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452841" y="551939"/>
            <a:ext cx="7826991" cy="5622878"/>
          </a:xfrm>
          <a:prstGeom prst="roundRect">
            <a:avLst>
              <a:gd name="adj" fmla="val 17516"/>
            </a:avLst>
          </a:prstGeom>
          <a:solidFill>
            <a:schemeClr val="bg1"/>
          </a:solidFill>
          <a:ln w="25400" cap="sq">
            <a:solidFill>
              <a:schemeClr val="tx1"/>
            </a:solidFill>
            <a:rou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333" y="967172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5</cp:revision>
  <dcterms:created xsi:type="dcterms:W3CDTF">2025-05-02T10:50:19Z</dcterms:created>
  <dcterms:modified xsi:type="dcterms:W3CDTF">2025-05-02T11:18:02Z</dcterms:modified>
</cp:coreProperties>
</file>