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67F32-5056-50D9-F2B3-BC399CC63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8A978B-56DC-A0AF-0D5F-0EEEE077F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16A749-473E-6054-3E9C-65E05CE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E070F-024F-EAE0-DDD9-09EFA8F4A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030599-1658-4C5B-65A6-A57E6C5B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458A31-DAFE-08F0-974E-88070C8B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AA25A-7197-341D-CB62-09C550C40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E6D3D-5E6B-8351-449A-B2DEC3D6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77ADBD-4EFA-927E-516A-052F1CBE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C9E52-796D-44C6-70D6-FA05ABAC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16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63E44D-0703-A2EB-A944-C73D753D7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D211D0-678C-BA4C-7308-6BE15EDC9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6E81-CCA8-161F-909C-83FEEC4C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C722C4-426A-894D-A38A-4B7197896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201B10-7516-FAE3-9A0C-1B867A4A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33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F95B8-46E2-DAA9-8AC8-8D7B50F2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0E438-9796-8D5A-9A55-2433493ED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0E56E-2D76-CE73-12A5-7D86D3E85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350BF-AA27-C43F-1343-038D5270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2071C9-62DC-0E4E-0328-274AF5AC3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803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D86A5F-AB34-5084-E340-054FE317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6E6D9B-328D-D2FD-F79B-4FF8536D8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C698E9-7657-1983-CB08-BFBE78ACA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9ADB97-8B97-0650-F5A2-8502B0B3B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DC1B27-4415-EADC-DB3E-F45F64536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25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AB789-5B82-8726-24F8-14D95FC8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A0A4E-BE34-4101-1AA9-E1FECA257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2FD0F3-EAA6-6F4F-B099-9BCCEFE94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F4F117-0319-9D84-1872-BD2116669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587E71-8CC6-63D5-CC3C-4FA99DEA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FDE409-0173-8AB6-5DED-A79436A8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1602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6A6AC-3A84-AEFC-3023-8508CC6A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2DB23-D40E-CA4A-4FC1-3BCA267B0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CA6ACC-9EE1-F057-C7F7-954F59AB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794CCD0-D508-457A-4A14-4F12A3B51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CADA0-1157-3006-F942-96ED912583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194E5E-A849-C8DC-EE56-BEF3B2EC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101E50-3158-EB8D-D50B-741F2C456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BBB67F-9A27-32DC-01DB-5BC36B5A3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166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A017D-7D87-8311-B40A-F41D6FF0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FA9157-010B-5F7D-2A5D-D54A70C2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41877E-28C9-E227-4C7D-435536BE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C7B420-3CB8-7865-B065-857595313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3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6DBBDE2-6671-84B2-7A90-6FC3469C2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B8C4AD-E278-7AC1-1253-AEEBA48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61B904-69ED-81AB-1D6F-BF095E2A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42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A0F0C-FA5F-C5F1-4C04-1C85FEDC0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1B392-B94B-420B-F301-559074B63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474A7-DEDA-7E22-EE03-D3DC042B7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0230AC-4395-8D1C-A2ED-5722C7B8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A673C5-B526-60F4-84DC-DE339555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ADEF9A-099E-A073-1A60-01EB370C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83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27ACD-FADF-16A7-3C92-8D452AB80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792946-A262-45C4-7575-2E2849BF5B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52990D-C4C2-A48A-AF40-425D4323A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9C56F1-60CE-36C5-A0C9-8004AEA2C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E02FA-9846-CD87-209D-CE92BA174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ABAA08-11E2-ADB0-475E-7ADC32D1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E5548A-CD73-A013-3DA0-5ACCE2E3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3C4809-ACCA-4C91-004E-2799048A5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23A9C7-B990-1B51-5D28-0DC6FC3B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49E63-E1C2-4566-AFCD-6A43F4D5919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67F75-95F1-4341-6C79-B9242554B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BAE1ED-A999-2088-E10B-6DA457F17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DC03-4362-4F94-8540-60CD2E1C50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467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954F5A-CDE1-63A7-FFDD-AE4A87B6288E}"/>
              </a:ext>
            </a:extLst>
          </p:cNvPr>
          <p:cNvSpPr/>
          <p:nvPr/>
        </p:nvSpPr>
        <p:spPr>
          <a:xfrm>
            <a:off x="2985104" y="803399"/>
            <a:ext cx="6684336" cy="4817659"/>
          </a:xfrm>
          <a:prstGeom prst="roundRect">
            <a:avLst>
              <a:gd name="adj" fmla="val 13315"/>
            </a:avLst>
          </a:prstGeom>
          <a:solidFill>
            <a:schemeClr val="bg1"/>
          </a:solidFill>
          <a:ln w="25400" cap="sq" cmpd="sng">
            <a:solidFill>
              <a:schemeClr val="accent1">
                <a:shade val="1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7826991"/>
                      <a:gd name="connsiteY0" fmla="*/ 748686 h 5622878"/>
                      <a:gd name="connsiteX1" fmla="*/ 748686 w 7826991"/>
                      <a:gd name="connsiteY1" fmla="*/ 0 h 5622878"/>
                      <a:gd name="connsiteX2" fmla="*/ 7078305 w 7826991"/>
                      <a:gd name="connsiteY2" fmla="*/ 0 h 5622878"/>
                      <a:gd name="connsiteX3" fmla="*/ 7826991 w 7826991"/>
                      <a:gd name="connsiteY3" fmla="*/ 748686 h 5622878"/>
                      <a:gd name="connsiteX4" fmla="*/ 7826991 w 7826991"/>
                      <a:gd name="connsiteY4" fmla="*/ 4874192 h 5622878"/>
                      <a:gd name="connsiteX5" fmla="*/ 7078305 w 7826991"/>
                      <a:gd name="connsiteY5" fmla="*/ 5622878 h 5622878"/>
                      <a:gd name="connsiteX6" fmla="*/ 748686 w 7826991"/>
                      <a:gd name="connsiteY6" fmla="*/ 5622878 h 5622878"/>
                      <a:gd name="connsiteX7" fmla="*/ 0 w 7826991"/>
                      <a:gd name="connsiteY7" fmla="*/ 4874192 h 5622878"/>
                      <a:gd name="connsiteX8" fmla="*/ 0 w 7826991"/>
                      <a:gd name="connsiteY8" fmla="*/ 748686 h 5622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826991" h="5622878" fill="none" extrusionOk="0">
                        <a:moveTo>
                          <a:pt x="0" y="748686"/>
                        </a:moveTo>
                        <a:cubicBezTo>
                          <a:pt x="-33649" y="329755"/>
                          <a:pt x="393499" y="47680"/>
                          <a:pt x="748686" y="0"/>
                        </a:cubicBezTo>
                        <a:cubicBezTo>
                          <a:pt x="1594998" y="130954"/>
                          <a:pt x="6093723" y="43574"/>
                          <a:pt x="7078305" y="0"/>
                        </a:cubicBezTo>
                        <a:cubicBezTo>
                          <a:pt x="7535012" y="66572"/>
                          <a:pt x="7870676" y="388709"/>
                          <a:pt x="7826991" y="748686"/>
                        </a:cubicBezTo>
                        <a:cubicBezTo>
                          <a:pt x="7676552" y="1758891"/>
                          <a:pt x="7912870" y="3615543"/>
                          <a:pt x="7826991" y="4874192"/>
                        </a:cubicBezTo>
                        <a:cubicBezTo>
                          <a:pt x="7807671" y="5290853"/>
                          <a:pt x="7468115" y="5606541"/>
                          <a:pt x="7078305" y="5622878"/>
                        </a:cubicBezTo>
                        <a:cubicBezTo>
                          <a:pt x="5539685" y="5778075"/>
                          <a:pt x="2903848" y="5785898"/>
                          <a:pt x="748686" y="5622878"/>
                        </a:cubicBezTo>
                        <a:cubicBezTo>
                          <a:pt x="341133" y="5542599"/>
                          <a:pt x="-26244" y="5303004"/>
                          <a:pt x="0" y="4874192"/>
                        </a:cubicBezTo>
                        <a:cubicBezTo>
                          <a:pt x="64656" y="2826225"/>
                          <a:pt x="-17807" y="1787279"/>
                          <a:pt x="0" y="748686"/>
                        </a:cubicBezTo>
                        <a:close/>
                      </a:path>
                      <a:path w="7826991" h="5622878" stroke="0" extrusionOk="0">
                        <a:moveTo>
                          <a:pt x="0" y="748686"/>
                        </a:moveTo>
                        <a:cubicBezTo>
                          <a:pt x="-41329" y="309705"/>
                          <a:pt x="324457" y="4031"/>
                          <a:pt x="748686" y="0"/>
                        </a:cubicBezTo>
                        <a:cubicBezTo>
                          <a:pt x="2218579" y="132882"/>
                          <a:pt x="4520408" y="-84951"/>
                          <a:pt x="7078305" y="0"/>
                        </a:cubicBezTo>
                        <a:cubicBezTo>
                          <a:pt x="7475138" y="16264"/>
                          <a:pt x="7818282" y="383336"/>
                          <a:pt x="7826991" y="748686"/>
                        </a:cubicBezTo>
                        <a:cubicBezTo>
                          <a:pt x="7847178" y="1167280"/>
                          <a:pt x="7979471" y="4294730"/>
                          <a:pt x="7826991" y="4874192"/>
                        </a:cubicBezTo>
                        <a:cubicBezTo>
                          <a:pt x="7849755" y="5290381"/>
                          <a:pt x="7509134" y="5587190"/>
                          <a:pt x="7078305" y="5622878"/>
                        </a:cubicBezTo>
                        <a:cubicBezTo>
                          <a:pt x="4900607" y="5710517"/>
                          <a:pt x="1827662" y="5550199"/>
                          <a:pt x="748686" y="5622878"/>
                        </a:cubicBezTo>
                        <a:cubicBezTo>
                          <a:pt x="332769" y="5599709"/>
                          <a:pt x="-48010" y="5354400"/>
                          <a:pt x="0" y="4874192"/>
                        </a:cubicBezTo>
                        <a:cubicBezTo>
                          <a:pt x="-38581" y="2944722"/>
                          <a:pt x="63341" y="2802104"/>
                          <a:pt x="0" y="7486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>
              <a:schemeClr val="bg1"/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49F66C-7F07-8EC5-AE01-1751C23FB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678" y="803399"/>
            <a:ext cx="5040005" cy="504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tidy</dc:creator>
  <cp:lastModifiedBy>honey tidy</cp:lastModifiedBy>
  <cp:revision>9</cp:revision>
  <dcterms:created xsi:type="dcterms:W3CDTF">2025-05-02T10:50:19Z</dcterms:created>
  <dcterms:modified xsi:type="dcterms:W3CDTF">2025-05-06T07:43:19Z</dcterms:modified>
</cp:coreProperties>
</file>