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A634-9164-1E0C-8FC1-F98825610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3E755-C1B2-FE66-D336-C21AF0FAF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34E8-89E0-5122-76EC-8F77A705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8D4D-BB91-C2EC-3A27-41FF6A52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0B0F-0973-E079-1A07-79E8C95F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95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85C4-62BB-8F0C-D992-2CB52668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A7D1C-B477-A5AC-1399-8CBAD5E47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6BD1-B1F2-B157-7499-51358090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ACA7-F988-52A5-EF7B-39E38B56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A0EEA-C01F-36F0-D99E-80AB0DED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092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4836B-2976-DC02-BCF0-DC9E88ABC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8C916-C57D-1BC2-4CEC-48BC345EC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6A4D-E08C-5602-72FF-767D36DC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09BA-6A75-A2A3-5D5B-6124B435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BCDE-24F8-8D4E-75A7-B026CA8A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672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2FD9-104F-43BC-A84A-23933556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93DB-260D-EE2E-EE20-08148BE0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F4838-E70D-08F2-5D31-174AB9B1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65FB-7460-3DE5-232E-A77DAC61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F326-5A1A-C28F-B5AA-30FB8AB7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36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B48B-D517-522A-B482-9AA02CE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BFCF7-7228-A349-5067-219D9BC5E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3404-41BF-2CEE-1539-1DAFD126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C0D2-D523-E4DC-D659-EA47D4AD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61C8-1A1F-57F0-21A6-5133982F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072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478A-2F54-8E6C-DFCE-71A15BC1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B606-490A-08CE-58BF-B774E1283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5EE7-23F3-5189-A9D6-3AD88122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9E57E-5A98-8144-8A12-24203517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1AF4A-D4C4-44DC-61B6-19B68B36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C24D8-86C8-0A0F-AB55-34B89B2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9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3F03-900C-9D7F-A720-76886262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CB4D4-BE86-03C1-3762-61619142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F1774-F1C0-B391-55D5-7CD635A0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588ED-D6B8-57EE-68D0-5E67F1E1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103CC-C62F-BE28-4CFC-04CB03EA6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449D4-3E64-9B83-A8F4-C40EEEDE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3144A-C441-B551-C9F4-68E4D364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B4410-CE3F-C7F2-ED79-698EFDC5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4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D4E0-8045-4FE5-DA6F-92CB4C77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9C027-2452-A80A-F118-7462AF48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3BEAB-34C4-33F3-ACD4-286463C1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5D87-0AF4-B916-0655-6E071EEC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57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C2A7B-4735-FA0A-FD5E-86E32115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50FD1-175B-2464-DED1-6BD56FA5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32FF-C29F-77C5-1F8F-F84F58EE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85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16D9-5A1E-0B46-4B64-2A73C67D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70F8-E287-AE59-BCE6-E0CCB809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10EFE-2226-3995-F427-03D3B60B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C933F-ADBA-35CA-C60E-80B9DC78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668A8-CCB4-E9D4-E694-70CFF41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330F0-A724-1C53-78DF-A5D0AC71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0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976E-73E9-85E6-BB07-FBD761AD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DF3BB-A5DA-3155-2FE6-5A56F1600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11E-65D0-5FD8-77E7-CAF33F809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66E2F-5565-FEF5-DDFD-E8D83416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0930C-CDD4-A2D0-6E12-7DB44B2E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884A5-D122-D700-B0C8-04FDF842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35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10EFD-9C39-7FE6-21B7-F35A9E61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5F23-4353-02E8-F2B8-9BE27507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C8D9-2344-042D-58EC-0333D4A8A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DDB3-A0E2-468B-BF16-D9B28C981B97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8F643-569F-BEDD-E372-C971740FE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EFBC-468A-0F2C-3318-5335A4532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406E-5BA6-45C4-BFD3-33BC401518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98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3306-E2A7-C858-5E42-15031AB88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PENGUJIAN APLIKASI </a:t>
            </a:r>
            <a:r>
              <a:rPr lang="en-US"/>
              <a:t>AESecure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A8230-A607-213F-8825-A08BC4405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4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PENGUJIAN APLIKASI AESecure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APLIKASI AESecure</dc:title>
  <dc:creator>Delta Putik</dc:creator>
  <cp:lastModifiedBy>Delta Putik</cp:lastModifiedBy>
  <cp:revision>1</cp:revision>
  <dcterms:created xsi:type="dcterms:W3CDTF">2023-06-05T12:27:19Z</dcterms:created>
  <dcterms:modified xsi:type="dcterms:W3CDTF">2023-06-05T12:29:43Z</dcterms:modified>
</cp:coreProperties>
</file>