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47DC-1D0D-CD67-BFDE-B4D12CCAF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7CAF4-5066-49D9-53AD-127B2A2D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6BFA-06A6-1ED9-F04B-D778F33A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1876-A153-1A80-4829-A1B7687B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FCC4-9C4D-25B3-DC74-4A8C4C11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652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34C1-74DC-EC53-BF1B-A26B0100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72BA2-CEB1-26E2-972B-73E41B16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2BAB-D2DB-FD79-7B6B-46F0CFD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53CD-A281-2D0F-F8C1-B72668ED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1B09-2C63-FBAC-E57E-F3A358CA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489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F029C-1FA7-A560-26C3-96B5A1D99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4B858-D0A7-857A-E2C0-86AA4E21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F55C-ABD8-4AC5-760D-D38CC388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013BB-98B1-7C39-C404-18E91C19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4BDD-EBCD-6406-909C-13F9F840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360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95DE-5CB6-FC7C-83C3-4C7D2FA4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734E-0514-C47D-AD3A-4A0569DA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88F6-E7CE-00AA-BD16-1F3B12A6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D925B-C92E-565A-C9C5-00E0DB5B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6FFD-407B-E43F-CF69-E332220A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384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B072-3D2C-F1A4-E5C0-375046A1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C0F8-F13D-FE96-6E54-B9DED0C36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2DC9-82E7-0CB2-D174-6BCE8EA5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437F-28B6-BC64-10C4-E841BD36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3DFF-4937-D530-E070-410BA465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060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3B05-6A05-0D18-6B80-773D1A1B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1E23-8DCA-6079-A9BB-5DB0A7C81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FA388-E76B-0119-962F-6F0C6E56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DF1A-4996-B234-D661-99750E7C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1BB23-2A58-4B46-C5FD-B29B677C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5A318-6109-B467-9B51-0146C7B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81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D80E-1F32-713F-7025-D36F6AE7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F33C8-44BD-F255-19C5-DE555F336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97E65-92D3-59A7-0959-C35F04B98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A9CAD-3355-B177-3030-AF7216225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E329B-B40F-171C-3D50-F35C4F5C8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3F91E-58CD-BFB3-2E49-B076349B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92CAC-E6E5-7061-A0B6-576F3F99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380FB-F649-9E9F-1D68-39F1B988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60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F4CA-9C12-1EB5-699A-63E55248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DB4A2-5B41-A4E9-B9FA-EB12459A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53F72-A078-9E91-5BC3-5B28CB4C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21F8A-1C46-A05A-5839-F78BBEF3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038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0F57E-8733-E8F3-4CE8-706F7F4C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9030A-75D9-9C40-FB69-66AA4129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31B98-EB5C-0E8D-68A6-831D119D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189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49E1-ED40-B4D9-F764-6267050E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3202-AFF6-3046-0DC6-418CA793D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94914-9746-3946-98FE-180E55ACD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7F38-4BD9-456E-A44D-A1DFE645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5842-8055-E109-C850-7929A31C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EF5A7-4892-9548-CBB7-A813EDA3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5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BE30-661A-816B-5DCF-BEA41C06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40277-6BD9-5903-F5B9-6694D5A68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C1630-A9D9-F149-0079-6272D5AC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CCA4C-27CA-4928-D1E3-7A2DBFD7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C23B-B94F-FC73-FAE7-2219F91D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DA841-9717-F5A0-E926-8760CE3D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641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A2256-0E7E-63B7-5154-20537868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28547-735C-B98E-F102-B3D5D521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C4A6-8146-9AB9-3171-67137134F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73E8-0BA5-4357-9E3F-1A84591319CB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792B-B230-233C-6AAE-DB96E4C61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770E-CDC4-1B37-1AFC-31E9A211E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CEC4-F5F7-465E-ADC9-C452C5170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73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E8F4-46DA-1888-EF50-41BCC4C6A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TUBES KI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39308-F2C7-DC1B-5725-15C41C9D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019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TUBES 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TUBES KI</dc:title>
  <dc:creator>Delta Putik</dc:creator>
  <cp:lastModifiedBy>Delta Putik</cp:lastModifiedBy>
  <cp:revision>1</cp:revision>
  <dcterms:created xsi:type="dcterms:W3CDTF">2023-05-30T07:48:25Z</dcterms:created>
  <dcterms:modified xsi:type="dcterms:W3CDTF">2023-05-30T07:48:57Z</dcterms:modified>
</cp:coreProperties>
</file>