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4C4D2-AA87-BD4C-A01B-792FC8374F1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F453A7-D0B4-2140-92EC-0F42C760FF4B}">
      <dgm:prSet phldrT="[文字]"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4BF0020A-D62D-0E43-B325-71791E8EF74B}" type="parTrans" cxnId="{2E04EA69-7F06-1F4F-B719-570A358E319D}">
      <dgm:prSet/>
      <dgm:spPr/>
      <dgm:t>
        <a:bodyPr/>
        <a:lstStyle/>
        <a:p>
          <a:endParaRPr lang="zh-TW" altLang="en-US"/>
        </a:p>
      </dgm:t>
    </dgm:pt>
    <dgm:pt modelId="{44A41F85-BFB4-AB4D-AC70-A53124870B11}" type="sibTrans" cxnId="{2E04EA69-7F06-1F4F-B719-570A358E319D}">
      <dgm:prSet/>
      <dgm:spPr/>
      <dgm:t>
        <a:bodyPr/>
        <a:lstStyle/>
        <a:p>
          <a:endParaRPr lang="zh-TW" altLang="en-US"/>
        </a:p>
      </dgm:t>
    </dgm:pt>
    <dgm:pt modelId="{1444F5BC-A478-1D4C-A609-E54AE17498C3}">
      <dgm:prSet phldrT="[文字]"/>
      <dgm:spPr/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8D686F46-C59A-9B4C-978D-8F699D2899DB}" type="sibTrans" cxnId="{62B9C0F2-0D3F-C243-BC84-1A51DA1FD3E6}">
      <dgm:prSet/>
      <dgm:spPr/>
      <dgm:t>
        <a:bodyPr/>
        <a:lstStyle/>
        <a:p>
          <a:endParaRPr lang="zh-TW" altLang="en-US"/>
        </a:p>
      </dgm:t>
    </dgm:pt>
    <dgm:pt modelId="{A496DDA0-690C-2F4A-8EC4-F93AA6975422}" type="parTrans" cxnId="{62B9C0F2-0D3F-C243-BC84-1A51DA1FD3E6}">
      <dgm:prSet/>
      <dgm:spPr/>
      <dgm:t>
        <a:bodyPr/>
        <a:lstStyle/>
        <a:p>
          <a:endParaRPr lang="zh-TW" altLang="en-US"/>
        </a:p>
      </dgm:t>
    </dgm:pt>
    <dgm:pt modelId="{CF1EB9C1-362A-BD49-976A-AC9941E923E8}">
      <dgm:prSet phldrT="[文字]"/>
      <dgm:spPr/>
      <dgm:t>
        <a:bodyPr/>
        <a:lstStyle/>
        <a:p>
          <a:r>
            <a:rPr lang="en-US" altLang="zh-TW" dirty="0"/>
            <a:t>article</a:t>
          </a:r>
          <a:endParaRPr lang="zh-TW" altLang="en-US" dirty="0"/>
        </a:p>
      </dgm:t>
    </dgm:pt>
    <dgm:pt modelId="{8135D224-1A94-294B-9EAA-F0DE45B29826}" type="sibTrans" cxnId="{DB478822-F948-0346-9F10-2FC6C2FE3E53}">
      <dgm:prSet/>
      <dgm:spPr/>
      <dgm:t>
        <a:bodyPr/>
        <a:lstStyle/>
        <a:p>
          <a:endParaRPr lang="zh-TW" altLang="en-US"/>
        </a:p>
      </dgm:t>
    </dgm:pt>
    <dgm:pt modelId="{6C6EC462-8E67-C743-9771-FD1B59368922}" type="parTrans" cxnId="{DB478822-F948-0346-9F10-2FC6C2FE3E53}">
      <dgm:prSet/>
      <dgm:spPr/>
      <dgm:t>
        <a:bodyPr/>
        <a:lstStyle/>
        <a:p>
          <a:endParaRPr lang="zh-TW" altLang="en-US"/>
        </a:p>
      </dgm:t>
    </dgm:pt>
    <dgm:pt modelId="{FF85ECDF-448F-1F4C-90C1-950F7B6F9000}">
      <dgm:prSet/>
      <dgm:spPr/>
      <dgm:t>
        <a:bodyPr/>
        <a:lstStyle/>
        <a:p>
          <a:r>
            <a:rPr lang="en-US" altLang="zh-TW" dirty="0"/>
            <a:t>h2</a:t>
          </a:r>
          <a:endParaRPr lang="zh-TW" altLang="en-US" dirty="0"/>
        </a:p>
      </dgm:t>
    </dgm:pt>
    <dgm:pt modelId="{3223F538-688E-E843-8DCD-B56BF34D65D3}" type="parTrans" cxnId="{30A346A0-5EF6-5741-95AC-39B438BDF917}">
      <dgm:prSet/>
      <dgm:spPr/>
      <dgm:t>
        <a:bodyPr/>
        <a:lstStyle/>
        <a:p>
          <a:endParaRPr lang="zh-TW" altLang="en-US"/>
        </a:p>
      </dgm:t>
    </dgm:pt>
    <dgm:pt modelId="{F3F9AC07-E88D-D94A-BBE5-DC322F81C267}" type="sibTrans" cxnId="{30A346A0-5EF6-5741-95AC-39B438BDF917}">
      <dgm:prSet/>
      <dgm:spPr/>
      <dgm:t>
        <a:bodyPr/>
        <a:lstStyle/>
        <a:p>
          <a:endParaRPr lang="zh-TW" altLang="en-US"/>
        </a:p>
      </dgm:t>
    </dgm:pt>
    <dgm:pt modelId="{FA8F0E44-0692-864F-86C5-A8166EE5799B}">
      <dgm:prSet/>
      <dgm:spPr/>
      <dgm:t>
        <a:bodyPr/>
        <a:lstStyle/>
        <a:p>
          <a:r>
            <a:rPr lang="en-US" altLang="zh-TW" dirty="0" err="1"/>
            <a:t>ul</a:t>
          </a:r>
          <a:endParaRPr lang="zh-TW" altLang="en-US" dirty="0"/>
        </a:p>
      </dgm:t>
    </dgm:pt>
    <dgm:pt modelId="{4C3533C9-5758-674C-8BFD-AADE02460284}" type="parTrans" cxnId="{0E128F41-3242-134C-B129-BABF71516AB7}">
      <dgm:prSet/>
      <dgm:spPr/>
      <dgm:t>
        <a:bodyPr/>
        <a:lstStyle/>
        <a:p>
          <a:endParaRPr lang="zh-TW" altLang="en-US"/>
        </a:p>
      </dgm:t>
    </dgm:pt>
    <dgm:pt modelId="{6F83B682-60EC-884E-8F79-82DCABD7C1E8}" type="sibTrans" cxnId="{0E128F41-3242-134C-B129-BABF71516AB7}">
      <dgm:prSet/>
      <dgm:spPr/>
      <dgm:t>
        <a:bodyPr/>
        <a:lstStyle/>
        <a:p>
          <a:endParaRPr lang="zh-TW" altLang="en-US"/>
        </a:p>
      </dgm:t>
    </dgm:pt>
    <dgm:pt modelId="{35D1BC12-2A72-5B4F-BB15-A414448D63E8}">
      <dgm:prSet/>
      <dgm:spPr/>
      <dgm:t>
        <a:bodyPr/>
        <a:lstStyle/>
        <a:p>
          <a:r>
            <a:rPr lang="en-US" altLang="zh-TW" dirty="0" err="1"/>
            <a:t>ul</a:t>
          </a:r>
          <a:endParaRPr lang="zh-TW" altLang="en-US" dirty="0"/>
        </a:p>
      </dgm:t>
    </dgm:pt>
    <dgm:pt modelId="{DB12791C-45C4-0E4D-AEB5-D6F7815E2341}" type="parTrans" cxnId="{F427DDD3-6E49-3F42-97B0-9F678829D2BD}">
      <dgm:prSet/>
      <dgm:spPr/>
      <dgm:t>
        <a:bodyPr/>
        <a:lstStyle/>
        <a:p>
          <a:endParaRPr lang="zh-TW" altLang="en-US"/>
        </a:p>
      </dgm:t>
    </dgm:pt>
    <dgm:pt modelId="{CFEECF56-A1D0-D740-B2C0-8B4E59AD4E1B}" type="sibTrans" cxnId="{F427DDD3-6E49-3F42-97B0-9F678829D2BD}">
      <dgm:prSet/>
      <dgm:spPr/>
      <dgm:t>
        <a:bodyPr/>
        <a:lstStyle/>
        <a:p>
          <a:endParaRPr lang="zh-TW" altLang="en-US"/>
        </a:p>
      </dgm:t>
    </dgm:pt>
    <dgm:pt modelId="{ACDAB404-843E-5344-94C6-26146FD38AED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p</a:t>
          </a:r>
          <a:endParaRPr lang="zh-TW" altLang="en-US" dirty="0"/>
        </a:p>
      </dgm:t>
    </dgm:pt>
    <dgm:pt modelId="{2C2D348D-9E4D-8F4C-A532-25513C6901C2}" type="parTrans" cxnId="{C1F25387-B433-724B-B62E-5ED49E4358D6}">
      <dgm:prSet/>
      <dgm:spPr/>
      <dgm:t>
        <a:bodyPr/>
        <a:lstStyle/>
        <a:p>
          <a:endParaRPr lang="zh-TW" altLang="en-US"/>
        </a:p>
      </dgm:t>
    </dgm:pt>
    <dgm:pt modelId="{2D1B2383-8CC2-B443-87E2-B8BFD498887E}" type="sibTrans" cxnId="{C1F25387-B433-724B-B62E-5ED49E4358D6}">
      <dgm:prSet/>
      <dgm:spPr/>
      <dgm:t>
        <a:bodyPr/>
        <a:lstStyle/>
        <a:p>
          <a:endParaRPr lang="zh-TW" altLang="en-US"/>
        </a:p>
      </dgm:t>
    </dgm:pt>
    <dgm:pt modelId="{DB65A7F4-D6F9-EF44-B058-B925BF35FEA3}">
      <dgm:prSet/>
      <dgm:spPr/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3FF46633-5E15-3F44-9AFB-D59F98E7C3D1}" type="parTrans" cxnId="{AC8BE643-E08A-D348-B44E-F2CDAE655296}">
      <dgm:prSet/>
      <dgm:spPr/>
      <dgm:t>
        <a:bodyPr/>
        <a:lstStyle/>
        <a:p>
          <a:endParaRPr lang="zh-TW" altLang="en-US"/>
        </a:p>
      </dgm:t>
    </dgm:pt>
    <dgm:pt modelId="{59E71DCE-DB11-E042-9AAF-136A0BF546A0}" type="sibTrans" cxnId="{AC8BE643-E08A-D348-B44E-F2CDAE655296}">
      <dgm:prSet/>
      <dgm:spPr/>
      <dgm:t>
        <a:bodyPr/>
        <a:lstStyle/>
        <a:p>
          <a:endParaRPr lang="zh-TW" altLang="en-US"/>
        </a:p>
      </dgm:t>
    </dgm:pt>
    <dgm:pt modelId="{1EE99E57-F1C1-DA4A-A738-235AF2A4370F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span</a:t>
          </a:r>
          <a:endParaRPr lang="zh-TW" altLang="en-US" dirty="0"/>
        </a:p>
      </dgm:t>
    </dgm:pt>
    <dgm:pt modelId="{F8F392F7-1A27-A346-9834-F7C891A010B5}" type="parTrans" cxnId="{B90D8A95-29B0-1A4C-A366-326959E2F41A}">
      <dgm:prSet/>
      <dgm:spPr/>
      <dgm:t>
        <a:bodyPr/>
        <a:lstStyle/>
        <a:p>
          <a:endParaRPr lang="zh-TW" altLang="en-US"/>
        </a:p>
      </dgm:t>
    </dgm:pt>
    <dgm:pt modelId="{C8574056-C672-E84D-8050-C3CDB478CDAE}" type="sibTrans" cxnId="{B90D8A95-29B0-1A4C-A366-326959E2F41A}">
      <dgm:prSet/>
      <dgm:spPr/>
      <dgm:t>
        <a:bodyPr/>
        <a:lstStyle/>
        <a:p>
          <a:endParaRPr lang="zh-TW" altLang="en-US"/>
        </a:p>
      </dgm:t>
    </dgm:pt>
    <dgm:pt modelId="{DC604358-C88B-454C-9AD8-74737CEAFE84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a['</a:t>
          </a:r>
          <a:r>
            <a:rPr lang="en-US" altLang="zh-TW" dirty="0" err="1"/>
            <a:t>href</a:t>
          </a:r>
          <a:r>
            <a:rPr lang="en-US" altLang="zh-TW" dirty="0"/>
            <a:t>']</a:t>
          </a:r>
          <a:endParaRPr lang="zh-TW" altLang="en-US" dirty="0"/>
        </a:p>
      </dgm:t>
    </dgm:pt>
    <dgm:pt modelId="{CCC2DB15-AAF4-4D4E-A618-3F79112A3D52}" type="parTrans" cxnId="{3F0E62B5-B1AF-2E45-A445-AB1BB0FCEFCE}">
      <dgm:prSet/>
      <dgm:spPr/>
      <dgm:t>
        <a:bodyPr/>
        <a:lstStyle/>
        <a:p>
          <a:endParaRPr lang="zh-TW" altLang="en-US"/>
        </a:p>
      </dgm:t>
    </dgm:pt>
    <dgm:pt modelId="{9BF47128-FB0D-A74F-A610-97D7ACF7C0D6}" type="sibTrans" cxnId="{3F0E62B5-B1AF-2E45-A445-AB1BB0FCEFCE}">
      <dgm:prSet/>
      <dgm:spPr/>
      <dgm:t>
        <a:bodyPr/>
        <a:lstStyle/>
        <a:p>
          <a:endParaRPr lang="zh-TW" altLang="en-US"/>
        </a:p>
      </dgm:t>
    </dgm:pt>
    <dgm:pt modelId="{5D1C2116-5A39-114D-8FF8-4AA9FFA70243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職缺名稱</a:t>
          </a:r>
        </a:p>
      </dgm:t>
    </dgm:pt>
    <dgm:pt modelId="{C2F329B4-1FA1-7944-8F8D-2F36BD158C9B}" type="parTrans" cxnId="{11E8E36F-B5AD-7545-9521-0B650EBBDC7F}">
      <dgm:prSet/>
      <dgm:spPr/>
      <dgm:t>
        <a:bodyPr/>
        <a:lstStyle/>
        <a:p>
          <a:endParaRPr lang="zh-TW" altLang="en-US"/>
        </a:p>
      </dgm:t>
    </dgm:pt>
    <dgm:pt modelId="{B01F5DFB-A305-A94B-8C38-2B1018924F8D}" type="sibTrans" cxnId="{11E8E36F-B5AD-7545-9521-0B650EBBDC7F}">
      <dgm:prSet/>
      <dgm:spPr/>
      <dgm:t>
        <a:bodyPr/>
        <a:lstStyle/>
        <a:p>
          <a:endParaRPr lang="zh-TW" altLang="en-US"/>
        </a:p>
      </dgm:t>
    </dgm:pt>
    <dgm:pt modelId="{7255D1B7-76DD-8548-BECB-7EFF88616ED5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4A918C3E-EE19-B54A-917A-6EF314B24DBF}" type="parTrans" cxnId="{0595EF26-7972-FA43-81C6-9A609331910E}">
      <dgm:prSet/>
      <dgm:spPr/>
      <dgm:t>
        <a:bodyPr/>
        <a:lstStyle/>
        <a:p>
          <a:endParaRPr lang="zh-TW" altLang="en-US"/>
        </a:p>
      </dgm:t>
    </dgm:pt>
    <dgm:pt modelId="{E58148C8-A965-1846-9964-7AA57F71E8DF}" type="sibTrans" cxnId="{0595EF26-7972-FA43-81C6-9A609331910E}">
      <dgm:prSet/>
      <dgm:spPr/>
      <dgm:t>
        <a:bodyPr/>
        <a:lstStyle/>
        <a:p>
          <a:endParaRPr lang="zh-TW" altLang="en-US"/>
        </a:p>
      </dgm:t>
    </dgm:pt>
    <dgm:pt modelId="{C239BA5A-A1D0-3F45-9996-617AF1DEEE3F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050DCF1B-CDAC-964A-8792-9F5195405899}" type="parTrans" cxnId="{91D90094-C716-7C4E-875B-F8DCA319B27A}">
      <dgm:prSet/>
      <dgm:spPr/>
      <dgm:t>
        <a:bodyPr/>
        <a:lstStyle/>
        <a:p>
          <a:endParaRPr lang="zh-TW" altLang="en-US"/>
        </a:p>
      </dgm:t>
    </dgm:pt>
    <dgm:pt modelId="{A34CAE14-8B17-0D48-9A96-505088C30F9E}" type="sibTrans" cxnId="{91D90094-C716-7C4E-875B-F8DCA319B27A}">
      <dgm:prSet/>
      <dgm:spPr/>
      <dgm:t>
        <a:bodyPr/>
        <a:lstStyle/>
        <a:p>
          <a:endParaRPr lang="zh-TW" altLang="en-US"/>
        </a:p>
      </dgm:t>
    </dgm:pt>
    <dgm:pt modelId="{FFD864AE-B67F-1E40-9B38-A522220A019E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5EA1314F-DB8C-6041-9ECB-88468BB69576}" type="parTrans" cxnId="{83FC6399-F996-2A41-99EF-169CF3B3FFC2}">
      <dgm:prSet/>
      <dgm:spPr/>
      <dgm:t>
        <a:bodyPr/>
        <a:lstStyle/>
        <a:p>
          <a:endParaRPr lang="zh-TW" altLang="en-US"/>
        </a:p>
      </dgm:t>
    </dgm:pt>
    <dgm:pt modelId="{8FB2C479-E71A-D74B-BBB6-5012E64D5C4E}" type="sibTrans" cxnId="{83FC6399-F996-2A41-99EF-169CF3B3FFC2}">
      <dgm:prSet/>
      <dgm:spPr/>
      <dgm:t>
        <a:bodyPr/>
        <a:lstStyle/>
        <a:p>
          <a:endParaRPr lang="zh-TW" altLang="en-US"/>
        </a:p>
      </dgm:t>
    </dgm:pt>
    <dgm:pt modelId="{CAE55679-1875-374A-9335-5F1F3F18A85C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DF27BE7B-287B-2F46-9A0D-135F8376E640}" type="parTrans" cxnId="{48EB8E75-EADF-7E4B-B962-7BAC113052CA}">
      <dgm:prSet/>
      <dgm:spPr/>
      <dgm:t>
        <a:bodyPr/>
        <a:lstStyle/>
        <a:p>
          <a:endParaRPr lang="zh-TW" altLang="en-US"/>
        </a:p>
      </dgm:t>
    </dgm:pt>
    <dgm:pt modelId="{3B6A5CFB-835B-ED40-AB15-97DC2922333E}" type="sibTrans" cxnId="{48EB8E75-EADF-7E4B-B962-7BAC113052CA}">
      <dgm:prSet/>
      <dgm:spPr/>
      <dgm:t>
        <a:bodyPr/>
        <a:lstStyle/>
        <a:p>
          <a:endParaRPr lang="zh-TW" altLang="en-US"/>
        </a:p>
      </dgm:t>
    </dgm:pt>
    <dgm:pt modelId="{97DB246D-E55E-0243-BF56-542DCC9E6DB8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31219CEE-97F6-AC4A-BF72-B2AEA86D71FD}" type="parTrans" cxnId="{F80A930E-0D9F-6145-A8DB-E009EF8BBCAE}">
      <dgm:prSet/>
      <dgm:spPr/>
      <dgm:t>
        <a:bodyPr/>
        <a:lstStyle/>
        <a:p>
          <a:endParaRPr lang="zh-TW" altLang="en-US"/>
        </a:p>
      </dgm:t>
    </dgm:pt>
    <dgm:pt modelId="{E251677C-A6FF-CB4F-A919-35685D5DC604}" type="sibTrans" cxnId="{F80A930E-0D9F-6145-A8DB-E009EF8BBCAE}">
      <dgm:prSet/>
      <dgm:spPr/>
      <dgm:t>
        <a:bodyPr/>
        <a:lstStyle/>
        <a:p>
          <a:endParaRPr lang="zh-TW" altLang="en-US"/>
        </a:p>
      </dgm:t>
    </dgm:pt>
    <dgm:pt modelId="{03BBB165-5DFB-CA47-A7B3-328E7C7AEECA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公司名稱</a:t>
          </a:r>
        </a:p>
      </dgm:t>
    </dgm:pt>
    <dgm:pt modelId="{AC9BAA02-4C2B-9A4C-BD44-535F6339AB78}" type="parTrans" cxnId="{A4C52C45-E347-4244-98CC-A672059A0A3F}">
      <dgm:prSet/>
      <dgm:spPr/>
      <dgm:t>
        <a:bodyPr/>
        <a:lstStyle/>
        <a:p>
          <a:endParaRPr lang="zh-TW" altLang="en-US"/>
        </a:p>
      </dgm:t>
    </dgm:pt>
    <dgm:pt modelId="{E2A4A845-7047-FA45-95B5-07E3602D79B7}" type="sibTrans" cxnId="{A4C52C45-E347-4244-98CC-A672059A0A3F}">
      <dgm:prSet/>
      <dgm:spPr/>
      <dgm:t>
        <a:bodyPr/>
        <a:lstStyle/>
        <a:p>
          <a:endParaRPr lang="zh-TW" altLang="en-US"/>
        </a:p>
      </dgm:t>
    </dgm:pt>
    <dgm:pt modelId="{917F8CEF-3C1F-0E46-8D94-767EC431C42D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21B18B3D-EAEA-2544-8929-F5FB340F618E}" type="parTrans" cxnId="{A8EB7871-F4EB-F846-A4E1-535D9F522910}">
      <dgm:prSet/>
      <dgm:spPr/>
      <dgm:t>
        <a:bodyPr/>
        <a:lstStyle/>
        <a:p>
          <a:endParaRPr lang="zh-TW" altLang="en-US"/>
        </a:p>
      </dgm:t>
    </dgm:pt>
    <dgm:pt modelId="{8B36EF03-9B9B-324B-A5FE-F962AFFE0430}" type="sibTrans" cxnId="{A8EB7871-F4EB-F846-A4E1-535D9F522910}">
      <dgm:prSet/>
      <dgm:spPr/>
      <dgm:t>
        <a:bodyPr/>
        <a:lstStyle/>
        <a:p>
          <a:endParaRPr lang="zh-TW" altLang="en-US"/>
        </a:p>
      </dgm:t>
    </dgm:pt>
    <dgm:pt modelId="{483FEB1F-2D62-CD47-B9C1-BBEE2D62AECE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...</a:t>
          </a:r>
          <a:endParaRPr lang="zh-TW" altLang="en-US" dirty="0"/>
        </a:p>
      </dgm:t>
    </dgm:pt>
    <dgm:pt modelId="{B94FD920-9F54-0340-8501-2A728B6A0F98}" type="parTrans" cxnId="{8AFCD35B-ECFF-454C-9942-89706012BC5D}">
      <dgm:prSet/>
      <dgm:spPr/>
      <dgm:t>
        <a:bodyPr/>
        <a:lstStyle/>
        <a:p>
          <a:endParaRPr lang="zh-TW" altLang="en-US"/>
        </a:p>
      </dgm:t>
    </dgm:pt>
    <dgm:pt modelId="{275AA724-5851-7E4A-A410-88408BF5EDC2}" type="sibTrans" cxnId="{8AFCD35B-ECFF-454C-9942-89706012BC5D}">
      <dgm:prSet/>
      <dgm:spPr/>
      <dgm:t>
        <a:bodyPr/>
        <a:lstStyle/>
        <a:p>
          <a:endParaRPr lang="zh-TW" altLang="en-US"/>
        </a:p>
      </dgm:t>
    </dgm:pt>
    <dgm:pt modelId="{1E5BEC09-E382-2143-AC1D-BB52107912E4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工作地區</a:t>
          </a:r>
        </a:p>
      </dgm:t>
    </dgm:pt>
    <dgm:pt modelId="{28321949-69AE-B54C-8776-F1639AF0E3AD}" type="parTrans" cxnId="{3C1387B4-8DC6-0A4E-8E9F-C3EE1B65D6D8}">
      <dgm:prSet/>
      <dgm:spPr/>
      <dgm:t>
        <a:bodyPr/>
        <a:lstStyle/>
        <a:p>
          <a:endParaRPr lang="zh-TW" altLang="en-US"/>
        </a:p>
      </dgm:t>
    </dgm:pt>
    <dgm:pt modelId="{5F09CC16-1AEA-CA4D-A4A5-91510014FD3A}" type="sibTrans" cxnId="{3C1387B4-8DC6-0A4E-8E9F-C3EE1B65D6D8}">
      <dgm:prSet/>
      <dgm:spPr/>
      <dgm:t>
        <a:bodyPr/>
        <a:lstStyle/>
        <a:p>
          <a:endParaRPr lang="zh-TW" altLang="en-US"/>
        </a:p>
      </dgm:t>
    </dgm:pt>
    <dgm:pt modelId="{B7918A2B-CDEF-2547-A0B8-865DD046369F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span</a:t>
          </a:r>
          <a:r>
            <a:rPr lang="zh-TW" altLang="en-US" dirty="0"/>
            <a:t> </a:t>
          </a:r>
          <a:r>
            <a:rPr lang="en-US" altLang="zh-TW" dirty="0"/>
            <a:t>or a</a:t>
          </a:r>
          <a:endParaRPr lang="zh-TW" altLang="en-US" dirty="0"/>
        </a:p>
      </dgm:t>
    </dgm:pt>
    <dgm:pt modelId="{65A51D01-5AF3-584B-9559-F8B88C70E347}" type="parTrans" cxnId="{E81AB5FC-CB44-A148-8B87-E2047C719911}">
      <dgm:prSet/>
      <dgm:spPr/>
      <dgm:t>
        <a:bodyPr/>
        <a:lstStyle/>
        <a:p>
          <a:endParaRPr lang="zh-TW" altLang="en-US"/>
        </a:p>
      </dgm:t>
    </dgm:pt>
    <dgm:pt modelId="{61084262-0E53-684B-BA45-CDD9ED50FE99}" type="sibTrans" cxnId="{E81AB5FC-CB44-A148-8B87-E2047C719911}">
      <dgm:prSet/>
      <dgm:spPr/>
      <dgm:t>
        <a:bodyPr/>
        <a:lstStyle/>
        <a:p>
          <a:endParaRPr lang="zh-TW" altLang="en-US"/>
        </a:p>
      </dgm:t>
    </dgm:pt>
    <dgm:pt modelId="{9F72BE4F-BF51-7749-B045-ACBC9D259AC6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AB6967C2-3A31-934F-AE5C-97C349CF9212}" type="parTrans" cxnId="{F909B232-CAF4-0E41-9D96-BE58592A769C}">
      <dgm:prSet/>
      <dgm:spPr/>
      <dgm:t>
        <a:bodyPr/>
        <a:lstStyle/>
        <a:p>
          <a:endParaRPr lang="zh-TW" altLang="en-US"/>
        </a:p>
      </dgm:t>
    </dgm:pt>
    <dgm:pt modelId="{1F453C3D-6203-1946-ACB0-2106C46931B8}" type="sibTrans" cxnId="{F909B232-CAF4-0E41-9D96-BE58592A769C}">
      <dgm:prSet/>
      <dgm:spPr/>
      <dgm:t>
        <a:bodyPr/>
        <a:lstStyle/>
        <a:p>
          <a:endParaRPr lang="zh-TW" altLang="en-US"/>
        </a:p>
      </dgm:t>
    </dgm:pt>
    <dgm:pt modelId="{291559F1-CB2A-D541-8359-A4BCD50D4B76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911A2E6F-81C3-F14E-A37B-D0E5AA81F917}" type="parTrans" cxnId="{C8569737-4446-DB44-B236-0AD802F9A109}">
      <dgm:prSet/>
      <dgm:spPr/>
      <dgm:t>
        <a:bodyPr/>
        <a:lstStyle/>
        <a:p>
          <a:endParaRPr lang="zh-TW" altLang="en-US"/>
        </a:p>
      </dgm:t>
    </dgm:pt>
    <dgm:pt modelId="{B2F96B8C-C2E8-6448-A21C-7D91BE77E804}" type="sibTrans" cxnId="{C8569737-4446-DB44-B236-0AD802F9A109}">
      <dgm:prSet/>
      <dgm:spPr/>
      <dgm:t>
        <a:bodyPr/>
        <a:lstStyle/>
        <a:p>
          <a:endParaRPr lang="zh-TW" altLang="en-US"/>
        </a:p>
      </dgm:t>
    </dgm:pt>
    <dgm:pt modelId="{036947F4-8218-D047-B61E-D13185D3E759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薪資待遇</a:t>
          </a:r>
        </a:p>
      </dgm:t>
    </dgm:pt>
    <dgm:pt modelId="{A064B114-7CDE-4A43-8671-B9F038D85600}" type="parTrans" cxnId="{74D696DF-31FD-D24E-B1BB-AFCDC1D4CCD9}">
      <dgm:prSet/>
      <dgm:spPr/>
    </dgm:pt>
    <dgm:pt modelId="{B40BD6D7-8A2A-2D48-98C7-02FA73F105D5}" type="sibTrans" cxnId="{74D696DF-31FD-D24E-B1BB-AFCDC1D4CCD9}">
      <dgm:prSet/>
      <dgm:spPr/>
    </dgm:pt>
    <dgm:pt modelId="{1FF844FA-9A07-2E4D-9BD1-AAB247C20C94}" type="pres">
      <dgm:prSet presAssocID="{5594C4D2-AA87-BD4C-A01B-792FC8374F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A32C1A-DA5E-014C-AFC5-89F7B2C0CD2B}" type="pres">
      <dgm:prSet presAssocID="{CF1EB9C1-362A-BD49-976A-AC9941E923E8}" presName="hierRoot1" presStyleCnt="0">
        <dgm:presLayoutVars>
          <dgm:hierBranch val="init"/>
        </dgm:presLayoutVars>
      </dgm:prSet>
      <dgm:spPr/>
    </dgm:pt>
    <dgm:pt modelId="{7457DC1B-1669-8F40-9047-3E7A3236BD74}" type="pres">
      <dgm:prSet presAssocID="{CF1EB9C1-362A-BD49-976A-AC9941E923E8}" presName="rootComposite1" presStyleCnt="0"/>
      <dgm:spPr/>
    </dgm:pt>
    <dgm:pt modelId="{30F6509A-B5A6-3448-9EF2-1F09FEBC99A0}" type="pres">
      <dgm:prSet presAssocID="{CF1EB9C1-362A-BD49-976A-AC9941E923E8}" presName="rootText1" presStyleLbl="node0" presStyleIdx="0" presStyleCnt="1">
        <dgm:presLayoutVars>
          <dgm:chPref val="3"/>
        </dgm:presLayoutVars>
      </dgm:prSet>
      <dgm:spPr/>
    </dgm:pt>
    <dgm:pt modelId="{D8814AF1-27A7-9645-A8F4-6607395CD19F}" type="pres">
      <dgm:prSet presAssocID="{CF1EB9C1-362A-BD49-976A-AC9941E923E8}" presName="rootConnector1" presStyleLbl="node1" presStyleIdx="0" presStyleCnt="0"/>
      <dgm:spPr/>
    </dgm:pt>
    <dgm:pt modelId="{EB74C85D-7C32-DC41-A20B-68294280F051}" type="pres">
      <dgm:prSet presAssocID="{CF1EB9C1-362A-BD49-976A-AC9941E923E8}" presName="hierChild2" presStyleCnt="0"/>
      <dgm:spPr/>
    </dgm:pt>
    <dgm:pt modelId="{A919549B-DC6E-404C-85C9-D4CD672F8406}" type="pres">
      <dgm:prSet presAssocID="{A496DDA0-690C-2F4A-8EC4-F93AA6975422}" presName="Name64" presStyleLbl="parChTrans1D2" presStyleIdx="0" presStyleCnt="2"/>
      <dgm:spPr/>
    </dgm:pt>
    <dgm:pt modelId="{D339FEC4-69D9-8A47-B35B-403436398B7E}" type="pres">
      <dgm:prSet presAssocID="{1444F5BC-A478-1D4C-A609-E54AE17498C3}" presName="hierRoot2" presStyleCnt="0">
        <dgm:presLayoutVars>
          <dgm:hierBranch val="init"/>
        </dgm:presLayoutVars>
      </dgm:prSet>
      <dgm:spPr/>
    </dgm:pt>
    <dgm:pt modelId="{E805609B-BA03-6A44-8EEA-0ACCED3CD3EF}" type="pres">
      <dgm:prSet presAssocID="{1444F5BC-A478-1D4C-A609-E54AE17498C3}" presName="rootComposite" presStyleCnt="0"/>
      <dgm:spPr/>
    </dgm:pt>
    <dgm:pt modelId="{DB58A967-5AC6-3948-817F-E88C8151F332}" type="pres">
      <dgm:prSet presAssocID="{1444F5BC-A478-1D4C-A609-E54AE17498C3}" presName="rootText" presStyleLbl="node2" presStyleIdx="0" presStyleCnt="2">
        <dgm:presLayoutVars>
          <dgm:chPref val="3"/>
        </dgm:presLayoutVars>
      </dgm:prSet>
      <dgm:spPr/>
    </dgm:pt>
    <dgm:pt modelId="{88181538-7E8C-EE4D-8A91-51B84DF360DD}" type="pres">
      <dgm:prSet presAssocID="{1444F5BC-A478-1D4C-A609-E54AE17498C3}" presName="rootConnector" presStyleLbl="node2" presStyleIdx="0" presStyleCnt="2"/>
      <dgm:spPr/>
    </dgm:pt>
    <dgm:pt modelId="{6D16D929-3C8F-6949-9573-22E241064C05}" type="pres">
      <dgm:prSet presAssocID="{1444F5BC-A478-1D4C-A609-E54AE17498C3}" presName="hierChild4" presStyleCnt="0"/>
      <dgm:spPr/>
    </dgm:pt>
    <dgm:pt modelId="{6B10655E-EEB7-B94C-A203-86C156A2E503}" type="pres">
      <dgm:prSet presAssocID="{3223F538-688E-E843-8DCD-B56BF34D65D3}" presName="Name64" presStyleLbl="parChTrans1D3" presStyleIdx="0" presStyleCnt="5"/>
      <dgm:spPr/>
    </dgm:pt>
    <dgm:pt modelId="{AEA75840-010C-914A-A652-7DFC8A62D764}" type="pres">
      <dgm:prSet presAssocID="{FF85ECDF-448F-1F4C-90C1-950F7B6F9000}" presName="hierRoot2" presStyleCnt="0">
        <dgm:presLayoutVars>
          <dgm:hierBranch val="init"/>
        </dgm:presLayoutVars>
      </dgm:prSet>
      <dgm:spPr/>
    </dgm:pt>
    <dgm:pt modelId="{53A0669E-FB39-AD4C-BEF2-0DC13DAC26E1}" type="pres">
      <dgm:prSet presAssocID="{FF85ECDF-448F-1F4C-90C1-950F7B6F9000}" presName="rootComposite" presStyleCnt="0"/>
      <dgm:spPr/>
    </dgm:pt>
    <dgm:pt modelId="{02C3632A-25AC-AD4B-A106-42B6FDB2E5C1}" type="pres">
      <dgm:prSet presAssocID="{FF85ECDF-448F-1F4C-90C1-950F7B6F9000}" presName="rootText" presStyleLbl="node3" presStyleIdx="0" presStyleCnt="5">
        <dgm:presLayoutVars>
          <dgm:chPref val="3"/>
        </dgm:presLayoutVars>
      </dgm:prSet>
      <dgm:spPr/>
    </dgm:pt>
    <dgm:pt modelId="{5236F437-0AF3-2345-81DC-CD6114CD3713}" type="pres">
      <dgm:prSet presAssocID="{FF85ECDF-448F-1F4C-90C1-950F7B6F9000}" presName="rootConnector" presStyleLbl="node3" presStyleIdx="0" presStyleCnt="5"/>
      <dgm:spPr/>
    </dgm:pt>
    <dgm:pt modelId="{92B8BBC4-CCA1-B240-964F-1457A291395F}" type="pres">
      <dgm:prSet presAssocID="{FF85ECDF-448F-1F4C-90C1-950F7B6F9000}" presName="hierChild4" presStyleCnt="0"/>
      <dgm:spPr/>
    </dgm:pt>
    <dgm:pt modelId="{4C808D67-0F3A-5147-AC27-B391ACD09D08}" type="pres">
      <dgm:prSet presAssocID="{F8F392F7-1A27-A346-9834-F7C891A010B5}" presName="Name64" presStyleLbl="parChTrans1D4" presStyleIdx="0" presStyleCnt="16"/>
      <dgm:spPr/>
    </dgm:pt>
    <dgm:pt modelId="{7E6C9EE0-B468-3D45-90E0-7FD6807E8C1F}" type="pres">
      <dgm:prSet presAssocID="{1EE99E57-F1C1-DA4A-A738-235AF2A4370F}" presName="hierRoot2" presStyleCnt="0">
        <dgm:presLayoutVars>
          <dgm:hierBranch val="init"/>
        </dgm:presLayoutVars>
      </dgm:prSet>
      <dgm:spPr/>
    </dgm:pt>
    <dgm:pt modelId="{757811CD-C533-DF47-93C7-B2CB91281F82}" type="pres">
      <dgm:prSet presAssocID="{1EE99E57-F1C1-DA4A-A738-235AF2A4370F}" presName="rootComposite" presStyleCnt="0"/>
      <dgm:spPr/>
    </dgm:pt>
    <dgm:pt modelId="{F0167D48-8773-EE43-A11E-1AF8962F3B00}" type="pres">
      <dgm:prSet presAssocID="{1EE99E57-F1C1-DA4A-A738-235AF2A4370F}" presName="rootText" presStyleLbl="node4" presStyleIdx="0" presStyleCnt="16">
        <dgm:presLayoutVars>
          <dgm:chPref val="3"/>
        </dgm:presLayoutVars>
      </dgm:prSet>
      <dgm:spPr/>
    </dgm:pt>
    <dgm:pt modelId="{A34CE759-9399-104C-B9E2-A51EED26B0B2}" type="pres">
      <dgm:prSet presAssocID="{1EE99E57-F1C1-DA4A-A738-235AF2A4370F}" presName="rootConnector" presStyleLbl="node4" presStyleIdx="0" presStyleCnt="16"/>
      <dgm:spPr/>
    </dgm:pt>
    <dgm:pt modelId="{77E28566-ECE1-D042-BFB5-C665B28862F4}" type="pres">
      <dgm:prSet presAssocID="{1EE99E57-F1C1-DA4A-A738-235AF2A4370F}" presName="hierChild4" presStyleCnt="0"/>
      <dgm:spPr/>
    </dgm:pt>
    <dgm:pt modelId="{72C10889-2579-114C-B0A6-3ABC531837F9}" type="pres">
      <dgm:prSet presAssocID="{1EE99E57-F1C1-DA4A-A738-235AF2A4370F}" presName="hierChild5" presStyleCnt="0"/>
      <dgm:spPr/>
    </dgm:pt>
    <dgm:pt modelId="{00F3BE3F-E2D1-2241-9EFC-3E70D2F8AAC0}" type="pres">
      <dgm:prSet presAssocID="{CCC2DB15-AAF4-4D4E-A618-3F79112A3D52}" presName="Name64" presStyleLbl="parChTrans1D4" presStyleIdx="1" presStyleCnt="16"/>
      <dgm:spPr/>
    </dgm:pt>
    <dgm:pt modelId="{46EB8720-323B-4543-910E-16961565649B}" type="pres">
      <dgm:prSet presAssocID="{DC604358-C88B-454C-9AD8-74737CEAFE84}" presName="hierRoot2" presStyleCnt="0">
        <dgm:presLayoutVars>
          <dgm:hierBranch val="init"/>
        </dgm:presLayoutVars>
      </dgm:prSet>
      <dgm:spPr/>
    </dgm:pt>
    <dgm:pt modelId="{8F034DCA-A63B-DF40-83F1-EC61980FC233}" type="pres">
      <dgm:prSet presAssocID="{DC604358-C88B-454C-9AD8-74737CEAFE84}" presName="rootComposite" presStyleCnt="0"/>
      <dgm:spPr/>
    </dgm:pt>
    <dgm:pt modelId="{8B9081F7-F94E-864E-8AF7-EBFF7BA79B3A}" type="pres">
      <dgm:prSet presAssocID="{DC604358-C88B-454C-9AD8-74737CEAFE84}" presName="rootText" presStyleLbl="node4" presStyleIdx="1" presStyleCnt="16">
        <dgm:presLayoutVars>
          <dgm:chPref val="3"/>
        </dgm:presLayoutVars>
      </dgm:prSet>
      <dgm:spPr/>
    </dgm:pt>
    <dgm:pt modelId="{7464895D-320C-B344-8C80-FDFD0E5C6E36}" type="pres">
      <dgm:prSet presAssocID="{DC604358-C88B-454C-9AD8-74737CEAFE84}" presName="rootConnector" presStyleLbl="node4" presStyleIdx="1" presStyleCnt="16"/>
      <dgm:spPr/>
    </dgm:pt>
    <dgm:pt modelId="{DA99428B-7B01-5246-BC65-FFFCAD36B5F7}" type="pres">
      <dgm:prSet presAssocID="{DC604358-C88B-454C-9AD8-74737CEAFE84}" presName="hierChild4" presStyleCnt="0"/>
      <dgm:spPr/>
    </dgm:pt>
    <dgm:pt modelId="{5FB4748C-11AF-834A-A570-610DBC6BE6C3}" type="pres">
      <dgm:prSet presAssocID="{C2F329B4-1FA1-7944-8F8D-2F36BD158C9B}" presName="Name64" presStyleLbl="parChTrans1D4" presStyleIdx="2" presStyleCnt="16"/>
      <dgm:spPr/>
    </dgm:pt>
    <dgm:pt modelId="{3374EAB1-60A6-E148-9A2C-01FAC4E431D6}" type="pres">
      <dgm:prSet presAssocID="{5D1C2116-5A39-114D-8FF8-4AA9FFA70243}" presName="hierRoot2" presStyleCnt="0">
        <dgm:presLayoutVars>
          <dgm:hierBranch val="init"/>
        </dgm:presLayoutVars>
      </dgm:prSet>
      <dgm:spPr/>
    </dgm:pt>
    <dgm:pt modelId="{06BA5BF3-83E8-E040-9A08-E69A347693F5}" type="pres">
      <dgm:prSet presAssocID="{5D1C2116-5A39-114D-8FF8-4AA9FFA70243}" presName="rootComposite" presStyleCnt="0"/>
      <dgm:spPr/>
    </dgm:pt>
    <dgm:pt modelId="{6A67F339-5409-F341-9335-72550E625E2A}" type="pres">
      <dgm:prSet presAssocID="{5D1C2116-5A39-114D-8FF8-4AA9FFA70243}" presName="rootText" presStyleLbl="node4" presStyleIdx="2" presStyleCnt="16">
        <dgm:presLayoutVars>
          <dgm:chPref val="3"/>
        </dgm:presLayoutVars>
      </dgm:prSet>
      <dgm:spPr/>
    </dgm:pt>
    <dgm:pt modelId="{E956F0AA-E0FB-AB48-9641-AC6D0983C774}" type="pres">
      <dgm:prSet presAssocID="{5D1C2116-5A39-114D-8FF8-4AA9FFA70243}" presName="rootConnector" presStyleLbl="node4" presStyleIdx="2" presStyleCnt="16"/>
      <dgm:spPr/>
    </dgm:pt>
    <dgm:pt modelId="{F5B72C41-31E8-6940-89AC-FF601F75915C}" type="pres">
      <dgm:prSet presAssocID="{5D1C2116-5A39-114D-8FF8-4AA9FFA70243}" presName="hierChild4" presStyleCnt="0"/>
      <dgm:spPr/>
    </dgm:pt>
    <dgm:pt modelId="{128FFA47-DE2E-DF41-9906-A535506EA7F8}" type="pres">
      <dgm:prSet presAssocID="{5D1C2116-5A39-114D-8FF8-4AA9FFA70243}" presName="hierChild5" presStyleCnt="0"/>
      <dgm:spPr/>
    </dgm:pt>
    <dgm:pt modelId="{B0D68131-5F51-6049-9214-D0F777CB5EB1}" type="pres">
      <dgm:prSet presAssocID="{DC604358-C88B-454C-9AD8-74737CEAFE84}" presName="hierChild5" presStyleCnt="0"/>
      <dgm:spPr/>
    </dgm:pt>
    <dgm:pt modelId="{3B9EEC75-8A56-F149-B4D5-100ACF82DD45}" type="pres">
      <dgm:prSet presAssocID="{FF85ECDF-448F-1F4C-90C1-950F7B6F9000}" presName="hierChild5" presStyleCnt="0"/>
      <dgm:spPr/>
    </dgm:pt>
    <dgm:pt modelId="{F920F2E5-B90C-D14B-B2B2-1F9C982A0591}" type="pres">
      <dgm:prSet presAssocID="{4C3533C9-5758-674C-8BFD-AADE02460284}" presName="Name64" presStyleLbl="parChTrans1D3" presStyleIdx="1" presStyleCnt="5"/>
      <dgm:spPr/>
    </dgm:pt>
    <dgm:pt modelId="{C07DCCB6-4432-A649-BAD8-6AD60E39358E}" type="pres">
      <dgm:prSet presAssocID="{FA8F0E44-0692-864F-86C5-A8166EE5799B}" presName="hierRoot2" presStyleCnt="0">
        <dgm:presLayoutVars>
          <dgm:hierBranch val="init"/>
        </dgm:presLayoutVars>
      </dgm:prSet>
      <dgm:spPr/>
    </dgm:pt>
    <dgm:pt modelId="{05368E58-066E-5643-839A-0E41C437FD37}" type="pres">
      <dgm:prSet presAssocID="{FA8F0E44-0692-864F-86C5-A8166EE5799B}" presName="rootComposite" presStyleCnt="0"/>
      <dgm:spPr/>
    </dgm:pt>
    <dgm:pt modelId="{EAAE12B2-3668-8643-9EC8-7AD59D3474EE}" type="pres">
      <dgm:prSet presAssocID="{FA8F0E44-0692-864F-86C5-A8166EE5799B}" presName="rootText" presStyleLbl="node3" presStyleIdx="1" presStyleCnt="5">
        <dgm:presLayoutVars>
          <dgm:chPref val="3"/>
        </dgm:presLayoutVars>
      </dgm:prSet>
      <dgm:spPr/>
    </dgm:pt>
    <dgm:pt modelId="{CB6502D7-52D9-2143-BFBF-48832DF33A89}" type="pres">
      <dgm:prSet presAssocID="{FA8F0E44-0692-864F-86C5-A8166EE5799B}" presName="rootConnector" presStyleLbl="node3" presStyleIdx="1" presStyleCnt="5"/>
      <dgm:spPr/>
    </dgm:pt>
    <dgm:pt modelId="{33E8EB7D-AB5A-A947-868F-CA086E4A4448}" type="pres">
      <dgm:prSet presAssocID="{FA8F0E44-0692-864F-86C5-A8166EE5799B}" presName="hierChild4" presStyleCnt="0"/>
      <dgm:spPr/>
    </dgm:pt>
    <dgm:pt modelId="{FA73B031-9C11-9949-BC67-02C6CC46A70B}" type="pres">
      <dgm:prSet presAssocID="{4A918C3E-EE19-B54A-917A-6EF314B24DBF}" presName="Name64" presStyleLbl="parChTrans1D4" presStyleIdx="3" presStyleCnt="16"/>
      <dgm:spPr/>
    </dgm:pt>
    <dgm:pt modelId="{16B1C5C5-8188-CF45-AF36-02E9B598BFE4}" type="pres">
      <dgm:prSet presAssocID="{7255D1B7-76DD-8548-BECB-7EFF88616ED5}" presName="hierRoot2" presStyleCnt="0">
        <dgm:presLayoutVars>
          <dgm:hierBranch val="init"/>
        </dgm:presLayoutVars>
      </dgm:prSet>
      <dgm:spPr/>
    </dgm:pt>
    <dgm:pt modelId="{BFA6B7A6-F015-1444-A76D-EEE947C23E76}" type="pres">
      <dgm:prSet presAssocID="{7255D1B7-76DD-8548-BECB-7EFF88616ED5}" presName="rootComposite" presStyleCnt="0"/>
      <dgm:spPr/>
    </dgm:pt>
    <dgm:pt modelId="{D6E80435-AC4C-AC47-8FF4-F8412462D563}" type="pres">
      <dgm:prSet presAssocID="{7255D1B7-76DD-8548-BECB-7EFF88616ED5}" presName="rootText" presStyleLbl="node4" presStyleIdx="3" presStyleCnt="16">
        <dgm:presLayoutVars>
          <dgm:chPref val="3"/>
        </dgm:presLayoutVars>
      </dgm:prSet>
      <dgm:spPr/>
    </dgm:pt>
    <dgm:pt modelId="{1AD0E30E-5A61-5849-A6FA-255DF5B44BCE}" type="pres">
      <dgm:prSet presAssocID="{7255D1B7-76DD-8548-BECB-7EFF88616ED5}" presName="rootConnector" presStyleLbl="node4" presStyleIdx="3" presStyleCnt="16"/>
      <dgm:spPr/>
    </dgm:pt>
    <dgm:pt modelId="{17420EE0-52DD-4A44-905E-F7D6FBFD1C15}" type="pres">
      <dgm:prSet presAssocID="{7255D1B7-76DD-8548-BECB-7EFF88616ED5}" presName="hierChild4" presStyleCnt="0"/>
      <dgm:spPr/>
    </dgm:pt>
    <dgm:pt modelId="{D35D229A-152A-1744-B718-D6EF0D348DE5}" type="pres">
      <dgm:prSet presAssocID="{7255D1B7-76DD-8548-BECB-7EFF88616ED5}" presName="hierChild5" presStyleCnt="0"/>
      <dgm:spPr/>
    </dgm:pt>
    <dgm:pt modelId="{DA0A67E6-0790-7345-9959-5382E643FF17}" type="pres">
      <dgm:prSet presAssocID="{050DCF1B-CDAC-964A-8792-9F5195405899}" presName="Name64" presStyleLbl="parChTrans1D4" presStyleIdx="4" presStyleCnt="16"/>
      <dgm:spPr/>
    </dgm:pt>
    <dgm:pt modelId="{979CCB03-98CD-774B-B9FA-D477AE55A3A2}" type="pres">
      <dgm:prSet presAssocID="{C239BA5A-A1D0-3F45-9996-617AF1DEEE3F}" presName="hierRoot2" presStyleCnt="0">
        <dgm:presLayoutVars>
          <dgm:hierBranch val="init"/>
        </dgm:presLayoutVars>
      </dgm:prSet>
      <dgm:spPr/>
    </dgm:pt>
    <dgm:pt modelId="{55D2CDBA-A9E9-AB40-AA87-840DF9DDFF91}" type="pres">
      <dgm:prSet presAssocID="{C239BA5A-A1D0-3F45-9996-617AF1DEEE3F}" presName="rootComposite" presStyleCnt="0"/>
      <dgm:spPr/>
    </dgm:pt>
    <dgm:pt modelId="{5DEB987D-40F5-B042-B3FA-BE63A0F75CB4}" type="pres">
      <dgm:prSet presAssocID="{C239BA5A-A1D0-3F45-9996-617AF1DEEE3F}" presName="rootText" presStyleLbl="node4" presStyleIdx="4" presStyleCnt="16">
        <dgm:presLayoutVars>
          <dgm:chPref val="3"/>
        </dgm:presLayoutVars>
      </dgm:prSet>
      <dgm:spPr/>
    </dgm:pt>
    <dgm:pt modelId="{39774752-46B1-8542-BADC-0DC73673DF72}" type="pres">
      <dgm:prSet presAssocID="{C239BA5A-A1D0-3F45-9996-617AF1DEEE3F}" presName="rootConnector" presStyleLbl="node4" presStyleIdx="4" presStyleCnt="16"/>
      <dgm:spPr/>
    </dgm:pt>
    <dgm:pt modelId="{B67E1E21-2C9C-AA4F-8334-D335791F8429}" type="pres">
      <dgm:prSet presAssocID="{C239BA5A-A1D0-3F45-9996-617AF1DEEE3F}" presName="hierChild4" presStyleCnt="0"/>
      <dgm:spPr/>
    </dgm:pt>
    <dgm:pt modelId="{B4CF9F8B-4171-4649-BFA3-D43FC829E36D}" type="pres">
      <dgm:prSet presAssocID="{31219CEE-97F6-AC4A-BF72-B2AEA86D71FD}" presName="Name64" presStyleLbl="parChTrans1D4" presStyleIdx="5" presStyleCnt="16"/>
      <dgm:spPr/>
    </dgm:pt>
    <dgm:pt modelId="{C4FA1746-83F4-3643-8A50-06800E676F5F}" type="pres">
      <dgm:prSet presAssocID="{97DB246D-E55E-0243-BF56-542DCC9E6DB8}" presName="hierRoot2" presStyleCnt="0">
        <dgm:presLayoutVars>
          <dgm:hierBranch val="init"/>
        </dgm:presLayoutVars>
      </dgm:prSet>
      <dgm:spPr/>
    </dgm:pt>
    <dgm:pt modelId="{1D558485-85AD-C349-A35C-73F56A229A7E}" type="pres">
      <dgm:prSet presAssocID="{97DB246D-E55E-0243-BF56-542DCC9E6DB8}" presName="rootComposite" presStyleCnt="0"/>
      <dgm:spPr/>
    </dgm:pt>
    <dgm:pt modelId="{6F08B288-0177-3248-A9CC-E5AAE4280DC8}" type="pres">
      <dgm:prSet presAssocID="{97DB246D-E55E-0243-BF56-542DCC9E6DB8}" presName="rootText" presStyleLbl="node4" presStyleIdx="5" presStyleCnt="16">
        <dgm:presLayoutVars>
          <dgm:chPref val="3"/>
        </dgm:presLayoutVars>
      </dgm:prSet>
      <dgm:spPr/>
    </dgm:pt>
    <dgm:pt modelId="{D43ADFFC-B583-3D4E-A73B-2331FFC20797}" type="pres">
      <dgm:prSet presAssocID="{97DB246D-E55E-0243-BF56-542DCC9E6DB8}" presName="rootConnector" presStyleLbl="node4" presStyleIdx="5" presStyleCnt="16"/>
      <dgm:spPr/>
    </dgm:pt>
    <dgm:pt modelId="{8F6F42DC-7644-D044-BE97-39CDFC865C08}" type="pres">
      <dgm:prSet presAssocID="{97DB246D-E55E-0243-BF56-542DCC9E6DB8}" presName="hierChild4" presStyleCnt="0"/>
      <dgm:spPr/>
    </dgm:pt>
    <dgm:pt modelId="{75F45CE0-7B1B-AC42-AEA4-2D4A83EC317C}" type="pres">
      <dgm:prSet presAssocID="{AC9BAA02-4C2B-9A4C-BD44-535F6339AB78}" presName="Name64" presStyleLbl="parChTrans1D4" presStyleIdx="6" presStyleCnt="16"/>
      <dgm:spPr/>
    </dgm:pt>
    <dgm:pt modelId="{01FA735A-72AE-6D40-8E24-E10C12A9B7B2}" type="pres">
      <dgm:prSet presAssocID="{03BBB165-5DFB-CA47-A7B3-328E7C7AEECA}" presName="hierRoot2" presStyleCnt="0">
        <dgm:presLayoutVars>
          <dgm:hierBranch val="init"/>
        </dgm:presLayoutVars>
      </dgm:prSet>
      <dgm:spPr/>
    </dgm:pt>
    <dgm:pt modelId="{44C3407B-03AA-644A-B19C-4C5DBF00D18F}" type="pres">
      <dgm:prSet presAssocID="{03BBB165-5DFB-CA47-A7B3-328E7C7AEECA}" presName="rootComposite" presStyleCnt="0"/>
      <dgm:spPr/>
    </dgm:pt>
    <dgm:pt modelId="{454AA4C3-28D0-6549-A850-8A0218DBE90A}" type="pres">
      <dgm:prSet presAssocID="{03BBB165-5DFB-CA47-A7B3-328E7C7AEECA}" presName="rootText" presStyleLbl="node4" presStyleIdx="6" presStyleCnt="16">
        <dgm:presLayoutVars>
          <dgm:chPref val="3"/>
        </dgm:presLayoutVars>
      </dgm:prSet>
      <dgm:spPr/>
    </dgm:pt>
    <dgm:pt modelId="{1722B538-0897-BB48-B1A6-F7CC4CD788FA}" type="pres">
      <dgm:prSet presAssocID="{03BBB165-5DFB-CA47-A7B3-328E7C7AEECA}" presName="rootConnector" presStyleLbl="node4" presStyleIdx="6" presStyleCnt="16"/>
      <dgm:spPr/>
    </dgm:pt>
    <dgm:pt modelId="{E4124AD1-DADD-4749-BC8E-E7A651385C7E}" type="pres">
      <dgm:prSet presAssocID="{03BBB165-5DFB-CA47-A7B3-328E7C7AEECA}" presName="hierChild4" presStyleCnt="0"/>
      <dgm:spPr/>
    </dgm:pt>
    <dgm:pt modelId="{47E71104-7704-154C-94E3-2725E54D18EF}" type="pres">
      <dgm:prSet presAssocID="{03BBB165-5DFB-CA47-A7B3-328E7C7AEECA}" presName="hierChild5" presStyleCnt="0"/>
      <dgm:spPr/>
    </dgm:pt>
    <dgm:pt modelId="{703B0BEF-07E0-9549-8E61-78835969A2C8}" type="pres">
      <dgm:prSet presAssocID="{97DB246D-E55E-0243-BF56-542DCC9E6DB8}" presName="hierChild5" presStyleCnt="0"/>
      <dgm:spPr/>
    </dgm:pt>
    <dgm:pt modelId="{C5FD5A14-E6F2-2142-992C-223711526FB6}" type="pres">
      <dgm:prSet presAssocID="{C239BA5A-A1D0-3F45-9996-617AF1DEEE3F}" presName="hierChild5" presStyleCnt="0"/>
      <dgm:spPr/>
    </dgm:pt>
    <dgm:pt modelId="{CE989953-6486-9D49-8E60-405F95CE7188}" type="pres">
      <dgm:prSet presAssocID="{5EA1314F-DB8C-6041-9ECB-88468BB69576}" presName="Name64" presStyleLbl="parChTrans1D4" presStyleIdx="7" presStyleCnt="16"/>
      <dgm:spPr/>
    </dgm:pt>
    <dgm:pt modelId="{66D1822E-1044-FA4B-936A-79454D40036B}" type="pres">
      <dgm:prSet presAssocID="{FFD864AE-B67F-1E40-9B38-A522220A019E}" presName="hierRoot2" presStyleCnt="0">
        <dgm:presLayoutVars>
          <dgm:hierBranch val="init"/>
        </dgm:presLayoutVars>
      </dgm:prSet>
      <dgm:spPr/>
    </dgm:pt>
    <dgm:pt modelId="{336E3F8A-1C73-4542-9C97-3DBB91D01AF9}" type="pres">
      <dgm:prSet presAssocID="{FFD864AE-B67F-1E40-9B38-A522220A019E}" presName="rootComposite" presStyleCnt="0"/>
      <dgm:spPr/>
    </dgm:pt>
    <dgm:pt modelId="{27A9AB66-0167-6C4F-BE1C-40C3A872D404}" type="pres">
      <dgm:prSet presAssocID="{FFD864AE-B67F-1E40-9B38-A522220A019E}" presName="rootText" presStyleLbl="node4" presStyleIdx="7" presStyleCnt="16">
        <dgm:presLayoutVars>
          <dgm:chPref val="3"/>
        </dgm:presLayoutVars>
      </dgm:prSet>
      <dgm:spPr/>
    </dgm:pt>
    <dgm:pt modelId="{6CCB02C8-5FA1-E340-8CB2-0A8E6F4154C5}" type="pres">
      <dgm:prSet presAssocID="{FFD864AE-B67F-1E40-9B38-A522220A019E}" presName="rootConnector" presStyleLbl="node4" presStyleIdx="7" presStyleCnt="16"/>
      <dgm:spPr/>
    </dgm:pt>
    <dgm:pt modelId="{A5EBB218-70E9-5248-B17F-2E4AE58CF8AE}" type="pres">
      <dgm:prSet presAssocID="{FFD864AE-B67F-1E40-9B38-A522220A019E}" presName="hierChild4" presStyleCnt="0"/>
      <dgm:spPr/>
    </dgm:pt>
    <dgm:pt modelId="{F8A0F407-76E8-6145-A95D-3784F4413D89}" type="pres">
      <dgm:prSet presAssocID="{FFD864AE-B67F-1E40-9B38-A522220A019E}" presName="hierChild5" presStyleCnt="0"/>
      <dgm:spPr/>
    </dgm:pt>
    <dgm:pt modelId="{2F8B88E8-0E1B-9244-B499-ECCA000E6B9F}" type="pres">
      <dgm:prSet presAssocID="{DF27BE7B-287B-2F46-9A0D-135F8376E640}" presName="Name64" presStyleLbl="parChTrans1D4" presStyleIdx="8" presStyleCnt="16"/>
      <dgm:spPr/>
    </dgm:pt>
    <dgm:pt modelId="{CECBC01D-5FF4-A948-B2BB-D86A42B5CF9A}" type="pres">
      <dgm:prSet presAssocID="{CAE55679-1875-374A-9335-5F1F3F18A85C}" presName="hierRoot2" presStyleCnt="0">
        <dgm:presLayoutVars>
          <dgm:hierBranch val="init"/>
        </dgm:presLayoutVars>
      </dgm:prSet>
      <dgm:spPr/>
    </dgm:pt>
    <dgm:pt modelId="{0C6864B2-CD9B-BB4B-BCBD-745FFDDD87FE}" type="pres">
      <dgm:prSet presAssocID="{CAE55679-1875-374A-9335-5F1F3F18A85C}" presName="rootComposite" presStyleCnt="0"/>
      <dgm:spPr/>
    </dgm:pt>
    <dgm:pt modelId="{9AE4430A-0D0F-B24D-B119-E250306796F6}" type="pres">
      <dgm:prSet presAssocID="{CAE55679-1875-374A-9335-5F1F3F18A85C}" presName="rootText" presStyleLbl="node4" presStyleIdx="8" presStyleCnt="16">
        <dgm:presLayoutVars>
          <dgm:chPref val="3"/>
        </dgm:presLayoutVars>
      </dgm:prSet>
      <dgm:spPr/>
    </dgm:pt>
    <dgm:pt modelId="{6EF68FBD-0F1D-0642-98DB-B14BC531263D}" type="pres">
      <dgm:prSet presAssocID="{CAE55679-1875-374A-9335-5F1F3F18A85C}" presName="rootConnector" presStyleLbl="node4" presStyleIdx="8" presStyleCnt="16"/>
      <dgm:spPr/>
    </dgm:pt>
    <dgm:pt modelId="{EC672EB1-AAC3-C14C-A98D-85C8DFD28878}" type="pres">
      <dgm:prSet presAssocID="{CAE55679-1875-374A-9335-5F1F3F18A85C}" presName="hierChild4" presStyleCnt="0"/>
      <dgm:spPr/>
    </dgm:pt>
    <dgm:pt modelId="{4DD0CD7E-4757-A447-8FB6-D61B80C3BD15}" type="pres">
      <dgm:prSet presAssocID="{CAE55679-1875-374A-9335-5F1F3F18A85C}" presName="hierChild5" presStyleCnt="0"/>
      <dgm:spPr/>
    </dgm:pt>
    <dgm:pt modelId="{6E3490F3-3D3A-D442-87C3-2DA763AC6B58}" type="pres">
      <dgm:prSet presAssocID="{FA8F0E44-0692-864F-86C5-A8166EE5799B}" presName="hierChild5" presStyleCnt="0"/>
      <dgm:spPr/>
    </dgm:pt>
    <dgm:pt modelId="{C4647A35-8C0E-9F43-9D71-C053BBCEE505}" type="pres">
      <dgm:prSet presAssocID="{DB12791C-45C4-0E4D-AEB5-D6F7815E2341}" presName="Name64" presStyleLbl="parChTrans1D3" presStyleIdx="2" presStyleCnt="5"/>
      <dgm:spPr/>
    </dgm:pt>
    <dgm:pt modelId="{AD2D47EF-837A-F641-BA0C-93336648C0D7}" type="pres">
      <dgm:prSet presAssocID="{35D1BC12-2A72-5B4F-BB15-A414448D63E8}" presName="hierRoot2" presStyleCnt="0">
        <dgm:presLayoutVars>
          <dgm:hierBranch val="init"/>
        </dgm:presLayoutVars>
      </dgm:prSet>
      <dgm:spPr/>
    </dgm:pt>
    <dgm:pt modelId="{6DAF7D56-53AA-764A-83AE-603EF16BB2D7}" type="pres">
      <dgm:prSet presAssocID="{35D1BC12-2A72-5B4F-BB15-A414448D63E8}" presName="rootComposite" presStyleCnt="0"/>
      <dgm:spPr/>
    </dgm:pt>
    <dgm:pt modelId="{0B8B266D-6E55-EB42-BE1B-2BA2910EAA5B}" type="pres">
      <dgm:prSet presAssocID="{35D1BC12-2A72-5B4F-BB15-A414448D63E8}" presName="rootText" presStyleLbl="node3" presStyleIdx="2" presStyleCnt="5">
        <dgm:presLayoutVars>
          <dgm:chPref val="3"/>
        </dgm:presLayoutVars>
      </dgm:prSet>
      <dgm:spPr/>
    </dgm:pt>
    <dgm:pt modelId="{C31C1B2D-B944-5D45-829D-497B39E4D631}" type="pres">
      <dgm:prSet presAssocID="{35D1BC12-2A72-5B4F-BB15-A414448D63E8}" presName="rootConnector" presStyleLbl="node3" presStyleIdx="2" presStyleCnt="5"/>
      <dgm:spPr/>
    </dgm:pt>
    <dgm:pt modelId="{AAA4D2D2-73C8-5847-BB9B-276F1F7F2B4A}" type="pres">
      <dgm:prSet presAssocID="{35D1BC12-2A72-5B4F-BB15-A414448D63E8}" presName="hierChild4" presStyleCnt="0"/>
      <dgm:spPr/>
    </dgm:pt>
    <dgm:pt modelId="{CCBE3739-D34F-B84B-9BD1-AF03428FA7FD}" type="pres">
      <dgm:prSet presAssocID="{21B18B3D-EAEA-2544-8929-F5FB340F618E}" presName="Name64" presStyleLbl="parChTrans1D4" presStyleIdx="9" presStyleCnt="16"/>
      <dgm:spPr/>
    </dgm:pt>
    <dgm:pt modelId="{0314DD62-EBA7-2448-96C6-AC45F0A57E46}" type="pres">
      <dgm:prSet presAssocID="{917F8CEF-3C1F-0E46-8D94-767EC431C42D}" presName="hierRoot2" presStyleCnt="0">
        <dgm:presLayoutVars>
          <dgm:hierBranch val="init"/>
        </dgm:presLayoutVars>
      </dgm:prSet>
      <dgm:spPr/>
    </dgm:pt>
    <dgm:pt modelId="{4F61423C-B487-AA4B-83FB-8FDF0F755E0C}" type="pres">
      <dgm:prSet presAssocID="{917F8CEF-3C1F-0E46-8D94-767EC431C42D}" presName="rootComposite" presStyleCnt="0"/>
      <dgm:spPr/>
    </dgm:pt>
    <dgm:pt modelId="{6B954D83-4817-874F-8F87-C97627E0DC01}" type="pres">
      <dgm:prSet presAssocID="{917F8CEF-3C1F-0E46-8D94-767EC431C42D}" presName="rootText" presStyleLbl="node4" presStyleIdx="9" presStyleCnt="16">
        <dgm:presLayoutVars>
          <dgm:chPref val="3"/>
        </dgm:presLayoutVars>
      </dgm:prSet>
      <dgm:spPr/>
    </dgm:pt>
    <dgm:pt modelId="{D65256CE-8D3C-0F4C-8A0F-9C6A4374552A}" type="pres">
      <dgm:prSet presAssocID="{917F8CEF-3C1F-0E46-8D94-767EC431C42D}" presName="rootConnector" presStyleLbl="node4" presStyleIdx="9" presStyleCnt="16"/>
      <dgm:spPr/>
    </dgm:pt>
    <dgm:pt modelId="{1E228DF9-403C-AF41-83DF-6B5C05882FCB}" type="pres">
      <dgm:prSet presAssocID="{917F8CEF-3C1F-0E46-8D94-767EC431C42D}" presName="hierChild4" presStyleCnt="0"/>
      <dgm:spPr/>
    </dgm:pt>
    <dgm:pt modelId="{94E7A1CA-483E-A547-9B83-122D1AC45C8E}" type="pres">
      <dgm:prSet presAssocID="{28321949-69AE-B54C-8776-F1639AF0E3AD}" presName="Name64" presStyleLbl="parChTrans1D4" presStyleIdx="10" presStyleCnt="16"/>
      <dgm:spPr/>
    </dgm:pt>
    <dgm:pt modelId="{8EF5421D-71D9-5848-A0BB-D533E2005472}" type="pres">
      <dgm:prSet presAssocID="{1E5BEC09-E382-2143-AC1D-BB52107912E4}" presName="hierRoot2" presStyleCnt="0">
        <dgm:presLayoutVars>
          <dgm:hierBranch val="init"/>
        </dgm:presLayoutVars>
      </dgm:prSet>
      <dgm:spPr/>
    </dgm:pt>
    <dgm:pt modelId="{540A2E97-E03C-5946-957B-05D3EF49C002}" type="pres">
      <dgm:prSet presAssocID="{1E5BEC09-E382-2143-AC1D-BB52107912E4}" presName="rootComposite" presStyleCnt="0"/>
      <dgm:spPr/>
    </dgm:pt>
    <dgm:pt modelId="{EE5DFC65-933C-7048-BC5B-7AF70EE68EBA}" type="pres">
      <dgm:prSet presAssocID="{1E5BEC09-E382-2143-AC1D-BB52107912E4}" presName="rootText" presStyleLbl="node4" presStyleIdx="10" presStyleCnt="16">
        <dgm:presLayoutVars>
          <dgm:chPref val="3"/>
        </dgm:presLayoutVars>
      </dgm:prSet>
      <dgm:spPr/>
    </dgm:pt>
    <dgm:pt modelId="{C47B8853-22C8-4441-8296-A9580CB14269}" type="pres">
      <dgm:prSet presAssocID="{1E5BEC09-E382-2143-AC1D-BB52107912E4}" presName="rootConnector" presStyleLbl="node4" presStyleIdx="10" presStyleCnt="16"/>
      <dgm:spPr/>
    </dgm:pt>
    <dgm:pt modelId="{A9E135A4-2A50-1946-9D4A-1C739AE37D4E}" type="pres">
      <dgm:prSet presAssocID="{1E5BEC09-E382-2143-AC1D-BB52107912E4}" presName="hierChild4" presStyleCnt="0"/>
      <dgm:spPr/>
    </dgm:pt>
    <dgm:pt modelId="{23324103-FDBF-4147-B740-67D8ADB23612}" type="pres">
      <dgm:prSet presAssocID="{1E5BEC09-E382-2143-AC1D-BB52107912E4}" presName="hierChild5" presStyleCnt="0"/>
      <dgm:spPr/>
    </dgm:pt>
    <dgm:pt modelId="{F36E274F-9538-4F42-96FE-17E1F262AA2F}" type="pres">
      <dgm:prSet presAssocID="{917F8CEF-3C1F-0E46-8D94-767EC431C42D}" presName="hierChild5" presStyleCnt="0"/>
      <dgm:spPr/>
    </dgm:pt>
    <dgm:pt modelId="{AD60F790-08C8-9546-B975-809A7D1B4E92}" type="pres">
      <dgm:prSet presAssocID="{B94FD920-9F54-0340-8501-2A728B6A0F98}" presName="Name64" presStyleLbl="parChTrans1D4" presStyleIdx="11" presStyleCnt="16"/>
      <dgm:spPr/>
    </dgm:pt>
    <dgm:pt modelId="{72A2E1C9-B828-8B4C-99B5-A43BFE8D148C}" type="pres">
      <dgm:prSet presAssocID="{483FEB1F-2D62-CD47-B9C1-BBEE2D62AECE}" presName="hierRoot2" presStyleCnt="0">
        <dgm:presLayoutVars>
          <dgm:hierBranch val="init"/>
        </dgm:presLayoutVars>
      </dgm:prSet>
      <dgm:spPr/>
    </dgm:pt>
    <dgm:pt modelId="{F42E282A-3662-3740-A344-3E865C8292E6}" type="pres">
      <dgm:prSet presAssocID="{483FEB1F-2D62-CD47-B9C1-BBEE2D62AECE}" presName="rootComposite" presStyleCnt="0"/>
      <dgm:spPr/>
    </dgm:pt>
    <dgm:pt modelId="{22455353-F4E4-D94E-AD4D-1B680689BFE6}" type="pres">
      <dgm:prSet presAssocID="{483FEB1F-2D62-CD47-B9C1-BBEE2D62AECE}" presName="rootText" presStyleLbl="node4" presStyleIdx="11" presStyleCnt="16">
        <dgm:presLayoutVars>
          <dgm:chPref val="3"/>
        </dgm:presLayoutVars>
      </dgm:prSet>
      <dgm:spPr/>
    </dgm:pt>
    <dgm:pt modelId="{C4A24127-1408-0442-B322-D15D5807E0B1}" type="pres">
      <dgm:prSet presAssocID="{483FEB1F-2D62-CD47-B9C1-BBEE2D62AECE}" presName="rootConnector" presStyleLbl="node4" presStyleIdx="11" presStyleCnt="16"/>
      <dgm:spPr/>
    </dgm:pt>
    <dgm:pt modelId="{40565C0A-3AC8-D74E-9C6E-DCCF91CC8C85}" type="pres">
      <dgm:prSet presAssocID="{483FEB1F-2D62-CD47-B9C1-BBEE2D62AECE}" presName="hierChild4" presStyleCnt="0"/>
      <dgm:spPr/>
    </dgm:pt>
    <dgm:pt modelId="{B44593A8-334A-074A-B95B-B951AE98C9F4}" type="pres">
      <dgm:prSet presAssocID="{483FEB1F-2D62-CD47-B9C1-BBEE2D62AECE}" presName="hierChild5" presStyleCnt="0"/>
      <dgm:spPr/>
    </dgm:pt>
    <dgm:pt modelId="{E8FD8350-36C2-0043-976C-3C344EBD9B23}" type="pres">
      <dgm:prSet presAssocID="{35D1BC12-2A72-5B4F-BB15-A414448D63E8}" presName="hierChild5" presStyleCnt="0"/>
      <dgm:spPr/>
    </dgm:pt>
    <dgm:pt modelId="{B21D91D7-2E77-FF41-995F-2209CD7C64E8}" type="pres">
      <dgm:prSet presAssocID="{2C2D348D-9E4D-8F4C-A532-25513C6901C2}" presName="Name64" presStyleLbl="parChTrans1D3" presStyleIdx="3" presStyleCnt="5"/>
      <dgm:spPr/>
    </dgm:pt>
    <dgm:pt modelId="{779BA5FA-9B43-704B-9CEB-E3C52424750F}" type="pres">
      <dgm:prSet presAssocID="{ACDAB404-843E-5344-94C6-26146FD38AED}" presName="hierRoot2" presStyleCnt="0">
        <dgm:presLayoutVars>
          <dgm:hierBranch val="init"/>
        </dgm:presLayoutVars>
      </dgm:prSet>
      <dgm:spPr/>
    </dgm:pt>
    <dgm:pt modelId="{0EA70531-E302-3D41-892A-3D908A148B16}" type="pres">
      <dgm:prSet presAssocID="{ACDAB404-843E-5344-94C6-26146FD38AED}" presName="rootComposite" presStyleCnt="0"/>
      <dgm:spPr/>
    </dgm:pt>
    <dgm:pt modelId="{28105422-F122-7240-83AC-5D616B5D5194}" type="pres">
      <dgm:prSet presAssocID="{ACDAB404-843E-5344-94C6-26146FD38AED}" presName="rootText" presStyleLbl="node3" presStyleIdx="3" presStyleCnt="5">
        <dgm:presLayoutVars>
          <dgm:chPref val="3"/>
        </dgm:presLayoutVars>
      </dgm:prSet>
      <dgm:spPr/>
    </dgm:pt>
    <dgm:pt modelId="{1232B51C-7E59-B942-A953-825466C67B58}" type="pres">
      <dgm:prSet presAssocID="{ACDAB404-843E-5344-94C6-26146FD38AED}" presName="rootConnector" presStyleLbl="node3" presStyleIdx="3" presStyleCnt="5"/>
      <dgm:spPr/>
    </dgm:pt>
    <dgm:pt modelId="{89919E88-13D5-AB4F-8F7F-4A07FB833B2D}" type="pres">
      <dgm:prSet presAssocID="{ACDAB404-843E-5344-94C6-26146FD38AED}" presName="hierChild4" presStyleCnt="0"/>
      <dgm:spPr/>
    </dgm:pt>
    <dgm:pt modelId="{7D02CAE8-2467-014E-A155-4AE7D6B8BB3F}" type="pres">
      <dgm:prSet presAssocID="{ACDAB404-843E-5344-94C6-26146FD38AED}" presName="hierChild5" presStyleCnt="0"/>
      <dgm:spPr/>
    </dgm:pt>
    <dgm:pt modelId="{0DE1C3E1-496A-5743-B95E-B01368F09AF2}" type="pres">
      <dgm:prSet presAssocID="{3FF46633-5E15-3F44-9AFB-D59F98E7C3D1}" presName="Name64" presStyleLbl="parChTrans1D3" presStyleIdx="4" presStyleCnt="5"/>
      <dgm:spPr/>
    </dgm:pt>
    <dgm:pt modelId="{279467A5-39B0-AC4B-A943-9D8634DEF654}" type="pres">
      <dgm:prSet presAssocID="{DB65A7F4-D6F9-EF44-B058-B925BF35FEA3}" presName="hierRoot2" presStyleCnt="0">
        <dgm:presLayoutVars>
          <dgm:hierBranch val="init"/>
        </dgm:presLayoutVars>
      </dgm:prSet>
      <dgm:spPr/>
    </dgm:pt>
    <dgm:pt modelId="{0B8453B9-BB4F-984C-8193-06AB835DE296}" type="pres">
      <dgm:prSet presAssocID="{DB65A7F4-D6F9-EF44-B058-B925BF35FEA3}" presName="rootComposite" presStyleCnt="0"/>
      <dgm:spPr/>
    </dgm:pt>
    <dgm:pt modelId="{21EB8780-2B6E-1243-B7D1-E1675EDEBE31}" type="pres">
      <dgm:prSet presAssocID="{DB65A7F4-D6F9-EF44-B058-B925BF35FEA3}" presName="rootText" presStyleLbl="node3" presStyleIdx="4" presStyleCnt="5">
        <dgm:presLayoutVars>
          <dgm:chPref val="3"/>
        </dgm:presLayoutVars>
      </dgm:prSet>
      <dgm:spPr/>
    </dgm:pt>
    <dgm:pt modelId="{E129AA33-E884-E243-8387-2EDA8DCA1BE0}" type="pres">
      <dgm:prSet presAssocID="{DB65A7F4-D6F9-EF44-B058-B925BF35FEA3}" presName="rootConnector" presStyleLbl="node3" presStyleIdx="4" presStyleCnt="5"/>
      <dgm:spPr/>
    </dgm:pt>
    <dgm:pt modelId="{EA4C72F4-B08E-8C40-A04F-21090395CC46}" type="pres">
      <dgm:prSet presAssocID="{DB65A7F4-D6F9-EF44-B058-B925BF35FEA3}" presName="hierChild4" presStyleCnt="0"/>
      <dgm:spPr/>
    </dgm:pt>
    <dgm:pt modelId="{4D80C240-A982-5E4E-944B-C8C3CB2D9C37}" type="pres">
      <dgm:prSet presAssocID="{65A51D01-5AF3-584B-9559-F8B88C70E347}" presName="Name64" presStyleLbl="parChTrans1D4" presStyleIdx="12" presStyleCnt="16"/>
      <dgm:spPr/>
    </dgm:pt>
    <dgm:pt modelId="{A60B17F0-7C7B-E24C-80A9-ECA9F2021180}" type="pres">
      <dgm:prSet presAssocID="{B7918A2B-CDEF-2547-A0B8-865DD046369F}" presName="hierRoot2" presStyleCnt="0">
        <dgm:presLayoutVars>
          <dgm:hierBranch val="init"/>
        </dgm:presLayoutVars>
      </dgm:prSet>
      <dgm:spPr/>
    </dgm:pt>
    <dgm:pt modelId="{B3F5D11F-BBBF-F247-8A6A-F253E2AE7D32}" type="pres">
      <dgm:prSet presAssocID="{B7918A2B-CDEF-2547-A0B8-865DD046369F}" presName="rootComposite" presStyleCnt="0"/>
      <dgm:spPr/>
    </dgm:pt>
    <dgm:pt modelId="{FB775A4C-FE50-4043-A8A5-12845CB1EB93}" type="pres">
      <dgm:prSet presAssocID="{B7918A2B-CDEF-2547-A0B8-865DD046369F}" presName="rootText" presStyleLbl="node4" presStyleIdx="12" presStyleCnt="16">
        <dgm:presLayoutVars>
          <dgm:chPref val="3"/>
        </dgm:presLayoutVars>
      </dgm:prSet>
      <dgm:spPr/>
    </dgm:pt>
    <dgm:pt modelId="{967A2EA5-6DE2-5247-B9DF-576757109629}" type="pres">
      <dgm:prSet presAssocID="{B7918A2B-CDEF-2547-A0B8-865DD046369F}" presName="rootConnector" presStyleLbl="node4" presStyleIdx="12" presStyleCnt="16"/>
      <dgm:spPr/>
    </dgm:pt>
    <dgm:pt modelId="{7CE66EF3-855F-9847-9B6B-45BB95C783E7}" type="pres">
      <dgm:prSet presAssocID="{B7918A2B-CDEF-2547-A0B8-865DD046369F}" presName="hierChild4" presStyleCnt="0"/>
      <dgm:spPr/>
    </dgm:pt>
    <dgm:pt modelId="{5B915502-8C2E-BE4A-B881-2ECBDFC9149E}" type="pres">
      <dgm:prSet presAssocID="{A064B114-7CDE-4A43-8671-B9F038D85600}" presName="Name64" presStyleLbl="parChTrans1D4" presStyleIdx="13" presStyleCnt="16"/>
      <dgm:spPr/>
    </dgm:pt>
    <dgm:pt modelId="{5600B0EB-63B9-2B49-81EF-0A43097A09E1}" type="pres">
      <dgm:prSet presAssocID="{036947F4-8218-D047-B61E-D13185D3E759}" presName="hierRoot2" presStyleCnt="0">
        <dgm:presLayoutVars>
          <dgm:hierBranch val="init"/>
        </dgm:presLayoutVars>
      </dgm:prSet>
      <dgm:spPr/>
    </dgm:pt>
    <dgm:pt modelId="{AED51593-2A1A-194E-9E92-2734431471A2}" type="pres">
      <dgm:prSet presAssocID="{036947F4-8218-D047-B61E-D13185D3E759}" presName="rootComposite" presStyleCnt="0"/>
      <dgm:spPr/>
    </dgm:pt>
    <dgm:pt modelId="{66C55029-0078-4942-AACA-2B3D98858EC6}" type="pres">
      <dgm:prSet presAssocID="{036947F4-8218-D047-B61E-D13185D3E759}" presName="rootText" presStyleLbl="node4" presStyleIdx="13" presStyleCnt="16">
        <dgm:presLayoutVars>
          <dgm:chPref val="3"/>
        </dgm:presLayoutVars>
      </dgm:prSet>
      <dgm:spPr/>
    </dgm:pt>
    <dgm:pt modelId="{AA25D056-86C1-084F-B5FA-86B7C92DF7B8}" type="pres">
      <dgm:prSet presAssocID="{036947F4-8218-D047-B61E-D13185D3E759}" presName="rootConnector" presStyleLbl="node4" presStyleIdx="13" presStyleCnt="16"/>
      <dgm:spPr/>
    </dgm:pt>
    <dgm:pt modelId="{BFB469A7-8AA7-E044-9C97-04BA1EE30BCD}" type="pres">
      <dgm:prSet presAssocID="{036947F4-8218-D047-B61E-D13185D3E759}" presName="hierChild4" presStyleCnt="0"/>
      <dgm:spPr/>
    </dgm:pt>
    <dgm:pt modelId="{32987237-9A3C-5443-AD69-1B1514C7AAB0}" type="pres">
      <dgm:prSet presAssocID="{036947F4-8218-D047-B61E-D13185D3E759}" presName="hierChild5" presStyleCnt="0"/>
      <dgm:spPr/>
    </dgm:pt>
    <dgm:pt modelId="{03F79AF2-224A-9D42-AC0E-A7F7DBADFA8E}" type="pres">
      <dgm:prSet presAssocID="{B7918A2B-CDEF-2547-A0B8-865DD046369F}" presName="hierChild5" presStyleCnt="0"/>
      <dgm:spPr/>
    </dgm:pt>
    <dgm:pt modelId="{24CBE503-A1DC-B248-9F14-07C061B633C4}" type="pres">
      <dgm:prSet presAssocID="{AB6967C2-3A31-934F-AE5C-97C349CF9212}" presName="Name64" presStyleLbl="parChTrans1D4" presStyleIdx="14" presStyleCnt="16"/>
      <dgm:spPr/>
    </dgm:pt>
    <dgm:pt modelId="{88ED8DE0-7D3F-B74C-8A42-6F094BAA3702}" type="pres">
      <dgm:prSet presAssocID="{9F72BE4F-BF51-7749-B045-ACBC9D259AC6}" presName="hierRoot2" presStyleCnt="0">
        <dgm:presLayoutVars>
          <dgm:hierBranch val="init"/>
        </dgm:presLayoutVars>
      </dgm:prSet>
      <dgm:spPr/>
    </dgm:pt>
    <dgm:pt modelId="{DAB52637-04E8-DF43-993D-CB7F0A5AF123}" type="pres">
      <dgm:prSet presAssocID="{9F72BE4F-BF51-7749-B045-ACBC9D259AC6}" presName="rootComposite" presStyleCnt="0"/>
      <dgm:spPr/>
    </dgm:pt>
    <dgm:pt modelId="{1AB887FF-533A-634F-9899-BFA0A551D96F}" type="pres">
      <dgm:prSet presAssocID="{9F72BE4F-BF51-7749-B045-ACBC9D259AC6}" presName="rootText" presStyleLbl="node4" presStyleIdx="14" presStyleCnt="16">
        <dgm:presLayoutVars>
          <dgm:chPref val="3"/>
        </dgm:presLayoutVars>
      </dgm:prSet>
      <dgm:spPr/>
    </dgm:pt>
    <dgm:pt modelId="{BD66365F-E3B1-E948-9AF8-8D63978E08DC}" type="pres">
      <dgm:prSet presAssocID="{9F72BE4F-BF51-7749-B045-ACBC9D259AC6}" presName="rootConnector" presStyleLbl="node4" presStyleIdx="14" presStyleCnt="16"/>
      <dgm:spPr/>
    </dgm:pt>
    <dgm:pt modelId="{02FAB439-3136-4F49-9979-D804113B8599}" type="pres">
      <dgm:prSet presAssocID="{9F72BE4F-BF51-7749-B045-ACBC9D259AC6}" presName="hierChild4" presStyleCnt="0"/>
      <dgm:spPr/>
    </dgm:pt>
    <dgm:pt modelId="{69C84FA6-AFE5-1A41-816F-2FF34D18AD92}" type="pres">
      <dgm:prSet presAssocID="{9F72BE4F-BF51-7749-B045-ACBC9D259AC6}" presName="hierChild5" presStyleCnt="0"/>
      <dgm:spPr/>
    </dgm:pt>
    <dgm:pt modelId="{6AC45FBC-1BC6-D64A-ABAE-F68A74B4B6D9}" type="pres">
      <dgm:prSet presAssocID="{911A2E6F-81C3-F14E-A37B-D0E5AA81F917}" presName="Name64" presStyleLbl="parChTrans1D4" presStyleIdx="15" presStyleCnt="16"/>
      <dgm:spPr/>
    </dgm:pt>
    <dgm:pt modelId="{106E22A8-1CCE-544C-9B13-59F0E0C02AFC}" type="pres">
      <dgm:prSet presAssocID="{291559F1-CB2A-D541-8359-A4BCD50D4B76}" presName="hierRoot2" presStyleCnt="0">
        <dgm:presLayoutVars>
          <dgm:hierBranch val="init"/>
        </dgm:presLayoutVars>
      </dgm:prSet>
      <dgm:spPr/>
    </dgm:pt>
    <dgm:pt modelId="{42193C39-47D2-E148-BD97-F023917D5657}" type="pres">
      <dgm:prSet presAssocID="{291559F1-CB2A-D541-8359-A4BCD50D4B76}" presName="rootComposite" presStyleCnt="0"/>
      <dgm:spPr/>
    </dgm:pt>
    <dgm:pt modelId="{4AE25E1C-4DE5-D846-BF3F-FFD22AB2E4DE}" type="pres">
      <dgm:prSet presAssocID="{291559F1-CB2A-D541-8359-A4BCD50D4B76}" presName="rootText" presStyleLbl="node4" presStyleIdx="15" presStyleCnt="16">
        <dgm:presLayoutVars>
          <dgm:chPref val="3"/>
        </dgm:presLayoutVars>
      </dgm:prSet>
      <dgm:spPr/>
    </dgm:pt>
    <dgm:pt modelId="{6BFF2CCE-54F3-444E-9FBD-9E3DAD810086}" type="pres">
      <dgm:prSet presAssocID="{291559F1-CB2A-D541-8359-A4BCD50D4B76}" presName="rootConnector" presStyleLbl="node4" presStyleIdx="15" presStyleCnt="16"/>
      <dgm:spPr/>
    </dgm:pt>
    <dgm:pt modelId="{A7A066E2-550A-9345-A9BD-609766B3FE4D}" type="pres">
      <dgm:prSet presAssocID="{291559F1-CB2A-D541-8359-A4BCD50D4B76}" presName="hierChild4" presStyleCnt="0"/>
      <dgm:spPr/>
    </dgm:pt>
    <dgm:pt modelId="{BF2B560A-ADD7-8542-AB36-4E842E112B83}" type="pres">
      <dgm:prSet presAssocID="{291559F1-CB2A-D541-8359-A4BCD50D4B76}" presName="hierChild5" presStyleCnt="0"/>
      <dgm:spPr/>
    </dgm:pt>
    <dgm:pt modelId="{1A19D15B-B64D-5148-BE4C-C6DB13EA4412}" type="pres">
      <dgm:prSet presAssocID="{DB65A7F4-D6F9-EF44-B058-B925BF35FEA3}" presName="hierChild5" presStyleCnt="0"/>
      <dgm:spPr/>
    </dgm:pt>
    <dgm:pt modelId="{E74EC74C-A13C-E24B-8414-A598AACBF739}" type="pres">
      <dgm:prSet presAssocID="{1444F5BC-A478-1D4C-A609-E54AE17498C3}" presName="hierChild5" presStyleCnt="0"/>
      <dgm:spPr/>
    </dgm:pt>
    <dgm:pt modelId="{CF018FA8-AE45-FE46-B8BD-1425BBDA1F63}" type="pres">
      <dgm:prSet presAssocID="{4BF0020A-D62D-0E43-B325-71791E8EF74B}" presName="Name64" presStyleLbl="parChTrans1D2" presStyleIdx="1" presStyleCnt="2"/>
      <dgm:spPr/>
    </dgm:pt>
    <dgm:pt modelId="{D4A22FD6-3D87-5041-BE49-CB5ABFD8037E}" type="pres">
      <dgm:prSet presAssocID="{F1F453A7-D0B4-2140-92EC-0F42C760FF4B}" presName="hierRoot2" presStyleCnt="0">
        <dgm:presLayoutVars>
          <dgm:hierBranch val="init"/>
        </dgm:presLayoutVars>
      </dgm:prSet>
      <dgm:spPr/>
    </dgm:pt>
    <dgm:pt modelId="{58A2E87F-95CA-1246-99DB-43DF3E63F9B9}" type="pres">
      <dgm:prSet presAssocID="{F1F453A7-D0B4-2140-92EC-0F42C760FF4B}" presName="rootComposite" presStyleCnt="0"/>
      <dgm:spPr/>
    </dgm:pt>
    <dgm:pt modelId="{6F314200-13C4-3841-B1A7-B3AF8C4588A2}" type="pres">
      <dgm:prSet presAssocID="{F1F453A7-D0B4-2140-92EC-0F42C760FF4B}" presName="rootText" presStyleLbl="node2" presStyleIdx="1" presStyleCnt="2">
        <dgm:presLayoutVars>
          <dgm:chPref val="3"/>
        </dgm:presLayoutVars>
      </dgm:prSet>
      <dgm:spPr/>
    </dgm:pt>
    <dgm:pt modelId="{24AC2764-ED7C-7441-A880-0510B6C41A5F}" type="pres">
      <dgm:prSet presAssocID="{F1F453A7-D0B4-2140-92EC-0F42C760FF4B}" presName="rootConnector" presStyleLbl="node2" presStyleIdx="1" presStyleCnt="2"/>
      <dgm:spPr/>
    </dgm:pt>
    <dgm:pt modelId="{94C8AEB3-0754-4B49-9200-4ADCCE4F770D}" type="pres">
      <dgm:prSet presAssocID="{F1F453A7-D0B4-2140-92EC-0F42C760FF4B}" presName="hierChild4" presStyleCnt="0"/>
      <dgm:spPr/>
    </dgm:pt>
    <dgm:pt modelId="{952B15A8-0A0D-5743-978C-924B41F59D57}" type="pres">
      <dgm:prSet presAssocID="{F1F453A7-D0B4-2140-92EC-0F42C760FF4B}" presName="hierChild5" presStyleCnt="0"/>
      <dgm:spPr/>
    </dgm:pt>
    <dgm:pt modelId="{16868E68-13A7-F240-BCA2-DC898ECFF5E9}" type="pres">
      <dgm:prSet presAssocID="{CF1EB9C1-362A-BD49-976A-AC9941E923E8}" presName="hierChild3" presStyleCnt="0"/>
      <dgm:spPr/>
    </dgm:pt>
  </dgm:ptLst>
  <dgm:cxnLst>
    <dgm:cxn modelId="{B69E4407-847C-5D46-A659-97F24CF9F64B}" type="presOf" srcId="{21B18B3D-EAEA-2544-8929-F5FB340F618E}" destId="{CCBE3739-D34F-B84B-9BD1-AF03428FA7FD}" srcOrd="0" destOrd="0" presId="urn:microsoft.com/office/officeart/2009/3/layout/HorizontalOrganizationChart"/>
    <dgm:cxn modelId="{5740660E-C758-F540-9BFE-AC5C824CF5C6}" type="presOf" srcId="{F1F453A7-D0B4-2140-92EC-0F42C760FF4B}" destId="{24AC2764-ED7C-7441-A880-0510B6C41A5F}" srcOrd="1" destOrd="0" presId="urn:microsoft.com/office/officeart/2009/3/layout/HorizontalOrganizationChart"/>
    <dgm:cxn modelId="{F80A930E-0D9F-6145-A8DB-E009EF8BBCAE}" srcId="{C239BA5A-A1D0-3F45-9996-617AF1DEEE3F}" destId="{97DB246D-E55E-0243-BF56-542DCC9E6DB8}" srcOrd="0" destOrd="0" parTransId="{31219CEE-97F6-AC4A-BF72-B2AEA86D71FD}" sibTransId="{E251677C-A6FF-CB4F-A919-35685D5DC604}"/>
    <dgm:cxn modelId="{22F5880F-22C1-3C4D-9279-87A9C0B4F134}" type="presOf" srcId="{DC604358-C88B-454C-9AD8-74737CEAFE84}" destId="{7464895D-320C-B344-8C80-FDFD0E5C6E36}" srcOrd="1" destOrd="0" presId="urn:microsoft.com/office/officeart/2009/3/layout/HorizontalOrganizationChart"/>
    <dgm:cxn modelId="{AB690B1B-2090-B645-B922-A8960CC4599D}" type="presOf" srcId="{CCC2DB15-AAF4-4D4E-A618-3F79112A3D52}" destId="{00F3BE3F-E2D1-2241-9EFC-3E70D2F8AAC0}" srcOrd="0" destOrd="0" presId="urn:microsoft.com/office/officeart/2009/3/layout/HorizontalOrganizationChart"/>
    <dgm:cxn modelId="{DB478822-F948-0346-9F10-2FC6C2FE3E53}" srcId="{5594C4D2-AA87-BD4C-A01B-792FC8374F14}" destId="{CF1EB9C1-362A-BD49-976A-AC9941E923E8}" srcOrd="0" destOrd="0" parTransId="{6C6EC462-8E67-C743-9771-FD1B59368922}" sibTransId="{8135D224-1A94-294B-9EAA-F0DE45B29826}"/>
    <dgm:cxn modelId="{018D9222-4B11-CE4F-B199-70F044058035}" type="presOf" srcId="{65A51D01-5AF3-584B-9559-F8B88C70E347}" destId="{4D80C240-A982-5E4E-944B-C8C3CB2D9C37}" srcOrd="0" destOrd="0" presId="urn:microsoft.com/office/officeart/2009/3/layout/HorizontalOrganizationChart"/>
    <dgm:cxn modelId="{873DF022-88E8-A94F-ADC3-B89BE787ACAE}" type="presOf" srcId="{CAE55679-1875-374A-9335-5F1F3F18A85C}" destId="{6EF68FBD-0F1D-0642-98DB-B14BC531263D}" srcOrd="1" destOrd="0" presId="urn:microsoft.com/office/officeart/2009/3/layout/HorizontalOrganizationChart"/>
    <dgm:cxn modelId="{22C9D523-176D-6E41-BE3F-52B9072C90F9}" type="presOf" srcId="{911A2E6F-81C3-F14E-A37B-D0E5AA81F917}" destId="{6AC45FBC-1BC6-D64A-ABAE-F68A74B4B6D9}" srcOrd="0" destOrd="0" presId="urn:microsoft.com/office/officeart/2009/3/layout/HorizontalOrganizationChart"/>
    <dgm:cxn modelId="{E9D16726-2488-4247-ACE3-A7751B54D88C}" type="presOf" srcId="{4C3533C9-5758-674C-8BFD-AADE02460284}" destId="{F920F2E5-B90C-D14B-B2B2-1F9C982A0591}" srcOrd="0" destOrd="0" presId="urn:microsoft.com/office/officeart/2009/3/layout/HorizontalOrganizationChart"/>
    <dgm:cxn modelId="{0595EF26-7972-FA43-81C6-9A609331910E}" srcId="{FA8F0E44-0692-864F-86C5-A8166EE5799B}" destId="{7255D1B7-76DD-8548-BECB-7EFF88616ED5}" srcOrd="0" destOrd="0" parTransId="{4A918C3E-EE19-B54A-917A-6EF314B24DBF}" sibTransId="{E58148C8-A965-1846-9964-7AA57F71E8DF}"/>
    <dgm:cxn modelId="{283E3527-2016-034A-9000-0A9E9AD9F98C}" type="presOf" srcId="{B7918A2B-CDEF-2547-A0B8-865DD046369F}" destId="{FB775A4C-FE50-4043-A8A5-12845CB1EB93}" srcOrd="0" destOrd="0" presId="urn:microsoft.com/office/officeart/2009/3/layout/HorizontalOrganizationChart"/>
    <dgm:cxn modelId="{8597B227-B716-894C-AAF2-84A9555C7938}" type="presOf" srcId="{03BBB165-5DFB-CA47-A7B3-328E7C7AEECA}" destId="{1722B538-0897-BB48-B1A6-F7CC4CD788FA}" srcOrd="1" destOrd="0" presId="urn:microsoft.com/office/officeart/2009/3/layout/HorizontalOrganizationChart"/>
    <dgm:cxn modelId="{1327B827-7F96-6C4D-A187-40E761C40B94}" type="presOf" srcId="{050DCF1B-CDAC-964A-8792-9F5195405899}" destId="{DA0A67E6-0790-7345-9959-5382E643FF17}" srcOrd="0" destOrd="0" presId="urn:microsoft.com/office/officeart/2009/3/layout/HorizontalOrganizationChart"/>
    <dgm:cxn modelId="{3C84DC2B-5D94-3C47-ACAE-1DE5154D0E3B}" type="presOf" srcId="{7255D1B7-76DD-8548-BECB-7EFF88616ED5}" destId="{D6E80435-AC4C-AC47-8FF4-F8412462D563}" srcOrd="0" destOrd="0" presId="urn:microsoft.com/office/officeart/2009/3/layout/HorizontalOrganizationChart"/>
    <dgm:cxn modelId="{F909B232-CAF4-0E41-9D96-BE58592A769C}" srcId="{DB65A7F4-D6F9-EF44-B058-B925BF35FEA3}" destId="{9F72BE4F-BF51-7749-B045-ACBC9D259AC6}" srcOrd="1" destOrd="0" parTransId="{AB6967C2-3A31-934F-AE5C-97C349CF9212}" sibTransId="{1F453C3D-6203-1946-ACB0-2106C46931B8}"/>
    <dgm:cxn modelId="{4B85D232-E63A-EC43-8758-E9E8761F5EB7}" type="presOf" srcId="{A064B114-7CDE-4A43-8671-B9F038D85600}" destId="{5B915502-8C2E-BE4A-B881-2ECBDFC9149E}" srcOrd="0" destOrd="0" presId="urn:microsoft.com/office/officeart/2009/3/layout/HorizontalOrganizationChart"/>
    <dgm:cxn modelId="{04E94133-3596-764D-80D2-943388F6DBAB}" type="presOf" srcId="{5D1C2116-5A39-114D-8FF8-4AA9FFA70243}" destId="{6A67F339-5409-F341-9335-72550E625E2A}" srcOrd="0" destOrd="0" presId="urn:microsoft.com/office/officeart/2009/3/layout/HorizontalOrganizationChart"/>
    <dgm:cxn modelId="{C8569737-4446-DB44-B236-0AD802F9A109}" srcId="{DB65A7F4-D6F9-EF44-B058-B925BF35FEA3}" destId="{291559F1-CB2A-D541-8359-A4BCD50D4B76}" srcOrd="2" destOrd="0" parTransId="{911A2E6F-81C3-F14E-A37B-D0E5AA81F917}" sibTransId="{B2F96B8C-C2E8-6448-A21C-7D91BE77E804}"/>
    <dgm:cxn modelId="{0E128F41-3242-134C-B129-BABF71516AB7}" srcId="{1444F5BC-A478-1D4C-A609-E54AE17498C3}" destId="{FA8F0E44-0692-864F-86C5-A8166EE5799B}" srcOrd="1" destOrd="0" parTransId="{4C3533C9-5758-674C-8BFD-AADE02460284}" sibTransId="{6F83B682-60EC-884E-8F79-82DCABD7C1E8}"/>
    <dgm:cxn modelId="{2EF43042-005B-8448-BBDE-30725E76B080}" type="presOf" srcId="{FFD864AE-B67F-1E40-9B38-A522220A019E}" destId="{6CCB02C8-5FA1-E340-8CB2-0A8E6F4154C5}" srcOrd="1" destOrd="0" presId="urn:microsoft.com/office/officeart/2009/3/layout/HorizontalOrganizationChart"/>
    <dgm:cxn modelId="{AC8BE643-E08A-D348-B44E-F2CDAE655296}" srcId="{1444F5BC-A478-1D4C-A609-E54AE17498C3}" destId="{DB65A7F4-D6F9-EF44-B058-B925BF35FEA3}" srcOrd="4" destOrd="0" parTransId="{3FF46633-5E15-3F44-9AFB-D59F98E7C3D1}" sibTransId="{59E71DCE-DB11-E042-9AAF-136A0BF546A0}"/>
    <dgm:cxn modelId="{A4C52C45-E347-4244-98CC-A672059A0A3F}" srcId="{97DB246D-E55E-0243-BF56-542DCC9E6DB8}" destId="{03BBB165-5DFB-CA47-A7B3-328E7C7AEECA}" srcOrd="0" destOrd="0" parTransId="{AC9BAA02-4C2B-9A4C-BD44-535F6339AB78}" sibTransId="{E2A4A845-7047-FA45-95B5-07E3602D79B7}"/>
    <dgm:cxn modelId="{59121E47-DF1C-6840-8286-42F3560276D0}" type="presOf" srcId="{C239BA5A-A1D0-3F45-9996-617AF1DEEE3F}" destId="{5DEB987D-40F5-B042-B3FA-BE63A0F75CB4}" srcOrd="0" destOrd="0" presId="urn:microsoft.com/office/officeart/2009/3/layout/HorizontalOrganizationChart"/>
    <dgm:cxn modelId="{1EC25647-1676-7844-9B88-6BF2A7F11FC4}" type="presOf" srcId="{4A918C3E-EE19-B54A-917A-6EF314B24DBF}" destId="{FA73B031-9C11-9949-BC67-02C6CC46A70B}" srcOrd="0" destOrd="0" presId="urn:microsoft.com/office/officeart/2009/3/layout/HorizontalOrganizationChart"/>
    <dgm:cxn modelId="{D072C348-B0A2-FA44-AFD0-D76939C72837}" type="presOf" srcId="{AC9BAA02-4C2B-9A4C-BD44-535F6339AB78}" destId="{75F45CE0-7B1B-AC42-AEA4-2D4A83EC317C}" srcOrd="0" destOrd="0" presId="urn:microsoft.com/office/officeart/2009/3/layout/HorizontalOrganizationChart"/>
    <dgm:cxn modelId="{A9E4BA4D-59D2-2849-9045-A7DEB620F933}" type="presOf" srcId="{C239BA5A-A1D0-3F45-9996-617AF1DEEE3F}" destId="{39774752-46B1-8542-BADC-0DC73673DF72}" srcOrd="1" destOrd="0" presId="urn:microsoft.com/office/officeart/2009/3/layout/HorizontalOrganizationChart"/>
    <dgm:cxn modelId="{A3C0334E-703B-4C49-90C0-1AB5AA31A0BD}" type="presOf" srcId="{35D1BC12-2A72-5B4F-BB15-A414448D63E8}" destId="{0B8B266D-6E55-EB42-BE1B-2BA2910EAA5B}" srcOrd="0" destOrd="0" presId="urn:microsoft.com/office/officeart/2009/3/layout/HorizontalOrganizationChart"/>
    <dgm:cxn modelId="{C7283050-1CB4-CF47-9453-EFF9DFE2A990}" type="presOf" srcId="{4BF0020A-D62D-0E43-B325-71791E8EF74B}" destId="{CF018FA8-AE45-FE46-B8BD-1425BBDA1F63}" srcOrd="0" destOrd="0" presId="urn:microsoft.com/office/officeart/2009/3/layout/HorizontalOrganizationChart"/>
    <dgm:cxn modelId="{FCFA0952-7AD1-5247-ACCE-999A0BD2BB89}" type="presOf" srcId="{FA8F0E44-0692-864F-86C5-A8166EE5799B}" destId="{CB6502D7-52D9-2143-BFBF-48832DF33A89}" srcOrd="1" destOrd="0" presId="urn:microsoft.com/office/officeart/2009/3/layout/HorizontalOrganizationChart"/>
    <dgm:cxn modelId="{ED4F4253-E5C6-944A-A3DE-25334FD32471}" type="presOf" srcId="{FF85ECDF-448F-1F4C-90C1-950F7B6F9000}" destId="{02C3632A-25AC-AD4B-A106-42B6FDB2E5C1}" srcOrd="0" destOrd="0" presId="urn:microsoft.com/office/officeart/2009/3/layout/HorizontalOrganizationChart"/>
    <dgm:cxn modelId="{CBF8A053-4A57-9E44-BB0E-3E153992AA52}" type="presOf" srcId="{CF1EB9C1-362A-BD49-976A-AC9941E923E8}" destId="{D8814AF1-27A7-9645-A8F4-6607395CD19F}" srcOrd="1" destOrd="0" presId="urn:microsoft.com/office/officeart/2009/3/layout/HorizontalOrganizationChart"/>
    <dgm:cxn modelId="{0E92E553-E995-C24B-88C9-232C1CE5560B}" type="presOf" srcId="{DB12791C-45C4-0E4D-AEB5-D6F7815E2341}" destId="{C4647A35-8C0E-9F43-9D71-C053BBCEE505}" srcOrd="0" destOrd="0" presId="urn:microsoft.com/office/officeart/2009/3/layout/HorizontalOrganizationChart"/>
    <dgm:cxn modelId="{0800B354-3874-E24D-8BE8-4BD94C66B592}" type="presOf" srcId="{ACDAB404-843E-5344-94C6-26146FD38AED}" destId="{28105422-F122-7240-83AC-5D616B5D5194}" srcOrd="0" destOrd="0" presId="urn:microsoft.com/office/officeart/2009/3/layout/HorizontalOrganizationChart"/>
    <dgm:cxn modelId="{8F309356-6890-0C40-8D4B-6531D0BA95CC}" type="presOf" srcId="{C2F329B4-1FA1-7944-8F8D-2F36BD158C9B}" destId="{5FB4748C-11AF-834A-A570-610DBC6BE6C3}" srcOrd="0" destOrd="0" presId="urn:microsoft.com/office/officeart/2009/3/layout/HorizontalOrganizationChart"/>
    <dgm:cxn modelId="{FC3E3758-C275-0B4A-82CA-0F9A403F7FA1}" type="presOf" srcId="{28321949-69AE-B54C-8776-F1639AF0E3AD}" destId="{94E7A1CA-483E-A547-9B83-122D1AC45C8E}" srcOrd="0" destOrd="0" presId="urn:microsoft.com/office/officeart/2009/3/layout/HorizontalOrganizationChart"/>
    <dgm:cxn modelId="{8D079058-A242-B44A-A3BA-88DE5B95E3DB}" type="presOf" srcId="{3223F538-688E-E843-8DCD-B56BF34D65D3}" destId="{6B10655E-EEB7-B94C-A203-86C156A2E503}" srcOrd="0" destOrd="0" presId="urn:microsoft.com/office/officeart/2009/3/layout/HorizontalOrganizationChart"/>
    <dgm:cxn modelId="{70FAB35A-314F-744B-A184-D70F30C21299}" type="presOf" srcId="{1E5BEC09-E382-2143-AC1D-BB52107912E4}" destId="{EE5DFC65-933C-7048-BC5B-7AF70EE68EBA}" srcOrd="0" destOrd="0" presId="urn:microsoft.com/office/officeart/2009/3/layout/HorizontalOrganizationChart"/>
    <dgm:cxn modelId="{D5296A5B-C638-8945-ABCD-1953FF4EE3A5}" type="presOf" srcId="{9F72BE4F-BF51-7749-B045-ACBC9D259AC6}" destId="{BD66365F-E3B1-E948-9AF8-8D63978E08DC}" srcOrd="1" destOrd="0" presId="urn:microsoft.com/office/officeart/2009/3/layout/HorizontalOrganizationChart"/>
    <dgm:cxn modelId="{8AFCD35B-ECFF-454C-9942-89706012BC5D}" srcId="{35D1BC12-2A72-5B4F-BB15-A414448D63E8}" destId="{483FEB1F-2D62-CD47-B9C1-BBEE2D62AECE}" srcOrd="1" destOrd="0" parTransId="{B94FD920-9F54-0340-8501-2A728B6A0F98}" sibTransId="{275AA724-5851-7E4A-A410-88408BF5EDC2}"/>
    <dgm:cxn modelId="{2EFBE15D-7BBE-E24A-A7C0-15C5020880D9}" type="presOf" srcId="{97DB246D-E55E-0243-BF56-542DCC9E6DB8}" destId="{6F08B288-0177-3248-A9CC-E5AAE4280DC8}" srcOrd="0" destOrd="0" presId="urn:microsoft.com/office/officeart/2009/3/layout/HorizontalOrganizationChart"/>
    <dgm:cxn modelId="{4BB99D5E-A094-574A-9AC0-D35F9ED0EC30}" type="presOf" srcId="{291559F1-CB2A-D541-8359-A4BCD50D4B76}" destId="{6BFF2CCE-54F3-444E-9FBD-9E3DAD810086}" srcOrd="1" destOrd="0" presId="urn:microsoft.com/office/officeart/2009/3/layout/HorizontalOrganizationChart"/>
    <dgm:cxn modelId="{DB2C9664-F4EB-B844-B43B-48B4953E8924}" type="presOf" srcId="{036947F4-8218-D047-B61E-D13185D3E759}" destId="{AA25D056-86C1-084F-B5FA-86B7C92DF7B8}" srcOrd="1" destOrd="0" presId="urn:microsoft.com/office/officeart/2009/3/layout/HorizontalOrganizationChart"/>
    <dgm:cxn modelId="{4CC3CC66-E724-0548-9046-C55622FA420D}" type="presOf" srcId="{F8F392F7-1A27-A346-9834-F7C891A010B5}" destId="{4C808D67-0F3A-5147-AC27-B391ACD09D08}" srcOrd="0" destOrd="0" presId="urn:microsoft.com/office/officeart/2009/3/layout/HorizontalOrganizationChart"/>
    <dgm:cxn modelId="{2E04EA69-7F06-1F4F-B719-570A358E319D}" srcId="{CF1EB9C1-362A-BD49-976A-AC9941E923E8}" destId="{F1F453A7-D0B4-2140-92EC-0F42C760FF4B}" srcOrd="1" destOrd="0" parTransId="{4BF0020A-D62D-0E43-B325-71791E8EF74B}" sibTransId="{44A41F85-BFB4-AB4D-AC70-A53124870B11}"/>
    <dgm:cxn modelId="{84E92E6B-146C-304A-BF70-D0C5248A9482}" type="presOf" srcId="{1EE99E57-F1C1-DA4A-A738-235AF2A4370F}" destId="{A34CE759-9399-104C-B9E2-A51EED26B0B2}" srcOrd="1" destOrd="0" presId="urn:microsoft.com/office/officeart/2009/3/layout/HorizontalOrganizationChart"/>
    <dgm:cxn modelId="{39F6866B-26F5-CF48-BB47-856133371D80}" type="presOf" srcId="{2C2D348D-9E4D-8F4C-A532-25513C6901C2}" destId="{B21D91D7-2E77-FF41-995F-2209CD7C64E8}" srcOrd="0" destOrd="0" presId="urn:microsoft.com/office/officeart/2009/3/layout/HorizontalOrganizationChart"/>
    <dgm:cxn modelId="{B819DF6E-F3F1-7F44-B9EF-C18C33592A94}" type="presOf" srcId="{7255D1B7-76DD-8548-BECB-7EFF88616ED5}" destId="{1AD0E30E-5A61-5849-A6FA-255DF5B44BCE}" srcOrd="1" destOrd="0" presId="urn:microsoft.com/office/officeart/2009/3/layout/HorizontalOrganizationChart"/>
    <dgm:cxn modelId="{11E8E36F-B5AD-7545-9521-0B650EBBDC7F}" srcId="{DC604358-C88B-454C-9AD8-74737CEAFE84}" destId="{5D1C2116-5A39-114D-8FF8-4AA9FFA70243}" srcOrd="0" destOrd="0" parTransId="{C2F329B4-1FA1-7944-8F8D-2F36BD158C9B}" sibTransId="{B01F5DFB-A305-A94B-8C38-2B1018924F8D}"/>
    <dgm:cxn modelId="{A8EB7871-F4EB-F846-A4E1-535D9F522910}" srcId="{35D1BC12-2A72-5B4F-BB15-A414448D63E8}" destId="{917F8CEF-3C1F-0E46-8D94-767EC431C42D}" srcOrd="0" destOrd="0" parTransId="{21B18B3D-EAEA-2544-8929-F5FB340F618E}" sibTransId="{8B36EF03-9B9B-324B-A5FE-F962AFFE0430}"/>
    <dgm:cxn modelId="{48EB8E75-EADF-7E4B-B962-7BAC113052CA}" srcId="{FA8F0E44-0692-864F-86C5-A8166EE5799B}" destId="{CAE55679-1875-374A-9335-5F1F3F18A85C}" srcOrd="3" destOrd="0" parTransId="{DF27BE7B-287B-2F46-9A0D-135F8376E640}" sibTransId="{3B6A5CFB-835B-ED40-AB15-97DC2922333E}"/>
    <dgm:cxn modelId="{AA817A78-F0F8-AD4F-94F7-52CC0E4BD3CC}" type="presOf" srcId="{DF27BE7B-287B-2F46-9A0D-135F8376E640}" destId="{2F8B88E8-0E1B-9244-B499-ECCA000E6B9F}" srcOrd="0" destOrd="0" presId="urn:microsoft.com/office/officeart/2009/3/layout/HorizontalOrganizationChart"/>
    <dgm:cxn modelId="{3A3B3C82-DB0B-3A40-8E53-7E50677D0AAE}" type="presOf" srcId="{35D1BC12-2A72-5B4F-BB15-A414448D63E8}" destId="{C31C1B2D-B944-5D45-829D-497B39E4D631}" srcOrd="1" destOrd="0" presId="urn:microsoft.com/office/officeart/2009/3/layout/HorizontalOrganizationChart"/>
    <dgm:cxn modelId="{A8BE0086-9471-0B45-BB83-6CA077769FD7}" type="presOf" srcId="{917F8CEF-3C1F-0E46-8D94-767EC431C42D}" destId="{6B954D83-4817-874F-8F87-C97627E0DC01}" srcOrd="0" destOrd="0" presId="urn:microsoft.com/office/officeart/2009/3/layout/HorizontalOrganizationChart"/>
    <dgm:cxn modelId="{DEA34B86-FA00-DC4C-AA61-AB221D979BCB}" type="presOf" srcId="{036947F4-8218-D047-B61E-D13185D3E759}" destId="{66C55029-0078-4942-AACA-2B3D98858EC6}" srcOrd="0" destOrd="0" presId="urn:microsoft.com/office/officeart/2009/3/layout/HorizontalOrganizationChart"/>
    <dgm:cxn modelId="{C1F25387-B433-724B-B62E-5ED49E4358D6}" srcId="{1444F5BC-A478-1D4C-A609-E54AE17498C3}" destId="{ACDAB404-843E-5344-94C6-26146FD38AED}" srcOrd="3" destOrd="0" parTransId="{2C2D348D-9E4D-8F4C-A532-25513C6901C2}" sibTransId="{2D1B2383-8CC2-B443-87E2-B8BFD498887E}"/>
    <dgm:cxn modelId="{36BFBC8C-C7B4-5C47-AB38-0F8B69FC2780}" type="presOf" srcId="{31219CEE-97F6-AC4A-BF72-B2AEA86D71FD}" destId="{B4CF9F8B-4171-4649-BFA3-D43FC829E36D}" srcOrd="0" destOrd="0" presId="urn:microsoft.com/office/officeart/2009/3/layout/HorizontalOrganizationChart"/>
    <dgm:cxn modelId="{F6502F92-1425-A149-A62A-0D1F3A0187D6}" type="presOf" srcId="{3FF46633-5E15-3F44-9AFB-D59F98E7C3D1}" destId="{0DE1C3E1-496A-5743-B95E-B01368F09AF2}" srcOrd="0" destOrd="0" presId="urn:microsoft.com/office/officeart/2009/3/layout/HorizontalOrganizationChart"/>
    <dgm:cxn modelId="{CA156792-B0D6-1341-9571-7526104A4C36}" type="presOf" srcId="{917F8CEF-3C1F-0E46-8D94-767EC431C42D}" destId="{D65256CE-8D3C-0F4C-8A0F-9C6A4374552A}" srcOrd="1" destOrd="0" presId="urn:microsoft.com/office/officeart/2009/3/layout/HorizontalOrganizationChart"/>
    <dgm:cxn modelId="{6D9B4093-DCF1-3C48-B99D-5B38FC164F4C}" type="presOf" srcId="{FA8F0E44-0692-864F-86C5-A8166EE5799B}" destId="{EAAE12B2-3668-8643-9EC8-7AD59D3474EE}" srcOrd="0" destOrd="0" presId="urn:microsoft.com/office/officeart/2009/3/layout/HorizontalOrganizationChart"/>
    <dgm:cxn modelId="{91D90094-C716-7C4E-875B-F8DCA319B27A}" srcId="{FA8F0E44-0692-864F-86C5-A8166EE5799B}" destId="{C239BA5A-A1D0-3F45-9996-617AF1DEEE3F}" srcOrd="1" destOrd="0" parTransId="{050DCF1B-CDAC-964A-8792-9F5195405899}" sibTransId="{A34CAE14-8B17-0D48-9A96-505088C30F9E}"/>
    <dgm:cxn modelId="{E7DE1E95-55E9-E943-8984-657365D55DA3}" type="presOf" srcId="{ACDAB404-843E-5344-94C6-26146FD38AED}" destId="{1232B51C-7E59-B942-A953-825466C67B58}" srcOrd="1" destOrd="0" presId="urn:microsoft.com/office/officeart/2009/3/layout/HorizontalOrganizationChart"/>
    <dgm:cxn modelId="{B90D8A95-29B0-1A4C-A366-326959E2F41A}" srcId="{FF85ECDF-448F-1F4C-90C1-950F7B6F9000}" destId="{1EE99E57-F1C1-DA4A-A738-235AF2A4370F}" srcOrd="0" destOrd="0" parTransId="{F8F392F7-1A27-A346-9834-F7C891A010B5}" sibTransId="{C8574056-C672-E84D-8050-C3CDB478CDAE}"/>
    <dgm:cxn modelId="{B958F398-44BF-1F48-97C5-955DD46F4D42}" type="presOf" srcId="{1444F5BC-A478-1D4C-A609-E54AE17498C3}" destId="{DB58A967-5AC6-3948-817F-E88C8151F332}" srcOrd="0" destOrd="0" presId="urn:microsoft.com/office/officeart/2009/3/layout/HorizontalOrganizationChart"/>
    <dgm:cxn modelId="{83FC6399-F996-2A41-99EF-169CF3B3FFC2}" srcId="{FA8F0E44-0692-864F-86C5-A8166EE5799B}" destId="{FFD864AE-B67F-1E40-9B38-A522220A019E}" srcOrd="2" destOrd="0" parTransId="{5EA1314F-DB8C-6041-9ECB-88468BB69576}" sibTransId="{8FB2C479-E71A-D74B-BBB6-5012E64D5C4E}"/>
    <dgm:cxn modelId="{DD18649B-ECA3-B548-987D-B40213DA0D16}" type="presOf" srcId="{DB65A7F4-D6F9-EF44-B058-B925BF35FEA3}" destId="{E129AA33-E884-E243-8387-2EDA8DCA1BE0}" srcOrd="1" destOrd="0" presId="urn:microsoft.com/office/officeart/2009/3/layout/HorizontalOrganizationChart"/>
    <dgm:cxn modelId="{30A346A0-5EF6-5741-95AC-39B438BDF917}" srcId="{1444F5BC-A478-1D4C-A609-E54AE17498C3}" destId="{FF85ECDF-448F-1F4C-90C1-950F7B6F9000}" srcOrd="0" destOrd="0" parTransId="{3223F538-688E-E843-8DCD-B56BF34D65D3}" sibTransId="{F3F9AC07-E88D-D94A-BBE5-DC322F81C267}"/>
    <dgm:cxn modelId="{73C5A4A5-B654-E64C-A00C-5DD1D583F096}" type="presOf" srcId="{B94FD920-9F54-0340-8501-2A728B6A0F98}" destId="{AD60F790-08C8-9546-B975-809A7D1B4E92}" srcOrd="0" destOrd="0" presId="urn:microsoft.com/office/officeart/2009/3/layout/HorizontalOrganizationChart"/>
    <dgm:cxn modelId="{9A71ACA8-D17A-6E46-9E53-1E253512B1FA}" type="presOf" srcId="{A496DDA0-690C-2F4A-8EC4-F93AA6975422}" destId="{A919549B-DC6E-404C-85C9-D4CD672F8406}" srcOrd="0" destOrd="0" presId="urn:microsoft.com/office/officeart/2009/3/layout/HorizontalOrganizationChart"/>
    <dgm:cxn modelId="{34714FAB-9609-2047-AFD1-66D19593E4AF}" type="presOf" srcId="{483FEB1F-2D62-CD47-B9C1-BBEE2D62AECE}" destId="{22455353-F4E4-D94E-AD4D-1B680689BFE6}" srcOrd="0" destOrd="0" presId="urn:microsoft.com/office/officeart/2009/3/layout/HorizontalOrganizationChart"/>
    <dgm:cxn modelId="{EB1405AD-1460-1E46-A500-4C7D45E57167}" type="presOf" srcId="{DB65A7F4-D6F9-EF44-B058-B925BF35FEA3}" destId="{21EB8780-2B6E-1243-B7D1-E1675EDEBE31}" srcOrd="0" destOrd="0" presId="urn:microsoft.com/office/officeart/2009/3/layout/HorizontalOrganizationChart"/>
    <dgm:cxn modelId="{3C1387B4-8DC6-0A4E-8E9F-C3EE1B65D6D8}" srcId="{917F8CEF-3C1F-0E46-8D94-767EC431C42D}" destId="{1E5BEC09-E382-2143-AC1D-BB52107912E4}" srcOrd="0" destOrd="0" parTransId="{28321949-69AE-B54C-8776-F1639AF0E3AD}" sibTransId="{5F09CC16-1AEA-CA4D-A4A5-91510014FD3A}"/>
    <dgm:cxn modelId="{3F0E62B5-B1AF-2E45-A445-AB1BB0FCEFCE}" srcId="{FF85ECDF-448F-1F4C-90C1-950F7B6F9000}" destId="{DC604358-C88B-454C-9AD8-74737CEAFE84}" srcOrd="1" destOrd="0" parTransId="{CCC2DB15-AAF4-4D4E-A618-3F79112A3D52}" sibTransId="{9BF47128-FB0D-A74F-A610-97D7ACF7C0D6}"/>
    <dgm:cxn modelId="{FB4BC8B7-0A16-1B41-BBED-9A99785C33BB}" type="presOf" srcId="{5594C4D2-AA87-BD4C-A01B-792FC8374F14}" destId="{1FF844FA-9A07-2E4D-9BD1-AAB247C20C94}" srcOrd="0" destOrd="0" presId="urn:microsoft.com/office/officeart/2009/3/layout/HorizontalOrganizationChart"/>
    <dgm:cxn modelId="{1D4804BC-CE08-0549-BEA2-B143728D65F5}" type="presOf" srcId="{DC604358-C88B-454C-9AD8-74737CEAFE84}" destId="{8B9081F7-F94E-864E-8AF7-EBFF7BA79B3A}" srcOrd="0" destOrd="0" presId="urn:microsoft.com/office/officeart/2009/3/layout/HorizontalOrganizationChart"/>
    <dgm:cxn modelId="{7D8FF5BD-35C3-C44C-A1C9-70AE933AE1AB}" type="presOf" srcId="{CF1EB9C1-362A-BD49-976A-AC9941E923E8}" destId="{30F6509A-B5A6-3448-9EF2-1F09FEBC99A0}" srcOrd="0" destOrd="0" presId="urn:microsoft.com/office/officeart/2009/3/layout/HorizontalOrganizationChart"/>
    <dgm:cxn modelId="{69F83ABE-D6DD-9749-862C-3CBD54AFBC8E}" type="presOf" srcId="{97DB246D-E55E-0243-BF56-542DCC9E6DB8}" destId="{D43ADFFC-B583-3D4E-A73B-2331FFC20797}" srcOrd="1" destOrd="0" presId="urn:microsoft.com/office/officeart/2009/3/layout/HorizontalOrganizationChart"/>
    <dgm:cxn modelId="{DDA2E3C0-46D2-D141-9A71-F0FB1251CE3E}" type="presOf" srcId="{CAE55679-1875-374A-9335-5F1F3F18A85C}" destId="{9AE4430A-0D0F-B24D-B119-E250306796F6}" srcOrd="0" destOrd="0" presId="urn:microsoft.com/office/officeart/2009/3/layout/HorizontalOrganizationChart"/>
    <dgm:cxn modelId="{749337C7-8C5C-D143-B714-9B313034B64A}" type="presOf" srcId="{1EE99E57-F1C1-DA4A-A738-235AF2A4370F}" destId="{F0167D48-8773-EE43-A11E-1AF8962F3B00}" srcOrd="0" destOrd="0" presId="urn:microsoft.com/office/officeart/2009/3/layout/HorizontalOrganizationChart"/>
    <dgm:cxn modelId="{FE4CD3CD-466C-6943-A812-219EA513B31A}" type="presOf" srcId="{5D1C2116-5A39-114D-8FF8-4AA9FFA70243}" destId="{E956F0AA-E0FB-AB48-9641-AC6D0983C774}" srcOrd="1" destOrd="0" presId="urn:microsoft.com/office/officeart/2009/3/layout/HorizontalOrganizationChart"/>
    <dgm:cxn modelId="{8B84EECD-E014-5E45-B836-D40C0A6269F8}" type="presOf" srcId="{5EA1314F-DB8C-6041-9ECB-88468BB69576}" destId="{CE989953-6486-9D49-8E60-405F95CE7188}" srcOrd="0" destOrd="0" presId="urn:microsoft.com/office/officeart/2009/3/layout/HorizontalOrganizationChart"/>
    <dgm:cxn modelId="{AD4255D0-18A2-6C40-B3E0-936FE67881D7}" type="presOf" srcId="{B7918A2B-CDEF-2547-A0B8-865DD046369F}" destId="{967A2EA5-6DE2-5247-B9DF-576757109629}" srcOrd="1" destOrd="0" presId="urn:microsoft.com/office/officeart/2009/3/layout/HorizontalOrganizationChart"/>
    <dgm:cxn modelId="{7CF47ED0-4C72-1546-9530-5E36E21D9933}" type="presOf" srcId="{1E5BEC09-E382-2143-AC1D-BB52107912E4}" destId="{C47B8853-22C8-4441-8296-A9580CB14269}" srcOrd="1" destOrd="0" presId="urn:microsoft.com/office/officeart/2009/3/layout/HorizontalOrganizationChart"/>
    <dgm:cxn modelId="{F427DDD3-6E49-3F42-97B0-9F678829D2BD}" srcId="{1444F5BC-A478-1D4C-A609-E54AE17498C3}" destId="{35D1BC12-2A72-5B4F-BB15-A414448D63E8}" srcOrd="2" destOrd="0" parTransId="{DB12791C-45C4-0E4D-AEB5-D6F7815E2341}" sibTransId="{CFEECF56-A1D0-D740-B2C0-8B4E59AD4E1B}"/>
    <dgm:cxn modelId="{249029D4-16DE-F140-AD5F-EE5E574E21C0}" type="presOf" srcId="{03BBB165-5DFB-CA47-A7B3-328E7C7AEECA}" destId="{454AA4C3-28D0-6549-A850-8A0218DBE90A}" srcOrd="0" destOrd="0" presId="urn:microsoft.com/office/officeart/2009/3/layout/HorizontalOrganizationChart"/>
    <dgm:cxn modelId="{0B7647D8-F4EF-554D-8D9F-8255312AA04A}" type="presOf" srcId="{FF85ECDF-448F-1F4C-90C1-950F7B6F9000}" destId="{5236F437-0AF3-2345-81DC-CD6114CD3713}" srcOrd="1" destOrd="0" presId="urn:microsoft.com/office/officeart/2009/3/layout/HorizontalOrganizationChart"/>
    <dgm:cxn modelId="{461DD6DB-5647-C94F-B425-3D837D839A10}" type="presOf" srcId="{483FEB1F-2D62-CD47-B9C1-BBEE2D62AECE}" destId="{C4A24127-1408-0442-B322-D15D5807E0B1}" srcOrd="1" destOrd="0" presId="urn:microsoft.com/office/officeart/2009/3/layout/HorizontalOrganizationChart"/>
    <dgm:cxn modelId="{47F1B9DD-C8AF-5C42-A2B7-2FC3194C53E1}" type="presOf" srcId="{9F72BE4F-BF51-7749-B045-ACBC9D259AC6}" destId="{1AB887FF-533A-634F-9899-BFA0A551D96F}" srcOrd="0" destOrd="0" presId="urn:microsoft.com/office/officeart/2009/3/layout/HorizontalOrganizationChart"/>
    <dgm:cxn modelId="{74D696DF-31FD-D24E-B1BB-AFCDC1D4CCD9}" srcId="{B7918A2B-CDEF-2547-A0B8-865DD046369F}" destId="{036947F4-8218-D047-B61E-D13185D3E759}" srcOrd="0" destOrd="0" parTransId="{A064B114-7CDE-4A43-8671-B9F038D85600}" sibTransId="{B40BD6D7-8A2A-2D48-98C7-02FA73F105D5}"/>
    <dgm:cxn modelId="{AA37AFE5-D9C4-9141-B6FF-A476F5CD5243}" type="presOf" srcId="{F1F453A7-D0B4-2140-92EC-0F42C760FF4B}" destId="{6F314200-13C4-3841-B1A7-B3AF8C4588A2}" srcOrd="0" destOrd="0" presId="urn:microsoft.com/office/officeart/2009/3/layout/HorizontalOrganizationChart"/>
    <dgm:cxn modelId="{D27735E8-4014-AC4F-956B-381D971E0C1A}" type="presOf" srcId="{291559F1-CB2A-D541-8359-A4BCD50D4B76}" destId="{4AE25E1C-4DE5-D846-BF3F-FFD22AB2E4DE}" srcOrd="0" destOrd="0" presId="urn:microsoft.com/office/officeart/2009/3/layout/HorizontalOrganizationChart"/>
    <dgm:cxn modelId="{62B9C0F2-0D3F-C243-BC84-1A51DA1FD3E6}" srcId="{CF1EB9C1-362A-BD49-976A-AC9941E923E8}" destId="{1444F5BC-A478-1D4C-A609-E54AE17498C3}" srcOrd="0" destOrd="0" parTransId="{A496DDA0-690C-2F4A-8EC4-F93AA6975422}" sibTransId="{8D686F46-C59A-9B4C-978D-8F699D2899DB}"/>
    <dgm:cxn modelId="{ECEA08F7-BFF6-F441-8333-56F522CC96AA}" type="presOf" srcId="{1444F5BC-A478-1D4C-A609-E54AE17498C3}" destId="{88181538-7E8C-EE4D-8A91-51B84DF360DD}" srcOrd="1" destOrd="0" presId="urn:microsoft.com/office/officeart/2009/3/layout/HorizontalOrganizationChart"/>
    <dgm:cxn modelId="{10B8C8F8-6406-D04D-B82F-AB6C24DEC4AF}" type="presOf" srcId="{AB6967C2-3A31-934F-AE5C-97C349CF9212}" destId="{24CBE503-A1DC-B248-9F14-07C061B633C4}" srcOrd="0" destOrd="0" presId="urn:microsoft.com/office/officeart/2009/3/layout/HorizontalOrganizationChart"/>
    <dgm:cxn modelId="{E81AB5FC-CB44-A148-8B87-E2047C719911}" srcId="{DB65A7F4-D6F9-EF44-B058-B925BF35FEA3}" destId="{B7918A2B-CDEF-2547-A0B8-865DD046369F}" srcOrd="0" destOrd="0" parTransId="{65A51D01-5AF3-584B-9559-F8B88C70E347}" sibTransId="{61084262-0E53-684B-BA45-CDD9ED50FE99}"/>
    <dgm:cxn modelId="{EF955BFF-63E3-BD43-9647-38415991A3D0}" type="presOf" srcId="{FFD864AE-B67F-1E40-9B38-A522220A019E}" destId="{27A9AB66-0167-6C4F-BE1C-40C3A872D404}" srcOrd="0" destOrd="0" presId="urn:microsoft.com/office/officeart/2009/3/layout/HorizontalOrganizationChart"/>
    <dgm:cxn modelId="{C6E3385A-13E8-8D49-A7CC-DF8CE112CBD5}" type="presParOf" srcId="{1FF844FA-9A07-2E4D-9BD1-AAB247C20C94}" destId="{B5A32C1A-DA5E-014C-AFC5-89F7B2C0CD2B}" srcOrd="0" destOrd="0" presId="urn:microsoft.com/office/officeart/2009/3/layout/HorizontalOrganizationChart"/>
    <dgm:cxn modelId="{15BFA8B6-94F6-3F40-B033-EBD454467655}" type="presParOf" srcId="{B5A32C1A-DA5E-014C-AFC5-89F7B2C0CD2B}" destId="{7457DC1B-1669-8F40-9047-3E7A3236BD74}" srcOrd="0" destOrd="0" presId="urn:microsoft.com/office/officeart/2009/3/layout/HorizontalOrganizationChart"/>
    <dgm:cxn modelId="{10CBE33B-07EE-C146-AA98-3B3BACC2D21D}" type="presParOf" srcId="{7457DC1B-1669-8F40-9047-3E7A3236BD74}" destId="{30F6509A-B5A6-3448-9EF2-1F09FEBC99A0}" srcOrd="0" destOrd="0" presId="urn:microsoft.com/office/officeart/2009/3/layout/HorizontalOrganizationChart"/>
    <dgm:cxn modelId="{C5A60646-CA8E-CB41-9E86-9C6A240EEE14}" type="presParOf" srcId="{7457DC1B-1669-8F40-9047-3E7A3236BD74}" destId="{D8814AF1-27A7-9645-A8F4-6607395CD19F}" srcOrd="1" destOrd="0" presId="urn:microsoft.com/office/officeart/2009/3/layout/HorizontalOrganizationChart"/>
    <dgm:cxn modelId="{953C40ED-AF77-2C40-8C01-578FC6276426}" type="presParOf" srcId="{B5A32C1A-DA5E-014C-AFC5-89F7B2C0CD2B}" destId="{EB74C85D-7C32-DC41-A20B-68294280F051}" srcOrd="1" destOrd="0" presId="urn:microsoft.com/office/officeart/2009/3/layout/HorizontalOrganizationChart"/>
    <dgm:cxn modelId="{E5FA339F-5A30-E241-8A30-7B5A77BEBA7E}" type="presParOf" srcId="{EB74C85D-7C32-DC41-A20B-68294280F051}" destId="{A919549B-DC6E-404C-85C9-D4CD672F8406}" srcOrd="0" destOrd="0" presId="urn:microsoft.com/office/officeart/2009/3/layout/HorizontalOrganizationChart"/>
    <dgm:cxn modelId="{AC778343-3C82-B04F-BE4A-7829153E2229}" type="presParOf" srcId="{EB74C85D-7C32-DC41-A20B-68294280F051}" destId="{D339FEC4-69D9-8A47-B35B-403436398B7E}" srcOrd="1" destOrd="0" presId="urn:microsoft.com/office/officeart/2009/3/layout/HorizontalOrganizationChart"/>
    <dgm:cxn modelId="{F0199CFC-242B-924E-8A03-35B51333AD16}" type="presParOf" srcId="{D339FEC4-69D9-8A47-B35B-403436398B7E}" destId="{E805609B-BA03-6A44-8EEA-0ACCED3CD3EF}" srcOrd="0" destOrd="0" presId="urn:microsoft.com/office/officeart/2009/3/layout/HorizontalOrganizationChart"/>
    <dgm:cxn modelId="{36A368F6-F264-1C47-BD60-E393E3D17E72}" type="presParOf" srcId="{E805609B-BA03-6A44-8EEA-0ACCED3CD3EF}" destId="{DB58A967-5AC6-3948-817F-E88C8151F332}" srcOrd="0" destOrd="0" presId="urn:microsoft.com/office/officeart/2009/3/layout/HorizontalOrganizationChart"/>
    <dgm:cxn modelId="{6A111456-45B4-0145-9C2B-0970BCA73AEB}" type="presParOf" srcId="{E805609B-BA03-6A44-8EEA-0ACCED3CD3EF}" destId="{88181538-7E8C-EE4D-8A91-51B84DF360DD}" srcOrd="1" destOrd="0" presId="urn:microsoft.com/office/officeart/2009/3/layout/HorizontalOrganizationChart"/>
    <dgm:cxn modelId="{2082166E-915D-6C47-80A1-B8C5FF8FE31C}" type="presParOf" srcId="{D339FEC4-69D9-8A47-B35B-403436398B7E}" destId="{6D16D929-3C8F-6949-9573-22E241064C05}" srcOrd="1" destOrd="0" presId="urn:microsoft.com/office/officeart/2009/3/layout/HorizontalOrganizationChart"/>
    <dgm:cxn modelId="{940244FA-0246-6E4E-9B46-5A07FE63C47E}" type="presParOf" srcId="{6D16D929-3C8F-6949-9573-22E241064C05}" destId="{6B10655E-EEB7-B94C-A203-86C156A2E503}" srcOrd="0" destOrd="0" presId="urn:microsoft.com/office/officeart/2009/3/layout/HorizontalOrganizationChart"/>
    <dgm:cxn modelId="{AD61F6E8-D44D-CD4B-B727-620340D6F933}" type="presParOf" srcId="{6D16D929-3C8F-6949-9573-22E241064C05}" destId="{AEA75840-010C-914A-A652-7DFC8A62D764}" srcOrd="1" destOrd="0" presId="urn:microsoft.com/office/officeart/2009/3/layout/HorizontalOrganizationChart"/>
    <dgm:cxn modelId="{D79E9203-DC31-A741-B4C9-4DD1D636EF83}" type="presParOf" srcId="{AEA75840-010C-914A-A652-7DFC8A62D764}" destId="{53A0669E-FB39-AD4C-BEF2-0DC13DAC26E1}" srcOrd="0" destOrd="0" presId="urn:microsoft.com/office/officeart/2009/3/layout/HorizontalOrganizationChart"/>
    <dgm:cxn modelId="{EBB01556-925B-0D46-A6ED-17E4A04581BB}" type="presParOf" srcId="{53A0669E-FB39-AD4C-BEF2-0DC13DAC26E1}" destId="{02C3632A-25AC-AD4B-A106-42B6FDB2E5C1}" srcOrd="0" destOrd="0" presId="urn:microsoft.com/office/officeart/2009/3/layout/HorizontalOrganizationChart"/>
    <dgm:cxn modelId="{02650762-C7E6-934D-85BE-CBE355D021A2}" type="presParOf" srcId="{53A0669E-FB39-AD4C-BEF2-0DC13DAC26E1}" destId="{5236F437-0AF3-2345-81DC-CD6114CD3713}" srcOrd="1" destOrd="0" presId="urn:microsoft.com/office/officeart/2009/3/layout/HorizontalOrganizationChart"/>
    <dgm:cxn modelId="{611037FE-B29F-414A-A024-AA933C26F478}" type="presParOf" srcId="{AEA75840-010C-914A-A652-7DFC8A62D764}" destId="{92B8BBC4-CCA1-B240-964F-1457A291395F}" srcOrd="1" destOrd="0" presId="urn:microsoft.com/office/officeart/2009/3/layout/HorizontalOrganizationChart"/>
    <dgm:cxn modelId="{6D42CCA9-9131-D54B-B061-3A1C680418EE}" type="presParOf" srcId="{92B8BBC4-CCA1-B240-964F-1457A291395F}" destId="{4C808D67-0F3A-5147-AC27-B391ACD09D08}" srcOrd="0" destOrd="0" presId="urn:microsoft.com/office/officeart/2009/3/layout/HorizontalOrganizationChart"/>
    <dgm:cxn modelId="{8BA109D8-227C-E14F-9192-88448BE6565E}" type="presParOf" srcId="{92B8BBC4-CCA1-B240-964F-1457A291395F}" destId="{7E6C9EE0-B468-3D45-90E0-7FD6807E8C1F}" srcOrd="1" destOrd="0" presId="urn:microsoft.com/office/officeart/2009/3/layout/HorizontalOrganizationChart"/>
    <dgm:cxn modelId="{9D83ED9B-1DE6-F644-B5C9-73828C22A627}" type="presParOf" srcId="{7E6C9EE0-B468-3D45-90E0-7FD6807E8C1F}" destId="{757811CD-C533-DF47-93C7-B2CB91281F82}" srcOrd="0" destOrd="0" presId="urn:microsoft.com/office/officeart/2009/3/layout/HorizontalOrganizationChart"/>
    <dgm:cxn modelId="{CEE9FED0-543A-F543-8990-E2001AC130B1}" type="presParOf" srcId="{757811CD-C533-DF47-93C7-B2CB91281F82}" destId="{F0167D48-8773-EE43-A11E-1AF8962F3B00}" srcOrd="0" destOrd="0" presId="urn:microsoft.com/office/officeart/2009/3/layout/HorizontalOrganizationChart"/>
    <dgm:cxn modelId="{CE79DD71-6D10-044A-AC7B-0D4973BCAF19}" type="presParOf" srcId="{757811CD-C533-DF47-93C7-B2CB91281F82}" destId="{A34CE759-9399-104C-B9E2-A51EED26B0B2}" srcOrd="1" destOrd="0" presId="urn:microsoft.com/office/officeart/2009/3/layout/HorizontalOrganizationChart"/>
    <dgm:cxn modelId="{259B22D2-10A7-7C48-9BD4-CE118F254178}" type="presParOf" srcId="{7E6C9EE0-B468-3D45-90E0-7FD6807E8C1F}" destId="{77E28566-ECE1-D042-BFB5-C665B28862F4}" srcOrd="1" destOrd="0" presId="urn:microsoft.com/office/officeart/2009/3/layout/HorizontalOrganizationChart"/>
    <dgm:cxn modelId="{99F3998E-6020-CF4C-87E3-982EC27B3DAD}" type="presParOf" srcId="{7E6C9EE0-B468-3D45-90E0-7FD6807E8C1F}" destId="{72C10889-2579-114C-B0A6-3ABC531837F9}" srcOrd="2" destOrd="0" presId="urn:microsoft.com/office/officeart/2009/3/layout/HorizontalOrganizationChart"/>
    <dgm:cxn modelId="{017A54F0-3C17-754F-8E3B-9A1B01117F2E}" type="presParOf" srcId="{92B8BBC4-CCA1-B240-964F-1457A291395F}" destId="{00F3BE3F-E2D1-2241-9EFC-3E70D2F8AAC0}" srcOrd="2" destOrd="0" presId="urn:microsoft.com/office/officeart/2009/3/layout/HorizontalOrganizationChart"/>
    <dgm:cxn modelId="{F053F91D-F9C8-6147-9231-5993F58535D3}" type="presParOf" srcId="{92B8BBC4-CCA1-B240-964F-1457A291395F}" destId="{46EB8720-323B-4543-910E-16961565649B}" srcOrd="3" destOrd="0" presId="urn:microsoft.com/office/officeart/2009/3/layout/HorizontalOrganizationChart"/>
    <dgm:cxn modelId="{985542A5-45F7-E546-91F2-D935CDB3F049}" type="presParOf" srcId="{46EB8720-323B-4543-910E-16961565649B}" destId="{8F034DCA-A63B-DF40-83F1-EC61980FC233}" srcOrd="0" destOrd="0" presId="urn:microsoft.com/office/officeart/2009/3/layout/HorizontalOrganizationChart"/>
    <dgm:cxn modelId="{BCC5ED05-03AE-F44A-BC6E-43E1CCADFD39}" type="presParOf" srcId="{8F034DCA-A63B-DF40-83F1-EC61980FC233}" destId="{8B9081F7-F94E-864E-8AF7-EBFF7BA79B3A}" srcOrd="0" destOrd="0" presId="urn:microsoft.com/office/officeart/2009/3/layout/HorizontalOrganizationChart"/>
    <dgm:cxn modelId="{AFC7C6D8-EB29-F64A-9362-AE8B685A312B}" type="presParOf" srcId="{8F034DCA-A63B-DF40-83F1-EC61980FC233}" destId="{7464895D-320C-B344-8C80-FDFD0E5C6E36}" srcOrd="1" destOrd="0" presId="urn:microsoft.com/office/officeart/2009/3/layout/HorizontalOrganizationChart"/>
    <dgm:cxn modelId="{D6B1849D-0A87-9F45-92BE-7CF5FB85D27F}" type="presParOf" srcId="{46EB8720-323B-4543-910E-16961565649B}" destId="{DA99428B-7B01-5246-BC65-FFFCAD36B5F7}" srcOrd="1" destOrd="0" presId="urn:microsoft.com/office/officeart/2009/3/layout/HorizontalOrganizationChart"/>
    <dgm:cxn modelId="{4B3B4674-EC6C-9F43-A074-58CC01B197C6}" type="presParOf" srcId="{DA99428B-7B01-5246-BC65-FFFCAD36B5F7}" destId="{5FB4748C-11AF-834A-A570-610DBC6BE6C3}" srcOrd="0" destOrd="0" presId="urn:microsoft.com/office/officeart/2009/3/layout/HorizontalOrganizationChart"/>
    <dgm:cxn modelId="{E4D38B22-99B3-0A4E-B58F-9B7A4E32DA19}" type="presParOf" srcId="{DA99428B-7B01-5246-BC65-FFFCAD36B5F7}" destId="{3374EAB1-60A6-E148-9A2C-01FAC4E431D6}" srcOrd="1" destOrd="0" presId="urn:microsoft.com/office/officeart/2009/3/layout/HorizontalOrganizationChart"/>
    <dgm:cxn modelId="{BD2D04F8-DA46-984C-B5CA-C2B9739DD860}" type="presParOf" srcId="{3374EAB1-60A6-E148-9A2C-01FAC4E431D6}" destId="{06BA5BF3-83E8-E040-9A08-E69A347693F5}" srcOrd="0" destOrd="0" presId="urn:microsoft.com/office/officeart/2009/3/layout/HorizontalOrganizationChart"/>
    <dgm:cxn modelId="{6E949DDD-99A9-644B-8872-4551257B1B77}" type="presParOf" srcId="{06BA5BF3-83E8-E040-9A08-E69A347693F5}" destId="{6A67F339-5409-F341-9335-72550E625E2A}" srcOrd="0" destOrd="0" presId="urn:microsoft.com/office/officeart/2009/3/layout/HorizontalOrganizationChart"/>
    <dgm:cxn modelId="{52B814EF-A5D5-AC40-A394-6BAA4BB33CDE}" type="presParOf" srcId="{06BA5BF3-83E8-E040-9A08-E69A347693F5}" destId="{E956F0AA-E0FB-AB48-9641-AC6D0983C774}" srcOrd="1" destOrd="0" presId="urn:microsoft.com/office/officeart/2009/3/layout/HorizontalOrganizationChart"/>
    <dgm:cxn modelId="{390C18DE-E6F6-514F-8F08-887FD41BB43F}" type="presParOf" srcId="{3374EAB1-60A6-E148-9A2C-01FAC4E431D6}" destId="{F5B72C41-31E8-6940-89AC-FF601F75915C}" srcOrd="1" destOrd="0" presId="urn:microsoft.com/office/officeart/2009/3/layout/HorizontalOrganizationChart"/>
    <dgm:cxn modelId="{C0E1F47E-BA7B-5A4E-B278-6D250D44AC3D}" type="presParOf" srcId="{3374EAB1-60A6-E148-9A2C-01FAC4E431D6}" destId="{128FFA47-DE2E-DF41-9906-A535506EA7F8}" srcOrd="2" destOrd="0" presId="urn:microsoft.com/office/officeart/2009/3/layout/HorizontalOrganizationChart"/>
    <dgm:cxn modelId="{045A0691-9E83-BD41-AF63-9B21156B29A6}" type="presParOf" srcId="{46EB8720-323B-4543-910E-16961565649B}" destId="{B0D68131-5F51-6049-9214-D0F777CB5EB1}" srcOrd="2" destOrd="0" presId="urn:microsoft.com/office/officeart/2009/3/layout/HorizontalOrganizationChart"/>
    <dgm:cxn modelId="{51B69994-43B1-4642-A1A4-BEF930AC4284}" type="presParOf" srcId="{AEA75840-010C-914A-A652-7DFC8A62D764}" destId="{3B9EEC75-8A56-F149-B4D5-100ACF82DD45}" srcOrd="2" destOrd="0" presId="urn:microsoft.com/office/officeart/2009/3/layout/HorizontalOrganizationChart"/>
    <dgm:cxn modelId="{B6B53630-924D-DA48-9FC6-97F21ECC7293}" type="presParOf" srcId="{6D16D929-3C8F-6949-9573-22E241064C05}" destId="{F920F2E5-B90C-D14B-B2B2-1F9C982A0591}" srcOrd="2" destOrd="0" presId="urn:microsoft.com/office/officeart/2009/3/layout/HorizontalOrganizationChart"/>
    <dgm:cxn modelId="{E9C8C738-8463-3E4A-8886-D64ACD0745FE}" type="presParOf" srcId="{6D16D929-3C8F-6949-9573-22E241064C05}" destId="{C07DCCB6-4432-A649-BAD8-6AD60E39358E}" srcOrd="3" destOrd="0" presId="urn:microsoft.com/office/officeart/2009/3/layout/HorizontalOrganizationChart"/>
    <dgm:cxn modelId="{27E010EE-7AA8-5F4F-B8EF-4DBC84288286}" type="presParOf" srcId="{C07DCCB6-4432-A649-BAD8-6AD60E39358E}" destId="{05368E58-066E-5643-839A-0E41C437FD37}" srcOrd="0" destOrd="0" presId="urn:microsoft.com/office/officeart/2009/3/layout/HorizontalOrganizationChart"/>
    <dgm:cxn modelId="{A790855A-BDE7-9D4A-9F21-F7B1A06BAA69}" type="presParOf" srcId="{05368E58-066E-5643-839A-0E41C437FD37}" destId="{EAAE12B2-3668-8643-9EC8-7AD59D3474EE}" srcOrd="0" destOrd="0" presId="urn:microsoft.com/office/officeart/2009/3/layout/HorizontalOrganizationChart"/>
    <dgm:cxn modelId="{334DDAFD-281A-CE49-8BAC-EFAF6BB4DF8E}" type="presParOf" srcId="{05368E58-066E-5643-839A-0E41C437FD37}" destId="{CB6502D7-52D9-2143-BFBF-48832DF33A89}" srcOrd="1" destOrd="0" presId="urn:microsoft.com/office/officeart/2009/3/layout/HorizontalOrganizationChart"/>
    <dgm:cxn modelId="{AA830886-39D8-DC4D-BD7B-604CEFE50AAE}" type="presParOf" srcId="{C07DCCB6-4432-A649-BAD8-6AD60E39358E}" destId="{33E8EB7D-AB5A-A947-868F-CA086E4A4448}" srcOrd="1" destOrd="0" presId="urn:microsoft.com/office/officeart/2009/3/layout/HorizontalOrganizationChart"/>
    <dgm:cxn modelId="{10550ABD-CE69-4546-AFC4-541C9439E84B}" type="presParOf" srcId="{33E8EB7D-AB5A-A947-868F-CA086E4A4448}" destId="{FA73B031-9C11-9949-BC67-02C6CC46A70B}" srcOrd="0" destOrd="0" presId="urn:microsoft.com/office/officeart/2009/3/layout/HorizontalOrganizationChart"/>
    <dgm:cxn modelId="{E4BADF95-7571-FA4A-A3EA-8931AD3B789B}" type="presParOf" srcId="{33E8EB7D-AB5A-A947-868F-CA086E4A4448}" destId="{16B1C5C5-8188-CF45-AF36-02E9B598BFE4}" srcOrd="1" destOrd="0" presId="urn:microsoft.com/office/officeart/2009/3/layout/HorizontalOrganizationChart"/>
    <dgm:cxn modelId="{5D5A598C-88F0-3C42-93EB-2257EA452AE4}" type="presParOf" srcId="{16B1C5C5-8188-CF45-AF36-02E9B598BFE4}" destId="{BFA6B7A6-F015-1444-A76D-EEE947C23E76}" srcOrd="0" destOrd="0" presId="urn:microsoft.com/office/officeart/2009/3/layout/HorizontalOrganizationChart"/>
    <dgm:cxn modelId="{A99897DA-F417-EB4E-B936-C4C41056C8BB}" type="presParOf" srcId="{BFA6B7A6-F015-1444-A76D-EEE947C23E76}" destId="{D6E80435-AC4C-AC47-8FF4-F8412462D563}" srcOrd="0" destOrd="0" presId="urn:microsoft.com/office/officeart/2009/3/layout/HorizontalOrganizationChart"/>
    <dgm:cxn modelId="{F18FC668-B970-904E-B809-5F94696E7050}" type="presParOf" srcId="{BFA6B7A6-F015-1444-A76D-EEE947C23E76}" destId="{1AD0E30E-5A61-5849-A6FA-255DF5B44BCE}" srcOrd="1" destOrd="0" presId="urn:microsoft.com/office/officeart/2009/3/layout/HorizontalOrganizationChart"/>
    <dgm:cxn modelId="{32452476-E766-CA4B-A3B2-D5AACBB7CAAE}" type="presParOf" srcId="{16B1C5C5-8188-CF45-AF36-02E9B598BFE4}" destId="{17420EE0-52DD-4A44-905E-F7D6FBFD1C15}" srcOrd="1" destOrd="0" presId="urn:microsoft.com/office/officeart/2009/3/layout/HorizontalOrganizationChart"/>
    <dgm:cxn modelId="{099D9E23-18F3-B44D-ACB9-1B4D51E9B365}" type="presParOf" srcId="{16B1C5C5-8188-CF45-AF36-02E9B598BFE4}" destId="{D35D229A-152A-1744-B718-D6EF0D348DE5}" srcOrd="2" destOrd="0" presId="urn:microsoft.com/office/officeart/2009/3/layout/HorizontalOrganizationChart"/>
    <dgm:cxn modelId="{96A85242-ED59-5244-809A-08DA513616F0}" type="presParOf" srcId="{33E8EB7D-AB5A-A947-868F-CA086E4A4448}" destId="{DA0A67E6-0790-7345-9959-5382E643FF17}" srcOrd="2" destOrd="0" presId="urn:microsoft.com/office/officeart/2009/3/layout/HorizontalOrganizationChart"/>
    <dgm:cxn modelId="{41E4617B-E98C-3E4C-9DD3-2682A8EA1832}" type="presParOf" srcId="{33E8EB7D-AB5A-A947-868F-CA086E4A4448}" destId="{979CCB03-98CD-774B-B9FA-D477AE55A3A2}" srcOrd="3" destOrd="0" presId="urn:microsoft.com/office/officeart/2009/3/layout/HorizontalOrganizationChart"/>
    <dgm:cxn modelId="{11440A8B-7986-134D-8BBD-638D92D625A1}" type="presParOf" srcId="{979CCB03-98CD-774B-B9FA-D477AE55A3A2}" destId="{55D2CDBA-A9E9-AB40-AA87-840DF9DDFF91}" srcOrd="0" destOrd="0" presId="urn:microsoft.com/office/officeart/2009/3/layout/HorizontalOrganizationChart"/>
    <dgm:cxn modelId="{D66D0D02-A868-F246-A157-D2889F4F3219}" type="presParOf" srcId="{55D2CDBA-A9E9-AB40-AA87-840DF9DDFF91}" destId="{5DEB987D-40F5-B042-B3FA-BE63A0F75CB4}" srcOrd="0" destOrd="0" presId="urn:microsoft.com/office/officeart/2009/3/layout/HorizontalOrganizationChart"/>
    <dgm:cxn modelId="{4D58032C-6C04-A94C-BAFC-535B1BA14FE8}" type="presParOf" srcId="{55D2CDBA-A9E9-AB40-AA87-840DF9DDFF91}" destId="{39774752-46B1-8542-BADC-0DC73673DF72}" srcOrd="1" destOrd="0" presId="urn:microsoft.com/office/officeart/2009/3/layout/HorizontalOrganizationChart"/>
    <dgm:cxn modelId="{4CC65467-BC10-814E-B1C8-8C22795C0D68}" type="presParOf" srcId="{979CCB03-98CD-774B-B9FA-D477AE55A3A2}" destId="{B67E1E21-2C9C-AA4F-8334-D335791F8429}" srcOrd="1" destOrd="0" presId="urn:microsoft.com/office/officeart/2009/3/layout/HorizontalOrganizationChart"/>
    <dgm:cxn modelId="{0E7B39E2-5BE9-D24C-ACF9-BFB3F8BCFD84}" type="presParOf" srcId="{B67E1E21-2C9C-AA4F-8334-D335791F8429}" destId="{B4CF9F8B-4171-4649-BFA3-D43FC829E36D}" srcOrd="0" destOrd="0" presId="urn:microsoft.com/office/officeart/2009/3/layout/HorizontalOrganizationChart"/>
    <dgm:cxn modelId="{C139BC2F-BF58-9246-ABA2-74B225B3F584}" type="presParOf" srcId="{B67E1E21-2C9C-AA4F-8334-D335791F8429}" destId="{C4FA1746-83F4-3643-8A50-06800E676F5F}" srcOrd="1" destOrd="0" presId="urn:microsoft.com/office/officeart/2009/3/layout/HorizontalOrganizationChart"/>
    <dgm:cxn modelId="{92838811-1200-814F-9448-94A547759121}" type="presParOf" srcId="{C4FA1746-83F4-3643-8A50-06800E676F5F}" destId="{1D558485-85AD-C349-A35C-73F56A229A7E}" srcOrd="0" destOrd="0" presId="urn:microsoft.com/office/officeart/2009/3/layout/HorizontalOrganizationChart"/>
    <dgm:cxn modelId="{2E13D848-108A-F240-BF55-8DAE7684FFE9}" type="presParOf" srcId="{1D558485-85AD-C349-A35C-73F56A229A7E}" destId="{6F08B288-0177-3248-A9CC-E5AAE4280DC8}" srcOrd="0" destOrd="0" presId="urn:microsoft.com/office/officeart/2009/3/layout/HorizontalOrganizationChart"/>
    <dgm:cxn modelId="{EAABEC59-5D96-F44A-B40D-3CB236D8413C}" type="presParOf" srcId="{1D558485-85AD-C349-A35C-73F56A229A7E}" destId="{D43ADFFC-B583-3D4E-A73B-2331FFC20797}" srcOrd="1" destOrd="0" presId="urn:microsoft.com/office/officeart/2009/3/layout/HorizontalOrganizationChart"/>
    <dgm:cxn modelId="{4C6BFC3D-F0F1-6A44-B592-2099D7131968}" type="presParOf" srcId="{C4FA1746-83F4-3643-8A50-06800E676F5F}" destId="{8F6F42DC-7644-D044-BE97-39CDFC865C08}" srcOrd="1" destOrd="0" presId="urn:microsoft.com/office/officeart/2009/3/layout/HorizontalOrganizationChart"/>
    <dgm:cxn modelId="{F6D4DDCA-9532-8241-91C4-E6F21479746B}" type="presParOf" srcId="{8F6F42DC-7644-D044-BE97-39CDFC865C08}" destId="{75F45CE0-7B1B-AC42-AEA4-2D4A83EC317C}" srcOrd="0" destOrd="0" presId="urn:microsoft.com/office/officeart/2009/3/layout/HorizontalOrganizationChart"/>
    <dgm:cxn modelId="{99D0F829-A580-0047-B507-68D17A396FC0}" type="presParOf" srcId="{8F6F42DC-7644-D044-BE97-39CDFC865C08}" destId="{01FA735A-72AE-6D40-8E24-E10C12A9B7B2}" srcOrd="1" destOrd="0" presId="urn:microsoft.com/office/officeart/2009/3/layout/HorizontalOrganizationChart"/>
    <dgm:cxn modelId="{165F7957-C211-4143-990C-65653315C5F1}" type="presParOf" srcId="{01FA735A-72AE-6D40-8E24-E10C12A9B7B2}" destId="{44C3407B-03AA-644A-B19C-4C5DBF00D18F}" srcOrd="0" destOrd="0" presId="urn:microsoft.com/office/officeart/2009/3/layout/HorizontalOrganizationChart"/>
    <dgm:cxn modelId="{F34C9586-E549-BE49-A676-E5C185236404}" type="presParOf" srcId="{44C3407B-03AA-644A-B19C-4C5DBF00D18F}" destId="{454AA4C3-28D0-6549-A850-8A0218DBE90A}" srcOrd="0" destOrd="0" presId="urn:microsoft.com/office/officeart/2009/3/layout/HorizontalOrganizationChart"/>
    <dgm:cxn modelId="{7B7D289D-8DCC-8848-9381-A29E9B0CFBDE}" type="presParOf" srcId="{44C3407B-03AA-644A-B19C-4C5DBF00D18F}" destId="{1722B538-0897-BB48-B1A6-F7CC4CD788FA}" srcOrd="1" destOrd="0" presId="urn:microsoft.com/office/officeart/2009/3/layout/HorizontalOrganizationChart"/>
    <dgm:cxn modelId="{9AD0AF0B-0F90-4043-ADC1-094202D573E1}" type="presParOf" srcId="{01FA735A-72AE-6D40-8E24-E10C12A9B7B2}" destId="{E4124AD1-DADD-4749-BC8E-E7A651385C7E}" srcOrd="1" destOrd="0" presId="urn:microsoft.com/office/officeart/2009/3/layout/HorizontalOrganizationChart"/>
    <dgm:cxn modelId="{8FE14B36-F0AE-DD4B-8E00-72D1E1230277}" type="presParOf" srcId="{01FA735A-72AE-6D40-8E24-E10C12A9B7B2}" destId="{47E71104-7704-154C-94E3-2725E54D18EF}" srcOrd="2" destOrd="0" presId="urn:microsoft.com/office/officeart/2009/3/layout/HorizontalOrganizationChart"/>
    <dgm:cxn modelId="{288EB682-D74E-0147-9DBA-B567C00FF5C5}" type="presParOf" srcId="{C4FA1746-83F4-3643-8A50-06800E676F5F}" destId="{703B0BEF-07E0-9549-8E61-78835969A2C8}" srcOrd="2" destOrd="0" presId="urn:microsoft.com/office/officeart/2009/3/layout/HorizontalOrganizationChart"/>
    <dgm:cxn modelId="{64DE0CFA-EE16-3443-84C8-72D22DAE3DE0}" type="presParOf" srcId="{979CCB03-98CD-774B-B9FA-D477AE55A3A2}" destId="{C5FD5A14-E6F2-2142-992C-223711526FB6}" srcOrd="2" destOrd="0" presId="urn:microsoft.com/office/officeart/2009/3/layout/HorizontalOrganizationChart"/>
    <dgm:cxn modelId="{BDFB0797-C250-6D47-BA95-58AA507035BF}" type="presParOf" srcId="{33E8EB7D-AB5A-A947-868F-CA086E4A4448}" destId="{CE989953-6486-9D49-8E60-405F95CE7188}" srcOrd="4" destOrd="0" presId="urn:microsoft.com/office/officeart/2009/3/layout/HorizontalOrganizationChart"/>
    <dgm:cxn modelId="{0A26E257-6A2C-9F40-A671-D61404A1D380}" type="presParOf" srcId="{33E8EB7D-AB5A-A947-868F-CA086E4A4448}" destId="{66D1822E-1044-FA4B-936A-79454D40036B}" srcOrd="5" destOrd="0" presId="urn:microsoft.com/office/officeart/2009/3/layout/HorizontalOrganizationChart"/>
    <dgm:cxn modelId="{99FC8CBB-0310-0848-B8E2-84DE89068AB2}" type="presParOf" srcId="{66D1822E-1044-FA4B-936A-79454D40036B}" destId="{336E3F8A-1C73-4542-9C97-3DBB91D01AF9}" srcOrd="0" destOrd="0" presId="urn:microsoft.com/office/officeart/2009/3/layout/HorizontalOrganizationChart"/>
    <dgm:cxn modelId="{E4F8C65E-CCE4-5647-BCE8-06476CF7203B}" type="presParOf" srcId="{336E3F8A-1C73-4542-9C97-3DBB91D01AF9}" destId="{27A9AB66-0167-6C4F-BE1C-40C3A872D404}" srcOrd="0" destOrd="0" presId="urn:microsoft.com/office/officeart/2009/3/layout/HorizontalOrganizationChart"/>
    <dgm:cxn modelId="{FA897D26-345E-4C45-A11A-7280E26C909A}" type="presParOf" srcId="{336E3F8A-1C73-4542-9C97-3DBB91D01AF9}" destId="{6CCB02C8-5FA1-E340-8CB2-0A8E6F4154C5}" srcOrd="1" destOrd="0" presId="urn:microsoft.com/office/officeart/2009/3/layout/HorizontalOrganizationChart"/>
    <dgm:cxn modelId="{85118CF3-1110-7D44-BD2A-C7A127C1EF79}" type="presParOf" srcId="{66D1822E-1044-FA4B-936A-79454D40036B}" destId="{A5EBB218-70E9-5248-B17F-2E4AE58CF8AE}" srcOrd="1" destOrd="0" presId="urn:microsoft.com/office/officeart/2009/3/layout/HorizontalOrganizationChart"/>
    <dgm:cxn modelId="{A655D836-CC75-EA40-AA5B-0183ED39ECF8}" type="presParOf" srcId="{66D1822E-1044-FA4B-936A-79454D40036B}" destId="{F8A0F407-76E8-6145-A95D-3784F4413D89}" srcOrd="2" destOrd="0" presId="urn:microsoft.com/office/officeart/2009/3/layout/HorizontalOrganizationChart"/>
    <dgm:cxn modelId="{D3A3ED75-AE1F-A249-8A97-9357E28D7BAD}" type="presParOf" srcId="{33E8EB7D-AB5A-A947-868F-CA086E4A4448}" destId="{2F8B88E8-0E1B-9244-B499-ECCA000E6B9F}" srcOrd="6" destOrd="0" presId="urn:microsoft.com/office/officeart/2009/3/layout/HorizontalOrganizationChart"/>
    <dgm:cxn modelId="{313F2688-24C0-D243-A94D-335A81CF1D84}" type="presParOf" srcId="{33E8EB7D-AB5A-A947-868F-CA086E4A4448}" destId="{CECBC01D-5FF4-A948-B2BB-D86A42B5CF9A}" srcOrd="7" destOrd="0" presId="urn:microsoft.com/office/officeart/2009/3/layout/HorizontalOrganizationChart"/>
    <dgm:cxn modelId="{0EBEA921-E5F6-6C43-8313-2E6B1BA9C1F5}" type="presParOf" srcId="{CECBC01D-5FF4-A948-B2BB-D86A42B5CF9A}" destId="{0C6864B2-CD9B-BB4B-BCBD-745FFDDD87FE}" srcOrd="0" destOrd="0" presId="urn:microsoft.com/office/officeart/2009/3/layout/HorizontalOrganizationChart"/>
    <dgm:cxn modelId="{C38D5B42-0CA9-A349-A4F8-542DD50CFAEC}" type="presParOf" srcId="{0C6864B2-CD9B-BB4B-BCBD-745FFDDD87FE}" destId="{9AE4430A-0D0F-B24D-B119-E250306796F6}" srcOrd="0" destOrd="0" presId="urn:microsoft.com/office/officeart/2009/3/layout/HorizontalOrganizationChart"/>
    <dgm:cxn modelId="{9FA88D26-BEE7-EE4F-A35E-FFD481ACA3C6}" type="presParOf" srcId="{0C6864B2-CD9B-BB4B-BCBD-745FFDDD87FE}" destId="{6EF68FBD-0F1D-0642-98DB-B14BC531263D}" srcOrd="1" destOrd="0" presId="urn:microsoft.com/office/officeart/2009/3/layout/HorizontalOrganizationChart"/>
    <dgm:cxn modelId="{B21B88A6-77D5-A540-984A-5F56AEACC12B}" type="presParOf" srcId="{CECBC01D-5FF4-A948-B2BB-D86A42B5CF9A}" destId="{EC672EB1-AAC3-C14C-A98D-85C8DFD28878}" srcOrd="1" destOrd="0" presId="urn:microsoft.com/office/officeart/2009/3/layout/HorizontalOrganizationChart"/>
    <dgm:cxn modelId="{CEB2C35C-3E2F-AD43-B653-0A61CE643B9A}" type="presParOf" srcId="{CECBC01D-5FF4-A948-B2BB-D86A42B5CF9A}" destId="{4DD0CD7E-4757-A447-8FB6-D61B80C3BD15}" srcOrd="2" destOrd="0" presId="urn:microsoft.com/office/officeart/2009/3/layout/HorizontalOrganizationChart"/>
    <dgm:cxn modelId="{3765872D-741A-2145-BE5D-3A47F9D8A43B}" type="presParOf" srcId="{C07DCCB6-4432-A649-BAD8-6AD60E39358E}" destId="{6E3490F3-3D3A-D442-87C3-2DA763AC6B58}" srcOrd="2" destOrd="0" presId="urn:microsoft.com/office/officeart/2009/3/layout/HorizontalOrganizationChart"/>
    <dgm:cxn modelId="{09FA3366-806C-0140-BA58-F89BB264D9EE}" type="presParOf" srcId="{6D16D929-3C8F-6949-9573-22E241064C05}" destId="{C4647A35-8C0E-9F43-9D71-C053BBCEE505}" srcOrd="4" destOrd="0" presId="urn:microsoft.com/office/officeart/2009/3/layout/HorizontalOrganizationChart"/>
    <dgm:cxn modelId="{C147E7A5-92A7-0648-86DE-BEABEE890807}" type="presParOf" srcId="{6D16D929-3C8F-6949-9573-22E241064C05}" destId="{AD2D47EF-837A-F641-BA0C-93336648C0D7}" srcOrd="5" destOrd="0" presId="urn:microsoft.com/office/officeart/2009/3/layout/HorizontalOrganizationChart"/>
    <dgm:cxn modelId="{A3C86EEC-E42D-DC41-8779-3590725BAED1}" type="presParOf" srcId="{AD2D47EF-837A-F641-BA0C-93336648C0D7}" destId="{6DAF7D56-53AA-764A-83AE-603EF16BB2D7}" srcOrd="0" destOrd="0" presId="urn:microsoft.com/office/officeart/2009/3/layout/HorizontalOrganizationChart"/>
    <dgm:cxn modelId="{881CDD87-21AC-3F42-83EC-3D3CEB61B5FA}" type="presParOf" srcId="{6DAF7D56-53AA-764A-83AE-603EF16BB2D7}" destId="{0B8B266D-6E55-EB42-BE1B-2BA2910EAA5B}" srcOrd="0" destOrd="0" presId="urn:microsoft.com/office/officeart/2009/3/layout/HorizontalOrganizationChart"/>
    <dgm:cxn modelId="{EBE72F84-05C7-4140-8492-575B8BA718C2}" type="presParOf" srcId="{6DAF7D56-53AA-764A-83AE-603EF16BB2D7}" destId="{C31C1B2D-B944-5D45-829D-497B39E4D631}" srcOrd="1" destOrd="0" presId="urn:microsoft.com/office/officeart/2009/3/layout/HorizontalOrganizationChart"/>
    <dgm:cxn modelId="{12E3EDC4-A96A-BE40-B674-7786161BC128}" type="presParOf" srcId="{AD2D47EF-837A-F641-BA0C-93336648C0D7}" destId="{AAA4D2D2-73C8-5847-BB9B-276F1F7F2B4A}" srcOrd="1" destOrd="0" presId="urn:microsoft.com/office/officeart/2009/3/layout/HorizontalOrganizationChart"/>
    <dgm:cxn modelId="{D3AC1B5F-5F3C-D249-933C-B74A1E50F612}" type="presParOf" srcId="{AAA4D2D2-73C8-5847-BB9B-276F1F7F2B4A}" destId="{CCBE3739-D34F-B84B-9BD1-AF03428FA7FD}" srcOrd="0" destOrd="0" presId="urn:microsoft.com/office/officeart/2009/3/layout/HorizontalOrganizationChart"/>
    <dgm:cxn modelId="{A4E3A910-BDE2-4940-BD8E-99FAAF8CDF51}" type="presParOf" srcId="{AAA4D2D2-73C8-5847-BB9B-276F1F7F2B4A}" destId="{0314DD62-EBA7-2448-96C6-AC45F0A57E46}" srcOrd="1" destOrd="0" presId="urn:microsoft.com/office/officeart/2009/3/layout/HorizontalOrganizationChart"/>
    <dgm:cxn modelId="{D9F279C8-2184-7942-8722-F7A1BA71EAFD}" type="presParOf" srcId="{0314DD62-EBA7-2448-96C6-AC45F0A57E46}" destId="{4F61423C-B487-AA4B-83FB-8FDF0F755E0C}" srcOrd="0" destOrd="0" presId="urn:microsoft.com/office/officeart/2009/3/layout/HorizontalOrganizationChart"/>
    <dgm:cxn modelId="{E3EA7B71-D7BF-4C44-9332-B613A42ACC90}" type="presParOf" srcId="{4F61423C-B487-AA4B-83FB-8FDF0F755E0C}" destId="{6B954D83-4817-874F-8F87-C97627E0DC01}" srcOrd="0" destOrd="0" presId="urn:microsoft.com/office/officeart/2009/3/layout/HorizontalOrganizationChart"/>
    <dgm:cxn modelId="{051B921A-4A54-EE47-A583-FF7D91170FF7}" type="presParOf" srcId="{4F61423C-B487-AA4B-83FB-8FDF0F755E0C}" destId="{D65256CE-8D3C-0F4C-8A0F-9C6A4374552A}" srcOrd="1" destOrd="0" presId="urn:microsoft.com/office/officeart/2009/3/layout/HorizontalOrganizationChart"/>
    <dgm:cxn modelId="{A7BC710F-EAE9-8742-93E0-C0508BC3A125}" type="presParOf" srcId="{0314DD62-EBA7-2448-96C6-AC45F0A57E46}" destId="{1E228DF9-403C-AF41-83DF-6B5C05882FCB}" srcOrd="1" destOrd="0" presId="urn:microsoft.com/office/officeart/2009/3/layout/HorizontalOrganizationChart"/>
    <dgm:cxn modelId="{91EA5305-068F-AA4D-A92B-2CC2D545F827}" type="presParOf" srcId="{1E228DF9-403C-AF41-83DF-6B5C05882FCB}" destId="{94E7A1CA-483E-A547-9B83-122D1AC45C8E}" srcOrd="0" destOrd="0" presId="urn:microsoft.com/office/officeart/2009/3/layout/HorizontalOrganizationChart"/>
    <dgm:cxn modelId="{B376AFB3-2983-FA40-9C70-FC1096231A64}" type="presParOf" srcId="{1E228DF9-403C-AF41-83DF-6B5C05882FCB}" destId="{8EF5421D-71D9-5848-A0BB-D533E2005472}" srcOrd="1" destOrd="0" presId="urn:microsoft.com/office/officeart/2009/3/layout/HorizontalOrganizationChart"/>
    <dgm:cxn modelId="{3611841A-1DF7-3645-8BA3-2E820F5DA6C5}" type="presParOf" srcId="{8EF5421D-71D9-5848-A0BB-D533E2005472}" destId="{540A2E97-E03C-5946-957B-05D3EF49C002}" srcOrd="0" destOrd="0" presId="urn:microsoft.com/office/officeart/2009/3/layout/HorizontalOrganizationChart"/>
    <dgm:cxn modelId="{BF01D169-BEAC-894D-A706-5012C59669F6}" type="presParOf" srcId="{540A2E97-E03C-5946-957B-05D3EF49C002}" destId="{EE5DFC65-933C-7048-BC5B-7AF70EE68EBA}" srcOrd="0" destOrd="0" presId="urn:microsoft.com/office/officeart/2009/3/layout/HorizontalOrganizationChart"/>
    <dgm:cxn modelId="{96FD15D4-F78D-0445-A426-76BA4902B989}" type="presParOf" srcId="{540A2E97-E03C-5946-957B-05D3EF49C002}" destId="{C47B8853-22C8-4441-8296-A9580CB14269}" srcOrd="1" destOrd="0" presId="urn:microsoft.com/office/officeart/2009/3/layout/HorizontalOrganizationChart"/>
    <dgm:cxn modelId="{B545744E-646A-F74E-A892-08B47382407F}" type="presParOf" srcId="{8EF5421D-71D9-5848-A0BB-D533E2005472}" destId="{A9E135A4-2A50-1946-9D4A-1C739AE37D4E}" srcOrd="1" destOrd="0" presId="urn:microsoft.com/office/officeart/2009/3/layout/HorizontalOrganizationChart"/>
    <dgm:cxn modelId="{61F719E9-9A82-9F48-A2FA-CBDE7C49498A}" type="presParOf" srcId="{8EF5421D-71D9-5848-A0BB-D533E2005472}" destId="{23324103-FDBF-4147-B740-67D8ADB23612}" srcOrd="2" destOrd="0" presId="urn:microsoft.com/office/officeart/2009/3/layout/HorizontalOrganizationChart"/>
    <dgm:cxn modelId="{1E095EE3-1D57-3840-BCF3-FAFE42907DA6}" type="presParOf" srcId="{0314DD62-EBA7-2448-96C6-AC45F0A57E46}" destId="{F36E274F-9538-4F42-96FE-17E1F262AA2F}" srcOrd="2" destOrd="0" presId="urn:microsoft.com/office/officeart/2009/3/layout/HorizontalOrganizationChart"/>
    <dgm:cxn modelId="{A919C8D3-2974-7C46-A77E-63E79ADBD8B4}" type="presParOf" srcId="{AAA4D2D2-73C8-5847-BB9B-276F1F7F2B4A}" destId="{AD60F790-08C8-9546-B975-809A7D1B4E92}" srcOrd="2" destOrd="0" presId="urn:microsoft.com/office/officeart/2009/3/layout/HorizontalOrganizationChart"/>
    <dgm:cxn modelId="{0EB66DA5-0D60-4746-90C2-D945A38BEC01}" type="presParOf" srcId="{AAA4D2D2-73C8-5847-BB9B-276F1F7F2B4A}" destId="{72A2E1C9-B828-8B4C-99B5-A43BFE8D148C}" srcOrd="3" destOrd="0" presId="urn:microsoft.com/office/officeart/2009/3/layout/HorizontalOrganizationChart"/>
    <dgm:cxn modelId="{A49E7542-6C6F-5043-B491-44E0DABDE304}" type="presParOf" srcId="{72A2E1C9-B828-8B4C-99B5-A43BFE8D148C}" destId="{F42E282A-3662-3740-A344-3E865C8292E6}" srcOrd="0" destOrd="0" presId="urn:microsoft.com/office/officeart/2009/3/layout/HorizontalOrganizationChart"/>
    <dgm:cxn modelId="{FDCDB41D-A247-5746-A5DF-B27E1C5A1084}" type="presParOf" srcId="{F42E282A-3662-3740-A344-3E865C8292E6}" destId="{22455353-F4E4-D94E-AD4D-1B680689BFE6}" srcOrd="0" destOrd="0" presId="urn:microsoft.com/office/officeart/2009/3/layout/HorizontalOrganizationChart"/>
    <dgm:cxn modelId="{77D8C73E-6DA6-2547-A4AE-2021B6E2F5DA}" type="presParOf" srcId="{F42E282A-3662-3740-A344-3E865C8292E6}" destId="{C4A24127-1408-0442-B322-D15D5807E0B1}" srcOrd="1" destOrd="0" presId="urn:microsoft.com/office/officeart/2009/3/layout/HorizontalOrganizationChart"/>
    <dgm:cxn modelId="{47A259E0-4C51-2743-8444-D915154FEFB9}" type="presParOf" srcId="{72A2E1C9-B828-8B4C-99B5-A43BFE8D148C}" destId="{40565C0A-3AC8-D74E-9C6E-DCCF91CC8C85}" srcOrd="1" destOrd="0" presId="urn:microsoft.com/office/officeart/2009/3/layout/HorizontalOrganizationChart"/>
    <dgm:cxn modelId="{14DB8C1D-806E-5A45-949C-9BDD9EFEF33E}" type="presParOf" srcId="{72A2E1C9-B828-8B4C-99B5-A43BFE8D148C}" destId="{B44593A8-334A-074A-B95B-B951AE98C9F4}" srcOrd="2" destOrd="0" presId="urn:microsoft.com/office/officeart/2009/3/layout/HorizontalOrganizationChart"/>
    <dgm:cxn modelId="{DC4172F2-1249-C34B-9C87-873ADDD8CA94}" type="presParOf" srcId="{AD2D47EF-837A-F641-BA0C-93336648C0D7}" destId="{E8FD8350-36C2-0043-976C-3C344EBD9B23}" srcOrd="2" destOrd="0" presId="urn:microsoft.com/office/officeart/2009/3/layout/HorizontalOrganizationChart"/>
    <dgm:cxn modelId="{CD88FC73-2ED6-F949-842C-EC41A02160E6}" type="presParOf" srcId="{6D16D929-3C8F-6949-9573-22E241064C05}" destId="{B21D91D7-2E77-FF41-995F-2209CD7C64E8}" srcOrd="6" destOrd="0" presId="urn:microsoft.com/office/officeart/2009/3/layout/HorizontalOrganizationChart"/>
    <dgm:cxn modelId="{B5C0758E-B029-564D-A881-24D51C796E1A}" type="presParOf" srcId="{6D16D929-3C8F-6949-9573-22E241064C05}" destId="{779BA5FA-9B43-704B-9CEB-E3C52424750F}" srcOrd="7" destOrd="0" presId="urn:microsoft.com/office/officeart/2009/3/layout/HorizontalOrganizationChart"/>
    <dgm:cxn modelId="{16AC8FE3-D25F-BC41-9EBC-9092EB037B32}" type="presParOf" srcId="{779BA5FA-9B43-704B-9CEB-E3C52424750F}" destId="{0EA70531-E302-3D41-892A-3D908A148B16}" srcOrd="0" destOrd="0" presId="urn:microsoft.com/office/officeart/2009/3/layout/HorizontalOrganizationChart"/>
    <dgm:cxn modelId="{A2FC7692-E9EB-4449-9589-FED234E5F9DA}" type="presParOf" srcId="{0EA70531-E302-3D41-892A-3D908A148B16}" destId="{28105422-F122-7240-83AC-5D616B5D5194}" srcOrd="0" destOrd="0" presId="urn:microsoft.com/office/officeart/2009/3/layout/HorizontalOrganizationChart"/>
    <dgm:cxn modelId="{B2CF607C-8755-E84D-945F-31A3D612D02E}" type="presParOf" srcId="{0EA70531-E302-3D41-892A-3D908A148B16}" destId="{1232B51C-7E59-B942-A953-825466C67B58}" srcOrd="1" destOrd="0" presId="urn:microsoft.com/office/officeart/2009/3/layout/HorizontalOrganizationChart"/>
    <dgm:cxn modelId="{660BD1F1-5387-3345-BBD0-67CA344BDBC6}" type="presParOf" srcId="{779BA5FA-9B43-704B-9CEB-E3C52424750F}" destId="{89919E88-13D5-AB4F-8F7F-4A07FB833B2D}" srcOrd="1" destOrd="0" presId="urn:microsoft.com/office/officeart/2009/3/layout/HorizontalOrganizationChart"/>
    <dgm:cxn modelId="{3F490C80-D29A-6841-A8C3-78F5C63711DB}" type="presParOf" srcId="{779BA5FA-9B43-704B-9CEB-E3C52424750F}" destId="{7D02CAE8-2467-014E-A155-4AE7D6B8BB3F}" srcOrd="2" destOrd="0" presId="urn:microsoft.com/office/officeart/2009/3/layout/HorizontalOrganizationChart"/>
    <dgm:cxn modelId="{172FEA24-FEF5-5A42-8EC8-E7E239B653F5}" type="presParOf" srcId="{6D16D929-3C8F-6949-9573-22E241064C05}" destId="{0DE1C3E1-496A-5743-B95E-B01368F09AF2}" srcOrd="8" destOrd="0" presId="urn:microsoft.com/office/officeart/2009/3/layout/HorizontalOrganizationChart"/>
    <dgm:cxn modelId="{DB7CBBAD-77DC-2C43-A1E7-38437217804C}" type="presParOf" srcId="{6D16D929-3C8F-6949-9573-22E241064C05}" destId="{279467A5-39B0-AC4B-A943-9D8634DEF654}" srcOrd="9" destOrd="0" presId="urn:microsoft.com/office/officeart/2009/3/layout/HorizontalOrganizationChart"/>
    <dgm:cxn modelId="{2D5335E1-CFED-5748-BF02-6560B84B7218}" type="presParOf" srcId="{279467A5-39B0-AC4B-A943-9D8634DEF654}" destId="{0B8453B9-BB4F-984C-8193-06AB835DE296}" srcOrd="0" destOrd="0" presId="urn:microsoft.com/office/officeart/2009/3/layout/HorizontalOrganizationChart"/>
    <dgm:cxn modelId="{95843655-8AF8-AA4F-8E9D-AEF0CAE67C10}" type="presParOf" srcId="{0B8453B9-BB4F-984C-8193-06AB835DE296}" destId="{21EB8780-2B6E-1243-B7D1-E1675EDEBE31}" srcOrd="0" destOrd="0" presId="urn:microsoft.com/office/officeart/2009/3/layout/HorizontalOrganizationChart"/>
    <dgm:cxn modelId="{50B0F95F-58FC-9041-975D-4ADCDAD2293B}" type="presParOf" srcId="{0B8453B9-BB4F-984C-8193-06AB835DE296}" destId="{E129AA33-E884-E243-8387-2EDA8DCA1BE0}" srcOrd="1" destOrd="0" presId="urn:microsoft.com/office/officeart/2009/3/layout/HorizontalOrganizationChart"/>
    <dgm:cxn modelId="{B7E088D1-99ED-D746-9B5D-74E32D3AD2B0}" type="presParOf" srcId="{279467A5-39B0-AC4B-A943-9D8634DEF654}" destId="{EA4C72F4-B08E-8C40-A04F-21090395CC46}" srcOrd="1" destOrd="0" presId="urn:microsoft.com/office/officeart/2009/3/layout/HorizontalOrganizationChart"/>
    <dgm:cxn modelId="{179EBAB7-C9C5-134A-95C9-75782F7AECA2}" type="presParOf" srcId="{EA4C72F4-B08E-8C40-A04F-21090395CC46}" destId="{4D80C240-A982-5E4E-944B-C8C3CB2D9C37}" srcOrd="0" destOrd="0" presId="urn:microsoft.com/office/officeart/2009/3/layout/HorizontalOrganizationChart"/>
    <dgm:cxn modelId="{9C1D9852-3497-7E45-9BDA-3CD2158759BD}" type="presParOf" srcId="{EA4C72F4-B08E-8C40-A04F-21090395CC46}" destId="{A60B17F0-7C7B-E24C-80A9-ECA9F2021180}" srcOrd="1" destOrd="0" presId="urn:microsoft.com/office/officeart/2009/3/layout/HorizontalOrganizationChart"/>
    <dgm:cxn modelId="{2EDD0F75-A9F7-694E-B982-E1E890D2B7E5}" type="presParOf" srcId="{A60B17F0-7C7B-E24C-80A9-ECA9F2021180}" destId="{B3F5D11F-BBBF-F247-8A6A-F253E2AE7D32}" srcOrd="0" destOrd="0" presId="urn:microsoft.com/office/officeart/2009/3/layout/HorizontalOrganizationChart"/>
    <dgm:cxn modelId="{14C1E819-CED9-F34E-B96E-5934ED155555}" type="presParOf" srcId="{B3F5D11F-BBBF-F247-8A6A-F253E2AE7D32}" destId="{FB775A4C-FE50-4043-A8A5-12845CB1EB93}" srcOrd="0" destOrd="0" presId="urn:microsoft.com/office/officeart/2009/3/layout/HorizontalOrganizationChart"/>
    <dgm:cxn modelId="{3936D9DD-B487-7B42-84A6-A15990690F87}" type="presParOf" srcId="{B3F5D11F-BBBF-F247-8A6A-F253E2AE7D32}" destId="{967A2EA5-6DE2-5247-B9DF-576757109629}" srcOrd="1" destOrd="0" presId="urn:microsoft.com/office/officeart/2009/3/layout/HorizontalOrganizationChart"/>
    <dgm:cxn modelId="{1032AC2F-3B32-9C48-B9C4-DE75CACADAFD}" type="presParOf" srcId="{A60B17F0-7C7B-E24C-80A9-ECA9F2021180}" destId="{7CE66EF3-855F-9847-9B6B-45BB95C783E7}" srcOrd="1" destOrd="0" presId="urn:microsoft.com/office/officeart/2009/3/layout/HorizontalOrganizationChart"/>
    <dgm:cxn modelId="{0139AE1C-8FC5-EF4F-B471-8B77B0B9B5B0}" type="presParOf" srcId="{7CE66EF3-855F-9847-9B6B-45BB95C783E7}" destId="{5B915502-8C2E-BE4A-B881-2ECBDFC9149E}" srcOrd="0" destOrd="0" presId="urn:microsoft.com/office/officeart/2009/3/layout/HorizontalOrganizationChart"/>
    <dgm:cxn modelId="{C4FED750-6E15-DC4B-B8CE-F8F4EF815E1E}" type="presParOf" srcId="{7CE66EF3-855F-9847-9B6B-45BB95C783E7}" destId="{5600B0EB-63B9-2B49-81EF-0A43097A09E1}" srcOrd="1" destOrd="0" presId="urn:microsoft.com/office/officeart/2009/3/layout/HorizontalOrganizationChart"/>
    <dgm:cxn modelId="{F194C790-C3CC-874D-975D-4115145D486D}" type="presParOf" srcId="{5600B0EB-63B9-2B49-81EF-0A43097A09E1}" destId="{AED51593-2A1A-194E-9E92-2734431471A2}" srcOrd="0" destOrd="0" presId="urn:microsoft.com/office/officeart/2009/3/layout/HorizontalOrganizationChart"/>
    <dgm:cxn modelId="{8140F36C-56D8-C247-8E68-20511C27FFCD}" type="presParOf" srcId="{AED51593-2A1A-194E-9E92-2734431471A2}" destId="{66C55029-0078-4942-AACA-2B3D98858EC6}" srcOrd="0" destOrd="0" presId="urn:microsoft.com/office/officeart/2009/3/layout/HorizontalOrganizationChart"/>
    <dgm:cxn modelId="{3308018C-8EC9-5D4F-A1C3-28163770C4A6}" type="presParOf" srcId="{AED51593-2A1A-194E-9E92-2734431471A2}" destId="{AA25D056-86C1-084F-B5FA-86B7C92DF7B8}" srcOrd="1" destOrd="0" presId="urn:microsoft.com/office/officeart/2009/3/layout/HorizontalOrganizationChart"/>
    <dgm:cxn modelId="{709AA9E7-8A90-5248-ADE9-7621A496732B}" type="presParOf" srcId="{5600B0EB-63B9-2B49-81EF-0A43097A09E1}" destId="{BFB469A7-8AA7-E044-9C97-04BA1EE30BCD}" srcOrd="1" destOrd="0" presId="urn:microsoft.com/office/officeart/2009/3/layout/HorizontalOrganizationChart"/>
    <dgm:cxn modelId="{FC10E5D2-B9F9-5642-9AAE-09C583819B13}" type="presParOf" srcId="{5600B0EB-63B9-2B49-81EF-0A43097A09E1}" destId="{32987237-9A3C-5443-AD69-1B1514C7AAB0}" srcOrd="2" destOrd="0" presId="urn:microsoft.com/office/officeart/2009/3/layout/HorizontalOrganizationChart"/>
    <dgm:cxn modelId="{7FD2AE67-FB2D-2E4F-AD38-6D4AF0CEEBC5}" type="presParOf" srcId="{A60B17F0-7C7B-E24C-80A9-ECA9F2021180}" destId="{03F79AF2-224A-9D42-AC0E-A7F7DBADFA8E}" srcOrd="2" destOrd="0" presId="urn:microsoft.com/office/officeart/2009/3/layout/HorizontalOrganizationChart"/>
    <dgm:cxn modelId="{34886330-1C9A-284A-BC82-AD7FB9523175}" type="presParOf" srcId="{EA4C72F4-B08E-8C40-A04F-21090395CC46}" destId="{24CBE503-A1DC-B248-9F14-07C061B633C4}" srcOrd="2" destOrd="0" presId="urn:microsoft.com/office/officeart/2009/3/layout/HorizontalOrganizationChart"/>
    <dgm:cxn modelId="{22EA19A0-501F-184C-8595-BE9AEAC27081}" type="presParOf" srcId="{EA4C72F4-B08E-8C40-A04F-21090395CC46}" destId="{88ED8DE0-7D3F-B74C-8A42-6F094BAA3702}" srcOrd="3" destOrd="0" presId="urn:microsoft.com/office/officeart/2009/3/layout/HorizontalOrganizationChart"/>
    <dgm:cxn modelId="{B52399B3-7268-E443-B077-3F3C06CC7D5D}" type="presParOf" srcId="{88ED8DE0-7D3F-B74C-8A42-6F094BAA3702}" destId="{DAB52637-04E8-DF43-993D-CB7F0A5AF123}" srcOrd="0" destOrd="0" presId="urn:microsoft.com/office/officeart/2009/3/layout/HorizontalOrganizationChart"/>
    <dgm:cxn modelId="{66A152BE-8A22-2E46-A41F-19AA7AF43DA5}" type="presParOf" srcId="{DAB52637-04E8-DF43-993D-CB7F0A5AF123}" destId="{1AB887FF-533A-634F-9899-BFA0A551D96F}" srcOrd="0" destOrd="0" presId="urn:microsoft.com/office/officeart/2009/3/layout/HorizontalOrganizationChart"/>
    <dgm:cxn modelId="{0C2AB42D-681E-DE4D-838A-9AD881B84D66}" type="presParOf" srcId="{DAB52637-04E8-DF43-993D-CB7F0A5AF123}" destId="{BD66365F-E3B1-E948-9AF8-8D63978E08DC}" srcOrd="1" destOrd="0" presId="urn:microsoft.com/office/officeart/2009/3/layout/HorizontalOrganizationChart"/>
    <dgm:cxn modelId="{2EB391A0-CA71-0942-BBE3-74C76E867127}" type="presParOf" srcId="{88ED8DE0-7D3F-B74C-8A42-6F094BAA3702}" destId="{02FAB439-3136-4F49-9979-D804113B8599}" srcOrd="1" destOrd="0" presId="urn:microsoft.com/office/officeart/2009/3/layout/HorizontalOrganizationChart"/>
    <dgm:cxn modelId="{67B0C251-C076-F445-A9BB-3D043E18EC69}" type="presParOf" srcId="{88ED8DE0-7D3F-B74C-8A42-6F094BAA3702}" destId="{69C84FA6-AFE5-1A41-816F-2FF34D18AD92}" srcOrd="2" destOrd="0" presId="urn:microsoft.com/office/officeart/2009/3/layout/HorizontalOrganizationChart"/>
    <dgm:cxn modelId="{C04E64B8-12CF-E24E-9C06-3E3DC1279C81}" type="presParOf" srcId="{EA4C72F4-B08E-8C40-A04F-21090395CC46}" destId="{6AC45FBC-1BC6-D64A-ABAE-F68A74B4B6D9}" srcOrd="4" destOrd="0" presId="urn:microsoft.com/office/officeart/2009/3/layout/HorizontalOrganizationChart"/>
    <dgm:cxn modelId="{0785A9A8-605D-674C-85FD-B635C999BF66}" type="presParOf" srcId="{EA4C72F4-B08E-8C40-A04F-21090395CC46}" destId="{106E22A8-1CCE-544C-9B13-59F0E0C02AFC}" srcOrd="5" destOrd="0" presId="urn:microsoft.com/office/officeart/2009/3/layout/HorizontalOrganizationChart"/>
    <dgm:cxn modelId="{7A4E0670-737B-9845-8C47-44636904B783}" type="presParOf" srcId="{106E22A8-1CCE-544C-9B13-59F0E0C02AFC}" destId="{42193C39-47D2-E148-BD97-F023917D5657}" srcOrd="0" destOrd="0" presId="urn:microsoft.com/office/officeart/2009/3/layout/HorizontalOrganizationChart"/>
    <dgm:cxn modelId="{DE3854B9-1C51-0646-A77F-C92CAF02BE5E}" type="presParOf" srcId="{42193C39-47D2-E148-BD97-F023917D5657}" destId="{4AE25E1C-4DE5-D846-BF3F-FFD22AB2E4DE}" srcOrd="0" destOrd="0" presId="urn:microsoft.com/office/officeart/2009/3/layout/HorizontalOrganizationChart"/>
    <dgm:cxn modelId="{73A5CF44-F65E-2F4D-A3D2-1A8CFFDE73FD}" type="presParOf" srcId="{42193C39-47D2-E148-BD97-F023917D5657}" destId="{6BFF2CCE-54F3-444E-9FBD-9E3DAD810086}" srcOrd="1" destOrd="0" presId="urn:microsoft.com/office/officeart/2009/3/layout/HorizontalOrganizationChart"/>
    <dgm:cxn modelId="{B0208E42-6DFB-F84E-B4B3-EB965F876137}" type="presParOf" srcId="{106E22A8-1CCE-544C-9B13-59F0E0C02AFC}" destId="{A7A066E2-550A-9345-A9BD-609766B3FE4D}" srcOrd="1" destOrd="0" presId="urn:microsoft.com/office/officeart/2009/3/layout/HorizontalOrganizationChart"/>
    <dgm:cxn modelId="{DC380DD1-23D7-6548-9F4D-FE63205BBB4A}" type="presParOf" srcId="{106E22A8-1CCE-544C-9B13-59F0E0C02AFC}" destId="{BF2B560A-ADD7-8542-AB36-4E842E112B83}" srcOrd="2" destOrd="0" presId="urn:microsoft.com/office/officeart/2009/3/layout/HorizontalOrganizationChart"/>
    <dgm:cxn modelId="{7ECCBB0B-5326-B84B-974E-0EBA43A1BC59}" type="presParOf" srcId="{279467A5-39B0-AC4B-A943-9D8634DEF654}" destId="{1A19D15B-B64D-5148-BE4C-C6DB13EA4412}" srcOrd="2" destOrd="0" presId="urn:microsoft.com/office/officeart/2009/3/layout/HorizontalOrganizationChart"/>
    <dgm:cxn modelId="{37F56C78-A4D6-9540-8DD7-E80282040335}" type="presParOf" srcId="{D339FEC4-69D9-8A47-B35B-403436398B7E}" destId="{E74EC74C-A13C-E24B-8414-A598AACBF739}" srcOrd="2" destOrd="0" presId="urn:microsoft.com/office/officeart/2009/3/layout/HorizontalOrganizationChart"/>
    <dgm:cxn modelId="{C4F83601-DFB0-3148-8599-BA987476337C}" type="presParOf" srcId="{EB74C85D-7C32-DC41-A20B-68294280F051}" destId="{CF018FA8-AE45-FE46-B8BD-1425BBDA1F63}" srcOrd="2" destOrd="0" presId="urn:microsoft.com/office/officeart/2009/3/layout/HorizontalOrganizationChart"/>
    <dgm:cxn modelId="{80E4B5E1-0BD2-FE4A-916F-87C02A584439}" type="presParOf" srcId="{EB74C85D-7C32-DC41-A20B-68294280F051}" destId="{D4A22FD6-3D87-5041-BE49-CB5ABFD8037E}" srcOrd="3" destOrd="0" presId="urn:microsoft.com/office/officeart/2009/3/layout/HorizontalOrganizationChart"/>
    <dgm:cxn modelId="{DD559959-4B93-194B-90D6-371EE1FA108E}" type="presParOf" srcId="{D4A22FD6-3D87-5041-BE49-CB5ABFD8037E}" destId="{58A2E87F-95CA-1246-99DB-43DF3E63F9B9}" srcOrd="0" destOrd="0" presId="urn:microsoft.com/office/officeart/2009/3/layout/HorizontalOrganizationChart"/>
    <dgm:cxn modelId="{C6C80C3D-5892-094B-B76C-F351C77DF4D8}" type="presParOf" srcId="{58A2E87F-95CA-1246-99DB-43DF3E63F9B9}" destId="{6F314200-13C4-3841-B1A7-B3AF8C4588A2}" srcOrd="0" destOrd="0" presId="urn:microsoft.com/office/officeart/2009/3/layout/HorizontalOrganizationChart"/>
    <dgm:cxn modelId="{44766FAC-98A0-F141-A402-3E117769B881}" type="presParOf" srcId="{58A2E87F-95CA-1246-99DB-43DF3E63F9B9}" destId="{24AC2764-ED7C-7441-A880-0510B6C41A5F}" srcOrd="1" destOrd="0" presId="urn:microsoft.com/office/officeart/2009/3/layout/HorizontalOrganizationChart"/>
    <dgm:cxn modelId="{9A23672A-F656-EA45-9FF0-3802212CCD0C}" type="presParOf" srcId="{D4A22FD6-3D87-5041-BE49-CB5ABFD8037E}" destId="{94C8AEB3-0754-4B49-9200-4ADCCE4F770D}" srcOrd="1" destOrd="0" presId="urn:microsoft.com/office/officeart/2009/3/layout/HorizontalOrganizationChart"/>
    <dgm:cxn modelId="{064EE336-C908-724F-8EAD-CF48E3CFD5EC}" type="presParOf" srcId="{D4A22FD6-3D87-5041-BE49-CB5ABFD8037E}" destId="{952B15A8-0A0D-5743-978C-924B41F59D57}" srcOrd="2" destOrd="0" presId="urn:microsoft.com/office/officeart/2009/3/layout/HorizontalOrganizationChart"/>
    <dgm:cxn modelId="{6B5DA0F7-D2AC-A748-B791-C60834483495}" type="presParOf" srcId="{B5A32C1A-DA5E-014C-AFC5-89F7B2C0CD2B}" destId="{16868E68-13A7-F240-BCA2-DC898ECFF5E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8FA8-AE45-FE46-B8BD-1425BBDA1F63}">
      <dsp:nvSpPr>
        <dsp:cNvPr id="0" name=""/>
        <dsp:cNvSpPr/>
      </dsp:nvSpPr>
      <dsp:spPr>
        <a:xfrm>
          <a:off x="2007674" y="2835811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45FBC-1BC6-D64A-ABAE-F68A74B4B6D9}">
      <dsp:nvSpPr>
        <dsp:cNvPr id="0" name=""/>
        <dsp:cNvSpPr/>
      </dsp:nvSpPr>
      <dsp:spPr>
        <a:xfrm>
          <a:off x="4831377" y="4732987"/>
          <a:ext cx="235308" cy="50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505913"/>
              </a:lnTo>
              <a:lnTo>
                <a:pt x="235308" y="505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E503-A1DC-B248-9F14-07C061B633C4}">
      <dsp:nvSpPr>
        <dsp:cNvPr id="0" name=""/>
        <dsp:cNvSpPr/>
      </dsp:nvSpPr>
      <dsp:spPr>
        <a:xfrm>
          <a:off x="4831377" y="4687267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15502-8C2E-BE4A-B881-2ECBDFC9149E}">
      <dsp:nvSpPr>
        <dsp:cNvPr id="0" name=""/>
        <dsp:cNvSpPr/>
      </dsp:nvSpPr>
      <dsp:spPr>
        <a:xfrm>
          <a:off x="6243228" y="4181353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0C240-A982-5E4E-944B-C8C3CB2D9C37}">
      <dsp:nvSpPr>
        <dsp:cNvPr id="0" name=""/>
        <dsp:cNvSpPr/>
      </dsp:nvSpPr>
      <dsp:spPr>
        <a:xfrm>
          <a:off x="4831377" y="4227073"/>
          <a:ext cx="235308" cy="505913"/>
        </a:xfrm>
        <a:custGeom>
          <a:avLst/>
          <a:gdLst/>
          <a:ahLst/>
          <a:cxnLst/>
          <a:rect l="0" t="0" r="0" b="0"/>
          <a:pathLst>
            <a:path>
              <a:moveTo>
                <a:pt x="0" y="505913"/>
              </a:moveTo>
              <a:lnTo>
                <a:pt x="117654" y="505913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1C3E1-496A-5743-B95E-B01368F09AF2}">
      <dsp:nvSpPr>
        <dsp:cNvPr id="0" name=""/>
        <dsp:cNvSpPr/>
      </dsp:nvSpPr>
      <dsp:spPr>
        <a:xfrm>
          <a:off x="3419525" y="2582855"/>
          <a:ext cx="235308" cy="215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150132"/>
              </a:lnTo>
              <a:lnTo>
                <a:pt x="235308" y="215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D91D7-2E77-FF41-995F-2209CD7C64E8}">
      <dsp:nvSpPr>
        <dsp:cNvPr id="0" name=""/>
        <dsp:cNvSpPr/>
      </dsp:nvSpPr>
      <dsp:spPr>
        <a:xfrm>
          <a:off x="3419525" y="2582855"/>
          <a:ext cx="235308" cy="139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1391261"/>
              </a:lnTo>
              <a:lnTo>
                <a:pt x="235308" y="1391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0F790-08C8-9546-B975-809A7D1B4E92}">
      <dsp:nvSpPr>
        <dsp:cNvPr id="0" name=""/>
        <dsp:cNvSpPr/>
      </dsp:nvSpPr>
      <dsp:spPr>
        <a:xfrm>
          <a:off x="4831377" y="346820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A1CA-483E-A547-9B83-122D1AC45C8E}">
      <dsp:nvSpPr>
        <dsp:cNvPr id="0" name=""/>
        <dsp:cNvSpPr/>
      </dsp:nvSpPr>
      <dsp:spPr>
        <a:xfrm>
          <a:off x="6243228" y="316952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E3739-D34F-B84B-9BD1-AF03428FA7FD}">
      <dsp:nvSpPr>
        <dsp:cNvPr id="0" name=""/>
        <dsp:cNvSpPr/>
      </dsp:nvSpPr>
      <dsp:spPr>
        <a:xfrm>
          <a:off x="4831377" y="321524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47A35-8C0E-9F43-9D71-C053BBCEE505}">
      <dsp:nvSpPr>
        <dsp:cNvPr id="0" name=""/>
        <dsp:cNvSpPr/>
      </dsp:nvSpPr>
      <dsp:spPr>
        <a:xfrm>
          <a:off x="3419525" y="2582855"/>
          <a:ext cx="235308" cy="885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885348"/>
              </a:lnTo>
              <a:lnTo>
                <a:pt x="235308" y="885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B88E8-0E1B-9244-B499-ECCA000E6B9F}">
      <dsp:nvSpPr>
        <dsp:cNvPr id="0" name=""/>
        <dsp:cNvSpPr/>
      </dsp:nvSpPr>
      <dsp:spPr>
        <a:xfrm>
          <a:off x="4831377" y="1950463"/>
          <a:ext cx="235308" cy="758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758870"/>
              </a:lnTo>
              <a:lnTo>
                <a:pt x="235308" y="758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9953-6486-9D49-8E60-405F95CE7188}">
      <dsp:nvSpPr>
        <dsp:cNvPr id="0" name=""/>
        <dsp:cNvSpPr/>
      </dsp:nvSpPr>
      <dsp:spPr>
        <a:xfrm>
          <a:off x="4831377" y="195046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45CE0-7B1B-AC42-AEA4-2D4A83EC317C}">
      <dsp:nvSpPr>
        <dsp:cNvPr id="0" name=""/>
        <dsp:cNvSpPr/>
      </dsp:nvSpPr>
      <dsp:spPr>
        <a:xfrm>
          <a:off x="7655080" y="165178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9F8B-4171-4649-BFA3-D43FC829E36D}">
      <dsp:nvSpPr>
        <dsp:cNvPr id="0" name=""/>
        <dsp:cNvSpPr/>
      </dsp:nvSpPr>
      <dsp:spPr>
        <a:xfrm>
          <a:off x="6243228" y="165178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A67E6-0790-7345-9959-5382E643FF17}">
      <dsp:nvSpPr>
        <dsp:cNvPr id="0" name=""/>
        <dsp:cNvSpPr/>
      </dsp:nvSpPr>
      <dsp:spPr>
        <a:xfrm>
          <a:off x="4831377" y="169750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3B031-9C11-9949-BC67-02C6CC46A70B}">
      <dsp:nvSpPr>
        <dsp:cNvPr id="0" name=""/>
        <dsp:cNvSpPr/>
      </dsp:nvSpPr>
      <dsp:spPr>
        <a:xfrm>
          <a:off x="4831377" y="1191593"/>
          <a:ext cx="235308" cy="758870"/>
        </a:xfrm>
        <a:custGeom>
          <a:avLst/>
          <a:gdLst/>
          <a:ahLst/>
          <a:cxnLst/>
          <a:rect l="0" t="0" r="0" b="0"/>
          <a:pathLst>
            <a:path>
              <a:moveTo>
                <a:pt x="0" y="758870"/>
              </a:moveTo>
              <a:lnTo>
                <a:pt x="117654" y="758870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0F2E5-B90C-D14B-B2B2-1F9C982A0591}">
      <dsp:nvSpPr>
        <dsp:cNvPr id="0" name=""/>
        <dsp:cNvSpPr/>
      </dsp:nvSpPr>
      <dsp:spPr>
        <a:xfrm>
          <a:off x="3419525" y="1950463"/>
          <a:ext cx="235308" cy="632391"/>
        </a:xfrm>
        <a:custGeom>
          <a:avLst/>
          <a:gdLst/>
          <a:ahLst/>
          <a:cxnLst/>
          <a:rect l="0" t="0" r="0" b="0"/>
          <a:pathLst>
            <a:path>
              <a:moveTo>
                <a:pt x="0" y="632391"/>
              </a:moveTo>
              <a:lnTo>
                <a:pt x="117654" y="632391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4748C-11AF-834A-A570-610DBC6BE6C3}">
      <dsp:nvSpPr>
        <dsp:cNvPr id="0" name=""/>
        <dsp:cNvSpPr/>
      </dsp:nvSpPr>
      <dsp:spPr>
        <a:xfrm>
          <a:off x="6243228" y="639959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3BE3F-E2D1-2241-9EFC-3E70D2F8AAC0}">
      <dsp:nvSpPr>
        <dsp:cNvPr id="0" name=""/>
        <dsp:cNvSpPr/>
      </dsp:nvSpPr>
      <dsp:spPr>
        <a:xfrm>
          <a:off x="4831377" y="43272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08D67-0F3A-5147-AC27-B391ACD09D08}">
      <dsp:nvSpPr>
        <dsp:cNvPr id="0" name=""/>
        <dsp:cNvSpPr/>
      </dsp:nvSpPr>
      <dsp:spPr>
        <a:xfrm>
          <a:off x="4831377" y="17976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0655E-EEB7-B94C-A203-86C156A2E503}">
      <dsp:nvSpPr>
        <dsp:cNvPr id="0" name=""/>
        <dsp:cNvSpPr/>
      </dsp:nvSpPr>
      <dsp:spPr>
        <a:xfrm>
          <a:off x="3419525" y="432723"/>
          <a:ext cx="235308" cy="2150132"/>
        </a:xfrm>
        <a:custGeom>
          <a:avLst/>
          <a:gdLst/>
          <a:ahLst/>
          <a:cxnLst/>
          <a:rect l="0" t="0" r="0" b="0"/>
          <a:pathLst>
            <a:path>
              <a:moveTo>
                <a:pt x="0" y="2150132"/>
              </a:moveTo>
              <a:lnTo>
                <a:pt x="117654" y="2150132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9549B-DC6E-404C-85C9-D4CD672F8406}">
      <dsp:nvSpPr>
        <dsp:cNvPr id="0" name=""/>
        <dsp:cNvSpPr/>
      </dsp:nvSpPr>
      <dsp:spPr>
        <a:xfrm>
          <a:off x="2007674" y="2582855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6509A-B5A6-3448-9EF2-1F09FEBC99A0}">
      <dsp:nvSpPr>
        <dsp:cNvPr id="0" name=""/>
        <dsp:cNvSpPr/>
      </dsp:nvSpPr>
      <dsp:spPr>
        <a:xfrm>
          <a:off x="831131" y="2656389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article</a:t>
          </a:r>
          <a:endParaRPr lang="zh-TW" altLang="en-US" sz="2100" kern="1200" dirty="0"/>
        </a:p>
      </dsp:txBody>
      <dsp:txXfrm>
        <a:off x="831131" y="2656389"/>
        <a:ext cx="1176542" cy="358845"/>
      </dsp:txXfrm>
    </dsp:sp>
    <dsp:sp modelId="{DB58A967-5AC6-3948-817F-E88C8151F332}">
      <dsp:nvSpPr>
        <dsp:cNvPr id="0" name=""/>
        <dsp:cNvSpPr/>
      </dsp:nvSpPr>
      <dsp:spPr>
        <a:xfrm>
          <a:off x="2242982" y="2403432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2242982" y="2403432"/>
        <a:ext cx="1176542" cy="358845"/>
      </dsp:txXfrm>
    </dsp:sp>
    <dsp:sp modelId="{02C3632A-25AC-AD4B-A106-42B6FDB2E5C1}">
      <dsp:nvSpPr>
        <dsp:cNvPr id="0" name=""/>
        <dsp:cNvSpPr/>
      </dsp:nvSpPr>
      <dsp:spPr>
        <a:xfrm>
          <a:off x="3654834" y="25330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h2</a:t>
          </a:r>
          <a:endParaRPr lang="zh-TW" altLang="en-US" sz="2100" kern="1200" dirty="0"/>
        </a:p>
      </dsp:txBody>
      <dsp:txXfrm>
        <a:off x="3654834" y="253300"/>
        <a:ext cx="1176542" cy="358845"/>
      </dsp:txXfrm>
    </dsp:sp>
    <dsp:sp modelId="{F0167D48-8773-EE43-A11E-1AF8962F3B00}">
      <dsp:nvSpPr>
        <dsp:cNvPr id="0" name=""/>
        <dsp:cNvSpPr/>
      </dsp:nvSpPr>
      <dsp:spPr>
        <a:xfrm>
          <a:off x="5066685" y="343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span</a:t>
          </a:r>
          <a:endParaRPr lang="zh-TW" altLang="en-US" sz="2100" kern="1200" dirty="0"/>
        </a:p>
      </dsp:txBody>
      <dsp:txXfrm>
        <a:off x="5066685" y="343"/>
        <a:ext cx="1176542" cy="358845"/>
      </dsp:txXfrm>
    </dsp:sp>
    <dsp:sp modelId="{8B9081F7-F94E-864E-8AF7-EBFF7BA79B3A}">
      <dsp:nvSpPr>
        <dsp:cNvPr id="0" name=""/>
        <dsp:cNvSpPr/>
      </dsp:nvSpPr>
      <dsp:spPr>
        <a:xfrm>
          <a:off x="5066685" y="506257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a['</a:t>
          </a:r>
          <a:r>
            <a:rPr lang="en-US" altLang="zh-TW" sz="2100" kern="1200" dirty="0" err="1"/>
            <a:t>href</a:t>
          </a:r>
          <a:r>
            <a:rPr lang="en-US" altLang="zh-TW" sz="2100" kern="1200" dirty="0"/>
            <a:t>']</a:t>
          </a:r>
          <a:endParaRPr lang="zh-TW" altLang="en-US" sz="2100" kern="1200" dirty="0"/>
        </a:p>
      </dsp:txBody>
      <dsp:txXfrm>
        <a:off x="5066685" y="506257"/>
        <a:ext cx="1176542" cy="358845"/>
      </dsp:txXfrm>
    </dsp:sp>
    <dsp:sp modelId="{6A67F339-5409-F341-9335-72550E625E2A}">
      <dsp:nvSpPr>
        <dsp:cNvPr id="0" name=""/>
        <dsp:cNvSpPr/>
      </dsp:nvSpPr>
      <dsp:spPr>
        <a:xfrm>
          <a:off x="6478537" y="506257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職缺名稱</a:t>
          </a:r>
        </a:p>
      </dsp:txBody>
      <dsp:txXfrm>
        <a:off x="6478537" y="506257"/>
        <a:ext cx="1176542" cy="358845"/>
      </dsp:txXfrm>
    </dsp:sp>
    <dsp:sp modelId="{EAAE12B2-3668-8643-9EC8-7AD59D3474EE}">
      <dsp:nvSpPr>
        <dsp:cNvPr id="0" name=""/>
        <dsp:cNvSpPr/>
      </dsp:nvSpPr>
      <dsp:spPr>
        <a:xfrm>
          <a:off x="3654834" y="177104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ul</a:t>
          </a:r>
          <a:endParaRPr lang="zh-TW" altLang="en-US" sz="2100" kern="1200" dirty="0"/>
        </a:p>
      </dsp:txBody>
      <dsp:txXfrm>
        <a:off x="3654834" y="1771040"/>
        <a:ext cx="1176542" cy="358845"/>
      </dsp:txXfrm>
    </dsp:sp>
    <dsp:sp modelId="{D6E80435-AC4C-AC47-8FF4-F8412462D563}">
      <dsp:nvSpPr>
        <dsp:cNvPr id="0" name=""/>
        <dsp:cNvSpPr/>
      </dsp:nvSpPr>
      <dsp:spPr>
        <a:xfrm>
          <a:off x="5066685" y="1012170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1012170"/>
        <a:ext cx="1176542" cy="358845"/>
      </dsp:txXfrm>
    </dsp:sp>
    <dsp:sp modelId="{5DEB987D-40F5-B042-B3FA-BE63A0F75CB4}">
      <dsp:nvSpPr>
        <dsp:cNvPr id="0" name=""/>
        <dsp:cNvSpPr/>
      </dsp:nvSpPr>
      <dsp:spPr>
        <a:xfrm>
          <a:off x="5066685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1518083"/>
        <a:ext cx="1176542" cy="358845"/>
      </dsp:txXfrm>
    </dsp:sp>
    <dsp:sp modelId="{6F08B288-0177-3248-A9CC-E5AAE4280DC8}">
      <dsp:nvSpPr>
        <dsp:cNvPr id="0" name=""/>
        <dsp:cNvSpPr/>
      </dsp:nvSpPr>
      <dsp:spPr>
        <a:xfrm>
          <a:off x="6478537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6478537" y="1518083"/>
        <a:ext cx="1176542" cy="358845"/>
      </dsp:txXfrm>
    </dsp:sp>
    <dsp:sp modelId="{454AA4C3-28D0-6549-A850-8A0218DBE90A}">
      <dsp:nvSpPr>
        <dsp:cNvPr id="0" name=""/>
        <dsp:cNvSpPr/>
      </dsp:nvSpPr>
      <dsp:spPr>
        <a:xfrm>
          <a:off x="7890388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公司名稱</a:t>
          </a:r>
        </a:p>
      </dsp:txBody>
      <dsp:txXfrm>
        <a:off x="7890388" y="1518083"/>
        <a:ext cx="1176542" cy="358845"/>
      </dsp:txXfrm>
    </dsp:sp>
    <dsp:sp modelId="{27A9AB66-0167-6C4F-BE1C-40C3A872D404}">
      <dsp:nvSpPr>
        <dsp:cNvPr id="0" name=""/>
        <dsp:cNvSpPr/>
      </dsp:nvSpPr>
      <dsp:spPr>
        <a:xfrm>
          <a:off x="5066685" y="202399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5066685" y="2023997"/>
        <a:ext cx="1176542" cy="358845"/>
      </dsp:txXfrm>
    </dsp:sp>
    <dsp:sp modelId="{9AE4430A-0D0F-B24D-B119-E250306796F6}">
      <dsp:nvSpPr>
        <dsp:cNvPr id="0" name=""/>
        <dsp:cNvSpPr/>
      </dsp:nvSpPr>
      <dsp:spPr>
        <a:xfrm>
          <a:off x="5066685" y="2529910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2529910"/>
        <a:ext cx="1176542" cy="358845"/>
      </dsp:txXfrm>
    </dsp:sp>
    <dsp:sp modelId="{0B8B266D-6E55-EB42-BE1B-2BA2910EAA5B}">
      <dsp:nvSpPr>
        <dsp:cNvPr id="0" name=""/>
        <dsp:cNvSpPr/>
      </dsp:nvSpPr>
      <dsp:spPr>
        <a:xfrm>
          <a:off x="3654834" y="328878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ul</a:t>
          </a:r>
          <a:endParaRPr lang="zh-TW" altLang="en-US" sz="2100" kern="1200" dirty="0"/>
        </a:p>
      </dsp:txBody>
      <dsp:txXfrm>
        <a:off x="3654834" y="3288780"/>
        <a:ext cx="1176542" cy="358845"/>
      </dsp:txXfrm>
    </dsp:sp>
    <dsp:sp modelId="{6B954D83-4817-874F-8F87-C97627E0DC01}">
      <dsp:nvSpPr>
        <dsp:cNvPr id="0" name=""/>
        <dsp:cNvSpPr/>
      </dsp:nvSpPr>
      <dsp:spPr>
        <a:xfrm>
          <a:off x="5066685" y="3035824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3035824"/>
        <a:ext cx="1176542" cy="358845"/>
      </dsp:txXfrm>
    </dsp:sp>
    <dsp:sp modelId="{EE5DFC65-933C-7048-BC5B-7AF70EE68EBA}">
      <dsp:nvSpPr>
        <dsp:cNvPr id="0" name=""/>
        <dsp:cNvSpPr/>
      </dsp:nvSpPr>
      <dsp:spPr>
        <a:xfrm>
          <a:off x="6478537" y="3035824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工作地區</a:t>
          </a:r>
        </a:p>
      </dsp:txBody>
      <dsp:txXfrm>
        <a:off x="6478537" y="3035824"/>
        <a:ext cx="1176542" cy="358845"/>
      </dsp:txXfrm>
    </dsp:sp>
    <dsp:sp modelId="{22455353-F4E4-D94E-AD4D-1B680689BFE6}">
      <dsp:nvSpPr>
        <dsp:cNvPr id="0" name=""/>
        <dsp:cNvSpPr/>
      </dsp:nvSpPr>
      <dsp:spPr>
        <a:xfrm>
          <a:off x="5066685" y="354173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...</a:t>
          </a:r>
          <a:endParaRPr lang="zh-TW" altLang="en-US" sz="2100" kern="1200" dirty="0"/>
        </a:p>
      </dsp:txBody>
      <dsp:txXfrm>
        <a:off x="5066685" y="3541737"/>
        <a:ext cx="1176542" cy="358845"/>
      </dsp:txXfrm>
    </dsp:sp>
    <dsp:sp modelId="{28105422-F122-7240-83AC-5D616B5D5194}">
      <dsp:nvSpPr>
        <dsp:cNvPr id="0" name=""/>
        <dsp:cNvSpPr/>
      </dsp:nvSpPr>
      <dsp:spPr>
        <a:xfrm>
          <a:off x="3654834" y="3794694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</a:t>
          </a:r>
          <a:endParaRPr lang="zh-TW" altLang="en-US" sz="2100" kern="1200" dirty="0"/>
        </a:p>
      </dsp:txBody>
      <dsp:txXfrm>
        <a:off x="3654834" y="3794694"/>
        <a:ext cx="1176542" cy="358845"/>
      </dsp:txXfrm>
    </dsp:sp>
    <dsp:sp modelId="{21EB8780-2B6E-1243-B7D1-E1675EDEBE31}">
      <dsp:nvSpPr>
        <dsp:cNvPr id="0" name=""/>
        <dsp:cNvSpPr/>
      </dsp:nvSpPr>
      <dsp:spPr>
        <a:xfrm>
          <a:off x="3654834" y="4553564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3654834" y="4553564"/>
        <a:ext cx="1176542" cy="358845"/>
      </dsp:txXfrm>
    </dsp:sp>
    <dsp:sp modelId="{FB775A4C-FE50-4043-A8A5-12845CB1EB93}">
      <dsp:nvSpPr>
        <dsp:cNvPr id="0" name=""/>
        <dsp:cNvSpPr/>
      </dsp:nvSpPr>
      <dsp:spPr>
        <a:xfrm>
          <a:off x="5066685" y="4047650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span</a:t>
          </a:r>
          <a:r>
            <a:rPr lang="zh-TW" altLang="en-US" sz="2100" kern="1200" dirty="0"/>
            <a:t> </a:t>
          </a:r>
          <a:r>
            <a:rPr lang="en-US" altLang="zh-TW" sz="2100" kern="1200" dirty="0"/>
            <a:t>or a</a:t>
          </a:r>
          <a:endParaRPr lang="zh-TW" altLang="en-US" sz="2100" kern="1200" dirty="0"/>
        </a:p>
      </dsp:txBody>
      <dsp:txXfrm>
        <a:off x="5066685" y="4047650"/>
        <a:ext cx="1176542" cy="358845"/>
      </dsp:txXfrm>
    </dsp:sp>
    <dsp:sp modelId="{66C55029-0078-4942-AACA-2B3D98858EC6}">
      <dsp:nvSpPr>
        <dsp:cNvPr id="0" name=""/>
        <dsp:cNvSpPr/>
      </dsp:nvSpPr>
      <dsp:spPr>
        <a:xfrm>
          <a:off x="6478537" y="4047650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薪資待遇</a:t>
          </a:r>
        </a:p>
      </dsp:txBody>
      <dsp:txXfrm>
        <a:off x="6478537" y="4047650"/>
        <a:ext cx="1176542" cy="358845"/>
      </dsp:txXfrm>
    </dsp:sp>
    <dsp:sp modelId="{1AB887FF-533A-634F-9899-BFA0A551D96F}">
      <dsp:nvSpPr>
        <dsp:cNvPr id="0" name=""/>
        <dsp:cNvSpPr/>
      </dsp:nvSpPr>
      <dsp:spPr>
        <a:xfrm>
          <a:off x="5066685" y="4553564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5066685" y="4553564"/>
        <a:ext cx="1176542" cy="358845"/>
      </dsp:txXfrm>
    </dsp:sp>
    <dsp:sp modelId="{4AE25E1C-4DE5-D846-BF3F-FFD22AB2E4DE}">
      <dsp:nvSpPr>
        <dsp:cNvPr id="0" name=""/>
        <dsp:cNvSpPr/>
      </dsp:nvSpPr>
      <dsp:spPr>
        <a:xfrm>
          <a:off x="5066685" y="505947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5066685" y="5059477"/>
        <a:ext cx="1176542" cy="358845"/>
      </dsp:txXfrm>
    </dsp:sp>
    <dsp:sp modelId="{6F314200-13C4-3841-B1A7-B3AF8C4588A2}">
      <dsp:nvSpPr>
        <dsp:cNvPr id="0" name=""/>
        <dsp:cNvSpPr/>
      </dsp:nvSpPr>
      <dsp:spPr>
        <a:xfrm>
          <a:off x="2242982" y="2909345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2242982" y="2909345"/>
        <a:ext cx="1176542" cy="358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7276-4BC9-465C-04AE-EFB17363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FE49C2-794B-CE63-41AA-944353DD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BE354-5EC2-4585-B741-33DAF830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0C4B9-EC80-96EF-4396-55478242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18C42-74A9-97AD-4EFF-4F75F12A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0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74287-505C-F816-60A2-E631C0CC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09328-8F96-7975-E0B3-C1C50887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4C8BC-D979-111A-6170-4910A0BA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634D4-CE8C-7EBE-E7A9-762F3D98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FD881-21EC-F7C1-800E-BD0D98C2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846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6A8396-5DCC-09E3-37CA-08D465552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F28099-2AD7-FA1C-E559-BC5A2EA3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17BC47-EEDB-0CA4-C240-D0DA92B1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ED0E4-D6CE-3F6D-C655-25DDB3DA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D65978-C875-36C3-B6CE-EE205D7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62925-03A0-315A-225D-BAEED643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C1697-1C02-B521-FC37-B97AF7F5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00923-E389-155E-1065-3BF2DB91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5D44A-B6F0-6B69-2427-B2DA4C0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9126D-9C3F-E974-9FFD-38603D7C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3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D8F59-5C77-4FCE-6414-D10FC83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6F170-B554-FBBE-B9C3-F5F0079E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8920-49CE-295B-7043-05F3EBFB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8B8AB-9C0D-CC44-E247-9854DE4B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B3FED-5AD1-CA7C-0E5C-9393F941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2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E76C3-62B3-E771-680B-355AEBB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D9AB8-A85C-C9C7-F780-40D3BB293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A4BBC5-90A9-1EC0-A674-6B567EE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FE099-124B-3CEB-CF82-B62F946B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425C4-0AA3-FCAA-47DE-2DAAB74F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FCC6A2-DA02-79E1-1C6D-1BFB642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C8D1-9676-CC51-6433-241B237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804020-9C43-A674-1C10-974A961B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61179F-4A35-C88E-904B-F66A0FAA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D6DC82-6A4E-98DE-933E-C7F679857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7AAF47-6E26-F363-780D-1E739384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5F8F92-A025-0908-236E-EA9AB79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B607C-07D3-8D0F-1263-A9CC433D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93EEF8-3A37-1FFB-752F-948EDB5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0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1107-25D7-4D6E-C75A-F198EFA0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F78F15-55E6-2054-B570-05E5800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F4D475-1FFE-C7B9-CCE0-AA0F8F8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F0534B-F610-4CBF-6124-12BAE5BB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69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F354E9-12FE-AC07-D6DD-1DA4E5D3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E79AA-973C-3BAD-169F-5798078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681DD6-F1D3-356C-7655-CB2BF7D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05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0D38B-994F-5C4C-AFCD-3A8A0220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5B723-3E6A-47F0-0986-BACF34C8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8CCA0-BF3E-0151-9E0C-BF66D9B9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128E3-B806-B705-4AC0-E3EA7A5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6B452-D109-5E42-037A-7ADC90E1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E8C413-F1BC-C589-E735-D4F414B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7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0AAAB-311E-2F26-5EF3-2CBCDA5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F31FF1-3F5D-EA00-C59C-D609DB54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54241F-8AA7-C583-0883-1A74C058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43B13-677E-7C52-7F2C-B9F2F45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7D0B99-F5C8-8157-7EF1-94972D2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F8A988-1EDE-75F9-EB85-216CF812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EF924E-0220-5026-9FA3-B96CE066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90F5B-5190-26B3-4181-B926E9453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329E4-C899-3E3B-8E13-80866512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4A884-E6E6-72F3-82B2-592970FE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42FE4-5751-F2EF-EB72-9AD34D3B7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97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0B3035D3-7DEA-8421-3096-D0CA02F75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780047"/>
              </p:ext>
            </p:extLst>
          </p:nvPr>
        </p:nvGraphicFramePr>
        <p:xfrm>
          <a:off x="2031999" y="719666"/>
          <a:ext cx="98980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8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34</Words>
  <Application>Microsoft Macintosh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鴻祥 呂</dc:creator>
  <cp:lastModifiedBy>鴻祥 呂</cp:lastModifiedBy>
  <cp:revision>2</cp:revision>
  <dcterms:created xsi:type="dcterms:W3CDTF">2023-07-31T03:32:28Z</dcterms:created>
  <dcterms:modified xsi:type="dcterms:W3CDTF">2023-07-31T13:52:49Z</dcterms:modified>
</cp:coreProperties>
</file>