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notesMasterIdLst>
    <p:notesMasterId r:id="rId14"/>
  </p:notesMasterIdLst>
  <p:handoutMasterIdLst>
    <p:handoutMasterId r:id="rId15"/>
  </p:handoutMasterIdLst>
  <p:sldIdLst>
    <p:sldId id="853" r:id="rId5"/>
    <p:sldId id="319" r:id="rId6"/>
    <p:sldId id="857" r:id="rId7"/>
    <p:sldId id="859" r:id="rId8"/>
    <p:sldId id="862" r:id="rId9"/>
    <p:sldId id="860" r:id="rId10"/>
    <p:sldId id="861" r:id="rId11"/>
    <p:sldId id="863" r:id="rId12"/>
    <p:sldId id="856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8F10B"/>
    <a:srgbClr val="297820"/>
    <a:srgbClr val="0000FF"/>
    <a:srgbClr val="009900"/>
    <a:srgbClr val="F7F7F7"/>
    <a:srgbClr val="CCFF66"/>
    <a:srgbClr val="CC3399"/>
    <a:srgbClr val="FF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9" autoAdjust="0"/>
    <p:restoredTop sz="91212" autoAdjust="0"/>
  </p:normalViewPr>
  <p:slideViewPr>
    <p:cSldViewPr>
      <p:cViewPr>
        <p:scale>
          <a:sx n="165" d="100"/>
          <a:sy n="165" d="100"/>
        </p:scale>
        <p:origin x="152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3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FC98-D4E8-A744-B480-481D317132D9}" type="datetimeFigureOut">
              <a:rPr kumimoji="1" lang="zh-CN" altLang="en-US" smtClean="0"/>
              <a:t>16/7/12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F7B9F-A3D1-AF42-B0E7-1B8662B93A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072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B657F58-BBCD-413E-8D49-1EDDE2865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6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矩形 3"/>
          <p:cNvSpPr>
            <a:spLocks noGrp="1" noChangeArrowheads="1"/>
          </p:cNvSpPr>
          <p:nvPr>
            <p:ph type="ctrTitle"/>
          </p:nvPr>
        </p:nvSpPr>
        <p:spPr>
          <a:xfrm>
            <a:off x="683568" y="1167594"/>
            <a:ext cx="7922840" cy="1085850"/>
          </a:xfrm>
        </p:spPr>
        <p:txBody>
          <a:bodyPr/>
          <a:lstStyle>
            <a:lvl1pPr algn="ctr">
              <a:defRPr sz="3200">
                <a:solidFill>
                  <a:srgbClr val="3F3F3F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4" name="矩形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矩形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fld id="{67C6D396-940D-4B51-B958-79E7A3B6B0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928" y="4443958"/>
            <a:ext cx="1296144" cy="5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49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rgbClr val="3F3F3F"/>
                </a:solidFill>
              </a:defRPr>
            </a:lvl1pPr>
            <a:lvl2pPr>
              <a:defRPr sz="2000">
                <a:solidFill>
                  <a:srgbClr val="3F3F3F"/>
                </a:solidFill>
              </a:defRPr>
            </a:lvl2pPr>
            <a:lvl3pPr>
              <a:defRPr sz="1800">
                <a:solidFill>
                  <a:srgbClr val="3F3F3F"/>
                </a:solidFill>
              </a:defRPr>
            </a:lvl3pPr>
            <a:lvl4pPr>
              <a:defRPr sz="1600">
                <a:solidFill>
                  <a:srgbClr val="3F3F3F"/>
                </a:solidFill>
              </a:defRPr>
            </a:lvl4pPr>
            <a:lvl5pPr>
              <a:defRPr sz="1600">
                <a:solidFill>
                  <a:srgbClr val="3F3F3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矩形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F63064E4-8AC7-4665-9D28-A59ADD43D84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7715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  <a:lvl2pPr>
              <a:defRPr sz="20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2pPr>
            <a:lvl3pPr>
              <a:defRPr sz="18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3pPr>
            <a:lvl4pPr>
              <a:defRPr sz="16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4pPr>
            <a:lvl5pPr>
              <a:defRPr sz="16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  <a:lvl2pPr>
              <a:defRPr sz="20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2pPr>
            <a:lvl3pPr>
              <a:defRPr sz="18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3pPr>
            <a:lvl4pPr>
              <a:defRPr sz="16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4pPr>
            <a:lvl5pPr>
              <a:defRPr sz="1600"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矩形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矩形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矩形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3F3F3F"/>
                </a:solidFill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fld id="{2C392F97-E758-48BF-8D99-4AEAF8EDB0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5423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411760" y="4894443"/>
            <a:ext cx="4328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本</a:t>
            </a:r>
            <a:r>
              <a:rPr lang="zh-CN" alt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演示文稿</a:t>
            </a:r>
            <a:r>
              <a:rPr lang="x-none" altLang="zh-CN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版权归</a:t>
            </a:r>
            <a:r>
              <a:rPr lang="zh-CN" alt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杭州迅蚁网络科技有限公司</a:t>
            </a:r>
            <a:r>
              <a:rPr lang="x-none" altLang="zh-CN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所有</a:t>
            </a:r>
            <a:r>
              <a:rPr lang="zh-CN" alt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，保留所有权利</a:t>
            </a:r>
            <a:endParaRPr kumimoji="1" lang="zh-CN" altLang="en-US" sz="700" dirty="0">
              <a:solidFill>
                <a:schemeClr val="bg1">
                  <a:lumMod val="65000"/>
                </a:schemeClr>
              </a:solidFill>
              <a:effectLst/>
              <a:latin typeface="黑体"/>
              <a:ea typeface="黑体"/>
              <a:cs typeface="黑体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5936" y="4299942"/>
            <a:ext cx="1152128" cy="5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52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4876800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715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4" name="矩形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457700"/>
            <a:ext cx="2133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F3F3F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5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457700"/>
            <a:ext cx="2895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F3F3F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457700"/>
            <a:ext cx="2133600" cy="357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3F3F3F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pPr>
              <a:defRPr/>
            </a:pPr>
            <a:fld id="{290E165B-120C-4BF5-B938-184695A4FAC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411760" y="4948014"/>
            <a:ext cx="43284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本</a:t>
            </a:r>
            <a:r>
              <a:rPr lang="zh-CN" alt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演示文稿</a:t>
            </a:r>
            <a:r>
              <a:rPr lang="x-none" altLang="zh-CN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版权归</a:t>
            </a:r>
            <a:r>
              <a:rPr lang="zh-CN" alt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杭州迅蚁网络科技有限公司</a:t>
            </a:r>
            <a:r>
              <a:rPr lang="x-none" altLang="zh-CN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所有</a:t>
            </a:r>
            <a:r>
              <a:rPr lang="zh-CN" altLang="en-US" sz="7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黑体"/>
                <a:ea typeface="黑体"/>
                <a:cs typeface="黑体"/>
              </a:rPr>
              <a:t>，保留所有权利</a:t>
            </a:r>
            <a:endParaRPr kumimoji="1" lang="zh-CN" altLang="en-US" sz="700" dirty="0">
              <a:solidFill>
                <a:schemeClr val="bg1">
                  <a:lumMod val="65000"/>
                </a:schemeClr>
              </a:solidFill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1680" y="4894008"/>
            <a:ext cx="7452320" cy="54006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F3F3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784" y="51470"/>
            <a:ext cx="1907704" cy="3239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12" y="4855444"/>
            <a:ext cx="1475656" cy="1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3" r:id="rId4"/>
  </p:sldLayoutIdLst>
  <p:transition spd="slow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F3F3F"/>
          </a:solidFill>
          <a:effectLst/>
          <a:latin typeface="黑体"/>
          <a:ea typeface="黑体"/>
          <a:cs typeface="黑体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rgbClr val="3F3F3F"/>
          </a:solidFill>
          <a:effectLst/>
          <a:latin typeface="黑体"/>
          <a:ea typeface="黑体"/>
          <a:cs typeface="黑体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3F3F3F"/>
          </a:solidFill>
          <a:effectLst/>
          <a:latin typeface="黑体"/>
          <a:ea typeface="黑体"/>
          <a:cs typeface="黑体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800" b="1">
          <a:solidFill>
            <a:srgbClr val="3F3F3F"/>
          </a:solidFill>
          <a:effectLst/>
          <a:latin typeface="黑体"/>
          <a:ea typeface="黑体"/>
          <a:cs typeface="黑体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>
          <a:solidFill>
            <a:srgbClr val="3F3F3F"/>
          </a:solidFill>
          <a:effectLst/>
          <a:latin typeface="黑体"/>
          <a:ea typeface="黑体"/>
          <a:cs typeface="黑体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b="1">
          <a:solidFill>
            <a:srgbClr val="3F3F3F"/>
          </a:solidFill>
          <a:effectLst/>
          <a:latin typeface="黑体"/>
          <a:ea typeface="黑体"/>
          <a:cs typeface="黑体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08117" y="48309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91630"/>
            <a:ext cx="7922840" cy="1085850"/>
          </a:xfrm>
        </p:spPr>
        <p:txBody>
          <a:bodyPr/>
          <a:lstStyle/>
          <a:p>
            <a:r>
              <a:rPr lang="zh-CN" altLang="en-US" dirty="0" smtClean="0"/>
              <a:t>转正汇报</a:t>
            </a:r>
            <a:endParaRPr lang="zh-CN" altLang="en-US" dirty="0"/>
          </a:p>
        </p:txBody>
      </p:sp>
      <p:sp>
        <p:nvSpPr>
          <p:cNvPr id="7" name="矩形 3"/>
          <p:cNvSpPr txBox="1">
            <a:spLocks noChangeArrowheads="1"/>
          </p:cNvSpPr>
          <p:nvPr/>
        </p:nvSpPr>
        <p:spPr bwMode="auto">
          <a:xfrm>
            <a:off x="3995936" y="3147814"/>
            <a:ext cx="1152128" cy="38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dirty="0" smtClean="0">
                <a:solidFill>
                  <a:srgbClr val="3F3F3F"/>
                </a:solidFill>
                <a:effectLst/>
                <a:latin typeface="黑体"/>
                <a:ea typeface="黑体"/>
                <a:cs typeface="黑体"/>
              </a:rPr>
              <a:t>XXX</a:t>
            </a:r>
            <a:endParaRPr lang="zh-CN" altLang="en-US" sz="1600" dirty="0" smtClean="0">
              <a:solidFill>
                <a:srgbClr val="3F3F3F"/>
              </a:solidFill>
              <a:effectLst/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057526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sz="2000" dirty="0" smtClean="0"/>
              <a:t>工作</a:t>
            </a:r>
            <a:r>
              <a:rPr lang="zh-CN" altLang="en-US" sz="2000" dirty="0" smtClean="0"/>
              <a:t>总结</a:t>
            </a:r>
            <a:endParaRPr lang="zh-CN" altLang="en-US" sz="2000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000" dirty="0" smtClean="0"/>
              <a:t>工作</a:t>
            </a:r>
            <a:r>
              <a:rPr lang="zh-CN" altLang="en-US" sz="2000" dirty="0"/>
              <a:t>成果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sz="2000" dirty="0" smtClean="0"/>
              <a:t>个人收获</a:t>
            </a:r>
            <a:endParaRPr lang="zh-CN" altLang="en-US" sz="2000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000" dirty="0" smtClean="0"/>
              <a:t>未来发展规划</a:t>
            </a:r>
            <a:endParaRPr lang="zh-CN" altLang="en-US" sz="2000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sz="2000" dirty="0" smtClean="0"/>
              <a:t>公司管理意见</a:t>
            </a:r>
            <a:r>
              <a:rPr lang="zh-CN" altLang="en-US" sz="2000" dirty="0" smtClean="0"/>
              <a:t>建议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sz="2000" dirty="0" smtClean="0"/>
              <a:t>我眼中的迅蚁</a:t>
            </a:r>
            <a:endParaRPr lang="en-US" altLang="zh-CN" sz="2000" dirty="0" smtClean="0"/>
          </a:p>
          <a:p>
            <a:pPr marL="571500" indent="-571500">
              <a:buFont typeface="+mj-ea"/>
              <a:buAutoNum type="ea1JpnChsDbPeriod"/>
            </a:pP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 marL="971550" lvl="1" indent="-571500">
              <a:buFont typeface="+mj-lt"/>
              <a:buAutoNum type="arabicPeriod"/>
            </a:pPr>
            <a:endParaRPr lang="en-US" altLang="zh-CN" sz="2400" dirty="0">
              <a:latin typeface="Heiti SC Light"/>
              <a:ea typeface="Heiti SC Light"/>
              <a:cs typeface="Heiti SC Light"/>
            </a:endParaRPr>
          </a:p>
          <a:p>
            <a:pPr marL="571500" indent="-571500">
              <a:buFont typeface="+mj-ea"/>
              <a:buAutoNum type="ea1JpnChsDbPeriod"/>
            </a:pPr>
            <a:endParaRPr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一、工作总结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734833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 smtClean="0"/>
              <a:t>、</a:t>
            </a:r>
            <a:r>
              <a:rPr lang="zh-CN" altLang="en-US" dirty="0"/>
              <a:t>工作成果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17091" y="5618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32366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个人收获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544" y="5555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12461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未来发展规划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产品未来发展的理解</a:t>
            </a:r>
          </a:p>
          <a:p>
            <a:r>
              <a:rPr lang="zh-CN" altLang="en-US" dirty="0"/>
              <a:t>产品未来发展的建议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47879" y="6388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32366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</a:t>
            </a:r>
            <a:r>
              <a:rPr lang="zh-CN" altLang="en-US" dirty="0" smtClean="0"/>
              <a:t>、</a:t>
            </a:r>
            <a:r>
              <a:rPr lang="zh-CN" altLang="en-US" dirty="0"/>
              <a:t>公司管理意见建议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32366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我眼中的迅蚁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021188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 txBox="1">
            <a:spLocks noChangeArrowheads="1"/>
          </p:cNvSpPr>
          <p:nvPr/>
        </p:nvSpPr>
        <p:spPr>
          <a:xfrm>
            <a:off x="2915816" y="1995686"/>
            <a:ext cx="3096344" cy="738082"/>
          </a:xfrm>
          <a:prstGeom prst="rect">
            <a:avLst/>
          </a:prstGeom>
          <a:ln>
            <a:noFill/>
          </a:ln>
          <a:effectLst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Black"/>
                <a:ea typeface="Heiti SC Light"/>
                <a:cs typeface="Avenir Black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 b="0" dirty="0" smtClean="0">
                <a:solidFill>
                  <a:srgbClr val="3F3F3F"/>
                </a:solidFill>
                <a:effectLst/>
                <a:ea typeface="黑体"/>
              </a:rPr>
              <a:t>Thanks</a:t>
            </a:r>
            <a:r>
              <a:rPr lang="zh-CN" altLang="en-US" sz="3600" b="0" dirty="0" smtClean="0">
                <a:solidFill>
                  <a:srgbClr val="3F3F3F"/>
                </a:solidFill>
                <a:effectLst/>
                <a:ea typeface="黑体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91730583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迅蚁PPT模板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uowei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uowe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owe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owe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owe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owe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owe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owe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owe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owe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owe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owe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owe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69AE4746A578C469B11E848EEC713C6" ma:contentTypeVersion="0" ma:contentTypeDescription="新建文档。" ma:contentTypeScope="" ma:versionID="0bc92eb079e6115f7ceff25eb110bde8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63AD44D-64C4-4CFC-B077-8828ED5725BB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F2559D-51B8-4344-BD4C-83666BA36F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C094E-A4B3-40A3-B6B7-96282465AF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迅蚁PPT模板.potx</Template>
  <TotalTime>28876</TotalTime>
  <Words>63</Words>
  <Application>Microsoft Macintosh PowerPoint</Application>
  <PresentationFormat>全屏显示(16:9)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Avenir Black</vt:lpstr>
      <vt:lpstr>Heiti SC Light</vt:lpstr>
      <vt:lpstr>Wingdings</vt:lpstr>
      <vt:lpstr>黑体</vt:lpstr>
      <vt:lpstr>宋体</vt:lpstr>
      <vt:lpstr>微软雅黑</vt:lpstr>
      <vt:lpstr>迅蚁PPT模板</vt:lpstr>
      <vt:lpstr>转正汇报</vt:lpstr>
      <vt:lpstr>主要内容</vt:lpstr>
      <vt:lpstr>一、工作总结</vt:lpstr>
      <vt:lpstr>二、工作成果</vt:lpstr>
      <vt:lpstr>三、个人收获</vt:lpstr>
      <vt:lpstr>四、未来发展规划</vt:lpstr>
      <vt:lpstr>五、公司管理意见建议</vt:lpstr>
      <vt:lpstr>六、我眼中的迅蚁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章磊</dc:creator>
  <cp:lastModifiedBy>yangmmy@126.com</cp:lastModifiedBy>
  <cp:revision>1009</cp:revision>
  <cp:lastPrinted>1601-01-01T00:00:00Z</cp:lastPrinted>
  <dcterms:created xsi:type="dcterms:W3CDTF">2013-05-15T02:41:59Z</dcterms:created>
  <dcterms:modified xsi:type="dcterms:W3CDTF">2016-07-12T09:22:07Z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