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2637" autoAdjust="0"/>
  </p:normalViewPr>
  <p:slideViewPr>
    <p:cSldViewPr snapToGrid="0">
      <p:cViewPr varScale="1">
        <p:scale>
          <a:sx n="63" d="100"/>
          <a:sy n="63" d="100"/>
        </p:scale>
        <p:origin x="26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D575F-BA78-4BB8-BB54-E972871489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1A090-5DD3-4123-905E-C8E9920A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0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1A090-5DD3-4123-905E-C8E9920AFB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4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5EC3-5831-80E2-A8F4-57CB9A7BD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752A6-DB31-80D2-F83B-0F64CBA0D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DCE42-F1F2-E465-8A99-354F8EAD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E8E-DBC0-4841-A501-D3D8FBC00CB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468CF-AC49-C40E-245B-43312050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A69D4-84E5-5C53-A513-8122DA5E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9C93-D997-4FA5-A9C6-6D9E17D7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3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EB79-30CE-7C64-2978-EA08A596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B881E-2619-2401-9665-5D9978E12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8E53C-20EE-2DF9-819A-DBAC34B9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E8E-DBC0-4841-A501-D3D8FBC00CB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CFD95-0249-DFEB-EC99-E8EF4424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8B8A5-CB9A-96CF-B84C-9EF0240B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9C93-D997-4FA5-A9C6-6D9E17D7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8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CB99A-B795-4695-7C90-1007D8498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3C2FD-BE8B-1A60-8F85-D601FFB6C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AA8E1-E17A-687C-CCD4-FE0B04D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E8E-DBC0-4841-A501-D3D8FBC00CB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3182-C4EA-9C9C-15D3-BA574275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1325C-ED98-8119-4BB7-EA985AF0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9C93-D997-4FA5-A9C6-6D9E17D7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2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7F02-FD69-8721-DD34-3676F466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5135-0B55-519B-8768-9149E8881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C4021-9F45-A28B-29C6-67DB4C0F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E8E-DBC0-4841-A501-D3D8FBC00CB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BC1C7-97DC-CECE-2522-2F163BF1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EE891-79E8-F0B5-E194-FFB03595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9C93-D997-4FA5-A9C6-6D9E17D7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8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E7F3-9953-DF53-FBC1-D4CD33E0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1B18-ADA2-F1C2-3A6F-93CCFFEAB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58C0F-4168-C8A8-D5C8-D6FBD26B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E8E-DBC0-4841-A501-D3D8FBC00CB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6AA1-F96D-02C9-256F-6091897D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7AFFC-1559-9F96-F989-D585C068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9C93-D997-4FA5-A9C6-6D9E17D7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6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D760-FBC9-7B5B-53BB-7AAC5B8C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7C187-FB86-44FB-D57F-F3666518D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B56ED-6EAB-0CF6-BA1C-977EB6FBD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2797B-69D8-E73F-3AA0-6B950D65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E8E-DBC0-4841-A501-D3D8FBC00CB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C01A2-3E06-3700-569F-458D9B93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03B8C-4708-8AA0-563A-F999D325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9C93-D997-4FA5-A9C6-6D9E17D7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0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D8DB-F677-9484-681D-30C4689A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B938C-5913-0AE5-801E-CA8B357E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D038E-4660-2D04-F2AA-8600D85EA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703FC-A5B4-D380-2B23-C62645A37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7748C-3B4C-0BFC-88A1-1C8062469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A8104-A71D-F84D-0CAD-9BE76F41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E8E-DBC0-4841-A501-D3D8FBC00CB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4B2F8-EB2C-5096-A068-C2609770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95412-4F4F-12B9-210C-D9AE2C60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9C93-D997-4FA5-A9C6-6D9E17D7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3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5D21-CE4D-2496-F4E1-197C07B0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7B07A-0E5A-9C77-A310-223CC92F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E8E-DBC0-4841-A501-D3D8FBC00CB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27F19-3055-4EA9-E09B-D097837B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ED8F6-1A6E-6F5D-E2B7-11763E77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9C93-D997-4FA5-A9C6-6D9E17D7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D0C24-885F-4A6F-AA5B-5FA3D49B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E8E-DBC0-4841-A501-D3D8FBC00CB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76F04-04B2-1286-F754-DFCE601A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49655-B7C6-135D-8F0F-EAA4DA04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9C93-D997-4FA5-A9C6-6D9E17D7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1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EF9-E5EA-2D16-ED24-0C174E2B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5599-8596-377E-0599-1660A10A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77D6C-9D91-D5D8-B8EE-797392770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BEA47-D37A-6C30-4015-90AA8150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E8E-DBC0-4841-A501-D3D8FBC00CB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D8F02-9893-C8EC-C977-9AB2A1E1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445A2-DD3F-A5E1-74AE-E9608501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9C93-D997-4FA5-A9C6-6D9E17D7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5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4450-3EA3-17EB-B15B-1016714A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7C4FC-F8FC-A491-B52A-0C7413E5C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F562B-2111-5A9F-C939-8CAE2EA25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3D358-4261-05EC-41C4-DF6C66FA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E8E-DBC0-4841-A501-D3D8FBC00CB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9BFD8-6809-626D-280F-866D1CB4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A55F8-4FE2-6340-8560-6BA5F8AA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9C93-D997-4FA5-A9C6-6D9E17D7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E6C2F-BFA0-148C-1167-FFFC9050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102E1-C48E-95C5-6FE8-0BDC5C815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9FEDF-04CF-DB71-EF42-CCBCEA4D5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E77E8E-DBC0-4841-A501-D3D8FBC00CB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E75AB-B63D-917B-4060-EC6DBF17C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660D-E1F8-D070-2208-98D0EC5DD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E9C93-D997-4FA5-A9C6-6D9E17D7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4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BD70FC-6DA4-3F34-0588-242C2BD1C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666351"/>
            <a:ext cx="10558405" cy="3044335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My Reflection’s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6A72-F17B-A1FA-DCA0-EB431A0BE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866064"/>
            <a:ext cx="10558405" cy="2234485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By: Hong Nguyen</a:t>
            </a:r>
          </a:p>
          <a:p>
            <a:r>
              <a:rPr lang="en-US" dirty="0">
                <a:solidFill>
                  <a:schemeClr val="bg1"/>
                </a:solidFill>
              </a:rPr>
              <a:t>Early Childhood Studies </a:t>
            </a:r>
          </a:p>
        </p:txBody>
      </p:sp>
    </p:spTree>
    <p:extLst>
      <p:ext uri="{BB962C8B-B14F-4D97-AF65-F5344CB8AC3E}">
        <p14:creationId xmlns:p14="http://schemas.microsoft.com/office/powerpoint/2010/main" val="212335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blue and pink rectangles with white text&#10;&#10;Description automatically generated">
            <a:extLst>
              <a:ext uri="{FF2B5EF4-FFF2-40B4-BE49-F238E27FC236}">
                <a16:creationId xmlns:a16="http://schemas.microsoft.com/office/drawing/2014/main" id="{CE9639CD-F75F-4407-E055-B1A80B2A3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1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279460E0-0AAC-4AC7-C861-B826E49B3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2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oster with text and cartoon characters">
            <a:extLst>
              <a:ext uri="{FF2B5EF4-FFF2-40B4-BE49-F238E27FC236}">
                <a16:creationId xmlns:a16="http://schemas.microsoft.com/office/drawing/2014/main" id="{2850518E-1AC4-BA80-773C-041169844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7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colorful rectangular sign with text&#10;&#10;Description automatically generated with medium confidence">
            <a:extLst>
              <a:ext uri="{FF2B5EF4-FFF2-40B4-BE49-F238E27FC236}">
                <a16:creationId xmlns:a16="http://schemas.microsoft.com/office/drawing/2014/main" id="{745DC63F-8D0E-2A82-723D-7E18CA2E9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4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colorful rectangular banner with text&#10;&#10;Description automatically generated with medium confidence">
            <a:extLst>
              <a:ext uri="{FF2B5EF4-FFF2-40B4-BE49-F238E27FC236}">
                <a16:creationId xmlns:a16="http://schemas.microsoft.com/office/drawing/2014/main" id="{521C328C-BA75-BE35-A217-FA604490B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hild's health chart&#10;&#10;Description automatically generated">
            <a:extLst>
              <a:ext uri="{FF2B5EF4-FFF2-40B4-BE49-F238E27FC236}">
                <a16:creationId xmlns:a16="http://schemas.microsoft.com/office/drawing/2014/main" id="{D830D1AF-2229-D9CA-46BC-2E12C12FD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2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oster of a nursery">
            <a:extLst>
              <a:ext uri="{FF2B5EF4-FFF2-40B4-BE49-F238E27FC236}">
                <a16:creationId xmlns:a16="http://schemas.microsoft.com/office/drawing/2014/main" id="{59165AD3-DA4B-2927-BE3F-2182D35E7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3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oster with text and images of children and parents&#10;&#10;Description automatically generated">
            <a:extLst>
              <a:ext uri="{FF2B5EF4-FFF2-40B4-BE49-F238E27FC236}">
                <a16:creationId xmlns:a16="http://schemas.microsoft.com/office/drawing/2014/main" id="{2E2C9BF8-6EED-F36A-435B-0ACDD0E3F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6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diagram of a child's mental health">
            <a:extLst>
              <a:ext uri="{FF2B5EF4-FFF2-40B4-BE49-F238E27FC236}">
                <a16:creationId xmlns:a16="http://schemas.microsoft.com/office/drawing/2014/main" id="{85150938-3E7A-0466-419C-94EBE166F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7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oster of a child's education&#10;&#10;Description automatically generated">
            <a:extLst>
              <a:ext uri="{FF2B5EF4-FFF2-40B4-BE49-F238E27FC236}">
                <a16:creationId xmlns:a16="http://schemas.microsoft.com/office/drawing/2014/main" id="{659A9450-9713-4745-47DD-5727B84F1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8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Widescreen</PresentationFormat>
  <Paragraphs>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My Reflection’s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Reflection’s </dc:title>
  <dc:creator>Hong Nguyen</dc:creator>
  <cp:lastModifiedBy>Hong Nguyen</cp:lastModifiedBy>
  <cp:revision>1</cp:revision>
  <dcterms:created xsi:type="dcterms:W3CDTF">2024-04-20T19:37:30Z</dcterms:created>
  <dcterms:modified xsi:type="dcterms:W3CDTF">2024-04-20T19:51:22Z</dcterms:modified>
</cp:coreProperties>
</file>