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C7DE6-C501-8DE2-331F-F704D223D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A46EFC-9459-504E-AD44-0DA187AA5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BD7091-8B63-6883-67D7-9D784CD7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DF99A-0163-91EE-B22F-B18E12A8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3E742-E4F5-9B32-F36F-348E77B4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69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57A13-1ADA-E6C5-4A7F-EEEB333F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D445C1-2C5B-60F0-8032-7FA3C4E8A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63DE2-8027-9551-345C-698B2C4F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3F828-B9DB-525E-C3B9-C0AAF1EF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D0BB8-5209-EA56-2C01-01A79A27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4C16A0-64CA-DAAC-5CD9-FF0C69F78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9B128F-80BB-E0D4-995A-C9FB466AF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344FD-678E-4483-3A5D-E92F77D4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491BF-C2B6-2968-BBE8-483BA68D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5E164-42B3-819E-EB80-E3D233C7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4D73-BA5E-499E-236D-3203B86B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F1CF6-A7B9-8C34-4C13-ECA0C6B4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AA4271-F154-3573-0806-E59114C8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E2644-1A83-8664-3412-8B1E453B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BA9170-85FB-734B-64C3-FD33F3E9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5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D5561-0603-0B33-7C93-B762A4DA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1CDD08-FF0E-DB03-0906-2A36D6E5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C1EDD9-159F-8EAC-7F10-F4FA129C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D69F6-52CC-04D6-463C-5E595EB0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ECEE9-6991-9EB1-2E2E-32E64C8D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7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7C39-4E94-3C68-872F-6416CC66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0CFDC-01C6-8331-B11E-BFC8E599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C1995A-E429-7CF5-F66C-25789FB9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22C480-2491-7F38-EA0B-3D017DFE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455B9B-2078-480B-F3D8-C6125531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77CE72-ABDD-1624-9FCB-AF56A88A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7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C99E2-89B6-7251-0F21-BC19DF09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1DC7BA-0DD9-AF76-06C4-FD865704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051331-8CE4-5B49-2552-C8BD4BFC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AF4F9F-D221-2307-561D-742BC0F16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D4D49D-17BF-8B13-7F3E-7386606C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1A76DE-40BC-713B-F970-071854D6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499484-3039-62F6-1610-79C1F9B2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A519D1-0DCC-DD04-6DE9-1952FD6A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6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20B74-3471-1D38-B81B-D4C5C1F6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ADFEFA-214C-7F7F-832F-228F1BC7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E97531-41F9-C7AB-83A2-FCB68C3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73C5A0-9189-A8A3-E78B-F8F58431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5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60D225-18BD-5F27-E5A2-F9CB316E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75E63E-26F4-162C-BBFE-C7469325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F3FEE-8ED9-017E-DE52-ACA90CE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29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A824D-BB8D-C865-DFF4-9BDF951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CC5F0F-D9F8-251F-E33B-13414CC9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00C024-D709-2E9C-0A95-1CCE4A0D8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3F30AA-1187-16BC-A9B9-38486596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9036E5-81C2-2ED2-69DB-4BB8A16A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BB199-BE10-B8CF-7958-251D4C4E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41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0D361-A8EB-C31A-399B-769112EC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8EC3F5-2222-DE86-6BF6-CFD9178C5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5A2898-099C-63DA-6AE7-65CFDFC6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02DB3-F311-D898-C1E5-BB630A9E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EFDF53-17E8-5E29-AC2C-1350A7E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243A6A-BBED-334F-3AA2-321469DE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E87893-DBF3-1FE7-C329-74C7E948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AEE3CB-7915-0389-FB68-A79D3E0B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CF8D2-95DC-8D64-9277-A709A2C68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34B2-1F42-4950-B059-BD6F7ACF53BF}" type="datetimeFigureOut">
              <a:rPr lang="zh-TW" altLang="en-US" smtClean="0"/>
              <a:t>2025/9/3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29BE0-9935-7CC1-F0C6-A7DB7EA84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6C4381-605E-D672-ED0E-2BDCD2A2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1452-0083-46B8-9AD1-18CA72C64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ck flat screen computer monitor">
            <a:extLst>
              <a:ext uri="{FF2B5EF4-FFF2-40B4-BE49-F238E27FC236}">
                <a16:creationId xmlns:a16="http://schemas.microsoft.com/office/drawing/2014/main" id="{67FD8F58-AF49-64ED-C727-92CD559D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8F7291-E1AF-C2DE-B2A5-77290359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004"/>
            <a:ext cx="9144000" cy="2387600"/>
          </a:xfrm>
        </p:spPr>
        <p:txBody>
          <a:bodyPr/>
          <a:lstStyle/>
          <a:p>
            <a:r>
              <a:rPr lang="zh-TW" altLang="en-US" dirty="0">
                <a:highlight>
                  <a:srgbClr val="C0C0C0"/>
                </a:highlight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  <a:t>每一行程式，</a:t>
            </a:r>
            <a:br>
              <a:rPr lang="en-US" altLang="zh-TW" dirty="0">
                <a:highlight>
                  <a:srgbClr val="C0C0C0"/>
                </a:highlight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</a:br>
            <a:r>
              <a:rPr lang="zh-TW" altLang="en-US" dirty="0">
                <a:highlight>
                  <a:srgbClr val="C0C0C0"/>
                </a:highlight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  <a:t>都是我邁向工程師的步伐。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4CA3FC-12A1-E2EF-AF20-2E807BB8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04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TW" sz="2800" dirty="0">
                <a:highlight>
                  <a:srgbClr val="C0C0C0"/>
                </a:highlight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  <a:t>-</a:t>
            </a:r>
            <a:r>
              <a:rPr lang="zh-TW" altLang="en-US" sz="2800" dirty="0">
                <a:highlight>
                  <a:srgbClr val="C0C0C0"/>
                </a:highlight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  <a:t>何義泓</a:t>
            </a:r>
          </a:p>
        </p:txBody>
      </p:sp>
    </p:spTree>
    <p:extLst>
      <p:ext uri="{BB962C8B-B14F-4D97-AF65-F5344CB8AC3E}">
        <p14:creationId xmlns:p14="http://schemas.microsoft.com/office/powerpoint/2010/main" val="10302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367C8-1A45-1B81-236F-32DBE92F7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658" y="2753407"/>
            <a:ext cx="10098917" cy="10959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  <a:t>不怕從零開始，只怕停止前進。</a:t>
            </a:r>
          </a:p>
        </p:txBody>
      </p:sp>
    </p:spTree>
    <p:extLst>
      <p:ext uri="{BB962C8B-B14F-4D97-AF65-F5344CB8AC3E}">
        <p14:creationId xmlns:p14="http://schemas.microsoft.com/office/powerpoint/2010/main" val="141557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26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辰宇落雁體 2.0 Thin</vt:lpstr>
      <vt:lpstr>Arial</vt:lpstr>
      <vt:lpstr>Calibri</vt:lpstr>
      <vt:lpstr>Calibri Light</vt:lpstr>
      <vt:lpstr>Office 佈景主題</vt:lpstr>
      <vt:lpstr>每一行程式， 都是我邁向工程師的步伐。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何義泓</dc:creator>
  <cp:lastModifiedBy>何義泓</cp:lastModifiedBy>
  <cp:revision>2</cp:revision>
  <dcterms:created xsi:type="dcterms:W3CDTF">2025-08-31T15:59:03Z</dcterms:created>
  <dcterms:modified xsi:type="dcterms:W3CDTF">2025-09-04T08:04:32Z</dcterms:modified>
</cp:coreProperties>
</file>