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287000" cy="10287000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1694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5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45.png"/><Relationship Id="rId7" Type="http://schemas.openxmlformats.org/officeDocument/2006/relationships/image" Target="../media/image6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5.png"/><Relationship Id="rId7" Type="http://schemas.openxmlformats.org/officeDocument/2006/relationships/image" Target="../media/image6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" Type="http://schemas.openxmlformats.org/officeDocument/2006/relationships/image" Target="../media/image1.png"/><Relationship Id="rId16" Type="http://schemas.openxmlformats.org/officeDocument/2006/relationships/image" Target="../media/image8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82.png"/><Relationship Id="rId18" Type="http://schemas.openxmlformats.org/officeDocument/2006/relationships/image" Target="../media/image93.png"/><Relationship Id="rId3" Type="http://schemas.openxmlformats.org/officeDocument/2006/relationships/image" Target="../media/image86.png"/><Relationship Id="rId21" Type="http://schemas.openxmlformats.org/officeDocument/2006/relationships/image" Target="../media/image83.png"/><Relationship Id="rId7" Type="http://schemas.openxmlformats.org/officeDocument/2006/relationships/image" Target="../media/image73.png"/><Relationship Id="rId12" Type="http://schemas.openxmlformats.org/officeDocument/2006/relationships/image" Target="../media/image90.png"/><Relationship Id="rId17" Type="http://schemas.openxmlformats.org/officeDocument/2006/relationships/image" Target="../media/image92.png"/><Relationship Id="rId2" Type="http://schemas.openxmlformats.org/officeDocument/2006/relationships/image" Target="../media/image1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8.png"/><Relationship Id="rId11" Type="http://schemas.openxmlformats.org/officeDocument/2006/relationships/image" Target="../media/image89.png"/><Relationship Id="rId5" Type="http://schemas.openxmlformats.org/officeDocument/2006/relationships/image" Target="../media/image87.png"/><Relationship Id="rId15" Type="http://schemas.openxmlformats.org/officeDocument/2006/relationships/image" Target="../media/image84.png"/><Relationship Id="rId10" Type="http://schemas.openxmlformats.org/officeDocument/2006/relationships/image" Target="../media/image76.png"/><Relationship Id="rId19" Type="http://schemas.openxmlformats.org/officeDocument/2006/relationships/image" Target="../media/image94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77.png"/><Relationship Id="rId22" Type="http://schemas.openxmlformats.org/officeDocument/2006/relationships/image" Target="../media/image9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18" Type="http://schemas.openxmlformats.org/officeDocument/2006/relationships/image" Target="../media/image112.png"/><Relationship Id="rId3" Type="http://schemas.openxmlformats.org/officeDocument/2006/relationships/image" Target="../media/image97.png"/><Relationship Id="rId21" Type="http://schemas.openxmlformats.org/officeDocument/2006/relationships/image" Target="../media/image115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17" Type="http://schemas.openxmlformats.org/officeDocument/2006/relationships/image" Target="../media/image111.png"/><Relationship Id="rId2" Type="http://schemas.openxmlformats.org/officeDocument/2006/relationships/image" Target="../media/image1.png"/><Relationship Id="rId16" Type="http://schemas.openxmlformats.org/officeDocument/2006/relationships/image" Target="../media/image110.png"/><Relationship Id="rId20" Type="http://schemas.openxmlformats.org/officeDocument/2006/relationships/image" Target="../media/image1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109.png"/><Relationship Id="rId23" Type="http://schemas.openxmlformats.org/officeDocument/2006/relationships/image" Target="../media/image117.png"/><Relationship Id="rId10" Type="http://schemas.openxmlformats.org/officeDocument/2006/relationships/image" Target="../media/image104.png"/><Relationship Id="rId19" Type="http://schemas.openxmlformats.org/officeDocument/2006/relationships/image" Target="../media/image113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108.png"/><Relationship Id="rId22" Type="http://schemas.openxmlformats.org/officeDocument/2006/relationships/image" Target="../media/image11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21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3.png"/><Relationship Id="rId5" Type="http://schemas.openxmlformats.org/officeDocument/2006/relationships/image" Target="../media/image119.png"/><Relationship Id="rId15" Type="http://schemas.openxmlformats.org/officeDocument/2006/relationships/image" Target="../media/image17.png"/><Relationship Id="rId10" Type="http://schemas.openxmlformats.org/officeDocument/2006/relationships/image" Target="../media/image124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3539006"/>
            <a:ext cx="9356567" cy="8036"/>
            <a:chOff x="464574" y="3539006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3539006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7367210"/>
            <a:ext cx="9356567" cy="8036"/>
            <a:chOff x="464574" y="7367210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7367210"/>
              <a:ext cx="9356567" cy="803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09245" y="7592940"/>
            <a:ext cx="4153078" cy="7968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-3174277" y="1145644"/>
            <a:ext cx="13629740" cy="279978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-1472944" y="4200881"/>
            <a:ext cx="12005863" cy="2743311"/>
          </a:xfrm>
          <a:prstGeom prst="rect">
            <a:avLst/>
          </a:prstGeom>
        </p:spPr>
      </p:pic>
      <p:grpSp>
        <p:nvGrpSpPr>
          <p:cNvPr id="11" name="그룹 1002"/>
          <p:cNvGrpSpPr/>
          <p:nvPr/>
        </p:nvGrpSpPr>
        <p:grpSpPr>
          <a:xfrm>
            <a:off x="571500" y="3306664"/>
            <a:ext cx="9356567" cy="8036"/>
            <a:chOff x="464574" y="7367210"/>
            <a:chExt cx="9356567" cy="8036"/>
          </a:xfrm>
        </p:grpSpPr>
        <p:pic>
          <p:nvPicPr>
            <p:cNvPr id="12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7367210"/>
              <a:ext cx="9356567" cy="8036"/>
            </a:xfrm>
            <a:prstGeom prst="rect">
              <a:avLst/>
            </a:prstGeom>
          </p:spPr>
        </p:pic>
      </p:grpSp>
      <p:grpSp>
        <p:nvGrpSpPr>
          <p:cNvPr id="13" name="그룹 1002"/>
          <p:cNvGrpSpPr/>
          <p:nvPr/>
        </p:nvGrpSpPr>
        <p:grpSpPr>
          <a:xfrm>
            <a:off x="429368" y="3291584"/>
            <a:ext cx="9356567" cy="8036"/>
            <a:chOff x="464574" y="7367210"/>
            <a:chExt cx="9356567" cy="8036"/>
          </a:xfrm>
        </p:grpSpPr>
        <p:pic>
          <p:nvPicPr>
            <p:cNvPr id="14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7367210"/>
              <a:ext cx="9356567" cy="8036"/>
            </a:xfrm>
            <a:prstGeom prst="rect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79917"/>
            <a:ext cx="3891561" cy="964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7290" y="3061957"/>
            <a:ext cx="2742571" cy="16803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3955" y="4984527"/>
            <a:ext cx="2984351" cy="10564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673003" y="5563574"/>
            <a:ext cx="2336827" cy="10564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9669" y="6142622"/>
            <a:ext cx="2371913" cy="10564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697765" y="6682498"/>
            <a:ext cx="3192865" cy="1064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79917"/>
            <a:ext cx="3891561" cy="964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87290" y="3052433"/>
            <a:ext cx="2742571" cy="1699400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3955" y="4984527"/>
            <a:ext cx="3201599" cy="10564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1574" y="5563574"/>
            <a:ext cx="3173027" cy="10564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09193" y="6142622"/>
            <a:ext cx="3153989" cy="1056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79917"/>
            <a:ext cx="3891561" cy="964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3481" y="3033386"/>
            <a:ext cx="1780848" cy="173749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84431" y="4603574"/>
            <a:ext cx="2750113" cy="10564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1574" y="5182622"/>
            <a:ext cx="1936913" cy="10564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699669" y="5761669"/>
            <a:ext cx="2961465" cy="1056456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26336" y="6370650"/>
            <a:ext cx="2712294" cy="989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79917"/>
            <a:ext cx="3891561" cy="964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77767" y="3061957"/>
            <a:ext cx="2780667" cy="16803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93955" y="5175003"/>
            <a:ext cx="2731065" cy="105645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1574" y="5754050"/>
            <a:ext cx="2750113" cy="1056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79917"/>
            <a:ext cx="3891561" cy="964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82529" y="3186033"/>
            <a:ext cx="3336724" cy="155711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3479" y="5871603"/>
            <a:ext cx="1927665" cy="9896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1574" y="6420717"/>
            <a:ext cx="2298627" cy="10564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1098" y="4736365"/>
            <a:ext cx="1927665" cy="9896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09193" y="5285479"/>
            <a:ext cx="2327199" cy="1056456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709193" y="6999765"/>
            <a:ext cx="2289103" cy="10564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79917"/>
            <a:ext cx="3891561" cy="964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692052" y="3061957"/>
            <a:ext cx="2780667" cy="168035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03479" y="5871603"/>
            <a:ext cx="2270618" cy="98961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1574" y="6420717"/>
            <a:ext cx="1984532" cy="1056456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11098" y="4736365"/>
            <a:ext cx="2270618" cy="98961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718717" y="5315412"/>
            <a:ext cx="2270627" cy="989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434" y="1097774"/>
            <a:ext cx="3198580" cy="9196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289" y="3323213"/>
            <a:ext cx="1467863" cy="12172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54908" y="3249213"/>
            <a:ext cx="2142672" cy="129763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295860" y="3368746"/>
            <a:ext cx="1333158" cy="1158377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002" y="4069393"/>
            <a:ext cx="1257076" cy="9380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54907" y="4827793"/>
            <a:ext cx="952352" cy="8253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62526" y="5502079"/>
            <a:ext cx="952352" cy="8253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70145" y="6176364"/>
            <a:ext cx="952362" cy="8253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791098" y="4160812"/>
            <a:ext cx="1939400" cy="84918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179669" y="4082726"/>
            <a:ext cx="1542762" cy="9570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198819" y="4760338"/>
            <a:ext cx="1498962" cy="9570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20726" y="5566355"/>
            <a:ext cx="1238067" cy="82537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5276813" y="3256832"/>
            <a:ext cx="2180768" cy="12976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873002" y="6757002"/>
            <a:ext cx="1276124" cy="9571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8008240" y="4843031"/>
            <a:ext cx="1523771" cy="8253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7789193" y="5492240"/>
            <a:ext cx="1981362" cy="84918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5387288" y="4176050"/>
            <a:ext cx="1891800" cy="849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434" y="1097774"/>
            <a:ext cx="2870189" cy="9196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87289" y="3227975"/>
            <a:ext cx="1467863" cy="1217225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823480" y="3136832"/>
            <a:ext cx="2618806" cy="1316682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73956" y="3153975"/>
            <a:ext cx="2142672" cy="12976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833002" y="4069393"/>
            <a:ext cx="1257076" cy="938048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945383" y="4827793"/>
            <a:ext cx="952352" cy="825371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953002" y="5502079"/>
            <a:ext cx="952352" cy="825371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960621" y="6176364"/>
            <a:ext cx="952362" cy="825371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69193" y="4067488"/>
            <a:ext cx="1542762" cy="957095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286336" y="4835412"/>
            <a:ext cx="1523771" cy="82537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73002" y="6757002"/>
            <a:ext cx="1276124" cy="9571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419669" y="4160812"/>
            <a:ext cx="1939400" cy="849181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17764" y="4825574"/>
            <a:ext cx="1981362" cy="84918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7711098" y="5423679"/>
            <a:ext cx="1276124" cy="93804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293955" y="5509698"/>
            <a:ext cx="1523771" cy="82537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396812" y="6183983"/>
            <a:ext cx="1238067" cy="825371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99669" y="6858269"/>
            <a:ext cx="952352" cy="825371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916812" y="7524621"/>
            <a:ext cx="2298171" cy="849181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7633002" y="6182079"/>
            <a:ext cx="1523771" cy="825371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3975860" y="8191602"/>
            <a:ext cx="2177771" cy="825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434" y="1097774"/>
            <a:ext cx="3198580" cy="919618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2527" y="3372555"/>
            <a:ext cx="1828655" cy="98961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52640" y="4307164"/>
            <a:ext cx="1340915" cy="726334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0259" y="4886212"/>
            <a:ext cx="1340915" cy="726334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67878" y="5465259"/>
            <a:ext cx="1340915" cy="72633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64431" y="3272974"/>
            <a:ext cx="1180856" cy="1121589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57765" y="3299641"/>
            <a:ext cx="1837817" cy="1083493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979669" y="3355955"/>
            <a:ext cx="1917865" cy="1056456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422164" y="4307802"/>
            <a:ext cx="1432649" cy="74727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088831" y="4314783"/>
            <a:ext cx="1665020" cy="726334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96450" y="4893831"/>
            <a:ext cx="1665020" cy="72633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104069" y="5472878"/>
            <a:ext cx="1665020" cy="72633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91688" y="4322402"/>
            <a:ext cx="1916439" cy="726334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6160622" y="3286850"/>
            <a:ext cx="2054931" cy="1135198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323116" y="5472878"/>
            <a:ext cx="1665020" cy="72633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302164" y="6051926"/>
            <a:ext cx="1413601" cy="726334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294545" y="4901450"/>
            <a:ext cx="1413592" cy="72633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2439307" y="4893831"/>
            <a:ext cx="1413601" cy="726334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6464069" y="4337640"/>
            <a:ext cx="1413601" cy="72633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6328831" y="4916688"/>
            <a:ext cx="1665020" cy="726334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6330735" y="6051926"/>
            <a:ext cx="1665020" cy="7263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3348530"/>
            <a:ext cx="9356567" cy="8036"/>
            <a:chOff x="464574" y="3348530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3348530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7175541"/>
            <a:ext cx="9356567" cy="8036"/>
            <a:chOff x="464574" y="7175541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7175541"/>
              <a:ext cx="9356567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4574" y="5259507"/>
            <a:ext cx="9356567" cy="14286"/>
            <a:chOff x="464574" y="5259507"/>
            <a:chExt cx="935656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574" y="5259507"/>
              <a:ext cx="935656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2091" y="5897541"/>
            <a:ext cx="9356567" cy="14286"/>
            <a:chOff x="452091" y="5897541"/>
            <a:chExt cx="9356567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91" y="5897541"/>
              <a:ext cx="9356567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9608" y="6535574"/>
            <a:ext cx="9356567" cy="14286"/>
            <a:chOff x="439608" y="6535574"/>
            <a:chExt cx="9356567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608" y="6535574"/>
              <a:ext cx="9356567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41554" y="3436126"/>
            <a:ext cx="1228869" cy="63141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5061" y="2560355"/>
            <a:ext cx="1512513" cy="91961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1554" y="4098878"/>
            <a:ext cx="1384250" cy="63141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22507" y="4723707"/>
            <a:ext cx="1791250" cy="649631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1554" y="6615640"/>
            <a:ext cx="1228869" cy="6314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22507" y="5367354"/>
            <a:ext cx="1386536" cy="649631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1554" y="5999030"/>
            <a:ext cx="2103126" cy="6314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4574" y="3983439"/>
            <a:ext cx="9356567" cy="14286"/>
            <a:chOff x="464574" y="3983439"/>
            <a:chExt cx="9356567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574" y="3983439"/>
              <a:ext cx="9356567" cy="1428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537" y="3166929"/>
            <a:ext cx="869818" cy="11112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537" y="3792486"/>
            <a:ext cx="879342" cy="11112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7910" y="4430211"/>
            <a:ext cx="869818" cy="11112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7910" y="5069998"/>
            <a:ext cx="879342" cy="111125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7910" y="5713391"/>
            <a:ext cx="869818" cy="111125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7910" y="6335341"/>
            <a:ext cx="879342" cy="1111285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72193" y="4657725"/>
            <a:ext cx="9356567" cy="14286"/>
            <a:chOff x="472193" y="4657725"/>
            <a:chExt cx="9356567" cy="14286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193" y="4657725"/>
              <a:ext cx="9356567" cy="14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3348530"/>
            <a:ext cx="9356567" cy="8036"/>
            <a:chOff x="464574" y="3348530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3348530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8373162"/>
            <a:ext cx="9356567" cy="8036"/>
            <a:chOff x="464574" y="8373162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8373162"/>
              <a:ext cx="9356567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64574" y="5259507"/>
            <a:ext cx="9356567" cy="14286"/>
            <a:chOff x="464574" y="5259507"/>
            <a:chExt cx="9356567" cy="14286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574" y="5259507"/>
              <a:ext cx="9356567" cy="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52091" y="5897541"/>
            <a:ext cx="9356567" cy="14286"/>
            <a:chOff x="452091" y="5897541"/>
            <a:chExt cx="9356567" cy="1428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91" y="5897541"/>
              <a:ext cx="9356567" cy="1428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9608" y="6535574"/>
            <a:ext cx="9356567" cy="14286"/>
            <a:chOff x="439608" y="6535574"/>
            <a:chExt cx="9356567" cy="1428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9608" y="6535574"/>
              <a:ext cx="9356567" cy="1428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22506" y="3430049"/>
            <a:ext cx="1529869" cy="649631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95327" y="2468698"/>
            <a:ext cx="1668885" cy="1036866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41554" y="4098878"/>
            <a:ext cx="1228869" cy="631412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432030" y="4663668"/>
            <a:ext cx="1213536" cy="718336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441554" y="6615640"/>
            <a:ext cx="1228869" cy="631412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41554" y="5373430"/>
            <a:ext cx="1439459" cy="63141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441554" y="5999030"/>
            <a:ext cx="1729174" cy="63141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464574" y="3983439"/>
            <a:ext cx="9356567" cy="14286"/>
            <a:chOff x="464574" y="3983439"/>
            <a:chExt cx="9356567" cy="14286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4574" y="3983439"/>
              <a:ext cx="9356567" cy="14286"/>
            </a:xfrm>
            <a:prstGeom prst="rect">
              <a:avLst/>
            </a:prstGeom>
          </p:spPr>
        </p:pic>
      </p:grpSp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65537" y="3166929"/>
            <a:ext cx="869818" cy="1111256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65537" y="3792486"/>
            <a:ext cx="879342" cy="1111256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7910" y="4430211"/>
            <a:ext cx="869818" cy="1111256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47910" y="5069998"/>
            <a:ext cx="879342" cy="1111256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347910" y="5713391"/>
            <a:ext cx="869818" cy="1111256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347910" y="6335341"/>
            <a:ext cx="879342" cy="1111285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39649" y="7188611"/>
            <a:ext cx="1257650" cy="649631"/>
          </a:xfrm>
          <a:prstGeom prst="rect">
            <a:avLst/>
          </a:prstGeom>
        </p:spPr>
      </p:pic>
      <p:pic>
        <p:nvPicPr>
          <p:cNvPr id="34" name="Object 33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355528" y="6914393"/>
            <a:ext cx="879342" cy="1111256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447228" y="7114622"/>
            <a:ext cx="9356567" cy="14286"/>
            <a:chOff x="447228" y="7114622"/>
            <a:chExt cx="9356567" cy="14286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228" y="7114622"/>
              <a:ext cx="9356567" cy="14286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56792" y="7773735"/>
            <a:ext cx="1165688" cy="631412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363147" y="7493431"/>
            <a:ext cx="879342" cy="1111285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454847" y="7693670"/>
            <a:ext cx="9356567" cy="14286"/>
            <a:chOff x="454847" y="7693670"/>
            <a:chExt cx="9356567" cy="14286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847" y="7693670"/>
              <a:ext cx="9356567" cy="14286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472193" y="4657725"/>
            <a:ext cx="9356567" cy="14286"/>
            <a:chOff x="472193" y="4657725"/>
            <a:chExt cx="9356567" cy="14286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193" y="4657725"/>
              <a:ext cx="9356567" cy="1428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25165"/>
            <a:ext cx="3343780" cy="1017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25165"/>
            <a:ext cx="3015294" cy="10178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25165"/>
            <a:ext cx="3343780" cy="10178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8386" y="1079917"/>
            <a:ext cx="2304466" cy="964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434" y="1097774"/>
            <a:ext cx="1842866" cy="919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434" y="1097774"/>
            <a:ext cx="1842866" cy="919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434" y="1097774"/>
            <a:ext cx="2233761" cy="9196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79917"/>
            <a:ext cx="3891561" cy="964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63480" y="3186033"/>
            <a:ext cx="1901021" cy="155711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513003" y="4443031"/>
            <a:ext cx="4181417" cy="990465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501574" y="5001127"/>
            <a:ext cx="2260293" cy="10418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18717" y="5601127"/>
            <a:ext cx="2612608" cy="990465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526336" y="6180174"/>
            <a:ext cx="2612608" cy="99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79917"/>
            <a:ext cx="3891561" cy="964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73005" y="3059243"/>
            <a:ext cx="1714182" cy="1678972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170146" y="4726850"/>
            <a:ext cx="1837817" cy="1110436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49193" y="5382079"/>
            <a:ext cx="1857522" cy="1041893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75860" y="5884946"/>
            <a:ext cx="1504579" cy="11009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464574" y="2207374"/>
            <a:ext cx="9356567" cy="8036"/>
            <a:chOff x="464574" y="2207374"/>
            <a:chExt cx="9356567" cy="803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2207374"/>
              <a:ext cx="9356567" cy="803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464574" y="9112108"/>
            <a:ext cx="9356567" cy="8036"/>
            <a:chOff x="464574" y="9112108"/>
            <a:chExt cx="9356567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4574" y="9112108"/>
              <a:ext cx="9356567" cy="8036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7910" y="1079917"/>
            <a:ext cx="3891561" cy="96426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68243" y="3059243"/>
            <a:ext cx="2818763" cy="1688496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684431" y="4993508"/>
            <a:ext cx="3326627" cy="1041893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701574" y="5593508"/>
            <a:ext cx="2612608" cy="9904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Office PowerPoint</Application>
  <PresentationFormat>사용자 지정</PresentationFormat>
  <Paragraphs>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홍기훈</cp:lastModifiedBy>
  <cp:revision>3</cp:revision>
  <dcterms:created xsi:type="dcterms:W3CDTF">2023-06-30T12:59:43Z</dcterms:created>
  <dcterms:modified xsi:type="dcterms:W3CDTF">2023-06-30T05:37:18Z</dcterms:modified>
</cp:coreProperties>
</file>