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5" r:id="rId3"/>
    <p:sldId id="273" r:id="rId4"/>
    <p:sldId id="264" r:id="rId5"/>
    <p:sldId id="258" r:id="rId6"/>
    <p:sldId id="279" r:id="rId7"/>
    <p:sldId id="260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34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20EA5F0D-C1DC-412F-A146-DDB3A74B588F}" type="datetimeFigureOut">
              <a:rPr lang="en-US" altLang="ko-KR"/>
              <a:t>11/22/2017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7BAE14B8-3CC9-472D-9BC5-A84D80684DE2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A8CDE508-72C8-4AB5-AA9C-1584D31690E0}" type="datetimeFigureOut">
              <a:t>2017-11-22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7FB667E1-E601-4AAF-B95C-B25720D70A60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kumimoji="0" lang="ko-KR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 latinLnBrk="1">
              <a:defRPr lang="ko-KR" sz="4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000" cap="none" baseline="0">
                <a:solidFill>
                  <a:schemeClr val="bg1"/>
                </a:solidFill>
              </a:defRPr>
            </a:lvl1pPr>
            <a:lvl2pPr marL="457200" indent="0" algn="ctr" latinLnBrk="1">
              <a:buNone/>
              <a:defRPr lang="ko-KR" sz="2800"/>
            </a:lvl2pPr>
            <a:lvl3pPr marL="914400" indent="0" algn="ctr" latinLnBrk="1">
              <a:buNone/>
              <a:defRPr lang="ko-KR" sz="2400"/>
            </a:lvl3pPr>
            <a:lvl4pPr marL="1371600" indent="0" algn="ctr" latinLnBrk="1">
              <a:buNone/>
              <a:defRPr lang="ko-KR" sz="2000"/>
            </a:lvl4pPr>
            <a:lvl5pPr marL="1828800" indent="0" algn="ctr" latinLnBrk="1">
              <a:buNone/>
              <a:defRPr lang="ko-KR" sz="2000"/>
            </a:lvl5pPr>
            <a:lvl6pPr marL="2286000" indent="0" algn="ctr" latinLnBrk="1">
              <a:buNone/>
              <a:defRPr lang="ko-KR" sz="2000"/>
            </a:lvl6pPr>
            <a:lvl7pPr marL="2743200" indent="0" algn="ctr" latinLnBrk="1">
              <a:buNone/>
              <a:defRPr lang="ko-KR" sz="2000"/>
            </a:lvl7pPr>
            <a:lvl8pPr marL="3200400" indent="0" algn="ctr" latinLnBrk="1">
              <a:buNone/>
              <a:defRPr lang="ko-KR" sz="2000"/>
            </a:lvl8pPr>
            <a:lvl9pPr marL="3657600" indent="0" algn="ctr" latinLnBrk="1">
              <a:buNone/>
              <a:defRPr lang="ko-KR" sz="2000"/>
            </a:lvl9pPr>
          </a:lstStyle>
          <a:p>
            <a:r>
              <a:rPr lang="ko-KR" altLang="en-US"/>
              <a:t>클릭하여 마스터 부제목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대체 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kumimoji="0" lang="ko-KR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 latinLnBrk="1">
              <a:defRPr lang="ko-KR" sz="34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pPr latinLnBrk="1"/>
            <a:fld id="{9E583DDF-CA54-461A-A486-592D2374C532}" type="datetimeFigureOut">
              <a:pPr latinLnBrk="1"/>
              <a:t>2017-11-22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kumimoji="0" lang="ko-KR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 latinLnBrk="1">
              <a:defRPr lang="ko-KR" sz="34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-8211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 latinLnBrk="1">
              <a:buNone/>
              <a:defRPr lang="ko-KR" sz="3200">
                <a:solidFill>
                  <a:schemeClr val="tx2"/>
                </a:solidFill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2017-11-22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2017-11-22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2017-11-22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6pPr latinLnBrk="1">
              <a:defRPr lang="ko-KR"/>
            </a:lvl6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2017-11-22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직사각형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 latinLnBrk="1">
              <a:defRPr lang="ko-KR" sz="5200" b="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400" cap="none" baseline="0">
                <a:solidFill>
                  <a:schemeClr val="tx2"/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2017-11-22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대체 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 latinLnBrk="1">
              <a:defRPr lang="ko-KR" sz="52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400" cap="none" baseline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pPr latinLnBrk="1"/>
            <a:fld id="{9E583DDF-CA54-461A-A486-592D2374C532}" type="datetimeFigureOut">
              <a:pPr latinLnBrk="1"/>
              <a:t>2017-11-22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t>2017-11-22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200" b="0" cap="none" baseline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1">
              <a:defRPr lang="ko-KR" sz="1800"/>
            </a:lvl1pPr>
            <a:lvl2pPr latinLnBrk="1">
              <a:defRPr lang="ko-KR" sz="1600"/>
            </a:lvl2pPr>
            <a:lvl3pPr latinLnBrk="1">
              <a:defRPr lang="ko-KR" sz="1400"/>
            </a:lvl3pPr>
            <a:lvl4pPr latinLnBrk="1">
              <a:defRPr lang="ko-KR" sz="1200"/>
            </a:lvl4pPr>
            <a:lvl5pPr latinLnBrk="1">
              <a:defRPr lang="ko-KR" sz="120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200" b="0" cap="none" baseline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1">
              <a:defRPr lang="ko-KR" sz="1800"/>
            </a:lvl1pPr>
            <a:lvl2pPr latinLnBrk="1">
              <a:defRPr lang="ko-KR" sz="1600"/>
            </a:lvl2pPr>
            <a:lvl3pPr latinLnBrk="1">
              <a:defRPr lang="ko-KR" sz="1400"/>
            </a:lvl3pPr>
            <a:lvl4pPr latinLnBrk="1">
              <a:defRPr lang="ko-KR" sz="1200"/>
            </a:lvl4pPr>
            <a:lvl5pPr latinLnBrk="1">
              <a:defRPr lang="ko-KR" sz="120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2017-11-22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2017-11-22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pPr latinLnBrk="1"/>
            <a:fld id="{9E583DDF-CA54-461A-A486-592D2374C532}" type="datetimeFigureOut">
              <a:pPr latinLnBrk="1"/>
              <a:t>2017-11-22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 latinLnBrk="1">
              <a:defRPr lang="ko-KR" sz="3400" b="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2017-11-22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직사각형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 편집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  <a:p>
            <a:pPr lvl="5" latinLnBrk="1"/>
            <a:r>
              <a:rPr lang="ko-KR" dirty="0"/>
              <a:t>여섯째 수준</a:t>
            </a:r>
          </a:p>
          <a:p>
            <a:pPr lvl="6" latinLnBrk="1"/>
            <a:r>
              <a:rPr lang="ko-KR" dirty="0"/>
              <a:t>일곱째 수준</a:t>
            </a:r>
          </a:p>
          <a:p>
            <a:pPr lvl="7" latinLnBrk="1"/>
            <a:r>
              <a:rPr lang="ko-KR" dirty="0"/>
              <a:t>여덟째 수준</a:t>
            </a:r>
          </a:p>
          <a:p>
            <a:pPr lvl="8" latinLnBrk="1"/>
            <a:r>
              <a:rPr lang="ko-KR" dirty="0"/>
              <a:t>아홉째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2"/>
                </a:solidFill>
              </a:defRPr>
            </a:lvl1pPr>
          </a:lstStyle>
          <a:p>
            <a:pPr latinLnBrk="1"/>
            <a:fld id="{9E583DDF-CA54-461A-A486-592D2374C532}" type="datetimeFigureOut">
              <a:pPr latinLnBrk="1"/>
              <a:t>2017-11-22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 cap="all" baseline="0">
                <a:solidFill>
                  <a:schemeClr val="bg2"/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lang="ko-KR" sz="3400" kern="1200">
          <a:solidFill>
            <a:schemeClr val="tx2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lang="ko-KR"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lang="ko-KR"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ko-KR"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ko-KR"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ko-KR"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2D </a:t>
            </a:r>
            <a:r>
              <a:rPr lang="en-US" altLang="ko-KR" dirty="0" err="1"/>
              <a:t>GamePrograming</a:t>
            </a:r>
            <a:endParaRPr lang="ko-KR" dirty="0"/>
          </a:p>
        </p:txBody>
      </p:sp>
      <p:sp>
        <p:nvSpPr>
          <p:cNvPr id="4" name="부제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게임공학과</a:t>
            </a:r>
            <a:endParaRPr lang="en-US" altLang="ko-KR" dirty="0"/>
          </a:p>
          <a:p>
            <a:r>
              <a:rPr lang="ko-KR" altLang="en-US" dirty="0"/>
              <a:t>정홍래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  <a:endParaRPr lang="ko-KR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게임 컨셉</a:t>
            </a:r>
            <a:endParaRPr lang="en-US" altLang="ko-KR" dirty="0"/>
          </a:p>
          <a:p>
            <a:endParaRPr lang="ko-KR" dirty="0"/>
          </a:p>
          <a:p>
            <a:r>
              <a:rPr lang="ko-KR" altLang="en-US" dirty="0"/>
              <a:t>개발 범위</a:t>
            </a:r>
            <a:endParaRPr lang="en-US" altLang="ko-KR" dirty="0"/>
          </a:p>
          <a:p>
            <a:endParaRPr lang="ko-KR" dirty="0"/>
          </a:p>
          <a:p>
            <a:r>
              <a:rPr lang="ko-KR" altLang="en-US" dirty="0"/>
              <a:t>개발 </a:t>
            </a:r>
            <a:r>
              <a:rPr lang="en-US" altLang="ko-KR" dirty="0"/>
              <a:t>	</a:t>
            </a:r>
            <a:r>
              <a:rPr lang="ko-KR" altLang="en-US" dirty="0"/>
              <a:t>계획 대비 현재 진행 상황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commit</a:t>
            </a:r>
            <a:r>
              <a:rPr lang="ko-KR" altLang="en-US" dirty="0"/>
              <a:t> 페이지</a:t>
            </a:r>
            <a:endParaRPr 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7DE2CC-0022-4C50-B8BB-1EAA97D81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729" y="6292813"/>
            <a:ext cx="1280271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239786"/>
            <a:ext cx="3200400" cy="683003"/>
          </a:xfrm>
        </p:spPr>
        <p:txBody>
          <a:bodyPr/>
          <a:lstStyle/>
          <a:p>
            <a:r>
              <a:rPr lang="ko-KR" altLang="en-US" dirty="0"/>
              <a:t>게임 컨셉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839324" y="1184554"/>
            <a:ext cx="3200400" cy="3521670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탑 뷰 형식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뚜렷한 목표 제시</a:t>
            </a:r>
            <a:r>
              <a:rPr lang="en-US" altLang="ko-KR" sz="2000" dirty="0"/>
              <a:t>(</a:t>
            </a:r>
            <a:r>
              <a:rPr lang="ko-KR" altLang="en-US" sz="2000" dirty="0"/>
              <a:t>생존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다양한 공략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endParaRPr lang="ko-KR" sz="2000" dirty="0"/>
          </a:p>
        </p:txBody>
      </p:sp>
      <p:pic>
        <p:nvPicPr>
          <p:cNvPr id="3" name="그림 개체 틀 2">
            <a:extLst>
              <a:ext uri="{FF2B5EF4-FFF2-40B4-BE49-F238E27FC236}">
                <a16:creationId xmlns:a16="http://schemas.microsoft.com/office/drawing/2014/main" id="{CF7F193B-0259-4E49-98D2-F54F6DE9CF9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244" r="18244"/>
          <a:stretch>
            <a:fillRect/>
          </a:stretch>
        </p:blipFill>
        <p:spPr>
          <a:xfrm>
            <a:off x="-8211" y="0"/>
            <a:ext cx="73152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C12BAE-BBC1-4E51-9670-41467EBEB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729" y="6292813"/>
            <a:ext cx="1280271" cy="31244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0E92D9-01DB-4EE7-AA89-FBB18180920D}"/>
              </a:ext>
            </a:extLst>
          </p:cNvPr>
          <p:cNvSpPr/>
          <p:nvPr/>
        </p:nvSpPr>
        <p:spPr>
          <a:xfrm>
            <a:off x="528506" y="318782"/>
            <a:ext cx="6207854" cy="10318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낯선 정글에서 살아남아 무사히 구조되라</a:t>
            </a:r>
          </a:p>
        </p:txBody>
      </p:sp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FAB411A-A538-4739-9F0C-32FE620A9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729" y="6292813"/>
            <a:ext cx="1280271" cy="31244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08E30AD-FE34-4337-BECE-86800117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03" y="411060"/>
            <a:ext cx="9509760" cy="76340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 범위</a:t>
            </a:r>
            <a:endParaRPr 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FE7CACC-73C9-4E02-B173-B650D51F4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161873"/>
              </p:ext>
            </p:extLst>
          </p:nvPr>
        </p:nvGraphicFramePr>
        <p:xfrm>
          <a:off x="1267350" y="1174461"/>
          <a:ext cx="9644379" cy="5339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562">
                  <a:extLst>
                    <a:ext uri="{9D8B030D-6E8A-4147-A177-3AD203B41FA5}">
                      <a16:colId xmlns:a16="http://schemas.microsoft.com/office/drawing/2014/main" val="1460313747"/>
                    </a:ext>
                  </a:extLst>
                </a:gridCol>
                <a:gridCol w="3449255">
                  <a:extLst>
                    <a:ext uri="{9D8B030D-6E8A-4147-A177-3AD203B41FA5}">
                      <a16:colId xmlns:a16="http://schemas.microsoft.com/office/drawing/2014/main" val="1565113351"/>
                    </a:ext>
                  </a:extLst>
                </a:gridCol>
                <a:gridCol w="4180562">
                  <a:extLst>
                    <a:ext uri="{9D8B030D-6E8A-4147-A177-3AD203B41FA5}">
                      <a16:colId xmlns:a16="http://schemas.microsoft.com/office/drawing/2014/main" val="847731882"/>
                    </a:ext>
                  </a:extLst>
                </a:gridCol>
              </a:tblGrid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내용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최소 범위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추가 범위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856326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캐릭터 컨트롤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4</a:t>
                      </a:r>
                      <a:r>
                        <a:rPr lang="ko-KR" altLang="en-US" sz="1300" dirty="0"/>
                        <a:t>방향 이동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방향에 맞춰서 공격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채집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배고픔을 소모해서 달리기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953336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아이템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생존에 필요한 물품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사냥도구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불</a:t>
                      </a:r>
                      <a:r>
                        <a:rPr lang="en-US" altLang="ko-KR" sz="1300" dirty="0"/>
                        <a:t>,)</a:t>
                      </a:r>
                      <a:endParaRPr lang="ko-KR" altLang="en-US" sz="13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울타리를 제작 통한 안전 확보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916300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맵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기본적인 타일 맵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초원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다양한 지형 추가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바다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산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latinLnBrk="1"/>
                      <a:r>
                        <a:rPr lang="ko-KR" altLang="en-US" sz="1300" dirty="0"/>
                        <a:t>환경 변화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날씨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77881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야생동물 </a:t>
                      </a:r>
                      <a:r>
                        <a:rPr lang="en-US" altLang="ko-KR" sz="1300" b="1" dirty="0"/>
                        <a:t>AI</a:t>
                      </a:r>
                      <a:endParaRPr lang="ko-KR" altLang="en-US" sz="1300" b="1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야생동물은 방황하는 상태</a:t>
                      </a:r>
                      <a:r>
                        <a:rPr lang="en-US" altLang="ko-KR" sz="1300" dirty="0"/>
                        <a:t>.</a:t>
                      </a:r>
                    </a:p>
                    <a:p>
                      <a:pPr latinLnBrk="1"/>
                      <a:r>
                        <a:rPr lang="ko-KR" altLang="en-US" sz="1300" dirty="0"/>
                        <a:t>주인공 </a:t>
                      </a:r>
                      <a:r>
                        <a:rPr lang="ko-KR" altLang="en-US" sz="1300" dirty="0" err="1"/>
                        <a:t>발견시</a:t>
                      </a:r>
                      <a:r>
                        <a:rPr lang="ko-KR" altLang="en-US" sz="1300" dirty="0"/>
                        <a:t> 추적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일정범위 밖으로 도망치면 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추적 중지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죽이면 아이템 획득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야생동물 </a:t>
                      </a:r>
                      <a:r>
                        <a:rPr lang="ko-KR" altLang="en-US" sz="1300" dirty="0" err="1"/>
                        <a:t>개체수</a:t>
                      </a:r>
                      <a:r>
                        <a:rPr lang="ko-KR" altLang="en-US" sz="1300" dirty="0"/>
                        <a:t> 추가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각 동물마다 다른 </a:t>
                      </a:r>
                      <a:r>
                        <a:rPr lang="en-US" altLang="ko-KR" sz="1300" dirty="0"/>
                        <a:t>AI </a:t>
                      </a:r>
                      <a:r>
                        <a:rPr lang="ko-KR" altLang="en-US" sz="1300" dirty="0"/>
                        <a:t>적용</a:t>
                      </a:r>
                      <a:endParaRPr lang="en-US" altLang="ko-KR" sz="1300" dirty="0"/>
                    </a:p>
                    <a:p>
                      <a:pPr latinLnBrk="1"/>
                      <a:endParaRPr lang="en-US" altLang="ko-KR" sz="13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724710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 dirty="0"/>
                        <a:t>난이도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낮과 밤으로 나누어서 서로 다른 생존방식을 요구함 </a:t>
                      </a:r>
                      <a:r>
                        <a:rPr lang="en-US" altLang="ko-KR" sz="1300" dirty="0"/>
                        <a:t>( </a:t>
                      </a:r>
                      <a:r>
                        <a:rPr lang="ko-KR" altLang="en-US" sz="1300" dirty="0"/>
                        <a:t>낮에서 밤으로 바뀌며 난이도가 올라간다</a:t>
                      </a:r>
                      <a:r>
                        <a:rPr lang="en-US" altLang="ko-KR" sz="1300" dirty="0"/>
                        <a:t>.)</a:t>
                      </a:r>
                      <a:endParaRPr lang="ko-KR" altLang="en-US" sz="13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밤으로 </a:t>
                      </a:r>
                      <a:r>
                        <a:rPr lang="ko-KR" altLang="en-US" sz="1300" dirty="0" err="1"/>
                        <a:t>변경시</a:t>
                      </a:r>
                      <a:r>
                        <a:rPr lang="ko-KR" altLang="en-US" sz="1300" dirty="0"/>
                        <a:t> 다른 동물 출현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932880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게임기능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시간에 따라 배고픔이 줄어듦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 err="1"/>
                        <a:t>밤이되면</a:t>
                      </a:r>
                      <a:r>
                        <a:rPr lang="ko-KR" altLang="en-US" sz="1300" dirty="0"/>
                        <a:t> 추위를 느낌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야생동물에게 맞으면 아파함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아침이 되면 헬기가 구출해준다</a:t>
                      </a:r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야생동물 </a:t>
                      </a:r>
                      <a:r>
                        <a:rPr lang="ko-KR" altLang="en-US" sz="1300" dirty="0" err="1"/>
                        <a:t>공격시</a:t>
                      </a:r>
                      <a:r>
                        <a:rPr lang="ko-KR" altLang="en-US" sz="1300" dirty="0"/>
                        <a:t> 무기 내구도 감소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 err="1"/>
                        <a:t>공격시</a:t>
                      </a:r>
                      <a:r>
                        <a:rPr lang="ko-KR" altLang="en-US" sz="1300" dirty="0"/>
                        <a:t> 추가 배고픔 감소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밤에 </a:t>
                      </a:r>
                      <a:r>
                        <a:rPr lang="ko-KR" altLang="en-US" sz="1300" dirty="0" err="1"/>
                        <a:t>공격시</a:t>
                      </a:r>
                      <a:r>
                        <a:rPr lang="ko-KR" altLang="en-US" sz="1300" dirty="0"/>
                        <a:t> 체온 회복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4869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사운드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타격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 err="1"/>
                        <a:t>먹는소리</a:t>
                      </a:r>
                      <a:r>
                        <a:rPr lang="en-US" altLang="ko-KR" sz="1300" dirty="0"/>
                        <a:t>, BGM, </a:t>
                      </a:r>
                      <a:r>
                        <a:rPr lang="ko-KR" altLang="en-US" sz="1300" dirty="0"/>
                        <a:t>헬기소리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야생동물 울음소리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59530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애니메이션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걷기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공격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야생동물의 움직임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달리기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모닥불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헬리콥터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325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16994" y="27851"/>
            <a:ext cx="9509760" cy="665154"/>
          </a:xfrm>
        </p:spPr>
        <p:txBody>
          <a:bodyPr/>
          <a:lstStyle/>
          <a:p>
            <a:pPr algn="ctr"/>
            <a:r>
              <a:rPr lang="ko-KR" altLang="en-US" dirty="0"/>
              <a:t>개발 계획 대비 현재 진행 상황</a:t>
            </a:r>
            <a:endParaRPr 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46EFE5-670D-4989-8D33-8424F1BD7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729" y="6292813"/>
            <a:ext cx="1280271" cy="312447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7A2CAF1-285D-4525-B1FE-ACCEB7B5F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778728"/>
              </p:ext>
            </p:extLst>
          </p:nvPr>
        </p:nvGraphicFramePr>
        <p:xfrm>
          <a:off x="679508" y="693005"/>
          <a:ext cx="10517449" cy="616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632">
                  <a:extLst>
                    <a:ext uri="{9D8B030D-6E8A-4147-A177-3AD203B41FA5}">
                      <a16:colId xmlns:a16="http://schemas.microsoft.com/office/drawing/2014/main" val="1460313747"/>
                    </a:ext>
                  </a:extLst>
                </a:gridCol>
                <a:gridCol w="1619270">
                  <a:extLst>
                    <a:ext uri="{9D8B030D-6E8A-4147-A177-3AD203B41FA5}">
                      <a16:colId xmlns:a16="http://schemas.microsoft.com/office/drawing/2014/main" val="1565113351"/>
                    </a:ext>
                  </a:extLst>
                </a:gridCol>
                <a:gridCol w="7029547">
                  <a:extLst>
                    <a:ext uri="{9D8B030D-6E8A-4147-A177-3AD203B41FA5}">
                      <a16:colId xmlns:a16="http://schemas.microsoft.com/office/drawing/2014/main" val="847731882"/>
                    </a:ext>
                  </a:extLst>
                </a:gridCol>
              </a:tblGrid>
              <a:tr h="282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주차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856326"/>
                  </a:ext>
                </a:extLst>
              </a:tr>
              <a:tr h="4650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</a:t>
                      </a:r>
                      <a:r>
                        <a:rPr lang="ko-KR" altLang="en-US" sz="1300" b="1" dirty="0"/>
                        <a:t>주차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기획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1300" dirty="0"/>
                        <a:t>리소스 수집</a:t>
                      </a:r>
                      <a:endParaRPr lang="en-US" altLang="ko-KR" sz="1300" dirty="0"/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1300" dirty="0" err="1"/>
                        <a:t>오브잭트</a:t>
                      </a:r>
                      <a:r>
                        <a:rPr lang="ko-KR" altLang="en-US" sz="1300" dirty="0"/>
                        <a:t> 배치를 위한 좌표 지정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953336"/>
                  </a:ext>
                </a:extLst>
              </a:tr>
              <a:tr h="28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결과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300" dirty="0"/>
                        <a:t>리소스 수집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및 제작 툴 사용법 익힘</a:t>
                      </a:r>
                      <a:r>
                        <a:rPr lang="en-US" altLang="ko-KR" sz="1300" dirty="0"/>
                        <a:t>(tile editor), </a:t>
                      </a:r>
                      <a:r>
                        <a:rPr lang="ko-KR" altLang="en-US" sz="1300" dirty="0"/>
                        <a:t>숲 맵 제작 </a:t>
                      </a:r>
                      <a:r>
                        <a:rPr lang="en-US" altLang="ko-KR" sz="1300" dirty="0"/>
                        <a:t>(80%)</a:t>
                      </a:r>
                      <a:endParaRPr lang="ko-KR" altLang="en-US" sz="13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462864"/>
                  </a:ext>
                </a:extLst>
              </a:tr>
              <a:tr h="6476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2</a:t>
                      </a:r>
                      <a:r>
                        <a:rPr lang="ko-KR" altLang="en-US" sz="1300" b="1" dirty="0"/>
                        <a:t>주차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기획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캐릭터의 기본 움직임 구현</a:t>
                      </a:r>
                      <a:endParaRPr lang="en-US" altLang="ko-KR" sz="13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캐릭터의 </a:t>
                      </a:r>
                      <a:r>
                        <a:rPr lang="ko-KR" altLang="en-US" sz="1300" dirty="0" err="1"/>
                        <a:t>공격모션</a:t>
                      </a:r>
                      <a:r>
                        <a:rPr lang="ko-KR" altLang="en-US" sz="1300" dirty="0"/>
                        <a:t> 구현</a:t>
                      </a:r>
                      <a:endParaRPr lang="en-US" altLang="ko-KR" sz="13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추위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배고픔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체력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916300"/>
                  </a:ext>
                </a:extLst>
              </a:tr>
              <a:tr h="647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결과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300" dirty="0"/>
                        <a:t>캐릭터의 기본 움직임 구현</a:t>
                      </a:r>
                      <a:r>
                        <a:rPr lang="en-US" altLang="ko-KR" sz="1300" dirty="0"/>
                        <a:t>(100%)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300" dirty="0"/>
                        <a:t>캐릭터의 </a:t>
                      </a:r>
                      <a:r>
                        <a:rPr lang="ko-KR" altLang="en-US" sz="1300" dirty="0" err="1"/>
                        <a:t>공격모션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=&gt; </a:t>
                      </a:r>
                      <a:r>
                        <a:rPr lang="ko-KR" altLang="en-US" sz="1300" dirty="0"/>
                        <a:t>타일 구성을 확실히 한 뒤에 하기로 함</a:t>
                      </a:r>
                      <a:r>
                        <a:rPr lang="en-US" altLang="ko-KR" sz="1300" dirty="0"/>
                        <a:t>(10%)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300" dirty="0"/>
                        <a:t>추위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배고픔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체력 바 생성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반투명한 </a:t>
                      </a:r>
                      <a:r>
                        <a:rPr lang="en-US" altLang="ko-KR" sz="1300" dirty="0" err="1"/>
                        <a:t>ui</a:t>
                      </a:r>
                      <a:r>
                        <a:rPr lang="ko-KR" altLang="en-US" sz="1300" dirty="0"/>
                        <a:t>로 생성</a:t>
                      </a:r>
                      <a:r>
                        <a:rPr lang="en-US" altLang="ko-KR" sz="1300" dirty="0"/>
                        <a:t>(100%)</a:t>
                      </a:r>
                      <a:endParaRPr lang="ko-KR" altLang="en-US" sz="13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443746"/>
                  </a:ext>
                </a:extLst>
              </a:tr>
              <a:tr h="4650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3</a:t>
                      </a:r>
                      <a:r>
                        <a:rPr lang="ko-KR" altLang="en-US" sz="1300" b="1" dirty="0"/>
                        <a:t>주차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기획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타일기반 맵 생성</a:t>
                      </a:r>
                      <a:endParaRPr lang="en-US" altLang="ko-KR" sz="13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기본적인 중립 </a:t>
                      </a:r>
                      <a:r>
                        <a:rPr lang="ko-KR" altLang="en-US" sz="1300" dirty="0" err="1"/>
                        <a:t>오브잭트</a:t>
                      </a:r>
                      <a:r>
                        <a:rPr lang="ko-KR" altLang="en-US" sz="1300" dirty="0"/>
                        <a:t> 배치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77881"/>
                  </a:ext>
                </a:extLst>
              </a:tr>
              <a:tr h="4650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결과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300" dirty="0"/>
                        <a:t>기본적인 중립 </a:t>
                      </a:r>
                      <a:r>
                        <a:rPr lang="ko-KR" altLang="en-US" sz="1300" dirty="0" err="1"/>
                        <a:t>오브잭트</a:t>
                      </a:r>
                      <a:r>
                        <a:rPr lang="ko-KR" altLang="en-US" sz="1300" dirty="0"/>
                        <a:t> 배치는 했으나 </a:t>
                      </a:r>
                      <a:r>
                        <a:rPr lang="en-US" altLang="ko-KR" sz="1300" dirty="0" err="1"/>
                        <a:t>json</a:t>
                      </a:r>
                      <a:r>
                        <a:rPr lang="ko-KR" altLang="en-US" sz="1300" dirty="0"/>
                        <a:t>으로 시도해서 실패</a:t>
                      </a:r>
                      <a:r>
                        <a:rPr lang="en-US" altLang="ko-KR" sz="1300" dirty="0"/>
                        <a:t>(20%)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300" dirty="0"/>
                        <a:t>타일 기반 맵 생성 완료</a:t>
                      </a:r>
                      <a:r>
                        <a:rPr lang="en-US" altLang="ko-KR" sz="1300" dirty="0"/>
                        <a:t> (100%)</a:t>
                      </a:r>
                      <a:endParaRPr lang="ko-KR" altLang="en-US" sz="13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62357"/>
                  </a:ext>
                </a:extLst>
              </a:tr>
              <a:tr h="4650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4</a:t>
                      </a:r>
                      <a:r>
                        <a:rPr lang="ko-KR" altLang="en-US" sz="1300" b="1" dirty="0"/>
                        <a:t>주차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기획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인벤토리 구현</a:t>
                      </a:r>
                      <a:endParaRPr lang="en-US" altLang="ko-KR" sz="13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중립 </a:t>
                      </a:r>
                      <a:r>
                        <a:rPr lang="ko-KR" altLang="en-US" sz="1300" dirty="0" err="1"/>
                        <a:t>오브잭트</a:t>
                      </a:r>
                      <a:r>
                        <a:rPr lang="ko-KR" altLang="en-US" sz="1300" dirty="0"/>
                        <a:t> </a:t>
                      </a:r>
                      <a:r>
                        <a:rPr lang="ko-KR" altLang="en-US" sz="1300" dirty="0" err="1"/>
                        <a:t>와의</a:t>
                      </a:r>
                      <a:r>
                        <a:rPr lang="ko-KR" altLang="en-US" sz="1300" dirty="0"/>
                        <a:t> 상호작용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724710"/>
                  </a:ext>
                </a:extLst>
              </a:tr>
              <a:tr h="28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결과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300" dirty="0"/>
                        <a:t>타일 체크 성공</a:t>
                      </a:r>
                      <a:r>
                        <a:rPr lang="en-US" altLang="ko-KR" sz="1300" dirty="0"/>
                        <a:t>(100%)  </a:t>
                      </a:r>
                      <a:r>
                        <a:rPr lang="ko-KR" altLang="en-US" sz="1300" dirty="0"/>
                        <a:t>인벤토리 </a:t>
                      </a:r>
                      <a:r>
                        <a:rPr lang="ko-KR" altLang="en-US" sz="1300" dirty="0" err="1"/>
                        <a:t>미구현</a:t>
                      </a:r>
                      <a:r>
                        <a:rPr lang="en-US" altLang="ko-KR" sz="1300" dirty="0"/>
                        <a:t>(5%)</a:t>
                      </a:r>
                      <a:endParaRPr lang="ko-KR" altLang="en-US" sz="13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083455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/>
                        <a:t>5</a:t>
                      </a:r>
                      <a:r>
                        <a:rPr lang="ko-KR" altLang="en-US" sz="1300" b="1" dirty="0"/>
                        <a:t>주차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기획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야생동물 랜덤 이동</a:t>
                      </a:r>
                      <a:r>
                        <a:rPr lang="en-US" altLang="ko-KR" sz="1300" dirty="0"/>
                        <a:t>(0%)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야생동물 캐릭터 추적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공격</a:t>
                      </a:r>
                      <a:r>
                        <a:rPr lang="en-US" altLang="ko-KR" sz="1300" dirty="0"/>
                        <a:t>(0%)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932880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6</a:t>
                      </a:r>
                      <a:r>
                        <a:rPr lang="ko-KR" altLang="en-US" sz="1300" b="1" dirty="0"/>
                        <a:t>주차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기획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밤에 추가되는 항목 추가</a:t>
                      </a:r>
                      <a:endParaRPr lang="en-US" altLang="ko-KR" sz="13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시야 조절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4869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7</a:t>
                      </a:r>
                      <a:r>
                        <a:rPr lang="ko-KR" altLang="en-US" sz="1300" b="1" dirty="0"/>
                        <a:t>주차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기획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실제적인 게임 시작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엔딩 구현</a:t>
                      </a:r>
                      <a:endParaRPr lang="en-US" altLang="ko-KR" sz="13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밸런스 조절</a:t>
                      </a:r>
                      <a:endParaRPr lang="en-US" altLang="ko-KR" sz="13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59530"/>
                  </a:ext>
                </a:extLst>
              </a:tr>
              <a:tr h="282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8</a:t>
                      </a:r>
                      <a:r>
                        <a:rPr lang="ko-KR" altLang="en-US" sz="1300" b="1" dirty="0"/>
                        <a:t>주차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기획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최종정검 및 릴리즈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325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50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6D8B8FA-2A6F-4154-8CA4-26805536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93" y="377505"/>
            <a:ext cx="9509760" cy="668938"/>
          </a:xfrm>
        </p:spPr>
        <p:txBody>
          <a:bodyPr/>
          <a:lstStyle/>
          <a:p>
            <a:pPr algn="ctr"/>
            <a:r>
              <a:rPr lang="en-US" altLang="ko-KR" dirty="0" err="1"/>
              <a:t>Github</a:t>
            </a:r>
            <a:r>
              <a:rPr lang="en-US" altLang="ko-KR" dirty="0"/>
              <a:t> Commit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CA1A6B-38D7-4340-BD32-86CAC0104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92" y="1360028"/>
            <a:ext cx="8993561" cy="48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64540" y="2965110"/>
            <a:ext cx="9144000" cy="870358"/>
          </a:xfrm>
        </p:spPr>
        <p:txBody>
          <a:bodyPr/>
          <a:lstStyle/>
          <a:p>
            <a:r>
              <a:rPr lang="ko-KR" altLang="en-US" dirty="0"/>
              <a:t>게임 시연</a:t>
            </a:r>
            <a:endParaRPr 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6F7DAF-845B-4F6C-8BA1-0B9ADBD56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729" y="6292813"/>
            <a:ext cx="1280271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1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5C1D81E-A272-4264-BCFB-92CAF5F498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일출 사진과 파란 띠가 있는 프레젠테이션(와이드스크린)</Template>
  <TotalTime>145</TotalTime>
  <Words>368</Words>
  <Application>Microsoft Office PowerPoint</Application>
  <PresentationFormat>와이드스크린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HY엽서L</vt:lpstr>
      <vt:lpstr>맑은 고딕</vt:lpstr>
      <vt:lpstr>Arial</vt:lpstr>
      <vt:lpstr>Corbel</vt:lpstr>
      <vt:lpstr>Euphemia</vt:lpstr>
      <vt:lpstr>Wingdings</vt:lpstr>
      <vt:lpstr>Banded Design Blue 16x9</vt:lpstr>
      <vt:lpstr>2D GamePrograming</vt:lpstr>
      <vt:lpstr>목차 </vt:lpstr>
      <vt:lpstr>게임 컨셉</vt:lpstr>
      <vt:lpstr>개발 범위</vt:lpstr>
      <vt:lpstr>개발 계획 대비 현재 진행 상황</vt:lpstr>
      <vt:lpstr>Github Commit</vt:lpstr>
      <vt:lpstr>게임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GamePrograming</dc:title>
  <dc:creator>홍래 정</dc:creator>
  <cp:keywords/>
  <cp:lastModifiedBy>홍래 정</cp:lastModifiedBy>
  <cp:revision>16</cp:revision>
  <dcterms:created xsi:type="dcterms:W3CDTF">2017-10-17T07:38:45Z</dcterms:created>
  <dcterms:modified xsi:type="dcterms:W3CDTF">2017-11-21T21:08:28Z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TC028952539991</vt:lpwstr>
  </property>
</Properties>
</file>