
<file path=[Content_Types].xml><?xml version="1.0" encoding="utf-8"?>
<Types xmlns="http://schemas.openxmlformats.org/package/2006/content-types">
  <Default Extension="jpg&amp;ehk=074X1JRkqsTmddOVsaNxuQ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jpg&amp;ehk=R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래 정" initials="홍정" lastIdx="1" clrIdx="0">
    <p:extLst>
      <p:ext uri="{19B8F6BF-5375-455C-9EA6-DF929625EA0E}">
        <p15:presenceInfo xmlns:p15="http://schemas.microsoft.com/office/powerpoint/2012/main" userId="홍래 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4:36:13.0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BE6D6-2D2F-4412-852B-79999C0A325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B5FF05-2F26-42D8-9276-B2BDDC1C955D}">
      <dgm:prSet phldrT="[텍스트]" custT="1"/>
      <dgm:spPr/>
      <dgm:t>
        <a:bodyPr/>
        <a:lstStyle/>
        <a:p>
          <a:pPr latinLnBrk="1"/>
          <a:r>
            <a:rPr lang="en-US" altLang="ko-KR" sz="1600" dirty="0"/>
            <a:t>- </a:t>
          </a:r>
          <a:r>
            <a:rPr lang="ko-KR" altLang="en-US" sz="1600" dirty="0"/>
            <a:t>어느 날 갑자기 세상에 존재하는 색이 사라지고 새로운 대륙이 나타남</a:t>
          </a:r>
          <a:r>
            <a:rPr lang="en-US" altLang="ko-KR" sz="1600" dirty="0"/>
            <a:t>.</a:t>
          </a:r>
        </a:p>
        <a:p>
          <a:pPr latinLnBrk="1"/>
          <a:r>
            <a:rPr lang="en-US" altLang="ko-KR" sz="1600" dirty="0"/>
            <a:t>- </a:t>
          </a:r>
          <a:r>
            <a:rPr lang="ko-KR" altLang="en-US" sz="1600" dirty="0"/>
            <a:t>사람들은 무색으로 바뀌어 버린 세상을 탈출하고 싶어함</a:t>
          </a:r>
          <a:endParaRPr lang="en-US" altLang="ko-KR" sz="1600" dirty="0"/>
        </a:p>
        <a:p>
          <a:pPr latinLnBrk="1"/>
          <a:r>
            <a:rPr lang="en-US" altLang="ko-KR" sz="1600" dirty="0"/>
            <a:t>- </a:t>
          </a:r>
          <a:r>
            <a:rPr lang="ko-KR" altLang="en-US" sz="1600" dirty="0"/>
            <a:t>나 또한 그중 한명으로 새로운 대륙으로 여행을 떠남</a:t>
          </a:r>
        </a:p>
      </dgm:t>
    </dgm:pt>
    <dgm:pt modelId="{36008B4E-F8B8-43AC-B2CE-FDFB0B31D4B7}" type="parTrans" cxnId="{CCB12F78-7AB7-403F-9883-2B14E31C43FA}">
      <dgm:prSet/>
      <dgm:spPr/>
      <dgm:t>
        <a:bodyPr/>
        <a:lstStyle/>
        <a:p>
          <a:pPr latinLnBrk="1"/>
          <a:endParaRPr lang="ko-KR" altLang="en-US"/>
        </a:p>
      </dgm:t>
    </dgm:pt>
    <dgm:pt modelId="{89F09977-5350-4708-B045-1B27DAE59359}" type="sibTrans" cxnId="{CCB12F78-7AB7-403F-9883-2B14E31C43FA}">
      <dgm:prSet/>
      <dgm:spPr/>
      <dgm:t>
        <a:bodyPr/>
        <a:lstStyle/>
        <a:p>
          <a:pPr latinLnBrk="1"/>
          <a:endParaRPr lang="ko-KR" altLang="en-US"/>
        </a:p>
      </dgm:t>
    </dgm:pt>
    <dgm:pt modelId="{B469D9BE-E634-4D93-9AB4-7F8E907282FA}">
      <dgm:prSet phldrT="[텍스트]"/>
      <dgm:spPr/>
      <dgm:t>
        <a:bodyPr/>
        <a:lstStyle/>
        <a:p>
          <a:pPr latinLnBrk="1"/>
          <a:r>
            <a:rPr lang="ko-KR" altLang="en-US" dirty="0"/>
            <a:t>중간의 목표</a:t>
          </a:r>
          <a:r>
            <a:rPr lang="en-US" altLang="ko-KR" dirty="0"/>
            <a:t>(</a:t>
          </a:r>
          <a:r>
            <a:rPr lang="ko-KR" altLang="en-US" dirty="0"/>
            <a:t>성장</a:t>
          </a:r>
          <a:r>
            <a:rPr lang="en-US" altLang="ko-KR" dirty="0"/>
            <a:t>)</a:t>
          </a:r>
          <a:r>
            <a:rPr lang="ko-KR" altLang="en-US" dirty="0"/>
            <a:t> </a:t>
          </a:r>
        </a:p>
      </dgm:t>
    </dgm:pt>
    <dgm:pt modelId="{14DEDC75-BE28-4034-8A0C-FA78E2A35215}" type="parTrans" cxnId="{C0EC8FCA-7175-4243-A9CC-74C306B27D2D}">
      <dgm:prSet/>
      <dgm:spPr/>
      <dgm:t>
        <a:bodyPr/>
        <a:lstStyle/>
        <a:p>
          <a:pPr latinLnBrk="1"/>
          <a:endParaRPr lang="ko-KR" altLang="en-US"/>
        </a:p>
      </dgm:t>
    </dgm:pt>
    <dgm:pt modelId="{F029B990-9111-49C9-B7BF-F2CD6E172F0D}" type="sibTrans" cxnId="{C0EC8FCA-7175-4243-A9CC-74C306B27D2D}">
      <dgm:prSet/>
      <dgm:spPr/>
      <dgm:t>
        <a:bodyPr/>
        <a:lstStyle/>
        <a:p>
          <a:pPr latinLnBrk="1"/>
          <a:endParaRPr lang="ko-KR" altLang="en-US"/>
        </a:p>
      </dgm:t>
    </dgm:pt>
    <dgm:pt modelId="{AC03D980-B8DF-4757-8B41-B5DDC64DDD29}">
      <dgm:prSet phldrT="[텍스트]" custT="1"/>
      <dgm:spPr/>
      <dgm:t>
        <a:bodyPr/>
        <a:lstStyle/>
        <a:p>
          <a:pPr latinLnBrk="1"/>
          <a:r>
            <a:rPr lang="en-US" altLang="ko-KR" sz="1600" dirty="0"/>
            <a:t>- </a:t>
          </a:r>
          <a:r>
            <a:rPr lang="ko-KR" altLang="en-US" sz="1600" dirty="0"/>
            <a:t>처음으로 대륙에 도착하니 전체가 적색으로 빛나고 있음</a:t>
          </a:r>
          <a:r>
            <a:rPr lang="en-US" altLang="ko-KR" sz="1600" dirty="0"/>
            <a:t>(</a:t>
          </a:r>
          <a:r>
            <a:rPr lang="ko-KR" altLang="en-US" sz="1600" dirty="0"/>
            <a:t>적색지대</a:t>
          </a:r>
          <a:r>
            <a:rPr lang="en-US" altLang="ko-KR" sz="1600" dirty="0"/>
            <a:t>)</a:t>
          </a:r>
        </a:p>
        <a:p>
          <a:pPr latinLnBrk="1"/>
          <a:r>
            <a:rPr lang="en-US" altLang="ko-KR" sz="1600" dirty="0"/>
            <a:t>- </a:t>
          </a:r>
          <a:r>
            <a:rPr lang="ko-KR" altLang="en-US" sz="1600" dirty="0"/>
            <a:t>이 대륙에서는 색을 이용해서 새로운 생명을 창조해낼 수 있음</a:t>
          </a:r>
          <a:endParaRPr lang="en-US" altLang="ko-KR" sz="1600" dirty="0"/>
        </a:p>
        <a:p>
          <a:pPr latinLnBrk="1"/>
          <a:r>
            <a:rPr lang="en-US" altLang="ko-KR" sz="1600" dirty="0"/>
            <a:t>- </a:t>
          </a:r>
          <a:r>
            <a:rPr lang="ko-KR" altLang="en-US" sz="1600" dirty="0"/>
            <a:t>다른 사람의 색을 빼앗을 수 있어서 전쟁이 발생함</a:t>
          </a:r>
          <a:endParaRPr lang="en-US" altLang="ko-KR" sz="1600" dirty="0"/>
        </a:p>
        <a:p>
          <a:pPr latinLnBrk="1"/>
          <a:r>
            <a:rPr lang="en-US" altLang="ko-KR" sz="1600" dirty="0"/>
            <a:t>- </a:t>
          </a:r>
          <a:r>
            <a:rPr lang="ko-KR" altLang="en-US" sz="1600" dirty="0"/>
            <a:t>일정이상의 색을 얻으면 진화해서 다음 색으로 바뀜</a:t>
          </a:r>
          <a:r>
            <a:rPr lang="en-US" altLang="ko-KR" sz="1600" dirty="0"/>
            <a:t>(</a:t>
          </a:r>
          <a:r>
            <a:rPr lang="ko-KR" altLang="en-US" sz="1600" dirty="0"/>
            <a:t>무지개 순서</a:t>
          </a:r>
          <a:r>
            <a:rPr lang="en-US" altLang="ko-KR" sz="1600" dirty="0"/>
            <a:t>)</a:t>
          </a:r>
        </a:p>
      </dgm:t>
    </dgm:pt>
    <dgm:pt modelId="{7FCDFFB6-1AFB-42BC-ACDB-466469E8DAFA}" type="parTrans" cxnId="{49C48BA3-9AE7-408F-872D-ADF4018FC045}">
      <dgm:prSet/>
      <dgm:spPr/>
      <dgm:t>
        <a:bodyPr/>
        <a:lstStyle/>
        <a:p>
          <a:pPr latinLnBrk="1"/>
          <a:endParaRPr lang="ko-KR" altLang="en-US"/>
        </a:p>
      </dgm:t>
    </dgm:pt>
    <dgm:pt modelId="{D672D9BE-2D06-4CD8-9EB2-515B4D9D5D29}" type="sibTrans" cxnId="{49C48BA3-9AE7-408F-872D-ADF4018FC045}">
      <dgm:prSet/>
      <dgm:spPr/>
      <dgm:t>
        <a:bodyPr/>
        <a:lstStyle/>
        <a:p>
          <a:pPr latinLnBrk="1"/>
          <a:endParaRPr lang="ko-KR" altLang="en-US"/>
        </a:p>
      </dgm:t>
    </dgm:pt>
    <dgm:pt modelId="{BA7FC1D1-6068-420C-BB24-981373C5E971}">
      <dgm:prSet phldrT="[텍스트]"/>
      <dgm:spPr/>
      <dgm:t>
        <a:bodyPr/>
        <a:lstStyle/>
        <a:p>
          <a:pPr latinLnBrk="1"/>
          <a:r>
            <a:rPr lang="ko-KR" altLang="en-US" dirty="0"/>
            <a:t>최종 목표</a:t>
          </a:r>
          <a:r>
            <a:rPr lang="en-US" altLang="ko-KR" dirty="0"/>
            <a:t>(</a:t>
          </a:r>
          <a:r>
            <a:rPr lang="ko-KR" altLang="en-US" dirty="0"/>
            <a:t>세계 지배</a:t>
          </a:r>
          <a:r>
            <a:rPr lang="en-US" altLang="ko-KR" dirty="0"/>
            <a:t>)</a:t>
          </a:r>
          <a:endParaRPr lang="ko-KR" altLang="en-US" dirty="0"/>
        </a:p>
      </dgm:t>
    </dgm:pt>
    <dgm:pt modelId="{06514F21-EE43-46C8-BB08-B2B0FBCD049B}" type="parTrans" cxnId="{65F8C973-4924-461C-81AD-D4B14C35BC56}">
      <dgm:prSet/>
      <dgm:spPr/>
      <dgm:t>
        <a:bodyPr/>
        <a:lstStyle/>
        <a:p>
          <a:pPr latinLnBrk="1"/>
          <a:endParaRPr lang="ko-KR" altLang="en-US"/>
        </a:p>
      </dgm:t>
    </dgm:pt>
    <dgm:pt modelId="{70D8B895-52F8-4EEF-8D32-3B8BDB641A3D}" type="sibTrans" cxnId="{65F8C973-4924-461C-81AD-D4B14C35BC56}">
      <dgm:prSet/>
      <dgm:spPr/>
      <dgm:t>
        <a:bodyPr/>
        <a:lstStyle/>
        <a:p>
          <a:pPr latinLnBrk="1"/>
          <a:endParaRPr lang="ko-KR" altLang="en-US"/>
        </a:p>
      </dgm:t>
    </dgm:pt>
    <dgm:pt modelId="{E656E943-88CF-425D-A879-67C73009C95E}">
      <dgm:prSet phldrT="[텍스트]" custT="1"/>
      <dgm:spPr/>
      <dgm:t>
        <a:bodyPr/>
        <a:lstStyle/>
        <a:p>
          <a:pPr latinLnBrk="1"/>
          <a:r>
            <a:rPr lang="en-US" altLang="ko-KR" sz="1600" dirty="0"/>
            <a:t>-</a:t>
          </a:r>
          <a:r>
            <a:rPr lang="ko-KR" altLang="en-US" sz="1600" dirty="0"/>
            <a:t>진화한 색은 자신보다 낮은 위치의 색상보다 월등히 강함</a:t>
          </a:r>
          <a:endParaRPr lang="en-US" altLang="ko-KR" sz="1600" dirty="0"/>
        </a:p>
        <a:p>
          <a:pPr latinLnBrk="1"/>
          <a:r>
            <a:rPr lang="en-US" altLang="ko-KR" sz="1600" dirty="0"/>
            <a:t>- </a:t>
          </a:r>
          <a:r>
            <a:rPr lang="ko-KR" altLang="en-US" sz="1600" dirty="0"/>
            <a:t>보라색을 얻고 그 색조차 한계까지 모으면 무색을 포함한 모든 색을 지배할 수 있게 됨</a:t>
          </a:r>
          <a:endParaRPr lang="en-US" altLang="ko-KR" sz="1600" dirty="0"/>
        </a:p>
      </dgm:t>
    </dgm:pt>
    <dgm:pt modelId="{3E7F3D64-604D-4074-A087-0D6D1ACDC87A}" type="parTrans" cxnId="{076B1AE0-6EA4-4A2A-B48A-F90D320046D2}">
      <dgm:prSet/>
      <dgm:spPr/>
      <dgm:t>
        <a:bodyPr/>
        <a:lstStyle/>
        <a:p>
          <a:pPr latinLnBrk="1"/>
          <a:endParaRPr lang="ko-KR" altLang="en-US"/>
        </a:p>
      </dgm:t>
    </dgm:pt>
    <dgm:pt modelId="{9345F63F-FFA1-4EFA-A87F-0ECD89857993}" type="sibTrans" cxnId="{076B1AE0-6EA4-4A2A-B48A-F90D320046D2}">
      <dgm:prSet/>
      <dgm:spPr/>
      <dgm:t>
        <a:bodyPr/>
        <a:lstStyle/>
        <a:p>
          <a:pPr latinLnBrk="1"/>
          <a:endParaRPr lang="ko-KR" altLang="en-US"/>
        </a:p>
      </dgm:t>
    </dgm:pt>
    <dgm:pt modelId="{74474F46-4558-4C16-B0BE-C218C40E6700}">
      <dgm:prSet phldrT="[텍스트]"/>
      <dgm:spPr/>
      <dgm:t>
        <a:bodyPr/>
        <a:lstStyle/>
        <a:p>
          <a:pPr latinLnBrk="1"/>
          <a:r>
            <a:rPr lang="ko-KR" altLang="en-US" dirty="0"/>
            <a:t>최초의 목표</a:t>
          </a:r>
          <a:r>
            <a:rPr lang="en-US" altLang="ko-KR" dirty="0"/>
            <a:t>(</a:t>
          </a:r>
          <a:r>
            <a:rPr lang="ko-KR" altLang="en-US" dirty="0"/>
            <a:t>탈출</a:t>
          </a:r>
          <a:r>
            <a:rPr lang="en-US" altLang="ko-KR" dirty="0"/>
            <a:t>)</a:t>
          </a:r>
          <a:endParaRPr lang="ko-KR" altLang="en-US" dirty="0"/>
        </a:p>
      </dgm:t>
    </dgm:pt>
    <dgm:pt modelId="{661929DC-21EE-47C4-9567-80CA6F887042}" type="sibTrans" cxnId="{9AE6046F-2275-4321-B31A-BF4BC845C7DE}">
      <dgm:prSet/>
      <dgm:spPr/>
      <dgm:t>
        <a:bodyPr/>
        <a:lstStyle/>
        <a:p>
          <a:pPr latinLnBrk="1"/>
          <a:endParaRPr lang="ko-KR" altLang="en-US"/>
        </a:p>
      </dgm:t>
    </dgm:pt>
    <dgm:pt modelId="{15A41318-62EA-4F53-A047-9183AFF477C1}" type="parTrans" cxnId="{9AE6046F-2275-4321-B31A-BF4BC845C7DE}">
      <dgm:prSet/>
      <dgm:spPr/>
      <dgm:t>
        <a:bodyPr/>
        <a:lstStyle/>
        <a:p>
          <a:pPr latinLnBrk="1"/>
          <a:endParaRPr lang="ko-KR" altLang="en-US"/>
        </a:p>
      </dgm:t>
    </dgm:pt>
    <dgm:pt modelId="{3CC5670A-56F2-4145-ABA3-BF7640A8D4A8}" type="pres">
      <dgm:prSet presAssocID="{F00BE6D6-2D2F-4412-852B-79999C0A325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4C8BAE5-08C1-4AA2-A4FF-2A0915218AF5}" type="pres">
      <dgm:prSet presAssocID="{74474F46-4558-4C16-B0BE-C218C40E6700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505873F6-F71A-415E-99FC-B30D2654990B}" type="pres">
      <dgm:prSet presAssocID="{74474F46-4558-4C16-B0BE-C218C40E6700}" presName="childText1" presStyleLbl="solidAlignAcc1" presStyleIdx="0" presStyleCnt="3" custLinFactNeighborY="-1724">
        <dgm:presLayoutVars>
          <dgm:chMax val="0"/>
          <dgm:chPref val="0"/>
          <dgm:bulletEnabled val="1"/>
        </dgm:presLayoutVars>
      </dgm:prSet>
      <dgm:spPr/>
    </dgm:pt>
    <dgm:pt modelId="{D046A78B-6BD9-415D-B52E-F4D23E488BB7}" type="pres">
      <dgm:prSet presAssocID="{B469D9BE-E634-4D93-9AB4-7F8E907282FA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4AE452F3-C85B-4AAD-AC98-84B7AA99DD56}" type="pres">
      <dgm:prSet presAssocID="{B469D9BE-E634-4D93-9AB4-7F8E907282FA}" presName="childText2" presStyleLbl="solidAlignAcc1" presStyleIdx="1" presStyleCnt="3" custScaleY="124483" custLinFactNeighborY="3765">
        <dgm:presLayoutVars>
          <dgm:chMax val="0"/>
          <dgm:chPref val="0"/>
          <dgm:bulletEnabled val="1"/>
        </dgm:presLayoutVars>
      </dgm:prSet>
      <dgm:spPr/>
    </dgm:pt>
    <dgm:pt modelId="{A6A85C31-7F48-4342-8497-5A92026FF010}" type="pres">
      <dgm:prSet presAssocID="{BA7FC1D1-6068-420C-BB24-981373C5E971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19CBF4D-362F-4064-9B58-A34A9EC59DE9}" type="pres">
      <dgm:prSet presAssocID="{BA7FC1D1-6068-420C-BB24-981373C5E971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11DB69-4DBD-4262-A834-38D9864D63AB}" type="presOf" srcId="{74474F46-4558-4C16-B0BE-C218C40E6700}" destId="{54C8BAE5-08C1-4AA2-A4FF-2A0915218AF5}" srcOrd="0" destOrd="0" presId="urn:microsoft.com/office/officeart/2009/3/layout/IncreasingArrowsProcess"/>
    <dgm:cxn modelId="{9AE6046F-2275-4321-B31A-BF4BC845C7DE}" srcId="{F00BE6D6-2D2F-4412-852B-79999C0A325C}" destId="{74474F46-4558-4C16-B0BE-C218C40E6700}" srcOrd="0" destOrd="0" parTransId="{15A41318-62EA-4F53-A047-9183AFF477C1}" sibTransId="{661929DC-21EE-47C4-9567-80CA6F887042}"/>
    <dgm:cxn modelId="{DFD29D51-AB35-4544-8376-68EB99ABEA29}" type="presOf" srcId="{BA7FC1D1-6068-420C-BB24-981373C5E971}" destId="{A6A85C31-7F48-4342-8497-5A92026FF010}" srcOrd="0" destOrd="0" presId="urn:microsoft.com/office/officeart/2009/3/layout/IncreasingArrowsProcess"/>
    <dgm:cxn modelId="{65F8C973-4924-461C-81AD-D4B14C35BC56}" srcId="{F00BE6D6-2D2F-4412-852B-79999C0A325C}" destId="{BA7FC1D1-6068-420C-BB24-981373C5E971}" srcOrd="2" destOrd="0" parTransId="{06514F21-EE43-46C8-BB08-B2B0FBCD049B}" sibTransId="{70D8B895-52F8-4EEF-8D32-3B8BDB641A3D}"/>
    <dgm:cxn modelId="{CCB12F78-7AB7-403F-9883-2B14E31C43FA}" srcId="{74474F46-4558-4C16-B0BE-C218C40E6700}" destId="{8EB5FF05-2F26-42D8-9276-B2BDDC1C955D}" srcOrd="0" destOrd="0" parTransId="{36008B4E-F8B8-43AC-B2CE-FDFB0B31D4B7}" sibTransId="{89F09977-5350-4708-B045-1B27DAE59359}"/>
    <dgm:cxn modelId="{5E69E978-1692-4890-92F3-4CC4F36CD896}" type="presOf" srcId="{F00BE6D6-2D2F-4412-852B-79999C0A325C}" destId="{3CC5670A-56F2-4145-ABA3-BF7640A8D4A8}" srcOrd="0" destOrd="0" presId="urn:microsoft.com/office/officeart/2009/3/layout/IncreasingArrowsProcess"/>
    <dgm:cxn modelId="{49C48BA3-9AE7-408F-872D-ADF4018FC045}" srcId="{B469D9BE-E634-4D93-9AB4-7F8E907282FA}" destId="{AC03D980-B8DF-4757-8B41-B5DDC64DDD29}" srcOrd="0" destOrd="0" parTransId="{7FCDFFB6-1AFB-42BC-ACDB-466469E8DAFA}" sibTransId="{D672D9BE-2D06-4CD8-9EB2-515B4D9D5D29}"/>
    <dgm:cxn modelId="{C0EC8FCA-7175-4243-A9CC-74C306B27D2D}" srcId="{F00BE6D6-2D2F-4412-852B-79999C0A325C}" destId="{B469D9BE-E634-4D93-9AB4-7F8E907282FA}" srcOrd="1" destOrd="0" parTransId="{14DEDC75-BE28-4034-8A0C-FA78E2A35215}" sibTransId="{F029B990-9111-49C9-B7BF-F2CD6E172F0D}"/>
    <dgm:cxn modelId="{076B1AE0-6EA4-4A2A-B48A-F90D320046D2}" srcId="{BA7FC1D1-6068-420C-BB24-981373C5E971}" destId="{E656E943-88CF-425D-A879-67C73009C95E}" srcOrd="0" destOrd="0" parTransId="{3E7F3D64-604D-4074-A087-0D6D1ACDC87A}" sibTransId="{9345F63F-FFA1-4EFA-A87F-0ECD89857993}"/>
    <dgm:cxn modelId="{1BAE3BE5-E5D3-4A2F-9011-B28011B173CF}" type="presOf" srcId="{AC03D980-B8DF-4757-8B41-B5DDC64DDD29}" destId="{4AE452F3-C85B-4AAD-AC98-84B7AA99DD56}" srcOrd="0" destOrd="0" presId="urn:microsoft.com/office/officeart/2009/3/layout/IncreasingArrowsProcess"/>
    <dgm:cxn modelId="{D01857E8-BA7F-4EC7-8C58-7BB6419F9685}" type="presOf" srcId="{B469D9BE-E634-4D93-9AB4-7F8E907282FA}" destId="{D046A78B-6BD9-415D-B52E-F4D23E488BB7}" srcOrd="0" destOrd="0" presId="urn:microsoft.com/office/officeart/2009/3/layout/IncreasingArrowsProcess"/>
    <dgm:cxn modelId="{255EEEFC-933C-490E-9922-879A23E5B7A2}" type="presOf" srcId="{8EB5FF05-2F26-42D8-9276-B2BDDC1C955D}" destId="{505873F6-F71A-415E-99FC-B30D2654990B}" srcOrd="0" destOrd="0" presId="urn:microsoft.com/office/officeart/2009/3/layout/IncreasingArrowsProcess"/>
    <dgm:cxn modelId="{3C4DF4FE-DB90-4E05-9988-202CE50CE362}" type="presOf" srcId="{E656E943-88CF-425D-A879-67C73009C95E}" destId="{819CBF4D-362F-4064-9B58-A34A9EC59DE9}" srcOrd="0" destOrd="0" presId="urn:microsoft.com/office/officeart/2009/3/layout/IncreasingArrowsProcess"/>
    <dgm:cxn modelId="{692BAF07-583C-4196-A27D-7167E9330461}" type="presParOf" srcId="{3CC5670A-56F2-4145-ABA3-BF7640A8D4A8}" destId="{54C8BAE5-08C1-4AA2-A4FF-2A0915218AF5}" srcOrd="0" destOrd="0" presId="urn:microsoft.com/office/officeart/2009/3/layout/IncreasingArrowsProcess"/>
    <dgm:cxn modelId="{A2139EF2-E886-47BD-8003-26FA5FA4A8BF}" type="presParOf" srcId="{3CC5670A-56F2-4145-ABA3-BF7640A8D4A8}" destId="{505873F6-F71A-415E-99FC-B30D2654990B}" srcOrd="1" destOrd="0" presId="urn:microsoft.com/office/officeart/2009/3/layout/IncreasingArrowsProcess"/>
    <dgm:cxn modelId="{23863D1D-82F5-4DCF-B251-A9BC30BD249B}" type="presParOf" srcId="{3CC5670A-56F2-4145-ABA3-BF7640A8D4A8}" destId="{D046A78B-6BD9-415D-B52E-F4D23E488BB7}" srcOrd="2" destOrd="0" presId="urn:microsoft.com/office/officeart/2009/3/layout/IncreasingArrowsProcess"/>
    <dgm:cxn modelId="{07FCA1C5-1CBB-428D-A6E6-F51287C6638E}" type="presParOf" srcId="{3CC5670A-56F2-4145-ABA3-BF7640A8D4A8}" destId="{4AE452F3-C85B-4AAD-AC98-84B7AA99DD56}" srcOrd="3" destOrd="0" presId="urn:microsoft.com/office/officeart/2009/3/layout/IncreasingArrowsProcess"/>
    <dgm:cxn modelId="{BCFCD0BF-A002-4CE5-9AC3-56E701EBF914}" type="presParOf" srcId="{3CC5670A-56F2-4145-ABA3-BF7640A8D4A8}" destId="{A6A85C31-7F48-4342-8497-5A92026FF010}" srcOrd="4" destOrd="0" presId="urn:microsoft.com/office/officeart/2009/3/layout/IncreasingArrowsProcess"/>
    <dgm:cxn modelId="{0B002672-1C08-40DA-B342-66A088BF645F}" type="presParOf" srcId="{3CC5670A-56F2-4145-ABA3-BF7640A8D4A8}" destId="{819CBF4D-362F-4064-9B58-A34A9EC59DE9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A56D3-7CCB-40EF-8D44-C95143302FB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EF4543-9027-44E9-ACBA-BCC9E3D3C05D}">
      <dgm:prSet phldrT="[텍스트]"/>
      <dgm:spPr/>
      <dgm:t>
        <a:bodyPr/>
        <a:lstStyle/>
        <a:p>
          <a:pPr latinLnBrk="1"/>
          <a:r>
            <a:rPr lang="ko-KR" altLang="en-US" dirty="0"/>
            <a:t>색소 획득</a:t>
          </a:r>
        </a:p>
      </dgm:t>
    </dgm:pt>
    <dgm:pt modelId="{01A9B888-24A3-4D4F-A1AE-7E034D9BD04B}" type="parTrans" cxnId="{C29B9347-3CB5-4C02-BB5F-E69E7A9080B6}">
      <dgm:prSet/>
      <dgm:spPr/>
      <dgm:t>
        <a:bodyPr/>
        <a:lstStyle/>
        <a:p>
          <a:pPr latinLnBrk="1"/>
          <a:endParaRPr lang="ko-KR" altLang="en-US"/>
        </a:p>
      </dgm:t>
    </dgm:pt>
    <dgm:pt modelId="{F2458803-47D5-4755-9C24-F8E1EA55FFDE}" type="sibTrans" cxnId="{C29B9347-3CB5-4C02-BB5F-E69E7A9080B6}">
      <dgm:prSet/>
      <dgm:spPr/>
      <dgm:t>
        <a:bodyPr/>
        <a:lstStyle/>
        <a:p>
          <a:pPr latinLnBrk="1"/>
          <a:endParaRPr lang="ko-KR" altLang="en-US"/>
        </a:p>
      </dgm:t>
    </dgm:pt>
    <dgm:pt modelId="{9AFAB3A7-51FC-44E2-A993-7F4436CFAAAB}">
      <dgm:prSet phldrT="[텍스트]"/>
      <dgm:spPr/>
      <dgm:t>
        <a:bodyPr/>
        <a:lstStyle/>
        <a:p>
          <a:pPr latinLnBrk="1"/>
          <a:r>
            <a:rPr lang="ko-KR" altLang="en-US" dirty="0"/>
            <a:t>업그레이드 결정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유닛 </a:t>
          </a:r>
          <a:r>
            <a:rPr lang="en-US" altLang="ko-KR" dirty="0"/>
            <a:t>or </a:t>
          </a:r>
          <a:r>
            <a:rPr lang="ko-KR" altLang="en-US" dirty="0"/>
            <a:t>유저</a:t>
          </a:r>
          <a:r>
            <a:rPr lang="en-US" altLang="ko-KR" dirty="0"/>
            <a:t>)</a:t>
          </a:r>
          <a:endParaRPr lang="ko-KR" altLang="en-US" dirty="0"/>
        </a:p>
      </dgm:t>
    </dgm:pt>
    <dgm:pt modelId="{2B6C7916-732E-4388-9A32-DADB486A17B8}" type="parTrans" cxnId="{884B7D0C-6A26-43C3-81DF-A251E44B8FC8}">
      <dgm:prSet/>
      <dgm:spPr/>
      <dgm:t>
        <a:bodyPr/>
        <a:lstStyle/>
        <a:p>
          <a:pPr latinLnBrk="1"/>
          <a:endParaRPr lang="ko-KR" altLang="en-US"/>
        </a:p>
      </dgm:t>
    </dgm:pt>
    <dgm:pt modelId="{FA799536-2614-43E7-8F75-09ED37E49459}" type="sibTrans" cxnId="{884B7D0C-6A26-43C3-81DF-A251E44B8FC8}">
      <dgm:prSet/>
      <dgm:spPr/>
      <dgm:t>
        <a:bodyPr/>
        <a:lstStyle/>
        <a:p>
          <a:pPr latinLnBrk="1"/>
          <a:endParaRPr lang="ko-KR" altLang="en-US"/>
        </a:p>
      </dgm:t>
    </dgm:pt>
    <dgm:pt modelId="{900D10F9-34DE-40D1-B4A7-D7F215B66362}">
      <dgm:prSet phldrT="[텍스트]"/>
      <dgm:spPr/>
      <dgm:t>
        <a:bodyPr/>
        <a:lstStyle/>
        <a:p>
          <a:pPr latinLnBrk="1"/>
          <a:r>
            <a:rPr lang="ko-KR" altLang="en-US" dirty="0"/>
            <a:t>색소를 소모하여 업그레이드 진행</a:t>
          </a:r>
        </a:p>
      </dgm:t>
    </dgm:pt>
    <dgm:pt modelId="{0B6F3523-106A-421D-AC0B-DD12B22C467D}" type="parTrans" cxnId="{C47BC3B0-A144-4454-837F-D86771F0F32D}">
      <dgm:prSet/>
      <dgm:spPr/>
      <dgm:t>
        <a:bodyPr/>
        <a:lstStyle/>
        <a:p>
          <a:pPr latinLnBrk="1"/>
          <a:endParaRPr lang="ko-KR" altLang="en-US"/>
        </a:p>
      </dgm:t>
    </dgm:pt>
    <dgm:pt modelId="{7FBA4E0A-7C95-4D9D-9EB1-DF73215284A9}" type="sibTrans" cxnId="{C47BC3B0-A144-4454-837F-D86771F0F32D}">
      <dgm:prSet/>
      <dgm:spPr/>
      <dgm:t>
        <a:bodyPr/>
        <a:lstStyle/>
        <a:p>
          <a:pPr latinLnBrk="1"/>
          <a:endParaRPr lang="ko-KR" altLang="en-US"/>
        </a:p>
      </dgm:t>
    </dgm:pt>
    <dgm:pt modelId="{B3010A8A-CF5E-42FE-AE35-24579B0512DA}">
      <dgm:prSet phldrT="[텍스트]"/>
      <dgm:spPr/>
      <dgm:t>
        <a:bodyPr/>
        <a:lstStyle/>
        <a:p>
          <a:pPr latinLnBrk="1"/>
          <a:r>
            <a:rPr lang="ko-KR" altLang="en-US" dirty="0"/>
            <a:t>색상 진화 </a:t>
          </a:r>
          <a:endParaRPr lang="en-US" altLang="ko-KR" dirty="0"/>
        </a:p>
        <a:p>
          <a:pPr latinLnBrk="1"/>
          <a:r>
            <a:rPr lang="en-US" altLang="ko-KR" dirty="0"/>
            <a:t>Or</a:t>
          </a:r>
        </a:p>
        <a:p>
          <a:pPr latinLnBrk="1"/>
          <a:r>
            <a:rPr lang="ko-KR" altLang="en-US" dirty="0"/>
            <a:t>능력치 강화</a:t>
          </a:r>
        </a:p>
      </dgm:t>
    </dgm:pt>
    <dgm:pt modelId="{E5A4B444-30E5-49BB-9E74-EF75BB0C5C03}" type="parTrans" cxnId="{811A37F9-69C0-444B-8449-C9E8B4067FA8}">
      <dgm:prSet/>
      <dgm:spPr/>
      <dgm:t>
        <a:bodyPr/>
        <a:lstStyle/>
        <a:p>
          <a:pPr latinLnBrk="1"/>
          <a:endParaRPr lang="ko-KR" altLang="en-US"/>
        </a:p>
      </dgm:t>
    </dgm:pt>
    <dgm:pt modelId="{9971B4AB-F969-477E-93E4-8DA4129659A6}" type="sibTrans" cxnId="{811A37F9-69C0-444B-8449-C9E8B4067FA8}">
      <dgm:prSet/>
      <dgm:spPr/>
      <dgm:t>
        <a:bodyPr/>
        <a:lstStyle/>
        <a:p>
          <a:pPr latinLnBrk="1"/>
          <a:endParaRPr lang="ko-KR" altLang="en-US"/>
        </a:p>
      </dgm:t>
    </dgm:pt>
    <dgm:pt modelId="{3DEA2BCB-637D-4219-A173-39A845153D46}">
      <dgm:prSet phldrT="[텍스트]"/>
      <dgm:spPr/>
      <dgm:t>
        <a:bodyPr/>
        <a:lstStyle/>
        <a:p>
          <a:pPr latinLnBrk="1"/>
          <a:r>
            <a:rPr lang="ko-KR" altLang="en-US" dirty="0"/>
            <a:t>다시 색소 획득을 위한</a:t>
          </a:r>
          <a:endParaRPr lang="en-US" altLang="ko-KR" dirty="0"/>
        </a:p>
        <a:p>
          <a:pPr latinLnBrk="1"/>
          <a:r>
            <a:rPr lang="ko-KR" altLang="en-US" dirty="0"/>
            <a:t>채집 </a:t>
          </a:r>
          <a:r>
            <a:rPr lang="en-US" altLang="ko-KR" dirty="0"/>
            <a:t>or </a:t>
          </a:r>
          <a:r>
            <a:rPr lang="ko-KR" altLang="en-US" dirty="0"/>
            <a:t>전투</a:t>
          </a:r>
        </a:p>
      </dgm:t>
    </dgm:pt>
    <dgm:pt modelId="{1AE484B5-915B-40EB-89AF-3FDE88D12DE7}" type="parTrans" cxnId="{85C294F9-8F73-4C8A-8D2F-AD533929C6D1}">
      <dgm:prSet/>
      <dgm:spPr/>
      <dgm:t>
        <a:bodyPr/>
        <a:lstStyle/>
        <a:p>
          <a:pPr latinLnBrk="1"/>
          <a:endParaRPr lang="ko-KR" altLang="en-US"/>
        </a:p>
      </dgm:t>
    </dgm:pt>
    <dgm:pt modelId="{FDE40C5B-8EFB-4F61-B5E0-733A8E3F2EE0}" type="sibTrans" cxnId="{85C294F9-8F73-4C8A-8D2F-AD533929C6D1}">
      <dgm:prSet/>
      <dgm:spPr/>
      <dgm:t>
        <a:bodyPr/>
        <a:lstStyle/>
        <a:p>
          <a:pPr latinLnBrk="1"/>
          <a:endParaRPr lang="ko-KR" altLang="en-US"/>
        </a:p>
      </dgm:t>
    </dgm:pt>
    <dgm:pt modelId="{86FD5611-8924-474C-A1D9-09698AD7525A}" type="pres">
      <dgm:prSet presAssocID="{DEDA56D3-7CCB-40EF-8D44-C95143302FBF}" presName="cycle" presStyleCnt="0">
        <dgm:presLayoutVars>
          <dgm:dir/>
          <dgm:resizeHandles val="exact"/>
        </dgm:presLayoutVars>
      </dgm:prSet>
      <dgm:spPr/>
    </dgm:pt>
    <dgm:pt modelId="{04D755A7-ACF3-4398-BD29-F794F07E4525}" type="pres">
      <dgm:prSet presAssocID="{2DEF4543-9027-44E9-ACBA-BCC9E3D3C05D}" presName="node" presStyleLbl="node1" presStyleIdx="0" presStyleCnt="5">
        <dgm:presLayoutVars>
          <dgm:bulletEnabled val="1"/>
        </dgm:presLayoutVars>
      </dgm:prSet>
      <dgm:spPr/>
    </dgm:pt>
    <dgm:pt modelId="{41C25DFF-B389-47F4-82B1-6BB4A1138721}" type="pres">
      <dgm:prSet presAssocID="{F2458803-47D5-4755-9C24-F8E1EA55FFDE}" presName="sibTrans" presStyleLbl="sibTrans2D1" presStyleIdx="0" presStyleCnt="5"/>
      <dgm:spPr/>
    </dgm:pt>
    <dgm:pt modelId="{75173242-7784-4376-B304-390E72D29603}" type="pres">
      <dgm:prSet presAssocID="{F2458803-47D5-4755-9C24-F8E1EA55FFDE}" presName="connectorText" presStyleLbl="sibTrans2D1" presStyleIdx="0" presStyleCnt="5"/>
      <dgm:spPr/>
    </dgm:pt>
    <dgm:pt modelId="{3F98498A-48A1-4CDD-B6B8-698942ACF7A1}" type="pres">
      <dgm:prSet presAssocID="{9AFAB3A7-51FC-44E2-A993-7F4436CFAAAB}" presName="node" presStyleLbl="node1" presStyleIdx="1" presStyleCnt="5">
        <dgm:presLayoutVars>
          <dgm:bulletEnabled val="1"/>
        </dgm:presLayoutVars>
      </dgm:prSet>
      <dgm:spPr/>
    </dgm:pt>
    <dgm:pt modelId="{B4AD05A7-44EF-4893-82A3-D385715A1FEB}" type="pres">
      <dgm:prSet presAssocID="{FA799536-2614-43E7-8F75-09ED37E49459}" presName="sibTrans" presStyleLbl="sibTrans2D1" presStyleIdx="1" presStyleCnt="5"/>
      <dgm:spPr/>
    </dgm:pt>
    <dgm:pt modelId="{3A03D731-7A51-4A6B-AB3D-B3515CD38BDC}" type="pres">
      <dgm:prSet presAssocID="{FA799536-2614-43E7-8F75-09ED37E49459}" presName="connectorText" presStyleLbl="sibTrans2D1" presStyleIdx="1" presStyleCnt="5"/>
      <dgm:spPr/>
    </dgm:pt>
    <dgm:pt modelId="{AACB3326-2AEB-457C-9FCC-D0808B7324EC}" type="pres">
      <dgm:prSet presAssocID="{900D10F9-34DE-40D1-B4A7-D7F215B66362}" presName="node" presStyleLbl="node1" presStyleIdx="2" presStyleCnt="5">
        <dgm:presLayoutVars>
          <dgm:bulletEnabled val="1"/>
        </dgm:presLayoutVars>
      </dgm:prSet>
      <dgm:spPr/>
    </dgm:pt>
    <dgm:pt modelId="{9990A86F-65CE-4502-AD52-80BE5DB2E5EF}" type="pres">
      <dgm:prSet presAssocID="{7FBA4E0A-7C95-4D9D-9EB1-DF73215284A9}" presName="sibTrans" presStyleLbl="sibTrans2D1" presStyleIdx="2" presStyleCnt="5"/>
      <dgm:spPr/>
    </dgm:pt>
    <dgm:pt modelId="{8546FF6F-F414-4FAA-97AD-E800499E1EB5}" type="pres">
      <dgm:prSet presAssocID="{7FBA4E0A-7C95-4D9D-9EB1-DF73215284A9}" presName="connectorText" presStyleLbl="sibTrans2D1" presStyleIdx="2" presStyleCnt="5"/>
      <dgm:spPr/>
    </dgm:pt>
    <dgm:pt modelId="{5F7FA073-60C1-43DD-9BB4-DA4400900CAD}" type="pres">
      <dgm:prSet presAssocID="{B3010A8A-CF5E-42FE-AE35-24579B0512DA}" presName="node" presStyleLbl="node1" presStyleIdx="3" presStyleCnt="5">
        <dgm:presLayoutVars>
          <dgm:bulletEnabled val="1"/>
        </dgm:presLayoutVars>
      </dgm:prSet>
      <dgm:spPr/>
    </dgm:pt>
    <dgm:pt modelId="{82F37F9C-4F13-4833-93F5-2E2356C0458A}" type="pres">
      <dgm:prSet presAssocID="{9971B4AB-F969-477E-93E4-8DA4129659A6}" presName="sibTrans" presStyleLbl="sibTrans2D1" presStyleIdx="3" presStyleCnt="5"/>
      <dgm:spPr/>
    </dgm:pt>
    <dgm:pt modelId="{4E4AC5D9-4D61-4CD5-9052-61B4D6B40AE0}" type="pres">
      <dgm:prSet presAssocID="{9971B4AB-F969-477E-93E4-8DA4129659A6}" presName="connectorText" presStyleLbl="sibTrans2D1" presStyleIdx="3" presStyleCnt="5"/>
      <dgm:spPr/>
    </dgm:pt>
    <dgm:pt modelId="{A16FE0BD-D40D-41A4-BCE1-18A8A1BC48FF}" type="pres">
      <dgm:prSet presAssocID="{3DEA2BCB-637D-4219-A173-39A845153D46}" presName="node" presStyleLbl="node1" presStyleIdx="4" presStyleCnt="5">
        <dgm:presLayoutVars>
          <dgm:bulletEnabled val="1"/>
        </dgm:presLayoutVars>
      </dgm:prSet>
      <dgm:spPr/>
    </dgm:pt>
    <dgm:pt modelId="{B5574618-2B20-419E-BC9B-D1D87FD83841}" type="pres">
      <dgm:prSet presAssocID="{FDE40C5B-8EFB-4F61-B5E0-733A8E3F2EE0}" presName="sibTrans" presStyleLbl="sibTrans2D1" presStyleIdx="4" presStyleCnt="5"/>
      <dgm:spPr/>
    </dgm:pt>
    <dgm:pt modelId="{187ED393-B2AD-4BCD-A704-911F31560734}" type="pres">
      <dgm:prSet presAssocID="{FDE40C5B-8EFB-4F61-B5E0-733A8E3F2EE0}" presName="connectorText" presStyleLbl="sibTrans2D1" presStyleIdx="4" presStyleCnt="5"/>
      <dgm:spPr/>
    </dgm:pt>
  </dgm:ptLst>
  <dgm:cxnLst>
    <dgm:cxn modelId="{A4FDFA03-977E-4E9A-B366-7DA37213EA0A}" type="presOf" srcId="{FDE40C5B-8EFB-4F61-B5E0-733A8E3F2EE0}" destId="{B5574618-2B20-419E-BC9B-D1D87FD83841}" srcOrd="0" destOrd="0" presId="urn:microsoft.com/office/officeart/2005/8/layout/cycle2"/>
    <dgm:cxn modelId="{3EDE9E04-8B4D-438C-8B66-A390A9728A50}" type="presOf" srcId="{F2458803-47D5-4755-9C24-F8E1EA55FFDE}" destId="{41C25DFF-B389-47F4-82B1-6BB4A1138721}" srcOrd="0" destOrd="0" presId="urn:microsoft.com/office/officeart/2005/8/layout/cycle2"/>
    <dgm:cxn modelId="{10648C0A-236E-4DBE-82A4-EE64F8EF0848}" type="presOf" srcId="{7FBA4E0A-7C95-4D9D-9EB1-DF73215284A9}" destId="{9990A86F-65CE-4502-AD52-80BE5DB2E5EF}" srcOrd="0" destOrd="0" presId="urn:microsoft.com/office/officeart/2005/8/layout/cycle2"/>
    <dgm:cxn modelId="{884B7D0C-6A26-43C3-81DF-A251E44B8FC8}" srcId="{DEDA56D3-7CCB-40EF-8D44-C95143302FBF}" destId="{9AFAB3A7-51FC-44E2-A993-7F4436CFAAAB}" srcOrd="1" destOrd="0" parTransId="{2B6C7916-732E-4388-9A32-DADB486A17B8}" sibTransId="{FA799536-2614-43E7-8F75-09ED37E49459}"/>
    <dgm:cxn modelId="{9047AA14-0A95-4B54-AE88-478DCED4EF9F}" type="presOf" srcId="{7FBA4E0A-7C95-4D9D-9EB1-DF73215284A9}" destId="{8546FF6F-F414-4FAA-97AD-E800499E1EB5}" srcOrd="1" destOrd="0" presId="urn:microsoft.com/office/officeart/2005/8/layout/cycle2"/>
    <dgm:cxn modelId="{DECECF21-599C-417E-A319-619961E33BB4}" type="presOf" srcId="{FA799536-2614-43E7-8F75-09ED37E49459}" destId="{3A03D731-7A51-4A6B-AB3D-B3515CD38BDC}" srcOrd="1" destOrd="0" presId="urn:microsoft.com/office/officeart/2005/8/layout/cycle2"/>
    <dgm:cxn modelId="{F2353F2E-32C7-4EE6-B170-DB36C750A30F}" type="presOf" srcId="{9971B4AB-F969-477E-93E4-8DA4129659A6}" destId="{4E4AC5D9-4D61-4CD5-9052-61B4D6B40AE0}" srcOrd="1" destOrd="0" presId="urn:microsoft.com/office/officeart/2005/8/layout/cycle2"/>
    <dgm:cxn modelId="{AFB70835-9BD7-47FD-98C4-CE8927F35223}" type="presOf" srcId="{900D10F9-34DE-40D1-B4A7-D7F215B66362}" destId="{AACB3326-2AEB-457C-9FCC-D0808B7324EC}" srcOrd="0" destOrd="0" presId="urn:microsoft.com/office/officeart/2005/8/layout/cycle2"/>
    <dgm:cxn modelId="{50FF7E45-D61D-48C5-AACB-DE4D82CD6DC6}" type="presOf" srcId="{FDE40C5B-8EFB-4F61-B5E0-733A8E3F2EE0}" destId="{187ED393-B2AD-4BCD-A704-911F31560734}" srcOrd="1" destOrd="0" presId="urn:microsoft.com/office/officeart/2005/8/layout/cycle2"/>
    <dgm:cxn modelId="{C29B9347-3CB5-4C02-BB5F-E69E7A9080B6}" srcId="{DEDA56D3-7CCB-40EF-8D44-C95143302FBF}" destId="{2DEF4543-9027-44E9-ACBA-BCC9E3D3C05D}" srcOrd="0" destOrd="0" parTransId="{01A9B888-24A3-4D4F-A1AE-7E034D9BD04B}" sibTransId="{F2458803-47D5-4755-9C24-F8E1EA55FFDE}"/>
    <dgm:cxn modelId="{7870466A-00AC-46FB-B384-85E84DFFCE92}" type="presOf" srcId="{DEDA56D3-7CCB-40EF-8D44-C95143302FBF}" destId="{86FD5611-8924-474C-A1D9-09698AD7525A}" srcOrd="0" destOrd="0" presId="urn:microsoft.com/office/officeart/2005/8/layout/cycle2"/>
    <dgm:cxn modelId="{67BD5174-388B-400B-BD5C-5D9BF59E53BE}" type="presOf" srcId="{FA799536-2614-43E7-8F75-09ED37E49459}" destId="{B4AD05A7-44EF-4893-82A3-D385715A1FEB}" srcOrd="0" destOrd="0" presId="urn:microsoft.com/office/officeart/2005/8/layout/cycle2"/>
    <dgm:cxn modelId="{70F95695-FFDE-458E-8D7F-DD5FAE793430}" type="presOf" srcId="{2DEF4543-9027-44E9-ACBA-BCC9E3D3C05D}" destId="{04D755A7-ACF3-4398-BD29-F794F07E4525}" srcOrd="0" destOrd="0" presId="urn:microsoft.com/office/officeart/2005/8/layout/cycle2"/>
    <dgm:cxn modelId="{C47BC3B0-A144-4454-837F-D86771F0F32D}" srcId="{DEDA56D3-7CCB-40EF-8D44-C95143302FBF}" destId="{900D10F9-34DE-40D1-B4A7-D7F215B66362}" srcOrd="2" destOrd="0" parTransId="{0B6F3523-106A-421D-AC0B-DD12B22C467D}" sibTransId="{7FBA4E0A-7C95-4D9D-9EB1-DF73215284A9}"/>
    <dgm:cxn modelId="{EED45EB5-280A-42D3-A41F-E5D514E7FB49}" type="presOf" srcId="{3DEA2BCB-637D-4219-A173-39A845153D46}" destId="{A16FE0BD-D40D-41A4-BCE1-18A8A1BC48FF}" srcOrd="0" destOrd="0" presId="urn:microsoft.com/office/officeart/2005/8/layout/cycle2"/>
    <dgm:cxn modelId="{646670C2-F4E8-41BA-B054-389BB090C1AF}" type="presOf" srcId="{B3010A8A-CF5E-42FE-AE35-24579B0512DA}" destId="{5F7FA073-60C1-43DD-9BB4-DA4400900CAD}" srcOrd="0" destOrd="0" presId="urn:microsoft.com/office/officeart/2005/8/layout/cycle2"/>
    <dgm:cxn modelId="{FC5D9CF2-76A0-4360-8208-2C592E7D902C}" type="presOf" srcId="{F2458803-47D5-4755-9C24-F8E1EA55FFDE}" destId="{75173242-7784-4376-B304-390E72D29603}" srcOrd="1" destOrd="0" presId="urn:microsoft.com/office/officeart/2005/8/layout/cycle2"/>
    <dgm:cxn modelId="{25549AF3-78F6-4D25-8C74-92BD69527DC0}" type="presOf" srcId="{9971B4AB-F969-477E-93E4-8DA4129659A6}" destId="{82F37F9C-4F13-4833-93F5-2E2356C0458A}" srcOrd="0" destOrd="0" presId="urn:microsoft.com/office/officeart/2005/8/layout/cycle2"/>
    <dgm:cxn modelId="{BEDB75F7-3F3F-4E5B-9120-85193DF48659}" type="presOf" srcId="{9AFAB3A7-51FC-44E2-A993-7F4436CFAAAB}" destId="{3F98498A-48A1-4CDD-B6B8-698942ACF7A1}" srcOrd="0" destOrd="0" presId="urn:microsoft.com/office/officeart/2005/8/layout/cycle2"/>
    <dgm:cxn modelId="{811A37F9-69C0-444B-8449-C9E8B4067FA8}" srcId="{DEDA56D3-7CCB-40EF-8D44-C95143302FBF}" destId="{B3010A8A-CF5E-42FE-AE35-24579B0512DA}" srcOrd="3" destOrd="0" parTransId="{E5A4B444-30E5-49BB-9E74-EF75BB0C5C03}" sibTransId="{9971B4AB-F969-477E-93E4-8DA4129659A6}"/>
    <dgm:cxn modelId="{85C294F9-8F73-4C8A-8D2F-AD533929C6D1}" srcId="{DEDA56D3-7CCB-40EF-8D44-C95143302FBF}" destId="{3DEA2BCB-637D-4219-A173-39A845153D46}" srcOrd="4" destOrd="0" parTransId="{1AE484B5-915B-40EB-89AF-3FDE88D12DE7}" sibTransId="{FDE40C5B-8EFB-4F61-B5E0-733A8E3F2EE0}"/>
    <dgm:cxn modelId="{8AF96F74-CF87-4F22-A26F-737F41CAD2DE}" type="presParOf" srcId="{86FD5611-8924-474C-A1D9-09698AD7525A}" destId="{04D755A7-ACF3-4398-BD29-F794F07E4525}" srcOrd="0" destOrd="0" presId="urn:microsoft.com/office/officeart/2005/8/layout/cycle2"/>
    <dgm:cxn modelId="{F9A3E0A0-3A57-471F-B466-CDF7F1044DD9}" type="presParOf" srcId="{86FD5611-8924-474C-A1D9-09698AD7525A}" destId="{41C25DFF-B389-47F4-82B1-6BB4A1138721}" srcOrd="1" destOrd="0" presId="urn:microsoft.com/office/officeart/2005/8/layout/cycle2"/>
    <dgm:cxn modelId="{2EE74B53-40A5-46C3-BE1F-DFFBE3A0277D}" type="presParOf" srcId="{41C25DFF-B389-47F4-82B1-6BB4A1138721}" destId="{75173242-7784-4376-B304-390E72D29603}" srcOrd="0" destOrd="0" presId="urn:microsoft.com/office/officeart/2005/8/layout/cycle2"/>
    <dgm:cxn modelId="{8FD61D02-8287-4AC2-BD3C-5CB2E529DC1D}" type="presParOf" srcId="{86FD5611-8924-474C-A1D9-09698AD7525A}" destId="{3F98498A-48A1-4CDD-B6B8-698942ACF7A1}" srcOrd="2" destOrd="0" presId="urn:microsoft.com/office/officeart/2005/8/layout/cycle2"/>
    <dgm:cxn modelId="{5E658A55-7BC7-47AC-BFA1-EC5F98326FA6}" type="presParOf" srcId="{86FD5611-8924-474C-A1D9-09698AD7525A}" destId="{B4AD05A7-44EF-4893-82A3-D385715A1FEB}" srcOrd="3" destOrd="0" presId="urn:microsoft.com/office/officeart/2005/8/layout/cycle2"/>
    <dgm:cxn modelId="{E14D6ACA-0169-4F9F-8236-FAE6C1C22BD8}" type="presParOf" srcId="{B4AD05A7-44EF-4893-82A3-D385715A1FEB}" destId="{3A03D731-7A51-4A6B-AB3D-B3515CD38BDC}" srcOrd="0" destOrd="0" presId="urn:microsoft.com/office/officeart/2005/8/layout/cycle2"/>
    <dgm:cxn modelId="{6D8A0062-F2CD-4ADA-A428-BA95C909FBDB}" type="presParOf" srcId="{86FD5611-8924-474C-A1D9-09698AD7525A}" destId="{AACB3326-2AEB-457C-9FCC-D0808B7324EC}" srcOrd="4" destOrd="0" presId="urn:microsoft.com/office/officeart/2005/8/layout/cycle2"/>
    <dgm:cxn modelId="{C4BF3B46-2475-42FC-B04A-9B519E1160D3}" type="presParOf" srcId="{86FD5611-8924-474C-A1D9-09698AD7525A}" destId="{9990A86F-65CE-4502-AD52-80BE5DB2E5EF}" srcOrd="5" destOrd="0" presId="urn:microsoft.com/office/officeart/2005/8/layout/cycle2"/>
    <dgm:cxn modelId="{615E99AA-B652-467A-AAD2-4FCC01B9D6E7}" type="presParOf" srcId="{9990A86F-65CE-4502-AD52-80BE5DB2E5EF}" destId="{8546FF6F-F414-4FAA-97AD-E800499E1EB5}" srcOrd="0" destOrd="0" presId="urn:microsoft.com/office/officeart/2005/8/layout/cycle2"/>
    <dgm:cxn modelId="{AF2E5F18-006B-4B69-98A5-A6056592321D}" type="presParOf" srcId="{86FD5611-8924-474C-A1D9-09698AD7525A}" destId="{5F7FA073-60C1-43DD-9BB4-DA4400900CAD}" srcOrd="6" destOrd="0" presId="urn:microsoft.com/office/officeart/2005/8/layout/cycle2"/>
    <dgm:cxn modelId="{C89362A5-BDFF-426E-8484-ADF45C9D1AF4}" type="presParOf" srcId="{86FD5611-8924-474C-A1D9-09698AD7525A}" destId="{82F37F9C-4F13-4833-93F5-2E2356C0458A}" srcOrd="7" destOrd="0" presId="urn:microsoft.com/office/officeart/2005/8/layout/cycle2"/>
    <dgm:cxn modelId="{263566F2-0CE0-4888-8455-0F11189F8844}" type="presParOf" srcId="{82F37F9C-4F13-4833-93F5-2E2356C0458A}" destId="{4E4AC5D9-4D61-4CD5-9052-61B4D6B40AE0}" srcOrd="0" destOrd="0" presId="urn:microsoft.com/office/officeart/2005/8/layout/cycle2"/>
    <dgm:cxn modelId="{69206D2C-C54E-4ADC-A6FD-130F11207873}" type="presParOf" srcId="{86FD5611-8924-474C-A1D9-09698AD7525A}" destId="{A16FE0BD-D40D-41A4-BCE1-18A8A1BC48FF}" srcOrd="8" destOrd="0" presId="urn:microsoft.com/office/officeart/2005/8/layout/cycle2"/>
    <dgm:cxn modelId="{821D6385-97C4-445E-9E83-91B48713250E}" type="presParOf" srcId="{86FD5611-8924-474C-A1D9-09698AD7525A}" destId="{B5574618-2B20-419E-BC9B-D1D87FD83841}" srcOrd="9" destOrd="0" presId="urn:microsoft.com/office/officeart/2005/8/layout/cycle2"/>
    <dgm:cxn modelId="{44A308CA-EBAF-4B36-9661-5F6596D5B84C}" type="presParOf" srcId="{B5574618-2B20-419E-BC9B-D1D87FD83841}" destId="{187ED393-B2AD-4BCD-A704-911F3156073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BAE5-08C1-4AA2-A4FF-2A0915218AF5}">
      <dsp:nvSpPr>
        <dsp:cNvPr id="0" name=""/>
        <dsp:cNvSpPr/>
      </dsp:nvSpPr>
      <dsp:spPr>
        <a:xfrm>
          <a:off x="30011" y="195355"/>
          <a:ext cx="10348850" cy="150718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39266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최초의 목표</a:t>
          </a:r>
          <a:r>
            <a:rPr lang="en-US" altLang="ko-KR" sz="2100" kern="1200" dirty="0"/>
            <a:t>(</a:t>
          </a:r>
          <a:r>
            <a:rPr lang="ko-KR" altLang="en-US" sz="2100" kern="1200" dirty="0"/>
            <a:t>탈출</a:t>
          </a:r>
          <a:r>
            <a:rPr lang="en-US" altLang="ko-KR" sz="2100" kern="1200" dirty="0"/>
            <a:t>)</a:t>
          </a:r>
          <a:endParaRPr lang="ko-KR" altLang="en-US" sz="2100" kern="1200" dirty="0"/>
        </a:p>
      </dsp:txBody>
      <dsp:txXfrm>
        <a:off x="30011" y="572152"/>
        <a:ext cx="9972054" cy="753593"/>
      </dsp:txXfrm>
    </dsp:sp>
    <dsp:sp modelId="{505873F6-F71A-415E-99FC-B30D2654990B}">
      <dsp:nvSpPr>
        <dsp:cNvPr id="0" name=""/>
        <dsp:cNvSpPr/>
      </dsp:nvSpPr>
      <dsp:spPr>
        <a:xfrm>
          <a:off x="30011" y="1307559"/>
          <a:ext cx="3187446" cy="29033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 </a:t>
          </a:r>
          <a:r>
            <a:rPr lang="ko-KR" altLang="en-US" sz="1600" kern="1200" dirty="0"/>
            <a:t>어느 날 갑자기 세상에 존재하는 색이 사라지고 새로운 대륙이 나타남</a:t>
          </a:r>
          <a:r>
            <a:rPr lang="en-US" altLang="ko-KR" sz="1600" kern="1200" dirty="0"/>
            <a:t>.</a:t>
          </a:r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 </a:t>
          </a:r>
          <a:r>
            <a:rPr lang="ko-KR" altLang="en-US" sz="1600" kern="1200" dirty="0"/>
            <a:t>사람들은 무색으로 바뀌어 버린 세상을 탈출하고 싶어함</a:t>
          </a:r>
          <a:endParaRPr lang="en-US" altLang="ko-KR" sz="1600" kern="1200" dirty="0"/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 </a:t>
          </a:r>
          <a:r>
            <a:rPr lang="ko-KR" altLang="en-US" sz="1600" kern="1200" dirty="0"/>
            <a:t>나 또한 그중 한명으로 새로운 대륙으로 여행을 떠남</a:t>
          </a:r>
        </a:p>
      </dsp:txBody>
      <dsp:txXfrm>
        <a:off x="30011" y="1307559"/>
        <a:ext cx="3187446" cy="2903396"/>
      </dsp:txXfrm>
    </dsp:sp>
    <dsp:sp modelId="{D046A78B-6BD9-415D-B52E-F4D23E488BB7}">
      <dsp:nvSpPr>
        <dsp:cNvPr id="0" name=""/>
        <dsp:cNvSpPr/>
      </dsp:nvSpPr>
      <dsp:spPr>
        <a:xfrm>
          <a:off x="3217457" y="697751"/>
          <a:ext cx="7161404" cy="150718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39266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중간의 목표</a:t>
          </a:r>
          <a:r>
            <a:rPr lang="en-US" altLang="ko-KR" sz="2100" kern="1200" dirty="0"/>
            <a:t>(</a:t>
          </a:r>
          <a:r>
            <a:rPr lang="ko-KR" altLang="en-US" sz="2100" kern="1200" dirty="0"/>
            <a:t>성장</a:t>
          </a:r>
          <a:r>
            <a:rPr lang="en-US" altLang="ko-KR" sz="2100" kern="1200" dirty="0"/>
            <a:t>)</a:t>
          </a:r>
          <a:r>
            <a:rPr lang="ko-KR" altLang="en-US" sz="2100" kern="1200" dirty="0"/>
            <a:t> </a:t>
          </a:r>
        </a:p>
      </dsp:txBody>
      <dsp:txXfrm>
        <a:off x="3217457" y="1074548"/>
        <a:ext cx="6784608" cy="753593"/>
      </dsp:txXfrm>
    </dsp:sp>
    <dsp:sp modelId="{4AE452F3-C85B-4AAD-AC98-84B7AA99DD56}">
      <dsp:nvSpPr>
        <dsp:cNvPr id="0" name=""/>
        <dsp:cNvSpPr/>
      </dsp:nvSpPr>
      <dsp:spPr>
        <a:xfrm>
          <a:off x="3217457" y="1613903"/>
          <a:ext cx="3187446" cy="36142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 </a:t>
          </a:r>
          <a:r>
            <a:rPr lang="ko-KR" altLang="en-US" sz="1600" kern="1200" dirty="0"/>
            <a:t>처음으로 대륙에 도착하니 전체가 적색으로 빛나고 있음</a:t>
          </a:r>
          <a:r>
            <a:rPr lang="en-US" altLang="ko-KR" sz="1600" kern="1200" dirty="0"/>
            <a:t>(</a:t>
          </a:r>
          <a:r>
            <a:rPr lang="ko-KR" altLang="en-US" sz="1600" kern="1200" dirty="0"/>
            <a:t>적색지대</a:t>
          </a:r>
          <a:r>
            <a:rPr lang="en-US" altLang="ko-KR" sz="1600" kern="1200" dirty="0"/>
            <a:t>)</a:t>
          </a:r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 </a:t>
          </a:r>
          <a:r>
            <a:rPr lang="ko-KR" altLang="en-US" sz="1600" kern="1200" dirty="0"/>
            <a:t>이 대륙에서는 색을 이용해서 새로운 생명을 창조해낼 수 있음</a:t>
          </a:r>
          <a:endParaRPr lang="en-US" altLang="ko-KR" sz="1600" kern="1200" dirty="0"/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 </a:t>
          </a:r>
          <a:r>
            <a:rPr lang="ko-KR" altLang="en-US" sz="1600" kern="1200" dirty="0"/>
            <a:t>다른 사람의 색을 빼앗을 수 있어서 전쟁이 발생함</a:t>
          </a:r>
          <a:endParaRPr lang="en-US" altLang="ko-KR" sz="1600" kern="1200" dirty="0"/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 </a:t>
          </a:r>
          <a:r>
            <a:rPr lang="ko-KR" altLang="en-US" sz="1600" kern="1200" dirty="0"/>
            <a:t>일정이상의 색을 얻으면 진화해서 다음 색으로 바뀜</a:t>
          </a:r>
          <a:r>
            <a:rPr lang="en-US" altLang="ko-KR" sz="1600" kern="1200" dirty="0"/>
            <a:t>(</a:t>
          </a:r>
          <a:r>
            <a:rPr lang="ko-KR" altLang="en-US" sz="1600" kern="1200" dirty="0"/>
            <a:t>무지개 순서</a:t>
          </a:r>
          <a:r>
            <a:rPr lang="en-US" altLang="ko-KR" sz="1600" kern="1200" dirty="0"/>
            <a:t>)</a:t>
          </a:r>
        </a:p>
      </dsp:txBody>
      <dsp:txXfrm>
        <a:off x="3217457" y="1613903"/>
        <a:ext cx="3187446" cy="3614235"/>
      </dsp:txXfrm>
    </dsp:sp>
    <dsp:sp modelId="{A6A85C31-7F48-4342-8497-5A92026FF010}">
      <dsp:nvSpPr>
        <dsp:cNvPr id="0" name=""/>
        <dsp:cNvSpPr/>
      </dsp:nvSpPr>
      <dsp:spPr>
        <a:xfrm>
          <a:off x="6404903" y="1200146"/>
          <a:ext cx="3973958" cy="150718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39266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최종 목표</a:t>
          </a:r>
          <a:r>
            <a:rPr lang="en-US" altLang="ko-KR" sz="2100" kern="1200" dirty="0"/>
            <a:t>(</a:t>
          </a:r>
          <a:r>
            <a:rPr lang="ko-KR" altLang="en-US" sz="2100" kern="1200" dirty="0"/>
            <a:t>세계 지배</a:t>
          </a:r>
          <a:r>
            <a:rPr lang="en-US" altLang="ko-KR" sz="2100" kern="1200" dirty="0"/>
            <a:t>)</a:t>
          </a:r>
          <a:endParaRPr lang="ko-KR" altLang="en-US" sz="2100" kern="1200" dirty="0"/>
        </a:p>
      </dsp:txBody>
      <dsp:txXfrm>
        <a:off x="6404903" y="1576943"/>
        <a:ext cx="3597162" cy="753593"/>
      </dsp:txXfrm>
    </dsp:sp>
    <dsp:sp modelId="{819CBF4D-362F-4064-9B58-A34A9EC59DE9}">
      <dsp:nvSpPr>
        <dsp:cNvPr id="0" name=""/>
        <dsp:cNvSpPr/>
      </dsp:nvSpPr>
      <dsp:spPr>
        <a:xfrm>
          <a:off x="6404903" y="2362405"/>
          <a:ext cx="3187446" cy="28609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</a:t>
          </a:r>
          <a:r>
            <a:rPr lang="ko-KR" altLang="en-US" sz="1600" kern="1200" dirty="0"/>
            <a:t>진화한 색은 자신보다 낮은 위치의 색상보다 월등히 강함</a:t>
          </a:r>
          <a:endParaRPr lang="en-US" altLang="ko-KR" sz="1600" kern="1200" dirty="0"/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- </a:t>
          </a:r>
          <a:r>
            <a:rPr lang="ko-KR" altLang="en-US" sz="1600" kern="1200" dirty="0"/>
            <a:t>보라색을 얻고 그 색조차 한계까지 모으면 무색을 포함한 모든 색을 지배할 수 있게 됨</a:t>
          </a:r>
          <a:endParaRPr lang="en-US" altLang="ko-KR" sz="1600" kern="1200" dirty="0"/>
        </a:p>
      </dsp:txBody>
      <dsp:txXfrm>
        <a:off x="6404903" y="2362405"/>
        <a:ext cx="3187446" cy="2860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55A7-ACF3-4398-BD29-F794F07E4525}">
      <dsp:nvSpPr>
        <dsp:cNvPr id="0" name=""/>
        <dsp:cNvSpPr/>
      </dsp:nvSpPr>
      <dsp:spPr>
        <a:xfrm>
          <a:off x="2998213" y="1388"/>
          <a:ext cx="1428411" cy="1428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색소 획득</a:t>
          </a:r>
        </a:p>
      </dsp:txBody>
      <dsp:txXfrm>
        <a:off x="3207399" y="210574"/>
        <a:ext cx="1010039" cy="1010039"/>
      </dsp:txXfrm>
    </dsp:sp>
    <dsp:sp modelId="{41C25DFF-B389-47F4-82B1-6BB4A1138721}">
      <dsp:nvSpPr>
        <dsp:cNvPr id="0" name=""/>
        <dsp:cNvSpPr/>
      </dsp:nvSpPr>
      <dsp:spPr>
        <a:xfrm rot="2160000">
          <a:off x="4381248" y="1098071"/>
          <a:ext cx="378751" cy="482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392098" y="1161095"/>
        <a:ext cx="265126" cy="289252"/>
      </dsp:txXfrm>
    </dsp:sp>
    <dsp:sp modelId="{3F98498A-48A1-4CDD-B6B8-698942ACF7A1}">
      <dsp:nvSpPr>
        <dsp:cNvPr id="0" name=""/>
        <dsp:cNvSpPr/>
      </dsp:nvSpPr>
      <dsp:spPr>
        <a:xfrm>
          <a:off x="4731967" y="1261033"/>
          <a:ext cx="1428411" cy="1428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업그레이드 결정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(</a:t>
          </a:r>
          <a:r>
            <a:rPr lang="ko-KR" altLang="en-US" sz="1200" kern="1200" dirty="0"/>
            <a:t>유닛 </a:t>
          </a:r>
          <a:r>
            <a:rPr lang="en-US" altLang="ko-KR" sz="1200" kern="1200" dirty="0"/>
            <a:t>or </a:t>
          </a:r>
          <a:r>
            <a:rPr lang="ko-KR" altLang="en-US" sz="1200" kern="1200" dirty="0"/>
            <a:t>유저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4941153" y="1470219"/>
        <a:ext cx="1010039" cy="1010039"/>
      </dsp:txXfrm>
    </dsp:sp>
    <dsp:sp modelId="{B4AD05A7-44EF-4893-82A3-D385715A1FEB}">
      <dsp:nvSpPr>
        <dsp:cNvPr id="0" name=""/>
        <dsp:cNvSpPr/>
      </dsp:nvSpPr>
      <dsp:spPr>
        <a:xfrm rot="6480000">
          <a:off x="4928992" y="2743075"/>
          <a:ext cx="378751" cy="482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10800000">
        <a:off x="5003361" y="2785461"/>
        <a:ext cx="265126" cy="289252"/>
      </dsp:txXfrm>
    </dsp:sp>
    <dsp:sp modelId="{AACB3326-2AEB-457C-9FCC-D0808B7324EC}">
      <dsp:nvSpPr>
        <dsp:cNvPr id="0" name=""/>
        <dsp:cNvSpPr/>
      </dsp:nvSpPr>
      <dsp:spPr>
        <a:xfrm>
          <a:off x="4069732" y="3299183"/>
          <a:ext cx="1428411" cy="1428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색소를 소모하여 업그레이드 진행</a:t>
          </a:r>
        </a:p>
      </dsp:txBody>
      <dsp:txXfrm>
        <a:off x="4278918" y="3508369"/>
        <a:ext cx="1010039" cy="1010039"/>
      </dsp:txXfrm>
    </dsp:sp>
    <dsp:sp modelId="{9990A86F-65CE-4502-AD52-80BE5DB2E5EF}">
      <dsp:nvSpPr>
        <dsp:cNvPr id="0" name=""/>
        <dsp:cNvSpPr/>
      </dsp:nvSpPr>
      <dsp:spPr>
        <a:xfrm rot="10800000">
          <a:off x="3533763" y="3772344"/>
          <a:ext cx="378751" cy="482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10800000">
        <a:off x="3647388" y="3868762"/>
        <a:ext cx="265126" cy="289252"/>
      </dsp:txXfrm>
    </dsp:sp>
    <dsp:sp modelId="{5F7FA073-60C1-43DD-9BB4-DA4400900CAD}">
      <dsp:nvSpPr>
        <dsp:cNvPr id="0" name=""/>
        <dsp:cNvSpPr/>
      </dsp:nvSpPr>
      <dsp:spPr>
        <a:xfrm>
          <a:off x="1926695" y="3299183"/>
          <a:ext cx="1428411" cy="1428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색상 진화 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Or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능력치 강화</a:t>
          </a:r>
        </a:p>
      </dsp:txBody>
      <dsp:txXfrm>
        <a:off x="2135881" y="3508369"/>
        <a:ext cx="1010039" cy="1010039"/>
      </dsp:txXfrm>
    </dsp:sp>
    <dsp:sp modelId="{82F37F9C-4F13-4833-93F5-2E2356C0458A}">
      <dsp:nvSpPr>
        <dsp:cNvPr id="0" name=""/>
        <dsp:cNvSpPr/>
      </dsp:nvSpPr>
      <dsp:spPr>
        <a:xfrm rot="15120000">
          <a:off x="2123720" y="2763464"/>
          <a:ext cx="378751" cy="482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10800000">
        <a:off x="2198089" y="2913914"/>
        <a:ext cx="265126" cy="289252"/>
      </dsp:txXfrm>
    </dsp:sp>
    <dsp:sp modelId="{A16FE0BD-D40D-41A4-BCE1-18A8A1BC48FF}">
      <dsp:nvSpPr>
        <dsp:cNvPr id="0" name=""/>
        <dsp:cNvSpPr/>
      </dsp:nvSpPr>
      <dsp:spPr>
        <a:xfrm>
          <a:off x="1264460" y="1261033"/>
          <a:ext cx="1428411" cy="1428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다시 색소 획득을 위한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채집 </a:t>
          </a:r>
          <a:r>
            <a:rPr lang="en-US" altLang="ko-KR" sz="1200" kern="1200" dirty="0"/>
            <a:t>or </a:t>
          </a:r>
          <a:r>
            <a:rPr lang="ko-KR" altLang="en-US" sz="1200" kern="1200" dirty="0"/>
            <a:t>전투</a:t>
          </a:r>
        </a:p>
      </dsp:txBody>
      <dsp:txXfrm>
        <a:off x="1473646" y="1470219"/>
        <a:ext cx="1010039" cy="1010039"/>
      </dsp:txXfrm>
    </dsp:sp>
    <dsp:sp modelId="{B5574618-2B20-419E-BC9B-D1D87FD83841}">
      <dsp:nvSpPr>
        <dsp:cNvPr id="0" name=""/>
        <dsp:cNvSpPr/>
      </dsp:nvSpPr>
      <dsp:spPr>
        <a:xfrm rot="19440000">
          <a:off x="2647494" y="1110673"/>
          <a:ext cx="378751" cy="482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658344" y="1240485"/>
        <a:ext cx="265126" cy="289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4C595-7BCA-4E77-957E-CBD30AD16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5866C-1279-4FA2-9F37-888FF4A8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88115-E6D5-45AD-B0F8-588AF88C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D0386-948D-43F8-91FA-7ADE97A0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D4BD-2DB1-43BF-9A72-54120E3A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6EC4-D02A-40B4-A381-83697DB0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B32D8-334F-4029-88F6-6D07C2CC8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ABECB-1E28-4619-8A2C-11C1D404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46624-099B-4FF4-8354-55437F6F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957F9-FEEE-4BFD-B1C6-755A74F9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98DD9-E769-4481-81E9-6D2007C26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A0A14-AC55-4199-A905-FF46C448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49D83-570C-4625-AE71-18279C36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65FF8-C100-4648-85FF-8BAD609D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B5339-5E68-446A-BF04-AF33561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4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73C08-93FB-4739-980B-386848C2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116E8-D29A-4663-A3A0-46CBA746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2310-381C-48C0-BCF6-F81C8800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FDE03-84CE-4055-BEA7-BBF27F20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B4955-4713-4148-B6D5-FA5583E8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A03F2-143B-47DF-9FF4-21051F9D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AE14E-252D-48C7-81CC-5867DA5C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F6909-C49A-4A1A-9107-57C64D79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5C4D3-4D1B-48B4-A24B-0242263B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C5D1B-E92D-4631-92D3-9526DB40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B23DA-900E-4830-9CC6-6593992E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CAD29-315A-4E52-8C0D-1668D16AC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72874-90DF-401D-91AC-D0D38D12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AAF2D-D5C4-475C-8C57-FDD050FF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F300F-2D61-43B6-A39A-8A3E3670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411EE-8F4F-4AA3-9FC5-6457792E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9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EFD2A-83D3-4185-BBBD-8BAF8E66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3BD71-76D8-4561-B2E6-15D87A7C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E7C1B-EA57-4C6C-B5B6-F6179F4AF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4F781-8314-41C1-AC8B-9F472125D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ABB647-2865-421C-B8F5-54F31F290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17548-5A9B-4B3F-A8D1-490E30EF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97272-63EF-4A1A-92B4-9874A15D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5A48AB-D0DA-4F12-AA44-EFF11794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7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D3BC0-A928-4C2F-B559-B5DF1C89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5C8791-D9AA-48AE-B438-6B14CBE6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E1D49-7323-4EE5-8994-FA04620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9064C7-466D-4D09-9EBF-8CF5A087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9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FE6C9-9B2C-40D0-844B-CA6682BF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A6A6D-B1E4-4847-A6FD-CD191BDB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B209-DEAB-494B-83D3-5B578837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E13E5-F66E-42CF-845A-0F178B98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899B9-EE91-4FDC-8B57-550D16A1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5EAE2-B3CA-4361-8251-03CEF3CD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7E37F-E5F2-4B90-83FC-95A244D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1EDBC-856C-4B90-B417-0ED3B782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D162-A9E7-4712-8BEB-472B1C9D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EA73-0B7A-455C-A181-9D4B0008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DEE996-BDA2-4286-9E3E-D794369E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EE06C-5AE7-4997-BEB7-F107B916B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8B5F4A-11DC-490E-B260-4E766270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9B390-8B46-4E26-B9AB-F545B686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52AED-A090-4DE5-A507-7DE2691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3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82EB9C-1648-4496-BC78-101E5B0F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5FCF9-9A42-4D14-802E-0655B3DF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E4312-48EF-4681-AF19-57B3B169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5312-C4F0-4BB3-B8A8-CDBB8453C26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10428-4CC4-43FC-89C4-6691F83E6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38C2F-230D-4A71-ACE3-BF5151052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2465-9122-4962-BF18-A6AB53D0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&amp;ehk=074X1JRkqsTmddOVsaNxuQ&amp;r=0&amp;pid=OfficeInsert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http://advancedunit.blogspot.com.br/" TargetMode="External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g&amp;ehk=R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creativecommons.org/licenses/by-nc/2.5/" TargetMode="External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DEF4A-9A23-4577-8F10-1A24D5FB3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스토리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EC0BF2-7783-4FFA-8664-60682E16A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endParaRPr lang="en-US" altLang="ko-KR" dirty="0"/>
          </a:p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2012182039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정 홍 래</a:t>
            </a:r>
          </a:p>
        </p:txBody>
      </p:sp>
    </p:spTree>
    <p:extLst>
      <p:ext uri="{BB962C8B-B14F-4D97-AF65-F5344CB8AC3E}">
        <p14:creationId xmlns:p14="http://schemas.microsoft.com/office/powerpoint/2010/main" val="85663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BF17-EB08-4AF0-8DB4-DDE6403C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(Rainbow World) </a:t>
            </a:r>
            <a:r>
              <a:rPr lang="ko-KR" altLang="en-US" dirty="0"/>
              <a:t>및 게임 스토리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FCF4837-3B0E-4E10-8A9E-5F4B96E9D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875084"/>
              </p:ext>
            </p:extLst>
          </p:nvPr>
        </p:nvGraphicFramePr>
        <p:xfrm>
          <a:off x="1016932" y="1189450"/>
          <a:ext cx="104088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4A6BE-CC8A-4148-B9E0-69463BEC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스토리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53E4B7-5B3E-4C62-B597-DB308B5D1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06" y="1353620"/>
            <a:ext cx="4429386" cy="4488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13301-2E53-4CC4-ACE9-BFCDCED7B3F2}"/>
              </a:ext>
            </a:extLst>
          </p:cNvPr>
          <p:cNvSpPr txBox="1"/>
          <p:nvPr/>
        </p:nvSpPr>
        <p:spPr>
          <a:xfrm>
            <a:off x="2474752" y="1554955"/>
            <a:ext cx="3338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 색은 절대적인 우위관계를 가지고 있기때문에</a:t>
            </a:r>
            <a:endParaRPr lang="en-US" altLang="ko-KR" dirty="0"/>
          </a:p>
          <a:p>
            <a:r>
              <a:rPr lang="ko-KR" altLang="en-US" dirty="0"/>
              <a:t>색의 차이 </a:t>
            </a:r>
            <a:r>
              <a:rPr lang="en-US" altLang="ko-KR" dirty="0"/>
              <a:t>= </a:t>
            </a:r>
            <a:r>
              <a:rPr lang="ko-KR" altLang="en-US" dirty="0"/>
              <a:t>전투력의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5441-92DA-4711-97BB-6DC884A210C1}"/>
              </a:ext>
            </a:extLst>
          </p:cNvPr>
          <p:cNvSpPr txBox="1"/>
          <p:nvPr/>
        </p:nvSpPr>
        <p:spPr>
          <a:xfrm>
            <a:off x="595618" y="2605395"/>
            <a:ext cx="421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유닛의 종류에 따른 상성 또한 존재하지만 색상의 차이가 더 큼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자신의 색의 맞는 지역에서 놀아야 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5CBB3-2A8E-451C-BF19-C7538393BC36}"/>
              </a:ext>
            </a:extLst>
          </p:cNvPr>
          <p:cNvSpPr txBox="1"/>
          <p:nvPr/>
        </p:nvSpPr>
        <p:spPr>
          <a:xfrm>
            <a:off x="2474752" y="3682326"/>
            <a:ext cx="4144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전투가 시작되면 자신의 병력</a:t>
            </a:r>
            <a:r>
              <a:rPr lang="en-US" altLang="ko-KR" dirty="0"/>
              <a:t>, </a:t>
            </a:r>
            <a:r>
              <a:rPr lang="ko-KR" altLang="en-US" dirty="0"/>
              <a:t>함정을 사용하는데 정신을 집중하기 때문에 움직일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본체가 쓰러지면 그 시점에서 그의 </a:t>
            </a:r>
            <a:endParaRPr lang="en-US" altLang="ko-KR" dirty="0"/>
          </a:p>
          <a:p>
            <a:r>
              <a:rPr lang="ko-KR" altLang="en-US" dirty="0"/>
              <a:t>병력도 사라짐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쓰러질 경우 일정량의 색소를 빼앗김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822E4-1192-4CE1-885A-5128BAD46E38}"/>
              </a:ext>
            </a:extLst>
          </p:cNvPr>
          <p:cNvSpPr txBox="1"/>
          <p:nvPr/>
        </p:nvSpPr>
        <p:spPr>
          <a:xfrm>
            <a:off x="234890" y="4194378"/>
            <a:ext cx="2169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전투를 하지 않고 있을 때 병력을 이용해서 색소 채집 가능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그 지역의 색이 나오며</a:t>
            </a:r>
            <a:r>
              <a:rPr lang="en-US" altLang="ko-KR" b="1" dirty="0"/>
              <a:t>, </a:t>
            </a:r>
            <a:r>
              <a:rPr lang="ko-KR" altLang="en-US" b="1" dirty="0"/>
              <a:t>병력보다 높은 등급은 불가능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02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227D4-FA8C-49DB-83DD-775142A2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스토리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D2BA14-ABDF-430F-9C08-AFC950215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65284" y="1690688"/>
            <a:ext cx="3188516" cy="4251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272E7-D473-458B-9F79-E7548B31F95E}"/>
              </a:ext>
            </a:extLst>
          </p:cNvPr>
          <p:cNvSpPr txBox="1"/>
          <p:nvPr/>
        </p:nvSpPr>
        <p:spPr>
          <a:xfrm>
            <a:off x="8165284" y="6014844"/>
            <a:ext cx="318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://advancedunit.blogspot.com.br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nc/2.5/"/>
              </a:rPr>
              <a:t>CC BY-NC</a:t>
            </a:r>
            <a:r>
              <a:rPr lang="ko-KR" altLang="en-US" sz="900"/>
              <a:t> 라이선스가 적용됩니다.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472FA70-A352-4311-971C-59FA3FE9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2328"/>
              </p:ext>
            </p:extLst>
          </p:nvPr>
        </p:nvGraphicFramePr>
        <p:xfrm>
          <a:off x="740445" y="1451873"/>
          <a:ext cx="7424839" cy="4728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8171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252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게임 스토리 기획서</vt:lpstr>
      <vt:lpstr>세계관(Rainbow World) 및 게임 스토리</vt:lpstr>
      <vt:lpstr>게임 스토리2</vt:lpstr>
      <vt:lpstr>게임 스토리3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</dc:title>
  <dc:creator>홍래 정</dc:creator>
  <cp:lastModifiedBy>홍래 정</cp:lastModifiedBy>
  <cp:revision>5</cp:revision>
  <dcterms:created xsi:type="dcterms:W3CDTF">2017-09-14T05:14:56Z</dcterms:created>
  <dcterms:modified xsi:type="dcterms:W3CDTF">2017-09-14T05:53:14Z</dcterms:modified>
</cp:coreProperties>
</file>