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9.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bookmarkIdSeed="2">
  <p:sldMasterIdLst>
    <p:sldMasterId id="2147486100" r:id="rId1"/>
    <p:sldMasterId id="2147486126" r:id="rId2"/>
    <p:sldMasterId id="2147486131" r:id="rId3"/>
    <p:sldMasterId id="2147486141" r:id="rId4"/>
    <p:sldMasterId id="2147486151" r:id="rId5"/>
    <p:sldMasterId id="2147486161" r:id="rId6"/>
    <p:sldMasterId id="2147486171" r:id="rId7"/>
    <p:sldMasterId id="2147486181" r:id="rId8"/>
    <p:sldMasterId id="2147486191" r:id="rId9"/>
    <p:sldMasterId id="2147486204" r:id="rId10"/>
  </p:sldMasterIdLst>
  <p:notesMasterIdLst>
    <p:notesMasterId r:id="rId48"/>
  </p:notesMasterIdLst>
  <p:handoutMasterIdLst>
    <p:handoutMasterId r:id="rId49"/>
  </p:handoutMasterIdLst>
  <p:sldIdLst>
    <p:sldId id="454" r:id="rId11"/>
    <p:sldId id="508" r:id="rId12"/>
    <p:sldId id="924" r:id="rId13"/>
    <p:sldId id="900" r:id="rId14"/>
    <p:sldId id="923" r:id="rId15"/>
    <p:sldId id="902" r:id="rId16"/>
    <p:sldId id="887" r:id="rId17"/>
    <p:sldId id="888" r:id="rId18"/>
    <p:sldId id="901" r:id="rId19"/>
    <p:sldId id="889" r:id="rId20"/>
    <p:sldId id="890" r:id="rId21"/>
    <p:sldId id="891" r:id="rId22"/>
    <p:sldId id="892" r:id="rId23"/>
    <p:sldId id="893" r:id="rId24"/>
    <p:sldId id="894" r:id="rId25"/>
    <p:sldId id="895" r:id="rId26"/>
    <p:sldId id="896" r:id="rId27"/>
    <p:sldId id="897" r:id="rId28"/>
    <p:sldId id="898" r:id="rId29"/>
    <p:sldId id="899" r:id="rId30"/>
    <p:sldId id="925" r:id="rId31"/>
    <p:sldId id="926" r:id="rId32"/>
    <p:sldId id="874" r:id="rId33"/>
    <p:sldId id="904" r:id="rId34"/>
    <p:sldId id="905" r:id="rId35"/>
    <p:sldId id="903" r:id="rId36"/>
    <p:sldId id="906" r:id="rId37"/>
    <p:sldId id="907" r:id="rId38"/>
    <p:sldId id="908" r:id="rId39"/>
    <p:sldId id="917" r:id="rId40"/>
    <p:sldId id="918" r:id="rId41"/>
    <p:sldId id="919" r:id="rId42"/>
    <p:sldId id="920" r:id="rId43"/>
    <p:sldId id="921" r:id="rId44"/>
    <p:sldId id="922" r:id="rId45"/>
    <p:sldId id="927" r:id="rId46"/>
    <p:sldId id="886" r:id="rId47"/>
  </p:sldIdLst>
  <p:sldSz cx="12192000" cy="6858000"/>
  <p:notesSz cx="10234613" cy="7102475"/>
  <p:embeddedFontLst>
    <p:embeddedFont>
      <p:font typeface="굴림" panose="020B0600000101010101" pitchFamily="34" charset="-127"/>
      <p:regular r:id="rId50"/>
    </p:embeddedFont>
    <p:embeddedFont>
      <p:font typeface="굴림" panose="020B0600000101010101" pitchFamily="34" charset="-127"/>
      <p:regular r:id="rId50"/>
    </p:embeddedFont>
    <p:embeddedFont>
      <p:font typeface="나눔고딕" panose="020D0604000000000000" pitchFamily="34" charset="-127"/>
      <p:regular r:id="rId51"/>
      <p:bold r:id="rId52"/>
    </p:embeddedFont>
    <p:embeddedFont>
      <p:font typeface="맑은 고딕" panose="020B0503020000020004" pitchFamily="34" charset="-127"/>
      <p:regular r:id="rId53"/>
      <p:bold r:id="rId54"/>
    </p:embeddedFont>
    <p:embeddedFont>
      <p:font typeface="Tahoma" panose="020B0604030504040204" pitchFamily="34" charset="0"/>
      <p:regular r:id="rId55"/>
      <p:bold r:id="rId56"/>
    </p:embeddedFont>
    <p:embeddedFont>
      <p:font typeface="Trebuchet MS" panose="020B0703020202090204" pitchFamily="34" charset="0"/>
      <p:regular r:id="rId57"/>
      <p:bold r:id="rId58"/>
      <p:italic r:id="rId59"/>
      <p:boldItalic r:id="rId60"/>
    </p:embeddedFont>
  </p:embeddedFontLst>
  <p:defaultTextStyle>
    <a:defPPr>
      <a:defRPr lang="ko-KR"/>
    </a:defPPr>
    <a:lvl1pPr algn="l" rtl="0" fontAlgn="base" latinLnBrk="1">
      <a:spcBef>
        <a:spcPct val="0"/>
      </a:spcBef>
      <a:spcAft>
        <a:spcPct val="0"/>
      </a:spcAft>
      <a:defRPr kumimoji="1" sz="1400"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sz="1400"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sz="1400"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sz="1400"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sz="1400" kern="1200">
        <a:solidFill>
          <a:schemeClr val="tx1"/>
        </a:solidFill>
        <a:latin typeface="굴림" pitchFamily="50" charset="-127"/>
        <a:ea typeface="굴림" pitchFamily="50" charset="-127"/>
        <a:cs typeface="+mn-cs"/>
      </a:defRPr>
    </a:lvl5pPr>
    <a:lvl6pPr marL="2286000" algn="l" defTabSz="914400" rtl="0" eaLnBrk="1" latinLnBrk="1" hangingPunct="1">
      <a:defRPr kumimoji="1" sz="1400" kern="1200">
        <a:solidFill>
          <a:schemeClr val="tx1"/>
        </a:solidFill>
        <a:latin typeface="굴림" pitchFamily="50" charset="-127"/>
        <a:ea typeface="굴림" pitchFamily="50" charset="-127"/>
        <a:cs typeface="+mn-cs"/>
      </a:defRPr>
    </a:lvl6pPr>
    <a:lvl7pPr marL="2743200" algn="l" defTabSz="914400" rtl="0" eaLnBrk="1" latinLnBrk="1" hangingPunct="1">
      <a:defRPr kumimoji="1" sz="1400" kern="1200">
        <a:solidFill>
          <a:schemeClr val="tx1"/>
        </a:solidFill>
        <a:latin typeface="굴림" pitchFamily="50" charset="-127"/>
        <a:ea typeface="굴림" pitchFamily="50" charset="-127"/>
        <a:cs typeface="+mn-cs"/>
      </a:defRPr>
    </a:lvl7pPr>
    <a:lvl8pPr marL="3200400" algn="l" defTabSz="914400" rtl="0" eaLnBrk="1" latinLnBrk="1" hangingPunct="1">
      <a:defRPr kumimoji="1" sz="1400" kern="1200">
        <a:solidFill>
          <a:schemeClr val="tx1"/>
        </a:solidFill>
        <a:latin typeface="굴림" pitchFamily="50" charset="-127"/>
        <a:ea typeface="굴림" pitchFamily="50" charset="-127"/>
        <a:cs typeface="+mn-cs"/>
      </a:defRPr>
    </a:lvl8pPr>
    <a:lvl9pPr marL="3657600" algn="l" defTabSz="914400" rtl="0" eaLnBrk="1" latinLnBrk="1" hangingPunct="1">
      <a:defRPr kumimoji="1" sz="1400"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기본 구역" id="{E9111535-40E0-41FC-A88F-24C4FD7E1DE8}">
          <p14:sldIdLst>
            <p14:sldId id="454"/>
          </p14:sldIdLst>
        </p14:section>
        <p14:section name="History" id="{0402BADA-F096-4FDA-BDD9-5016CD7A820B}">
          <p14:sldIdLst>
            <p14:sldId id="508"/>
          </p14:sldIdLst>
        </p14:section>
        <p14:section name="Common" id="{F1651668-C9F2-D24D-A786-8D6457D29433}">
          <p14:sldIdLst>
            <p14:sldId id="924"/>
          </p14:sldIdLst>
        </p14:section>
        <p14:section name="PC" id="{E1DD4D4B-D6AB-4B8F-848C-07D68516D5AB}">
          <p14:sldIdLst>
            <p14:sldId id="900"/>
            <p14:sldId id="923"/>
            <p14:sldId id="902"/>
            <p14:sldId id="887"/>
            <p14:sldId id="888"/>
            <p14:sldId id="901"/>
            <p14:sldId id="889"/>
            <p14:sldId id="890"/>
            <p14:sldId id="891"/>
            <p14:sldId id="892"/>
            <p14:sldId id="893"/>
            <p14:sldId id="894"/>
            <p14:sldId id="895"/>
            <p14:sldId id="896"/>
            <p14:sldId id="897"/>
            <p14:sldId id="898"/>
            <p14:sldId id="899"/>
            <p14:sldId id="925"/>
            <p14:sldId id="926"/>
          </p14:sldIdLst>
        </p14:section>
        <p14:section name="MC" id="{A7F5617D-8313-8147-99BA-D201FD4EBCD1}">
          <p14:sldIdLst>
            <p14:sldId id="874"/>
            <p14:sldId id="904"/>
            <p14:sldId id="905"/>
            <p14:sldId id="903"/>
            <p14:sldId id="906"/>
            <p14:sldId id="907"/>
            <p14:sldId id="908"/>
            <p14:sldId id="917"/>
            <p14:sldId id="918"/>
            <p14:sldId id="919"/>
            <p14:sldId id="920"/>
            <p14:sldId id="921"/>
            <p14:sldId id="922"/>
            <p14:sldId id="927"/>
          </p14:sldIdLst>
        </p14:section>
        <p14:section name="EOD" id="{AF748CB0-8BCC-4404-87F8-A334095ACC3A}">
          <p14:sldIdLst>
            <p14:sldId id="886"/>
          </p14:sldIdLst>
        </p14:section>
      </p14:sectionLst>
    </p:ext>
    <p:ext uri="{EFAFB233-063F-42B5-8137-9DF3F51BA10A}">
      <p15:sldGuideLst xmlns:p15="http://schemas.microsoft.com/office/powerpoint/2012/main">
        <p15:guide id="3" orient="horz" pos="4003" userDrawn="1">
          <p15:clr>
            <a:srgbClr val="A4A3A4"/>
          </p15:clr>
        </p15:guide>
        <p15:guide id="12" pos="3840" userDrawn="1">
          <p15:clr>
            <a:srgbClr val="A4A3A4"/>
          </p15:clr>
        </p15:guide>
        <p15:guide id="13" orient="horz" pos="2132" userDrawn="1">
          <p15:clr>
            <a:srgbClr val="A4A3A4"/>
          </p15:clr>
        </p15:guide>
        <p15:guide id="20" pos="325" userDrawn="1">
          <p15:clr>
            <a:srgbClr val="A4A3A4"/>
          </p15:clr>
        </p15:guide>
        <p15:guide id="21" pos="7355" userDrawn="1">
          <p15:clr>
            <a:srgbClr val="A4A3A4"/>
          </p15:clr>
        </p15:guide>
        <p15:guide id="22" orient="horz" pos="34" userDrawn="1">
          <p15:clr>
            <a:srgbClr val="A4A3A4"/>
          </p15:clr>
        </p15:guide>
        <p15:guide id="23" orient="horz" pos="261" userDrawn="1">
          <p15:clr>
            <a:srgbClr val="A4A3A4"/>
          </p15:clr>
        </p15:guide>
        <p15:guide id="24" pos="7100" userDrawn="1">
          <p15:clr>
            <a:srgbClr val="A4A3A4"/>
          </p15:clr>
        </p15:guide>
        <p15:guide id="25" orient="horz" pos="544" userDrawn="1">
          <p15:clr>
            <a:srgbClr val="A4A3A4"/>
          </p15:clr>
        </p15:guide>
        <p15:guide id="26" orient="horz" pos="743" userDrawn="1">
          <p15:clr>
            <a:srgbClr val="A4A3A4"/>
          </p15:clr>
        </p15:guide>
        <p15:guide id="27" pos="3940" userDrawn="1">
          <p15:clr>
            <a:srgbClr val="A4A3A4"/>
          </p15:clr>
        </p15:guide>
        <p15:guide id="28" pos="580" userDrawn="1">
          <p15:clr>
            <a:srgbClr val="A4A3A4"/>
          </p15:clr>
        </p15:guide>
        <p15:guide id="29" pos="1459" userDrawn="1">
          <p15:clr>
            <a:srgbClr val="A4A3A4"/>
          </p15:clr>
        </p15:guide>
        <p15:guide id="30" orient="horz" pos="941" userDrawn="1">
          <p15:clr>
            <a:srgbClr val="A4A3A4"/>
          </p15:clr>
        </p15:guide>
        <p15:guide id="31" orient="horz" pos="147" userDrawn="1">
          <p15:clr>
            <a:srgbClr val="A4A3A4"/>
          </p15:clr>
        </p15:guide>
        <p15:guide id="32" pos="6477" userDrawn="1">
          <p15:clr>
            <a:srgbClr val="A4A3A4"/>
          </p15:clr>
        </p15:guide>
      </p15:sldGuideLst>
    </p:ext>
    <p:ext uri="{2D200454-40CA-4A62-9FC3-DE9A4176ACB9}">
      <p15:notesGuideLst xmlns:p15="http://schemas.microsoft.com/office/powerpoint/2012/main">
        <p15:guide id="1" orient="horz" pos="2239" userDrawn="1">
          <p15:clr>
            <a:srgbClr val="A4A3A4"/>
          </p15:clr>
        </p15:guide>
        <p15:guide id="2" pos="32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 tw" initials="ht" lastIdx="3" clrIdx="0">
    <p:extLst>
      <p:ext uri="{19B8F6BF-5375-455C-9EA6-DF929625EA0E}">
        <p15:presenceInfo xmlns:p15="http://schemas.microsoft.com/office/powerpoint/2012/main" userId="e9081b060257ed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4F4F4"/>
    <a:srgbClr val="0066FF"/>
    <a:srgbClr val="FFCC00"/>
    <a:srgbClr val="99CCFF"/>
    <a:srgbClr val="4F81BD"/>
    <a:srgbClr val="000000"/>
    <a:srgbClr val="FFFFFF"/>
    <a:srgbClr val="C7C7C7"/>
    <a:srgbClr val="002C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autoAdjust="0"/>
    <p:restoredTop sz="93416" autoAdjust="0"/>
  </p:normalViewPr>
  <p:slideViewPr>
    <p:cSldViewPr>
      <p:cViewPr varScale="1">
        <p:scale>
          <a:sx n="114" d="100"/>
          <a:sy n="114" d="100"/>
        </p:scale>
        <p:origin x="936" y="168"/>
      </p:cViewPr>
      <p:guideLst>
        <p:guide orient="horz" pos="4003"/>
        <p:guide pos="3840"/>
        <p:guide orient="horz" pos="2132"/>
        <p:guide pos="325"/>
        <p:guide pos="7355"/>
        <p:guide orient="horz" pos="34"/>
        <p:guide orient="horz" pos="261"/>
        <p:guide pos="7100"/>
        <p:guide orient="horz" pos="544"/>
        <p:guide orient="horz" pos="743"/>
        <p:guide pos="3940"/>
        <p:guide pos="580"/>
        <p:guide pos="1459"/>
        <p:guide orient="horz" pos="941"/>
        <p:guide orient="horz" pos="147"/>
        <p:guide pos="6477"/>
      </p:guideLst>
    </p:cSldViewPr>
  </p:slideViewPr>
  <p:outlineViewPr>
    <p:cViewPr>
      <p:scale>
        <a:sx n="33" d="100"/>
        <a:sy n="33" d="100"/>
      </p:scale>
      <p:origin x="0" y="-133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124" d="100"/>
          <a:sy n="124" d="100"/>
        </p:scale>
        <p:origin x="1776" y="176"/>
      </p:cViewPr>
      <p:guideLst>
        <p:guide orient="horz" pos="2239"/>
        <p:guide pos="3224"/>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Master" Target="slideMasters/slideMaster5.xml"/><Relationship Id="rId61" Type="http://schemas.openxmlformats.org/officeDocument/2006/relationships/commentAuthors" Target="commentAuthor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font" Target="fonts/font2.fntdata"/><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font" Target="fonts/font10.fntdata"/><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handoutMaster" Target="handoutMasters/handoutMaster1.xml"/><Relationship Id="rId57" Type="http://schemas.openxmlformats.org/officeDocument/2006/relationships/font" Target="fonts/font8.fntdata"/><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2434" name="Rectangle 2"/>
          <p:cNvSpPr>
            <a:spLocks noGrp="1" noChangeArrowheads="1"/>
          </p:cNvSpPr>
          <p:nvPr>
            <p:ph type="hdr" sz="quarter"/>
          </p:nvPr>
        </p:nvSpPr>
        <p:spPr bwMode="auto">
          <a:xfrm>
            <a:off x="1" y="1"/>
            <a:ext cx="4481714" cy="382836"/>
          </a:xfrm>
          <a:prstGeom prst="rect">
            <a:avLst/>
          </a:prstGeom>
          <a:noFill/>
          <a:ln w="12700">
            <a:noFill/>
            <a:miter lim="800000"/>
            <a:headEnd/>
            <a:tailEnd/>
          </a:ln>
          <a:effectLst/>
        </p:spPr>
        <p:txBody>
          <a:bodyPr vert="horz" wrap="none" lIns="93907" tIns="46952" rIns="93907" bIns="46952" numCol="1" anchor="ctr" anchorCtr="0" compatLnSpc="1">
            <a:prstTxWarp prst="textNoShape">
              <a:avLst/>
            </a:prstTxWarp>
          </a:bodyPr>
          <a:lstStyle>
            <a:lvl1pPr defTabSz="941105">
              <a:spcBef>
                <a:spcPct val="0"/>
              </a:spcBef>
              <a:buFontTx/>
              <a:buNone/>
              <a:defRPr sz="1100">
                <a:latin typeface="Times New Roman" pitchFamily="18" charset="0"/>
                <a:ea typeface="굴림" pitchFamily="50" charset="-127"/>
              </a:defRPr>
            </a:lvl1pPr>
          </a:lstStyle>
          <a:p>
            <a:pPr>
              <a:defRPr/>
            </a:pPr>
            <a:endParaRPr lang="en-US" altLang="ko-KR" dirty="0"/>
          </a:p>
        </p:txBody>
      </p:sp>
      <p:sp>
        <p:nvSpPr>
          <p:cNvPr id="402435" name="Rectangle 3"/>
          <p:cNvSpPr>
            <a:spLocks noGrp="1" noChangeArrowheads="1"/>
          </p:cNvSpPr>
          <p:nvPr>
            <p:ph type="dt" sz="quarter" idx="1"/>
          </p:nvPr>
        </p:nvSpPr>
        <p:spPr bwMode="auto">
          <a:xfrm>
            <a:off x="5859033" y="1"/>
            <a:ext cx="4351459" cy="382836"/>
          </a:xfrm>
          <a:prstGeom prst="rect">
            <a:avLst/>
          </a:prstGeom>
          <a:noFill/>
          <a:ln w="12700">
            <a:noFill/>
            <a:miter lim="800000"/>
            <a:headEnd/>
            <a:tailEnd/>
          </a:ln>
          <a:effectLst/>
        </p:spPr>
        <p:txBody>
          <a:bodyPr vert="horz" wrap="none" lIns="93907" tIns="46952" rIns="93907" bIns="46952" numCol="1" anchor="ctr" anchorCtr="0" compatLnSpc="1">
            <a:prstTxWarp prst="textNoShape">
              <a:avLst/>
            </a:prstTxWarp>
          </a:bodyPr>
          <a:lstStyle>
            <a:lvl1pPr algn="r" defTabSz="941105">
              <a:spcBef>
                <a:spcPct val="0"/>
              </a:spcBef>
              <a:buFontTx/>
              <a:buNone/>
              <a:defRPr sz="1100">
                <a:latin typeface="Times New Roman" pitchFamily="18" charset="0"/>
                <a:ea typeface="굴림" pitchFamily="50" charset="-127"/>
              </a:defRPr>
            </a:lvl1pPr>
          </a:lstStyle>
          <a:p>
            <a:pPr>
              <a:defRPr/>
            </a:pPr>
            <a:endParaRPr lang="en-US" altLang="ko-KR" dirty="0"/>
          </a:p>
        </p:txBody>
      </p:sp>
      <p:sp>
        <p:nvSpPr>
          <p:cNvPr id="402436" name="Rectangle 4"/>
          <p:cNvSpPr>
            <a:spLocks noGrp="1" noChangeArrowheads="1"/>
          </p:cNvSpPr>
          <p:nvPr>
            <p:ph type="ftr" sz="quarter" idx="2"/>
          </p:nvPr>
        </p:nvSpPr>
        <p:spPr bwMode="auto">
          <a:xfrm>
            <a:off x="1" y="6757352"/>
            <a:ext cx="4481714" cy="331410"/>
          </a:xfrm>
          <a:prstGeom prst="rect">
            <a:avLst/>
          </a:prstGeom>
          <a:noFill/>
          <a:ln w="12700">
            <a:noFill/>
            <a:miter lim="800000"/>
            <a:headEnd/>
            <a:tailEnd/>
          </a:ln>
          <a:effectLst/>
        </p:spPr>
        <p:txBody>
          <a:bodyPr vert="horz" wrap="none" lIns="93907" tIns="46952" rIns="93907" bIns="46952" numCol="1" anchor="b" anchorCtr="0" compatLnSpc="1">
            <a:prstTxWarp prst="textNoShape">
              <a:avLst/>
            </a:prstTxWarp>
          </a:bodyPr>
          <a:lstStyle>
            <a:lvl1pPr defTabSz="941105">
              <a:spcBef>
                <a:spcPct val="0"/>
              </a:spcBef>
              <a:buFontTx/>
              <a:buNone/>
              <a:defRPr sz="1100">
                <a:latin typeface="Times New Roman" pitchFamily="18" charset="0"/>
                <a:ea typeface="굴림" pitchFamily="50" charset="-127"/>
              </a:defRPr>
            </a:lvl1pPr>
          </a:lstStyle>
          <a:p>
            <a:pPr>
              <a:defRPr/>
            </a:pPr>
            <a:endParaRPr lang="en-US" altLang="ko-KR" dirty="0"/>
          </a:p>
        </p:txBody>
      </p:sp>
      <p:sp>
        <p:nvSpPr>
          <p:cNvPr id="402437" name="Rectangle 5"/>
          <p:cNvSpPr>
            <a:spLocks noGrp="1" noChangeArrowheads="1"/>
          </p:cNvSpPr>
          <p:nvPr>
            <p:ph type="sldNum" sz="quarter" idx="3"/>
          </p:nvPr>
        </p:nvSpPr>
        <p:spPr bwMode="auto">
          <a:xfrm>
            <a:off x="5859033" y="6757352"/>
            <a:ext cx="4351459" cy="331410"/>
          </a:xfrm>
          <a:prstGeom prst="rect">
            <a:avLst/>
          </a:prstGeom>
          <a:noFill/>
          <a:ln w="12700">
            <a:noFill/>
            <a:miter lim="800000"/>
            <a:headEnd/>
            <a:tailEnd/>
          </a:ln>
          <a:effectLst/>
        </p:spPr>
        <p:txBody>
          <a:bodyPr vert="horz" wrap="none" lIns="93907" tIns="46952" rIns="93907" bIns="46952" numCol="1" anchor="b" anchorCtr="0" compatLnSpc="1">
            <a:prstTxWarp prst="textNoShape">
              <a:avLst/>
            </a:prstTxWarp>
          </a:bodyPr>
          <a:lstStyle>
            <a:lvl1pPr algn="r" defTabSz="941105">
              <a:spcBef>
                <a:spcPct val="0"/>
              </a:spcBef>
              <a:buFontTx/>
              <a:buNone/>
              <a:defRPr sz="1100">
                <a:latin typeface="Times New Roman" pitchFamily="18" charset="0"/>
                <a:ea typeface="굴림" pitchFamily="50" charset="-127"/>
              </a:defRPr>
            </a:lvl1pPr>
          </a:lstStyle>
          <a:p>
            <a:pPr>
              <a:defRPr/>
            </a:pPr>
            <a:fld id="{1BD5B8FE-EACA-4CF3-9BC8-1454814AB967}" type="slidenum">
              <a:rPr lang="en-US" altLang="ko-KR"/>
              <a:pPr>
                <a:defRPr/>
              </a:pPr>
              <a:t>‹#›</a:t>
            </a:fld>
            <a:endParaRPr lang="en-US" altLang="ko-KR" dirty="0"/>
          </a:p>
        </p:txBody>
      </p:sp>
    </p:spTree>
    <p:extLst>
      <p:ext uri="{BB962C8B-B14F-4D97-AF65-F5344CB8AC3E}">
        <p14:creationId xmlns:p14="http://schemas.microsoft.com/office/powerpoint/2010/main" val="468443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1"/>
            <a:ext cx="4452768" cy="333696"/>
          </a:xfrm>
          <a:prstGeom prst="rect">
            <a:avLst/>
          </a:prstGeom>
          <a:noFill/>
          <a:ln w="25400">
            <a:noFill/>
            <a:prstDash val="sysDot"/>
            <a:miter lim="800000"/>
            <a:headEnd/>
            <a:tailEnd/>
          </a:ln>
          <a:effectLst/>
        </p:spPr>
        <p:txBody>
          <a:bodyPr vert="horz" wrap="square" lIns="95264" tIns="47634" rIns="95264" bIns="47634" numCol="1" anchor="t" anchorCtr="0" compatLnSpc="1">
            <a:prstTxWarp prst="textNoShape">
              <a:avLst/>
            </a:prstTxWarp>
          </a:bodyPr>
          <a:lstStyle>
            <a:lvl1pPr defTabSz="954268">
              <a:spcBef>
                <a:spcPct val="0"/>
              </a:spcBef>
              <a:buFontTx/>
              <a:buNone/>
              <a:defRPr sz="1100">
                <a:latin typeface="Times New Roman" pitchFamily="18" charset="0"/>
                <a:ea typeface="굴림" pitchFamily="50" charset="-127"/>
              </a:defRPr>
            </a:lvl1pPr>
          </a:lstStyle>
          <a:p>
            <a:pPr>
              <a:defRPr/>
            </a:pPr>
            <a:endParaRPr lang="en-US" altLang="ko-KR" dirty="0"/>
          </a:p>
        </p:txBody>
      </p:sp>
      <p:sp>
        <p:nvSpPr>
          <p:cNvPr id="12291" name="Rectangle 3"/>
          <p:cNvSpPr>
            <a:spLocks noGrp="1" noChangeArrowheads="1"/>
          </p:cNvSpPr>
          <p:nvPr>
            <p:ph type="dt" idx="1"/>
          </p:nvPr>
        </p:nvSpPr>
        <p:spPr bwMode="auto">
          <a:xfrm>
            <a:off x="5859033" y="1"/>
            <a:ext cx="4322514" cy="333696"/>
          </a:xfrm>
          <a:prstGeom prst="rect">
            <a:avLst/>
          </a:prstGeom>
          <a:noFill/>
          <a:ln w="25400">
            <a:noFill/>
            <a:prstDash val="sysDot"/>
            <a:miter lim="800000"/>
            <a:headEnd/>
            <a:tailEnd/>
          </a:ln>
          <a:effectLst/>
        </p:spPr>
        <p:txBody>
          <a:bodyPr vert="horz" wrap="square" lIns="95264" tIns="47634" rIns="95264" bIns="47634" numCol="1" anchor="t" anchorCtr="0" compatLnSpc="1">
            <a:prstTxWarp prst="textNoShape">
              <a:avLst/>
            </a:prstTxWarp>
          </a:bodyPr>
          <a:lstStyle>
            <a:lvl1pPr algn="r" defTabSz="954268">
              <a:spcBef>
                <a:spcPct val="0"/>
              </a:spcBef>
              <a:buFontTx/>
              <a:buNone/>
              <a:defRPr sz="1100">
                <a:latin typeface="Times New Roman" pitchFamily="18" charset="0"/>
                <a:ea typeface="굴림" pitchFamily="50" charset="-127"/>
              </a:defRPr>
            </a:lvl1pPr>
          </a:lstStyle>
          <a:p>
            <a:pPr>
              <a:defRPr/>
            </a:pPr>
            <a:endParaRPr lang="en-US" altLang="ko-KR" dirty="0"/>
          </a:p>
        </p:txBody>
      </p:sp>
      <p:sp>
        <p:nvSpPr>
          <p:cNvPr id="34820" name="Rectangle 4"/>
          <p:cNvSpPr>
            <a:spLocks noGrp="1" noRot="1" noChangeAspect="1" noChangeArrowheads="1" noTextEdit="1"/>
          </p:cNvSpPr>
          <p:nvPr>
            <p:ph type="sldImg" idx="2"/>
          </p:nvPr>
        </p:nvSpPr>
        <p:spPr bwMode="auto">
          <a:xfrm>
            <a:off x="2811463" y="552450"/>
            <a:ext cx="4700587" cy="2644775"/>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1403853" y="3358677"/>
            <a:ext cx="7494448" cy="3198684"/>
          </a:xfrm>
          <a:prstGeom prst="rect">
            <a:avLst/>
          </a:prstGeom>
          <a:noFill/>
          <a:ln w="25400">
            <a:noFill/>
            <a:prstDash val="sysDot"/>
            <a:miter lim="800000"/>
            <a:headEnd/>
            <a:tailEnd/>
          </a:ln>
          <a:effectLst/>
        </p:spPr>
        <p:txBody>
          <a:bodyPr vert="horz" wrap="square" lIns="95264" tIns="47634" rIns="95264" bIns="47634" numCol="1" anchor="t" anchorCtr="0" compatLnSpc="1">
            <a:prstTxWarp prst="textNoShape">
              <a:avLst/>
            </a:prstTxWarp>
          </a:bodyPr>
          <a:lstStyle/>
          <a:p>
            <a:pPr lvl="0"/>
            <a:r>
              <a:rPr lang="ko-KR" altLang="en-US" noProof="0"/>
              <a:t>마스터 문자열 유형을 편집하려면 누르십시오</a:t>
            </a:r>
            <a:r>
              <a:rPr lang="en-US" altLang="ko-KR" noProof="0"/>
              <a:t>.</a:t>
            </a:r>
          </a:p>
          <a:p>
            <a:pPr lvl="1"/>
            <a:r>
              <a:rPr lang="ko-KR" altLang="en-US" noProof="0"/>
              <a:t>둘째 수준</a:t>
            </a:r>
          </a:p>
          <a:p>
            <a:pPr lvl="2"/>
            <a:r>
              <a:rPr lang="ko-KR" altLang="en-US" noProof="0"/>
              <a:t>세째 수준</a:t>
            </a:r>
          </a:p>
          <a:p>
            <a:pPr lvl="3"/>
            <a:r>
              <a:rPr lang="ko-KR" altLang="en-US" noProof="0"/>
              <a:t>네째 수준</a:t>
            </a:r>
          </a:p>
          <a:p>
            <a:pPr lvl="4"/>
            <a:r>
              <a:rPr lang="ko-KR" altLang="en-US" noProof="0"/>
              <a:t>다섯째 수준</a:t>
            </a:r>
          </a:p>
        </p:txBody>
      </p:sp>
      <p:sp>
        <p:nvSpPr>
          <p:cNvPr id="12294" name="Rectangle 6"/>
          <p:cNvSpPr>
            <a:spLocks noGrp="1" noChangeArrowheads="1"/>
          </p:cNvSpPr>
          <p:nvPr>
            <p:ph type="ftr" sz="quarter" idx="4"/>
          </p:nvPr>
        </p:nvSpPr>
        <p:spPr bwMode="auto">
          <a:xfrm>
            <a:off x="1" y="6723068"/>
            <a:ext cx="4452768" cy="386264"/>
          </a:xfrm>
          <a:prstGeom prst="rect">
            <a:avLst/>
          </a:prstGeom>
          <a:noFill/>
          <a:ln w="25400">
            <a:noFill/>
            <a:prstDash val="sysDot"/>
            <a:miter lim="800000"/>
            <a:headEnd/>
            <a:tailEnd/>
          </a:ln>
          <a:effectLst/>
        </p:spPr>
        <p:txBody>
          <a:bodyPr vert="horz" wrap="square" lIns="95264" tIns="47634" rIns="95264" bIns="47634" numCol="1" anchor="b" anchorCtr="0" compatLnSpc="1">
            <a:prstTxWarp prst="textNoShape">
              <a:avLst/>
            </a:prstTxWarp>
          </a:bodyPr>
          <a:lstStyle>
            <a:lvl1pPr defTabSz="954268">
              <a:spcBef>
                <a:spcPct val="0"/>
              </a:spcBef>
              <a:buFontTx/>
              <a:buNone/>
              <a:defRPr sz="1100">
                <a:latin typeface="Times New Roman" pitchFamily="18" charset="0"/>
                <a:ea typeface="굴림" pitchFamily="50" charset="-127"/>
              </a:defRPr>
            </a:lvl1pPr>
          </a:lstStyle>
          <a:p>
            <a:pPr>
              <a:defRPr/>
            </a:pPr>
            <a:endParaRPr lang="en-US" altLang="ko-KR" dirty="0"/>
          </a:p>
        </p:txBody>
      </p:sp>
      <p:sp>
        <p:nvSpPr>
          <p:cNvPr id="12295" name="Rectangle 7"/>
          <p:cNvSpPr>
            <a:spLocks noGrp="1" noChangeArrowheads="1"/>
          </p:cNvSpPr>
          <p:nvPr>
            <p:ph type="sldNum" sz="quarter" idx="5"/>
          </p:nvPr>
        </p:nvSpPr>
        <p:spPr bwMode="auto">
          <a:xfrm>
            <a:off x="5859033" y="6723068"/>
            <a:ext cx="4322514" cy="386264"/>
          </a:xfrm>
          <a:prstGeom prst="rect">
            <a:avLst/>
          </a:prstGeom>
          <a:noFill/>
          <a:ln w="25400">
            <a:noFill/>
            <a:prstDash val="sysDot"/>
            <a:miter lim="800000"/>
            <a:headEnd/>
            <a:tailEnd/>
          </a:ln>
          <a:effectLst/>
        </p:spPr>
        <p:txBody>
          <a:bodyPr vert="horz" wrap="square" lIns="95264" tIns="47634" rIns="95264" bIns="47634" numCol="1" anchor="b" anchorCtr="0" compatLnSpc="1">
            <a:prstTxWarp prst="textNoShape">
              <a:avLst/>
            </a:prstTxWarp>
          </a:bodyPr>
          <a:lstStyle>
            <a:lvl1pPr algn="r" defTabSz="954268">
              <a:spcBef>
                <a:spcPct val="0"/>
              </a:spcBef>
              <a:buFontTx/>
              <a:buNone/>
              <a:defRPr sz="1100">
                <a:latin typeface="Times New Roman" pitchFamily="18" charset="0"/>
                <a:ea typeface="굴림" pitchFamily="50" charset="-127"/>
              </a:defRPr>
            </a:lvl1pPr>
          </a:lstStyle>
          <a:p>
            <a:pPr>
              <a:defRPr/>
            </a:pPr>
            <a:fld id="{5219502D-FE83-4BCC-B71D-3FA7A41BE7C5}" type="slidenum">
              <a:rPr lang="en-US" altLang="ko-KR"/>
              <a:pPr>
                <a:defRPr/>
              </a:pPr>
              <a:t>‹#›</a:t>
            </a:fld>
            <a:endParaRPr lang="en-US" altLang="ko-KR" dirty="0"/>
          </a:p>
        </p:txBody>
      </p:sp>
    </p:spTree>
    <p:extLst>
      <p:ext uri="{BB962C8B-B14F-4D97-AF65-F5344CB8AC3E}">
        <p14:creationId xmlns:p14="http://schemas.microsoft.com/office/powerpoint/2010/main" val="3493995678"/>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219502D-FE83-4BCC-B71D-3FA7A41BE7C5}" type="slidenum">
              <a:rPr lang="en-US" altLang="ko-KR" smtClean="0"/>
              <a:pPr>
                <a:defRPr/>
              </a:pPr>
              <a:t>1</a:t>
            </a:fld>
            <a:endParaRPr lang="en-US" altLang="ko-KR" dirty="0"/>
          </a:p>
        </p:txBody>
      </p:sp>
    </p:spTree>
    <p:extLst>
      <p:ext uri="{BB962C8B-B14F-4D97-AF65-F5344CB8AC3E}">
        <p14:creationId xmlns:p14="http://schemas.microsoft.com/office/powerpoint/2010/main" val="32733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219502D-FE83-4BCC-B71D-3FA7A41BE7C5}" type="slidenum">
              <a:rPr lang="en-US" altLang="ko-KR" smtClean="0"/>
              <a:pPr>
                <a:defRPr/>
              </a:pPr>
              <a:t>2</a:t>
            </a:fld>
            <a:endParaRPr lang="en-US" altLang="ko-KR" dirty="0"/>
          </a:p>
        </p:txBody>
      </p:sp>
    </p:spTree>
    <p:extLst>
      <p:ext uri="{BB962C8B-B14F-4D97-AF65-F5344CB8AC3E}">
        <p14:creationId xmlns:p14="http://schemas.microsoft.com/office/powerpoint/2010/main" val="235546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ko-KR" altLang="en-US" sz="4000" b="1" dirty="0" err="1"/>
              <a:t>컨버스</a:t>
            </a:r>
            <a:r>
              <a:rPr lang="ko-KR" altLang="en-US" sz="4000" b="1" dirty="0"/>
              <a:t> </a:t>
            </a:r>
            <a:r>
              <a:rPr lang="ko-KR" altLang="en-US" sz="4000" b="1" dirty="0" err="1"/>
              <a:t>마이그레이션</a:t>
            </a:r>
            <a:r>
              <a:rPr lang="ko-KR" altLang="en-US" sz="4000" b="1" dirty="0"/>
              <a:t> 구축 </a:t>
            </a:r>
            <a:endParaRPr lang="en-US" altLang="ko-KR" sz="4000" b="1" dirty="0"/>
          </a:p>
          <a:p>
            <a:pPr algn="ctr"/>
            <a:r>
              <a:rPr lang="ko-KR" altLang="en-US" sz="4000" b="1" dirty="0"/>
              <a:t>화면설계</a:t>
            </a:r>
            <a:endParaRPr lang="en-US" altLang="ko-KR" sz="4000" b="1" dirty="0"/>
          </a:p>
        </p:txBody>
      </p:sp>
    </p:spTree>
    <p:extLst>
      <p:ext uri="{BB962C8B-B14F-4D97-AF65-F5344CB8AC3E}">
        <p14:creationId xmlns:p14="http://schemas.microsoft.com/office/powerpoint/2010/main" val="165357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5" name="직사각형 4"/>
          <p:cNvSpPr/>
          <p:nvPr userDrawn="1"/>
        </p:nvSpPr>
        <p:spPr>
          <a:xfrm>
            <a:off x="0" y="2305675"/>
            <a:ext cx="12192000" cy="1814602"/>
          </a:xfrm>
          <a:prstGeom prst="rect">
            <a:avLst/>
          </a:prstGeom>
          <a:solidFill>
            <a:schemeClr val="tx1">
              <a:lumMod val="75000"/>
              <a:lumOff val="25000"/>
            </a:schemeClr>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ltLang="ko-KR" sz="3467" b="1" dirty="0"/>
          </a:p>
        </p:txBody>
      </p:sp>
    </p:spTree>
    <p:extLst>
      <p:ext uri="{BB962C8B-B14F-4D97-AF65-F5344CB8AC3E}">
        <p14:creationId xmlns:p14="http://schemas.microsoft.com/office/powerpoint/2010/main" val="179372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10" name="직선 연결선 12"/>
          <p:cNvCxnSpPr>
            <a:cxnSpLocks noChangeShapeType="1"/>
          </p:cNvCxnSpPr>
          <p:nvPr userDrawn="1"/>
        </p:nvCxnSpPr>
        <p:spPr bwMode="auto">
          <a:xfrm>
            <a:off x="0" y="6577763"/>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0"/>
            <a:ext cx="107790" cy="363574"/>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5">
              <a:latin typeface="+mn-ea"/>
              <a:ea typeface="+mn-ea"/>
            </a:endParaRPr>
          </a:p>
        </p:txBody>
      </p:sp>
      <p:sp>
        <p:nvSpPr>
          <p:cNvPr id="16" name="TextBox 15"/>
          <p:cNvSpPr txBox="1"/>
          <p:nvPr userDrawn="1"/>
        </p:nvSpPr>
        <p:spPr bwMode="auto">
          <a:xfrm>
            <a:off x="5320532" y="6642212"/>
            <a:ext cx="1125417" cy="215790"/>
          </a:xfrm>
          <a:prstGeom prst="rect">
            <a:avLst/>
          </a:prstGeom>
          <a:noFill/>
          <a:ln w="19050">
            <a:noFill/>
            <a:miter lim="800000"/>
            <a:headEnd/>
            <a:tailEnd/>
          </a:ln>
          <a:effectLst/>
        </p:spPr>
        <p:txBody>
          <a:bodyPr wrap="none" lIns="65000" tIns="65000" rIns="65000" bIns="65000" anchor="ctr" anchorCtr="1"/>
          <a:lstStyle/>
          <a:p>
            <a:pPr>
              <a:lnSpc>
                <a:spcPct val="120000"/>
              </a:lnSpc>
              <a:spcBef>
                <a:spcPct val="50000"/>
              </a:spcBef>
              <a:buFont typeface="Wingdings" pitchFamily="2" charset="2"/>
              <a:buNone/>
              <a:defRPr/>
            </a:pPr>
            <a:fld id="{D1C5355F-9353-4925-96BB-0D6F4C5880E3}" type="slidenum">
              <a:rPr lang="en-US" altLang="ko-KR" sz="902" b="1">
                <a:solidFill>
                  <a:schemeClr val="tx1"/>
                </a:solidFill>
                <a:latin typeface="+mn-ea"/>
                <a:ea typeface="+mn-ea"/>
              </a:rPr>
              <a:pPr>
                <a:lnSpc>
                  <a:spcPct val="120000"/>
                </a:lnSpc>
                <a:spcBef>
                  <a:spcPct val="50000"/>
                </a:spcBef>
                <a:buFont typeface="Wingdings" pitchFamily="2" charset="2"/>
                <a:buNone/>
                <a:defRPr/>
              </a:pPr>
              <a:t>‹#›</a:t>
            </a:fld>
            <a:endParaRPr lang="ko-KR" altLang="en-US" sz="902" b="1" dirty="0">
              <a:solidFill>
                <a:schemeClr val="tx1"/>
              </a:solidFill>
              <a:latin typeface="+mn-ea"/>
              <a:ea typeface="+mn-ea"/>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42310"/>
          </a:xfrm>
          <a:prstGeom prst="rect">
            <a:avLst/>
          </a:prstGeom>
        </p:spPr>
        <p:txBody>
          <a:bodyPr wrap="square">
            <a:spAutoFit/>
          </a:bodyPr>
          <a:lstStyle/>
          <a:p>
            <a:pPr marL="971639" lvl="0" indent="0" algn="ctr" latinLnBrk="0">
              <a:lnSpc>
                <a:spcPct val="120000"/>
              </a:lnSpc>
              <a:spcBef>
                <a:spcPct val="20000"/>
              </a:spcBef>
            </a:pPr>
            <a:r>
              <a:rPr lang="en-US" altLang="ko-KR" sz="812" b="1" dirty="0">
                <a:solidFill>
                  <a:schemeClr val="tx1"/>
                </a:solidFill>
                <a:latin typeface="+mn-ea"/>
                <a:ea typeface="+mn-ea"/>
              </a:rPr>
              <a:t>Project</a:t>
            </a:r>
            <a:r>
              <a:rPr lang="en-US" altLang="ko-KR" sz="812" b="1" baseline="0" dirty="0">
                <a:solidFill>
                  <a:schemeClr val="tx1"/>
                </a:solidFill>
                <a:latin typeface="+mn-ea"/>
                <a:ea typeface="+mn-ea"/>
              </a:rPr>
              <a:t> VENUS</a:t>
            </a:r>
            <a:endParaRPr lang="ko-KR" altLang="en-US" sz="812" b="1" dirty="0">
              <a:solidFill>
                <a:schemeClr val="tx1"/>
              </a:solidFill>
              <a:latin typeface="+mn-ea"/>
              <a:ea typeface="+mn-ea"/>
            </a:endParaRPr>
          </a:p>
        </p:txBody>
      </p:sp>
      <p:sp>
        <p:nvSpPr>
          <p:cNvPr id="9" name="직사각형 8"/>
          <p:cNvSpPr/>
          <p:nvPr userDrawn="1"/>
        </p:nvSpPr>
        <p:spPr>
          <a:xfrm>
            <a:off x="0" y="1"/>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5">
              <a:solidFill>
                <a:schemeClr val="tx1"/>
              </a:solidFill>
            </a:endParaRPr>
          </a:p>
        </p:txBody>
      </p:sp>
      <p:sp>
        <p:nvSpPr>
          <p:cNvPr id="11" name="직사각형 10"/>
          <p:cNvSpPr/>
          <p:nvPr userDrawn="1"/>
        </p:nvSpPr>
        <p:spPr>
          <a:xfrm>
            <a:off x="8450825" y="100256"/>
            <a:ext cx="3350426" cy="242310"/>
          </a:xfrm>
          <a:prstGeom prst="rect">
            <a:avLst/>
          </a:prstGeom>
        </p:spPr>
        <p:txBody>
          <a:bodyPr wrap="square">
            <a:spAutoFit/>
          </a:bodyPr>
          <a:lstStyle/>
          <a:p>
            <a:pPr marL="971639" lvl="0" indent="0" algn="ctr" latinLnBrk="0">
              <a:lnSpc>
                <a:spcPct val="120000"/>
              </a:lnSpc>
              <a:spcBef>
                <a:spcPct val="20000"/>
              </a:spcBef>
            </a:pPr>
            <a:r>
              <a:rPr lang="en-US" altLang="ko-KR" sz="812" b="0" dirty="0">
                <a:solidFill>
                  <a:schemeClr val="bg1"/>
                </a:solidFill>
                <a:latin typeface="+mn-ea"/>
                <a:ea typeface="+mn-ea"/>
              </a:rPr>
              <a:t>Project NFYO</a:t>
            </a:r>
            <a:endParaRPr lang="ko-KR" altLang="en-US" sz="812" b="0" dirty="0">
              <a:solidFill>
                <a:schemeClr val="bg1"/>
              </a:solidFill>
              <a:latin typeface="+mn-ea"/>
              <a:ea typeface="+mn-ea"/>
            </a:endParaRPr>
          </a:p>
        </p:txBody>
      </p:sp>
      <p:sp>
        <p:nvSpPr>
          <p:cNvPr id="12" name="직사각형 11"/>
          <p:cNvSpPr/>
          <p:nvPr userDrawn="1"/>
        </p:nvSpPr>
        <p:spPr>
          <a:xfrm>
            <a:off x="9973355" y="-3226"/>
            <a:ext cx="107790" cy="363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5"/>
          </a:p>
        </p:txBody>
      </p:sp>
      <p:sp>
        <p:nvSpPr>
          <p:cNvPr id="5" name="제목 1"/>
          <p:cNvSpPr>
            <a:spLocks noGrp="1"/>
          </p:cNvSpPr>
          <p:nvPr>
            <p:ph type="title"/>
          </p:nvPr>
        </p:nvSpPr>
        <p:spPr>
          <a:xfrm>
            <a:off x="3" y="-3226"/>
            <a:ext cx="9952538" cy="457200"/>
          </a:xfrm>
          <a:prstGeom prst="rect">
            <a:avLst/>
          </a:prstGeom>
        </p:spPr>
        <p:txBody>
          <a:bodyPr>
            <a:normAutofit/>
          </a:bodyPr>
          <a:lstStyle>
            <a:lvl1pPr algn="l">
              <a:defRPr sz="1950" b="0">
                <a:solidFill>
                  <a:schemeClr val="bg1"/>
                </a:solidFill>
                <a:latin typeface="+mn-ea"/>
                <a:ea typeface="+mn-ea"/>
              </a:defRPr>
            </a:lvl1pPr>
          </a:lstStyle>
          <a:p>
            <a:r>
              <a:rPr lang="ko-KR" altLang="en-US" dirty="0"/>
              <a:t>마스터 제목 스타일 편집</a:t>
            </a:r>
          </a:p>
        </p:txBody>
      </p:sp>
    </p:spTree>
    <p:extLst>
      <p:ext uri="{BB962C8B-B14F-4D97-AF65-F5344CB8AC3E}">
        <p14:creationId xmlns:p14="http://schemas.microsoft.com/office/powerpoint/2010/main" val="223534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116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7" name="Rectangle 132"/>
          <p:cNvSpPr>
            <a:spLocks noGrp="1" noChangeArrowheads="1"/>
          </p:cNvSpPr>
          <p:nvPr>
            <p:ph type="sldNum" sz="quarter" idx="4"/>
          </p:nvPr>
        </p:nvSpPr>
        <p:spPr bwMode="auto">
          <a:xfrm>
            <a:off x="5167924" y="6553924"/>
            <a:ext cx="1140496" cy="250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800">
                <a:solidFill>
                  <a:schemeClr val="tx1">
                    <a:lumMod val="50000"/>
                    <a:lumOff val="50000"/>
                  </a:schemeClr>
                </a:solidFill>
                <a:latin typeface="Tahoma" pitchFamily="34" charset="0"/>
                <a:ea typeface="굴림" pitchFamily="50" charset="-127"/>
                <a:cs typeface="Tahoma" pitchFamily="34" charset="0"/>
              </a:defRPr>
            </a:lvl1pPr>
          </a:lstStyle>
          <a:p>
            <a:pPr>
              <a:defRPr/>
            </a:pPr>
            <a:r>
              <a:rPr lang="en-US" altLang="ko-KR">
                <a:ea typeface="Tahoma" pitchFamily="34" charset="0"/>
              </a:rPr>
              <a:t>page :</a:t>
            </a:r>
            <a:r>
              <a:rPr lang="en-US" altLang="ko-KR" b="1">
                <a:ea typeface="Tahoma" pitchFamily="34" charset="0"/>
              </a:rPr>
              <a:t> </a:t>
            </a:r>
            <a:fld id="{CFE78FD3-A8B1-4C44-BFBE-1188407941C9}" type="slidenum">
              <a:rPr lang="en-US" altLang="ko-KR" b="1" smtClean="0">
                <a:ea typeface="Tahoma" pitchFamily="34" charset="0"/>
              </a:rPr>
              <a:pPr>
                <a:defRPr/>
              </a:pPr>
              <a:t>‹#›</a:t>
            </a:fld>
            <a:endParaRPr lang="en-US" altLang="ko-KR" b="1">
              <a:ea typeface="Tahoma" pitchFamily="34" charset="0"/>
            </a:endParaRPr>
          </a:p>
        </p:txBody>
      </p:sp>
      <p:sp>
        <p:nvSpPr>
          <p:cNvPr id="4" name="제목 개체 틀 5"/>
          <p:cNvSpPr>
            <a:spLocks noGrp="1"/>
          </p:cNvSpPr>
          <p:nvPr>
            <p:ph type="title"/>
          </p:nvPr>
        </p:nvSpPr>
        <p:spPr>
          <a:xfrm>
            <a:off x="111765" y="67427"/>
            <a:ext cx="11833503" cy="391319"/>
          </a:xfrm>
          <a:prstGeom prst="rect">
            <a:avLst/>
          </a:prstGeom>
        </p:spPr>
        <p:txBody>
          <a:bodyPr vert="horz" lIns="91440" tIns="45720" rIns="91440" bIns="45720" rtlCol="0" anchor="ctr">
            <a:normAutofit/>
          </a:bodyPr>
          <a:lstStyle>
            <a:lvl1pPr>
              <a:defRPr>
                <a:solidFill>
                  <a:schemeClr val="tx1"/>
                </a:solidFill>
              </a:defRPr>
            </a:lvl1pPr>
          </a:lstStyle>
          <a:p>
            <a:endParaRPr lang="ko-KR" altLang="en-US" dirty="0"/>
          </a:p>
        </p:txBody>
      </p:sp>
    </p:spTree>
    <p:extLst>
      <p:ext uri="{BB962C8B-B14F-4D97-AF65-F5344CB8AC3E}">
        <p14:creationId xmlns:p14="http://schemas.microsoft.com/office/powerpoint/2010/main" val="2404908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2800" dirty="0">
                <a:solidFill>
                  <a:prstClr val="white"/>
                </a:solidFill>
              </a:rPr>
              <a:t>Project NFYO</a:t>
            </a:r>
          </a:p>
          <a:p>
            <a:pPr algn="ctr"/>
            <a:br>
              <a:rPr lang="en-US" altLang="ko-KR" sz="1000" b="1" dirty="0">
                <a:solidFill>
                  <a:prstClr val="white"/>
                </a:solidFill>
              </a:rPr>
            </a:br>
            <a:r>
              <a:rPr lang="ko-KR" altLang="en-US" sz="4000" b="1" dirty="0">
                <a:solidFill>
                  <a:prstClr val="white"/>
                </a:solidFill>
              </a:rPr>
              <a:t>매장픽업주문 설계서</a:t>
            </a:r>
            <a:endParaRPr lang="en-US" altLang="ko-KR" sz="4000" b="1" dirty="0">
              <a:solidFill>
                <a:prstClr val="white"/>
              </a:solidFill>
            </a:endParaRPr>
          </a:p>
        </p:txBody>
      </p:sp>
    </p:spTree>
    <p:extLst>
      <p:ext uri="{BB962C8B-B14F-4D97-AF65-F5344CB8AC3E}">
        <p14:creationId xmlns:p14="http://schemas.microsoft.com/office/powerpoint/2010/main" val="3587933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2" name="직사각형 1"/>
          <p:cNvSpPr/>
          <p:nvPr userDrawn="1"/>
        </p:nvSpPr>
        <p:spPr>
          <a:xfrm>
            <a:off x="0" y="0"/>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black"/>
              </a:solidFill>
            </a:endParaRPr>
          </a:p>
        </p:txBody>
      </p:sp>
      <p:sp>
        <p:nvSpPr>
          <p:cNvPr id="11" name="직사각형 10"/>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dirty="0">
                <a:solidFill>
                  <a:prstClr val="white"/>
                </a:solidFill>
                <a:latin typeface="맑은 고딕"/>
                <a:ea typeface="맑은 고딕"/>
              </a:rPr>
              <a:t>Project NFYO</a:t>
            </a:r>
            <a:endParaRPr lang="ko-KR" altLang="en-US" sz="900" dirty="0">
              <a:solidFill>
                <a:prstClr val="white"/>
              </a:solidFill>
              <a:latin typeface="맑은 고딕"/>
              <a:ea typeface="맑은 고딕"/>
            </a:endParaRPr>
          </a:p>
        </p:txBody>
      </p:sp>
      <p:sp>
        <p:nvSpPr>
          <p:cNvPr id="13" name="직사각형 12"/>
          <p:cNvSpPr/>
          <p:nvPr userDrawn="1"/>
        </p:nvSpPr>
        <p:spPr>
          <a:xfrm>
            <a:off x="9973354" y="-3226"/>
            <a:ext cx="107790" cy="363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53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표 9">
            <a:extLst>
              <a:ext uri="{FF2B5EF4-FFF2-40B4-BE49-F238E27FC236}">
                <a16:creationId xmlns:a16="http://schemas.microsoft.com/office/drawing/2014/main" id="{9A219FD7-A289-4A18-B471-9AD34583E476}"/>
              </a:ext>
            </a:extLst>
          </p:cNvPr>
          <p:cNvGraphicFramePr>
            <a:graphicFrameLocks noGrp="1"/>
          </p:cNvGraphicFramePr>
          <p:nvPr userDrawn="1">
            <p:extLst>
              <p:ext uri="{D42A27DB-BD31-4B8C-83A1-F6EECF244321}">
                <p14:modId xmlns:p14="http://schemas.microsoft.com/office/powerpoint/2010/main" val="3711230117"/>
              </p:ext>
            </p:extLst>
          </p:nvPr>
        </p:nvGraphicFramePr>
        <p:xfrm>
          <a:off x="203995" y="125414"/>
          <a:ext cx="11814114" cy="553242"/>
        </p:xfrm>
        <a:graphic>
          <a:graphicData uri="http://schemas.openxmlformats.org/drawingml/2006/table">
            <a:tbl>
              <a:tblPr firstRow="1" bandRow="1">
                <a:tableStyleId>{5940675A-B579-460E-94D1-54222C63F5DA}</a:tableStyleId>
              </a:tblPr>
              <a:tblGrid>
                <a:gridCol w="1194352">
                  <a:extLst>
                    <a:ext uri="{9D8B030D-6E8A-4147-A177-3AD203B41FA5}">
                      <a16:colId xmlns:a16="http://schemas.microsoft.com/office/drawing/2014/main" val="20000"/>
                    </a:ext>
                  </a:extLst>
                </a:gridCol>
                <a:gridCol w="7883922">
                  <a:extLst>
                    <a:ext uri="{9D8B030D-6E8A-4147-A177-3AD203B41FA5}">
                      <a16:colId xmlns:a16="http://schemas.microsoft.com/office/drawing/2014/main" val="20001"/>
                    </a:ext>
                  </a:extLst>
                </a:gridCol>
                <a:gridCol w="886450">
                  <a:extLst>
                    <a:ext uri="{9D8B030D-6E8A-4147-A177-3AD203B41FA5}">
                      <a16:colId xmlns:a16="http://schemas.microsoft.com/office/drawing/2014/main" val="20002"/>
                    </a:ext>
                  </a:extLst>
                </a:gridCol>
                <a:gridCol w="1849390">
                  <a:extLst>
                    <a:ext uri="{9D8B030D-6E8A-4147-A177-3AD203B41FA5}">
                      <a16:colId xmlns:a16="http://schemas.microsoft.com/office/drawing/2014/main" val="20003"/>
                    </a:ext>
                  </a:extLst>
                </a:gridCol>
              </a:tblGrid>
              <a:tr h="279399">
                <a:tc>
                  <a:txBody>
                    <a:bodyPr/>
                    <a:lstStyle/>
                    <a:p>
                      <a:pPr algn="ctr" latinLnBrk="1"/>
                      <a:r>
                        <a:rPr lang="ko-KR" altLang="en-US" sz="1000" b="1" dirty="0">
                          <a:solidFill>
                            <a:schemeClr val="bg1"/>
                          </a:solidFill>
                          <a:latin typeface="맑은 고딕" pitchFamily="50" charset="-127"/>
                          <a:ea typeface="맑은 고딕" pitchFamily="50" charset="-127"/>
                        </a:rPr>
                        <a:t>프로젝트 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화면번호</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843">
                <a:tc>
                  <a:txBody>
                    <a:bodyPr/>
                    <a:lstStyle/>
                    <a:p>
                      <a:pPr algn="ctr" latinLnBrk="1"/>
                      <a:r>
                        <a:rPr lang="ko-KR" altLang="en-US" sz="1000" b="1" dirty="0">
                          <a:solidFill>
                            <a:schemeClr val="bg1"/>
                          </a:solidFill>
                          <a:latin typeface="맑은 고딕" pitchFamily="50" charset="-127"/>
                          <a:ea typeface="맑은 고딕" pitchFamily="50" charset="-127"/>
                        </a:rPr>
                        <a:t>화면</a:t>
                      </a:r>
                      <a:r>
                        <a:rPr lang="ko-KR" altLang="en-US" sz="1000" b="1" baseline="0" dirty="0">
                          <a:solidFill>
                            <a:schemeClr val="bg1"/>
                          </a:solidFill>
                          <a:latin typeface="맑은 고딕" pitchFamily="50" charset="-127"/>
                          <a:ea typeface="맑은 고딕" pitchFamily="50" charset="-127"/>
                        </a:rPr>
                        <a:t> </a:t>
                      </a:r>
                      <a:r>
                        <a:rPr lang="ko-KR" altLang="en-US" sz="1000" b="1" dirty="0">
                          <a:solidFill>
                            <a:schemeClr val="bg1"/>
                          </a:solidFill>
                          <a:latin typeface="맑은 고딕" pitchFamily="50" charset="-127"/>
                          <a:ea typeface="맑은 고딕" pitchFamily="50" charset="-127"/>
                        </a:rPr>
                        <a:t>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직사각형 11">
            <a:extLst>
              <a:ext uri="{FF2B5EF4-FFF2-40B4-BE49-F238E27FC236}">
                <a16:creationId xmlns:a16="http://schemas.microsoft.com/office/drawing/2014/main" id="{3FDB3D69-8A52-40EA-BA9F-F5E036B22D72}"/>
              </a:ext>
            </a:extLst>
          </p:cNvPr>
          <p:cNvSpPr/>
          <p:nvPr userDrawn="1"/>
        </p:nvSpPr>
        <p:spPr bwMode="auto">
          <a:xfrm>
            <a:off x="209066" y="763206"/>
            <a:ext cx="4059040" cy="5789994"/>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7" name="직사각형 16">
            <a:extLst>
              <a:ext uri="{FF2B5EF4-FFF2-40B4-BE49-F238E27FC236}">
                <a16:creationId xmlns:a16="http://schemas.microsoft.com/office/drawing/2014/main" id="{FD85541D-54BF-463C-9714-9094B049F2D2}"/>
              </a:ext>
            </a:extLst>
          </p:cNvPr>
          <p:cNvSpPr/>
          <p:nvPr userDrawn="1"/>
        </p:nvSpPr>
        <p:spPr bwMode="auto">
          <a:xfrm>
            <a:off x="8256241"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9" name="직사각형 18">
            <a:extLst>
              <a:ext uri="{FF2B5EF4-FFF2-40B4-BE49-F238E27FC236}">
                <a16:creationId xmlns:a16="http://schemas.microsoft.com/office/drawing/2014/main" id="{FCA2B0AD-B356-42AB-8E56-BA9123C9A7F4}"/>
              </a:ext>
            </a:extLst>
          </p:cNvPr>
          <p:cNvSpPr/>
          <p:nvPr userDrawn="1"/>
        </p:nvSpPr>
        <p:spPr bwMode="auto">
          <a:xfrm>
            <a:off x="8256240"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정책 설명</a:t>
            </a:r>
          </a:p>
        </p:txBody>
      </p:sp>
      <p:sp>
        <p:nvSpPr>
          <p:cNvPr id="28" name="직사각형 27">
            <a:extLst>
              <a:ext uri="{FF2B5EF4-FFF2-40B4-BE49-F238E27FC236}">
                <a16:creationId xmlns:a16="http://schemas.microsoft.com/office/drawing/2014/main" id="{FD85541D-54BF-463C-9714-9094B049F2D2}"/>
              </a:ext>
            </a:extLst>
          </p:cNvPr>
          <p:cNvSpPr/>
          <p:nvPr userDrawn="1"/>
        </p:nvSpPr>
        <p:spPr bwMode="auto">
          <a:xfrm>
            <a:off x="4372438"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30" name="직사각형 29">
            <a:extLst>
              <a:ext uri="{FF2B5EF4-FFF2-40B4-BE49-F238E27FC236}">
                <a16:creationId xmlns:a16="http://schemas.microsoft.com/office/drawing/2014/main" id="{FCA2B0AD-B356-42AB-8E56-BA9123C9A7F4}"/>
              </a:ext>
            </a:extLst>
          </p:cNvPr>
          <p:cNvSpPr/>
          <p:nvPr userDrawn="1"/>
        </p:nvSpPr>
        <p:spPr bwMode="auto">
          <a:xfrm>
            <a:off x="4372437"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화면 설명</a:t>
            </a:r>
          </a:p>
        </p:txBody>
      </p:sp>
    </p:spTree>
    <p:extLst>
      <p:ext uri="{BB962C8B-B14F-4D97-AF65-F5344CB8AC3E}">
        <p14:creationId xmlns:p14="http://schemas.microsoft.com/office/powerpoint/2010/main" val="307063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5" name="직선 연결선 12"/>
          <p:cNvCxnSpPr>
            <a:cxnSpLocks noChangeShapeType="1"/>
          </p:cNvCxnSpPr>
          <p:nvPr userDrawn="1"/>
        </p:nvCxnSpPr>
        <p:spPr bwMode="auto">
          <a:xfrm>
            <a:off x="0" y="682107"/>
            <a:ext cx="12192000" cy="1588"/>
          </a:xfrm>
          <a:prstGeom prst="line">
            <a:avLst/>
          </a:prstGeom>
          <a:noFill/>
          <a:ln w="12700" cap="rnd" algn="ctr">
            <a:solidFill>
              <a:schemeClr val="tx1"/>
            </a:solidFill>
            <a:round/>
            <a:headEnd/>
            <a:tailEnd/>
          </a:ln>
        </p:spPr>
      </p:cxnSp>
      <p:sp>
        <p:nvSpPr>
          <p:cNvPr id="10" name="제목 1"/>
          <p:cNvSpPr txBox="1">
            <a:spLocks/>
          </p:cNvSpPr>
          <p:nvPr userDrawn="1"/>
        </p:nvSpPr>
        <p:spPr>
          <a:xfrm>
            <a:off x="132863" y="115077"/>
            <a:ext cx="10363200" cy="457200"/>
          </a:xfrm>
          <a:prstGeom prst="rect">
            <a:avLst/>
          </a:prstGeom>
        </p:spPr>
        <p:txBody>
          <a:bodyPr>
            <a:noAutofit/>
          </a:bodyPr>
          <a:lstStyle>
            <a:lvl1pPr algn="l" defTabSz="914400" rtl="0" eaLnBrk="1" latinLnBrk="1" hangingPunct="1">
              <a:spcBef>
                <a:spcPct val="0"/>
              </a:spcBef>
              <a:buNone/>
              <a:defRPr sz="2400" kern="1200">
                <a:solidFill>
                  <a:schemeClr val="tx1"/>
                </a:solidFill>
                <a:latin typeface="서울남산체 EB" pitchFamily="18" charset="-127"/>
                <a:ea typeface="서울남산체 EB" pitchFamily="18" charset="-127"/>
                <a:cs typeface="+mj-cs"/>
              </a:defRPr>
            </a:lvl1pPr>
          </a:lstStyle>
          <a:p>
            <a:pPr>
              <a:buFont typeface="Wingdings" pitchFamily="2" charset="2"/>
              <a:buNone/>
            </a:pPr>
            <a:r>
              <a:rPr lang="ko-KR" altLang="en-US" sz="2800" dirty="0">
                <a:solidFill>
                  <a:srgbClr val="FF0000"/>
                </a:solidFill>
                <a:latin typeface="맑은 고딕"/>
                <a:ea typeface="맑은 고딕"/>
              </a:rPr>
              <a:t>＊</a:t>
            </a:r>
            <a:r>
              <a:rPr lang="ko-KR" altLang="en-US" sz="2800" dirty="0">
                <a:solidFill>
                  <a:prstClr val="black"/>
                </a:solidFill>
                <a:latin typeface="맑은 고딕"/>
                <a:ea typeface="맑은 고딕"/>
              </a:rPr>
              <a:t>목차</a:t>
            </a:r>
          </a:p>
        </p:txBody>
      </p:sp>
      <p:sp>
        <p:nvSpPr>
          <p:cNvPr id="4" name="텍스트 개체 틀 3"/>
          <p:cNvSpPr>
            <a:spLocks noGrp="1"/>
          </p:cNvSpPr>
          <p:nvPr>
            <p:ph type="body" sz="quarter" idx="10"/>
          </p:nvPr>
        </p:nvSpPr>
        <p:spPr>
          <a:xfrm>
            <a:off x="611556" y="818716"/>
            <a:ext cx="10968892" cy="4995863"/>
          </a:xfrm>
          <a:prstGeom prst="rect">
            <a:avLst/>
          </a:prstGeom>
        </p:spPr>
        <p:txBody>
          <a:bodyPr/>
          <a:lstStyle>
            <a:lvl1pPr marL="360009" indent="-360009">
              <a:lnSpc>
                <a:spcPct val="120000"/>
              </a:lnSpc>
              <a:spcBef>
                <a:spcPts val="0"/>
              </a:spcBef>
              <a:spcAft>
                <a:spcPts val="50"/>
              </a:spcAft>
              <a:buFont typeface="+mj-lt"/>
              <a:buAutoNum type="arabicPeriod"/>
              <a:defRPr sz="2400">
                <a:latin typeface="+mn-ea"/>
                <a:ea typeface="+mn-ea"/>
              </a:defRPr>
            </a:lvl1pPr>
            <a:lvl2pPr marL="648016" indent="-288007">
              <a:lnSpc>
                <a:spcPct val="120000"/>
              </a:lnSpc>
              <a:spcBef>
                <a:spcPts val="0"/>
              </a:spcBef>
              <a:spcAft>
                <a:spcPts val="50"/>
              </a:spcAft>
              <a:buFont typeface="+mj-lt"/>
              <a:buAutoNum type="arabicParenR"/>
              <a:defRPr sz="2000" i="1">
                <a:latin typeface="+mn-ea"/>
                <a:ea typeface="+mn-ea"/>
              </a:defRPr>
            </a:lvl2pPr>
            <a:lvl3pPr marL="900023" indent="-252007">
              <a:lnSpc>
                <a:spcPct val="120000"/>
              </a:lnSpc>
              <a:spcBef>
                <a:spcPts val="0"/>
              </a:spcBef>
              <a:spcAft>
                <a:spcPts val="50"/>
              </a:spcAft>
              <a:buFont typeface="+mj-ea"/>
              <a:buAutoNum type="circleNumDbPlain"/>
              <a:defRPr sz="1400" i="1">
                <a:latin typeface="+mn-ea"/>
                <a:ea typeface="+mn-ea"/>
              </a:defRPr>
            </a:lvl3pPr>
            <a:lvl4pPr marL="1080027" indent="-144003">
              <a:lnSpc>
                <a:spcPct val="120000"/>
              </a:lnSpc>
              <a:spcBef>
                <a:spcPts val="0"/>
              </a:spcBef>
              <a:spcAft>
                <a:spcPts val="50"/>
              </a:spcAft>
              <a:defRPr sz="1100" i="1">
                <a:latin typeface="+mn-ea"/>
                <a:ea typeface="+mn-ea"/>
              </a:defRPr>
            </a:lvl4pPr>
            <a:lvl5pPr marL="1260032" indent="-108002">
              <a:lnSpc>
                <a:spcPct val="120000"/>
              </a:lnSpc>
              <a:spcBef>
                <a:spcPts val="0"/>
              </a:spcBef>
              <a:spcAft>
                <a:spcPts val="50"/>
              </a:spcAft>
              <a:defRPr sz="900" i="1">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직사각형 8"/>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3" name="TextBox 12"/>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1"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841142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3" name="직선 연결선 12"/>
          <p:cNvCxnSpPr>
            <a:cxnSpLocks noChangeShapeType="1"/>
          </p:cNvCxnSpPr>
          <p:nvPr userDrawn="1"/>
        </p:nvCxnSpPr>
        <p:spPr bwMode="auto">
          <a:xfrm>
            <a:off x="0" y="584200"/>
            <a:ext cx="12192000" cy="1588"/>
          </a:xfrm>
          <a:prstGeom prst="line">
            <a:avLst/>
          </a:prstGeom>
          <a:noFill/>
          <a:ln w="12700" cap="rnd" algn="ctr">
            <a:solidFill>
              <a:schemeClr val="tx1"/>
            </a:solidFill>
            <a:round/>
            <a:headEnd/>
            <a:tailEnd/>
          </a:ln>
        </p:spPr>
      </p:cxnSp>
      <p:sp>
        <p:nvSpPr>
          <p:cNvPr id="5" name="제목 1"/>
          <p:cNvSpPr>
            <a:spLocks noGrp="1"/>
          </p:cNvSpPr>
          <p:nvPr>
            <p:ph type="title"/>
          </p:nvPr>
        </p:nvSpPr>
        <p:spPr>
          <a:xfrm>
            <a:off x="132863" y="139700"/>
            <a:ext cx="10363200" cy="457200"/>
          </a:xfrm>
          <a:prstGeom prst="rect">
            <a:avLst/>
          </a:prstGeom>
        </p:spPr>
        <p:txBody>
          <a:bodyPr>
            <a:normAutofit/>
          </a:bodyPr>
          <a:lstStyle>
            <a:lvl1pPr algn="l">
              <a:defRPr sz="2400">
                <a:latin typeface="+mn-ea"/>
                <a:ea typeface="+mn-ea"/>
              </a:defRPr>
            </a:lvl1pPr>
          </a:lstStyle>
          <a:p>
            <a:r>
              <a:rPr lang="ko-KR" altLang="en-US" dirty="0"/>
              <a:t>마스터 제목 스타일 편집</a:t>
            </a:r>
          </a:p>
        </p:txBody>
      </p:sp>
      <p:cxnSp>
        <p:nvCxnSpPr>
          <p:cNvPr id="10" name="직선 연결선 12"/>
          <p:cNvCxnSpPr>
            <a:cxnSpLocks noChangeShapeType="1"/>
          </p:cNvCxnSpPr>
          <p:nvPr userDrawn="1"/>
        </p:nvCxnSpPr>
        <p:spPr bwMode="auto">
          <a:xfrm>
            <a:off x="0" y="6577762"/>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6" name="TextBox 15"/>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1563851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직사각형 1"/>
          <p:cNvSpPr/>
          <p:nvPr userDrawn="1"/>
        </p:nvSpPr>
        <p:spPr>
          <a:xfrm>
            <a:off x="5398" y="5"/>
            <a:ext cx="12192000" cy="413665"/>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cxnSp>
        <p:nvCxnSpPr>
          <p:cNvPr id="4" name="직선 연결선 3"/>
          <p:cNvCxnSpPr/>
          <p:nvPr userDrawn="1"/>
        </p:nvCxnSpPr>
        <p:spPr>
          <a:xfrm>
            <a:off x="1332394" y="2483895"/>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1332394" y="2530361"/>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661772" y="1313770"/>
            <a:ext cx="0" cy="508556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3631112" y="336002"/>
            <a:ext cx="4929778" cy="369332"/>
          </a:xfrm>
          <a:prstGeom prst="rect">
            <a:avLst/>
          </a:prstGeom>
          <a:noFill/>
        </p:spPr>
        <p:txBody>
          <a:bodyPr wrap="square" rtlCol="0">
            <a:spAutoFit/>
          </a:bodyPr>
          <a:lstStyle/>
          <a:p>
            <a:pPr algn="ctr"/>
            <a:r>
              <a:rPr lang="en-US" altLang="ko-KR" sz="1800" b="1" dirty="0">
                <a:solidFill>
                  <a:prstClr val="black"/>
                </a:solidFill>
                <a:latin typeface="맑은 고딕"/>
                <a:ea typeface="맑은 고딕"/>
              </a:rPr>
              <a:t>Project NFYO</a:t>
            </a:r>
            <a:endParaRPr lang="ko-KR" altLang="en-US" sz="1800" b="1" dirty="0">
              <a:solidFill>
                <a:prstClr val="black"/>
              </a:solidFill>
              <a:latin typeface="맑은 고딕"/>
              <a:ea typeface="맑은 고딕"/>
            </a:endParaRPr>
          </a:p>
        </p:txBody>
      </p:sp>
    </p:spTree>
    <p:extLst>
      <p:ext uri="{BB962C8B-B14F-4D97-AF65-F5344CB8AC3E}">
        <p14:creationId xmlns:p14="http://schemas.microsoft.com/office/powerpoint/2010/main" val="85828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 name="직사각형 1"/>
          <p:cNvSpPr/>
          <p:nvPr userDrawn="1"/>
        </p:nvSpPr>
        <p:spPr>
          <a:xfrm>
            <a:off x="0" y="0"/>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solidFill>
            </a:endParaRPr>
          </a:p>
        </p:txBody>
      </p:sp>
      <p:sp>
        <p:nvSpPr>
          <p:cNvPr id="11" name="직사각형 10"/>
          <p:cNvSpPr/>
          <p:nvPr userDrawn="1"/>
        </p:nvSpPr>
        <p:spPr>
          <a:xfrm>
            <a:off x="8450825" y="100256"/>
            <a:ext cx="3350426" cy="258532"/>
          </a:xfrm>
          <a:prstGeom prst="rect">
            <a:avLst/>
          </a:prstGeom>
        </p:spPr>
        <p:txBody>
          <a:bodyPr wrap="square">
            <a:spAutoFit/>
          </a:bodyPr>
          <a:lstStyle/>
          <a:p>
            <a:pPr marL="1076352" lvl="0" indent="0" algn="ctr" latinLnBrk="0">
              <a:lnSpc>
                <a:spcPct val="120000"/>
              </a:lnSpc>
              <a:spcBef>
                <a:spcPct val="20000"/>
              </a:spcBef>
            </a:pPr>
            <a:r>
              <a:rPr lang="en-US" altLang="ko-KR" sz="900" b="0" dirty="0">
                <a:solidFill>
                  <a:schemeClr val="bg1"/>
                </a:solidFill>
                <a:latin typeface="+mn-ea"/>
                <a:ea typeface="+mn-ea"/>
              </a:rPr>
              <a:t>Project NFYO</a:t>
            </a:r>
            <a:endParaRPr lang="ko-KR" altLang="en-US" sz="900" b="0" dirty="0">
              <a:solidFill>
                <a:schemeClr val="bg1"/>
              </a:solidFill>
              <a:latin typeface="+mn-ea"/>
              <a:ea typeface="+mn-ea"/>
            </a:endParaRPr>
          </a:p>
        </p:txBody>
      </p:sp>
      <p:sp>
        <p:nvSpPr>
          <p:cNvPr id="13" name="직사각형 12"/>
          <p:cNvSpPr/>
          <p:nvPr userDrawn="1"/>
        </p:nvSpPr>
        <p:spPr>
          <a:xfrm>
            <a:off x="9973354" y="-3226"/>
            <a:ext cx="107790" cy="363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schemeClr val="bg1"/>
                </a:solidFill>
                <a:latin typeface="+mn-ea"/>
                <a:ea typeface="+mn-ea"/>
              </a:rPr>
              <a:pPr>
                <a:lnSpc>
                  <a:spcPct val="120000"/>
                </a:lnSpc>
                <a:spcBef>
                  <a:spcPct val="50000"/>
                </a:spcBef>
                <a:buFont typeface="Wingdings" pitchFamily="2" charset="2"/>
                <a:buNone/>
                <a:defRPr/>
              </a:pPr>
              <a:t>‹#›</a:t>
            </a:fld>
            <a:endParaRPr lang="ko-KR" altLang="en-US" sz="1000" b="1" dirty="0">
              <a:solidFill>
                <a:schemeClr val="bg1"/>
              </a:solidFill>
              <a:latin typeface="+mn-ea"/>
              <a:ea typeface="+mn-ea"/>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0500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직사각형 2"/>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6600" b="1" dirty="0">
                <a:solidFill>
                  <a:prstClr val="white"/>
                </a:solidFill>
              </a:rPr>
              <a:t>EOD</a:t>
            </a:r>
          </a:p>
        </p:txBody>
      </p:sp>
    </p:spTree>
    <p:extLst>
      <p:ext uri="{BB962C8B-B14F-4D97-AF65-F5344CB8AC3E}">
        <p14:creationId xmlns:p14="http://schemas.microsoft.com/office/powerpoint/2010/main" val="2821266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715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7" name="Rectangle 132"/>
          <p:cNvSpPr>
            <a:spLocks noGrp="1" noChangeArrowheads="1"/>
          </p:cNvSpPr>
          <p:nvPr>
            <p:ph type="sldNum" sz="quarter" idx="4"/>
          </p:nvPr>
        </p:nvSpPr>
        <p:spPr bwMode="auto">
          <a:xfrm>
            <a:off x="5167924" y="6553924"/>
            <a:ext cx="1140496" cy="250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800">
                <a:solidFill>
                  <a:schemeClr val="tx1">
                    <a:lumMod val="50000"/>
                    <a:lumOff val="50000"/>
                  </a:schemeClr>
                </a:solidFill>
                <a:latin typeface="Tahoma" pitchFamily="34" charset="0"/>
                <a:ea typeface="굴림" pitchFamily="50" charset="-127"/>
                <a:cs typeface="Tahoma" pitchFamily="34" charset="0"/>
              </a:defRPr>
            </a:lvl1pPr>
          </a:lstStyle>
          <a:p>
            <a:pPr>
              <a:defRPr/>
            </a:pPr>
            <a:r>
              <a:rPr lang="en-US" altLang="ko-KR">
                <a:solidFill>
                  <a:prstClr val="black">
                    <a:lumMod val="50000"/>
                    <a:lumOff val="50000"/>
                  </a:prstClr>
                </a:solidFill>
                <a:ea typeface="Tahoma" pitchFamily="34" charset="0"/>
              </a:rPr>
              <a:t>page :</a:t>
            </a:r>
            <a:r>
              <a:rPr lang="en-US" altLang="ko-KR" b="1">
                <a:solidFill>
                  <a:prstClr val="black">
                    <a:lumMod val="50000"/>
                    <a:lumOff val="50000"/>
                  </a:prstClr>
                </a:solidFill>
                <a:ea typeface="Tahoma" pitchFamily="34" charset="0"/>
              </a:rPr>
              <a:t> </a:t>
            </a:r>
            <a:fld id="{CFE78FD3-A8B1-4C44-BFBE-1188407941C9}" type="slidenum">
              <a:rPr lang="en-US" altLang="ko-KR" b="1" smtClean="0">
                <a:solidFill>
                  <a:prstClr val="black">
                    <a:lumMod val="50000"/>
                    <a:lumOff val="50000"/>
                  </a:prstClr>
                </a:solidFill>
                <a:ea typeface="Tahoma" pitchFamily="34" charset="0"/>
              </a:rPr>
              <a:pPr>
                <a:defRPr/>
              </a:pPr>
              <a:t>‹#›</a:t>
            </a:fld>
            <a:endParaRPr lang="en-US" altLang="ko-KR" b="1">
              <a:solidFill>
                <a:prstClr val="black">
                  <a:lumMod val="50000"/>
                  <a:lumOff val="50000"/>
                </a:prstClr>
              </a:solidFill>
              <a:ea typeface="Tahoma" pitchFamily="34" charset="0"/>
            </a:endParaRPr>
          </a:p>
        </p:txBody>
      </p:sp>
      <p:sp>
        <p:nvSpPr>
          <p:cNvPr id="4" name="제목 개체 틀 5"/>
          <p:cNvSpPr>
            <a:spLocks noGrp="1"/>
          </p:cNvSpPr>
          <p:nvPr>
            <p:ph type="title"/>
          </p:nvPr>
        </p:nvSpPr>
        <p:spPr>
          <a:xfrm>
            <a:off x="111765" y="67427"/>
            <a:ext cx="11833503" cy="391319"/>
          </a:xfrm>
          <a:prstGeom prst="rect">
            <a:avLst/>
          </a:prstGeom>
        </p:spPr>
        <p:txBody>
          <a:bodyPr vert="horz" lIns="91440" tIns="45720" rIns="91440" bIns="45720" rtlCol="0" anchor="ctr">
            <a:normAutofit/>
          </a:bodyPr>
          <a:lstStyle>
            <a:lvl1pPr>
              <a:defRPr>
                <a:solidFill>
                  <a:schemeClr val="tx1"/>
                </a:solidFill>
              </a:defRPr>
            </a:lvl1pPr>
          </a:lstStyle>
          <a:p>
            <a:endParaRPr lang="ko-KR" altLang="en-US" dirty="0"/>
          </a:p>
        </p:txBody>
      </p:sp>
    </p:spTree>
    <p:extLst>
      <p:ext uri="{BB962C8B-B14F-4D97-AF65-F5344CB8AC3E}">
        <p14:creationId xmlns:p14="http://schemas.microsoft.com/office/powerpoint/2010/main" val="3000886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2800" dirty="0">
                <a:solidFill>
                  <a:prstClr val="white"/>
                </a:solidFill>
              </a:rPr>
              <a:t>Project NFYO</a:t>
            </a:r>
          </a:p>
          <a:p>
            <a:pPr algn="ctr"/>
            <a:br>
              <a:rPr lang="en-US" altLang="ko-KR" sz="1000" b="1" dirty="0">
                <a:solidFill>
                  <a:prstClr val="white"/>
                </a:solidFill>
              </a:rPr>
            </a:br>
            <a:r>
              <a:rPr lang="ko-KR" altLang="en-US" sz="4000" b="1" dirty="0">
                <a:solidFill>
                  <a:prstClr val="white"/>
                </a:solidFill>
              </a:rPr>
              <a:t>매장픽업주문 설계서</a:t>
            </a:r>
            <a:endParaRPr lang="en-US" altLang="ko-KR" sz="4000" b="1" dirty="0">
              <a:solidFill>
                <a:prstClr val="white"/>
              </a:solidFill>
            </a:endParaRPr>
          </a:p>
        </p:txBody>
      </p:sp>
    </p:spTree>
    <p:extLst>
      <p:ext uri="{BB962C8B-B14F-4D97-AF65-F5344CB8AC3E}">
        <p14:creationId xmlns:p14="http://schemas.microsoft.com/office/powerpoint/2010/main" val="1215746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2" name="직사각형 1"/>
          <p:cNvSpPr/>
          <p:nvPr userDrawn="1"/>
        </p:nvSpPr>
        <p:spPr>
          <a:xfrm>
            <a:off x="0" y="0"/>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black"/>
              </a:solidFill>
            </a:endParaRPr>
          </a:p>
        </p:txBody>
      </p:sp>
      <p:sp>
        <p:nvSpPr>
          <p:cNvPr id="11" name="직사각형 10"/>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dirty="0">
                <a:solidFill>
                  <a:prstClr val="white"/>
                </a:solidFill>
                <a:latin typeface="맑은 고딕"/>
                <a:ea typeface="맑은 고딕"/>
              </a:rPr>
              <a:t>Project NFYO</a:t>
            </a:r>
            <a:endParaRPr lang="ko-KR" altLang="en-US" sz="900" dirty="0">
              <a:solidFill>
                <a:prstClr val="white"/>
              </a:solidFill>
              <a:latin typeface="맑은 고딕"/>
              <a:ea typeface="맑은 고딕"/>
            </a:endParaRPr>
          </a:p>
        </p:txBody>
      </p:sp>
      <p:sp>
        <p:nvSpPr>
          <p:cNvPr id="13" name="직사각형 12"/>
          <p:cNvSpPr/>
          <p:nvPr userDrawn="1"/>
        </p:nvSpPr>
        <p:spPr>
          <a:xfrm>
            <a:off x="9973354" y="-3226"/>
            <a:ext cx="107790" cy="363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42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8" name="제목 1">
            <a:extLst>
              <a:ext uri="{FF2B5EF4-FFF2-40B4-BE49-F238E27FC236}">
                <a16:creationId xmlns:a16="http://schemas.microsoft.com/office/drawing/2014/main" id="{239BE81E-AEFB-45FB-8434-AF81A657FFF4}"/>
              </a:ext>
            </a:extLst>
          </p:cNvPr>
          <p:cNvSpPr txBox="1">
            <a:spLocks/>
          </p:cNvSpPr>
          <p:nvPr userDrawn="1"/>
        </p:nvSpPr>
        <p:spPr>
          <a:xfrm>
            <a:off x="11213125" y="3232157"/>
            <a:ext cx="738555" cy="214313"/>
          </a:xfrm>
          <a:prstGeom prst="rect">
            <a:avLst/>
          </a:prstGeom>
        </p:spPr>
        <p:txBody>
          <a:bodyPr lIns="107973" tIns="53988" rIns="107973" bIns="53988" anchor="ctr"/>
          <a:lstStyle>
            <a:defPPr>
              <a:defRPr lang="ko-KR"/>
            </a:defPPr>
            <a:lvl1pPr algn="l" rtl="0" fontAlgn="base" latinLnBrk="1">
              <a:spcBef>
                <a:spcPct val="0"/>
              </a:spcBef>
              <a:spcAft>
                <a:spcPct val="0"/>
              </a:spcAft>
              <a:defRPr kumimoji="1" sz="800" kern="1200">
                <a:solidFill>
                  <a:srgbClr val="292929"/>
                </a:solidFill>
                <a:latin typeface="Verdana" pitchFamily="34" charset="0"/>
                <a:ea typeface="굴림" charset="-127"/>
                <a:cs typeface="+mn-cs"/>
              </a:defRPr>
            </a:lvl1pPr>
            <a:lvl2pPr marL="539750" indent="-82550" algn="l" rtl="0" fontAlgn="base" latinLnBrk="1">
              <a:spcBef>
                <a:spcPct val="0"/>
              </a:spcBef>
              <a:spcAft>
                <a:spcPct val="0"/>
              </a:spcAft>
              <a:defRPr kumimoji="1" sz="800" kern="1200">
                <a:solidFill>
                  <a:srgbClr val="292929"/>
                </a:solidFill>
                <a:latin typeface="Verdana" pitchFamily="34" charset="0"/>
                <a:ea typeface="굴림" charset="-127"/>
                <a:cs typeface="+mn-cs"/>
              </a:defRPr>
            </a:lvl2pPr>
            <a:lvl3pPr marL="1079500" indent="-165100" algn="l" rtl="0" fontAlgn="base" latinLnBrk="1">
              <a:spcBef>
                <a:spcPct val="0"/>
              </a:spcBef>
              <a:spcAft>
                <a:spcPct val="0"/>
              </a:spcAft>
              <a:defRPr kumimoji="1" sz="800" kern="1200">
                <a:solidFill>
                  <a:srgbClr val="292929"/>
                </a:solidFill>
                <a:latin typeface="Verdana" pitchFamily="34" charset="0"/>
                <a:ea typeface="굴림" charset="-127"/>
                <a:cs typeface="+mn-cs"/>
              </a:defRPr>
            </a:lvl3pPr>
            <a:lvl4pPr marL="1619250" indent="-247650" algn="l" rtl="0" fontAlgn="base" latinLnBrk="1">
              <a:spcBef>
                <a:spcPct val="0"/>
              </a:spcBef>
              <a:spcAft>
                <a:spcPct val="0"/>
              </a:spcAft>
              <a:defRPr kumimoji="1" sz="800" kern="1200">
                <a:solidFill>
                  <a:srgbClr val="292929"/>
                </a:solidFill>
                <a:latin typeface="Verdana" pitchFamily="34" charset="0"/>
                <a:ea typeface="굴림" charset="-127"/>
                <a:cs typeface="+mn-cs"/>
              </a:defRPr>
            </a:lvl4pPr>
            <a:lvl5pPr marL="2159000" indent="-330200" algn="l" rtl="0" fontAlgn="base" latinLnBrk="1">
              <a:spcBef>
                <a:spcPct val="0"/>
              </a:spcBef>
              <a:spcAft>
                <a:spcPct val="0"/>
              </a:spcAft>
              <a:defRPr kumimoji="1" sz="800" kern="1200">
                <a:solidFill>
                  <a:srgbClr val="292929"/>
                </a:solidFill>
                <a:latin typeface="Verdana" pitchFamily="34" charset="0"/>
                <a:ea typeface="굴림" charset="-127"/>
                <a:cs typeface="+mn-cs"/>
              </a:defRPr>
            </a:lvl5pPr>
            <a:lvl6pPr marL="2286000" algn="l" defTabSz="914400" rtl="0" eaLnBrk="1" latinLnBrk="1" hangingPunct="1">
              <a:defRPr kumimoji="1" sz="800" kern="1200">
                <a:solidFill>
                  <a:srgbClr val="292929"/>
                </a:solidFill>
                <a:latin typeface="Verdana" pitchFamily="34" charset="0"/>
                <a:ea typeface="굴림" charset="-127"/>
                <a:cs typeface="+mn-cs"/>
              </a:defRPr>
            </a:lvl6pPr>
            <a:lvl7pPr marL="2743200" algn="l" defTabSz="914400" rtl="0" eaLnBrk="1" latinLnBrk="1" hangingPunct="1">
              <a:defRPr kumimoji="1" sz="800" kern="1200">
                <a:solidFill>
                  <a:srgbClr val="292929"/>
                </a:solidFill>
                <a:latin typeface="Verdana" pitchFamily="34" charset="0"/>
                <a:ea typeface="굴림" charset="-127"/>
                <a:cs typeface="+mn-cs"/>
              </a:defRPr>
            </a:lvl7pPr>
            <a:lvl8pPr marL="3200400" algn="l" defTabSz="914400" rtl="0" eaLnBrk="1" latinLnBrk="1" hangingPunct="1">
              <a:defRPr kumimoji="1" sz="800" kern="1200">
                <a:solidFill>
                  <a:srgbClr val="292929"/>
                </a:solidFill>
                <a:latin typeface="Verdana" pitchFamily="34" charset="0"/>
                <a:ea typeface="굴림" charset="-127"/>
                <a:cs typeface="+mn-cs"/>
              </a:defRPr>
            </a:lvl8pPr>
            <a:lvl9pPr marL="3657600" algn="l" defTabSz="914400" rtl="0" eaLnBrk="1" latinLnBrk="1" hangingPunct="1">
              <a:defRPr kumimoji="1" sz="800" kern="1200">
                <a:solidFill>
                  <a:srgbClr val="292929"/>
                </a:solidFill>
                <a:latin typeface="Verdana" pitchFamily="34" charset="0"/>
                <a:ea typeface="굴림" charset="-127"/>
                <a:cs typeface="+mn-cs"/>
              </a:defRPr>
            </a:lvl9pPr>
          </a:lstStyle>
          <a:p>
            <a:pPr>
              <a:defRPr/>
            </a:pPr>
            <a:endParaRPr lang="ko-KR" altLang="en-US" sz="800">
              <a:latin typeface="나눔고딕" pitchFamily="50" charset="-127"/>
              <a:ea typeface="나눔고딕" pitchFamily="50" charset="-127"/>
            </a:endParaRPr>
          </a:p>
        </p:txBody>
      </p:sp>
      <p:graphicFrame>
        <p:nvGraphicFramePr>
          <p:cNvPr id="10" name="표 9">
            <a:extLst>
              <a:ext uri="{FF2B5EF4-FFF2-40B4-BE49-F238E27FC236}">
                <a16:creationId xmlns:a16="http://schemas.microsoft.com/office/drawing/2014/main" id="{9A219FD7-A289-4A18-B471-9AD34583E476}"/>
              </a:ext>
            </a:extLst>
          </p:cNvPr>
          <p:cNvGraphicFramePr>
            <a:graphicFrameLocks noGrp="1"/>
          </p:cNvGraphicFramePr>
          <p:nvPr userDrawn="1">
            <p:extLst>
              <p:ext uri="{D42A27DB-BD31-4B8C-83A1-F6EECF244321}">
                <p14:modId xmlns:p14="http://schemas.microsoft.com/office/powerpoint/2010/main" val="2007456470"/>
              </p:ext>
            </p:extLst>
          </p:nvPr>
        </p:nvGraphicFramePr>
        <p:xfrm>
          <a:off x="203995" y="125414"/>
          <a:ext cx="11814114" cy="553242"/>
        </p:xfrm>
        <a:graphic>
          <a:graphicData uri="http://schemas.openxmlformats.org/drawingml/2006/table">
            <a:tbl>
              <a:tblPr firstRow="1" bandRow="1">
                <a:tableStyleId>{5940675A-B579-460E-94D1-54222C63F5DA}</a:tableStyleId>
              </a:tblPr>
              <a:tblGrid>
                <a:gridCol w="1194352">
                  <a:extLst>
                    <a:ext uri="{9D8B030D-6E8A-4147-A177-3AD203B41FA5}">
                      <a16:colId xmlns:a16="http://schemas.microsoft.com/office/drawing/2014/main" val="20000"/>
                    </a:ext>
                  </a:extLst>
                </a:gridCol>
                <a:gridCol w="7883922">
                  <a:extLst>
                    <a:ext uri="{9D8B030D-6E8A-4147-A177-3AD203B41FA5}">
                      <a16:colId xmlns:a16="http://schemas.microsoft.com/office/drawing/2014/main" val="20001"/>
                    </a:ext>
                  </a:extLst>
                </a:gridCol>
                <a:gridCol w="886450">
                  <a:extLst>
                    <a:ext uri="{9D8B030D-6E8A-4147-A177-3AD203B41FA5}">
                      <a16:colId xmlns:a16="http://schemas.microsoft.com/office/drawing/2014/main" val="20002"/>
                    </a:ext>
                  </a:extLst>
                </a:gridCol>
                <a:gridCol w="1849390">
                  <a:extLst>
                    <a:ext uri="{9D8B030D-6E8A-4147-A177-3AD203B41FA5}">
                      <a16:colId xmlns:a16="http://schemas.microsoft.com/office/drawing/2014/main" val="20003"/>
                    </a:ext>
                  </a:extLst>
                </a:gridCol>
              </a:tblGrid>
              <a:tr h="279399">
                <a:tc>
                  <a:txBody>
                    <a:bodyPr/>
                    <a:lstStyle/>
                    <a:p>
                      <a:pPr algn="ctr" latinLnBrk="1"/>
                      <a:r>
                        <a:rPr lang="ko-KR" altLang="en-US" sz="1000" b="1" dirty="0">
                          <a:solidFill>
                            <a:schemeClr val="bg1"/>
                          </a:solidFill>
                          <a:latin typeface="맑은 고딕" pitchFamily="50" charset="-127"/>
                          <a:ea typeface="맑은 고딕" pitchFamily="50" charset="-127"/>
                        </a:rPr>
                        <a:t>프로젝트 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화면번호</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843">
                <a:tc>
                  <a:txBody>
                    <a:bodyPr/>
                    <a:lstStyle/>
                    <a:p>
                      <a:pPr algn="ctr" latinLnBrk="1"/>
                      <a:r>
                        <a:rPr lang="ko-KR" altLang="en-US" sz="1000" b="1">
                          <a:solidFill>
                            <a:schemeClr val="bg1"/>
                          </a:solidFill>
                          <a:latin typeface="맑은 고딕" pitchFamily="50" charset="-127"/>
                          <a:ea typeface="맑은 고딕" pitchFamily="50" charset="-127"/>
                        </a:rPr>
                        <a:t>화면설명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직사각형 11">
            <a:extLst>
              <a:ext uri="{FF2B5EF4-FFF2-40B4-BE49-F238E27FC236}">
                <a16:creationId xmlns:a16="http://schemas.microsoft.com/office/drawing/2014/main" id="{3FDB3D69-8A52-40EA-BA9F-F5E036B22D72}"/>
              </a:ext>
            </a:extLst>
          </p:cNvPr>
          <p:cNvSpPr/>
          <p:nvPr userDrawn="1"/>
        </p:nvSpPr>
        <p:spPr bwMode="auto">
          <a:xfrm>
            <a:off x="209066" y="763206"/>
            <a:ext cx="9004209" cy="5789994"/>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grpSp>
        <p:nvGrpSpPr>
          <p:cNvPr id="16" name="그룹 15">
            <a:extLst>
              <a:ext uri="{FF2B5EF4-FFF2-40B4-BE49-F238E27FC236}">
                <a16:creationId xmlns:a16="http://schemas.microsoft.com/office/drawing/2014/main" id="{12930E66-8AA0-4851-87D1-90951E669056}"/>
              </a:ext>
            </a:extLst>
          </p:cNvPr>
          <p:cNvGrpSpPr/>
          <p:nvPr userDrawn="1"/>
        </p:nvGrpSpPr>
        <p:grpSpPr>
          <a:xfrm>
            <a:off x="9282275" y="763211"/>
            <a:ext cx="2735836" cy="5788409"/>
            <a:chOff x="6838950" y="763206"/>
            <a:chExt cx="2925763" cy="5788409"/>
          </a:xfrm>
        </p:grpSpPr>
        <p:sp>
          <p:nvSpPr>
            <p:cNvPr id="17" name="직사각형 16">
              <a:extLst>
                <a:ext uri="{FF2B5EF4-FFF2-40B4-BE49-F238E27FC236}">
                  <a16:creationId xmlns:a16="http://schemas.microsoft.com/office/drawing/2014/main" id="{FD85541D-54BF-463C-9714-9094B049F2D2}"/>
                </a:ext>
              </a:extLst>
            </p:cNvPr>
            <p:cNvSpPr/>
            <p:nvPr userDrawn="1"/>
          </p:nvSpPr>
          <p:spPr bwMode="auto">
            <a:xfrm>
              <a:off x="6838950" y="763206"/>
              <a:ext cx="2925763"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8" name="직사각형 17">
              <a:extLst>
                <a:ext uri="{FF2B5EF4-FFF2-40B4-BE49-F238E27FC236}">
                  <a16:creationId xmlns:a16="http://schemas.microsoft.com/office/drawing/2014/main" id="{8FB1CCEC-6612-46A0-A2EA-D8282C0AC2C8}"/>
                </a:ext>
              </a:extLst>
            </p:cNvPr>
            <p:cNvSpPr/>
            <p:nvPr userDrawn="1"/>
          </p:nvSpPr>
          <p:spPr bwMode="auto">
            <a:xfrm>
              <a:off x="6838950" y="763206"/>
              <a:ext cx="2925763" cy="361947"/>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grpSp>
      <p:sp>
        <p:nvSpPr>
          <p:cNvPr id="19" name="직사각형 18">
            <a:extLst>
              <a:ext uri="{FF2B5EF4-FFF2-40B4-BE49-F238E27FC236}">
                <a16:creationId xmlns:a16="http://schemas.microsoft.com/office/drawing/2014/main" id="{FCA2B0AD-B356-42AB-8E56-BA9123C9A7F4}"/>
              </a:ext>
            </a:extLst>
          </p:cNvPr>
          <p:cNvSpPr/>
          <p:nvPr userDrawn="1"/>
        </p:nvSpPr>
        <p:spPr bwMode="auto">
          <a:xfrm>
            <a:off x="9279705" y="763203"/>
            <a:ext cx="410308"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화면</a:t>
            </a:r>
            <a:endParaRPr lang="en-US" altLang="ko-KR" sz="1000" dirty="0">
              <a:solidFill>
                <a:prstClr val="black"/>
              </a:solidFill>
              <a:latin typeface="맑은 고딕" panose="020B0503020000020004" pitchFamily="50" charset="-127"/>
              <a:ea typeface="맑은 고딕" panose="020B0503020000020004" pitchFamily="50" charset="-127"/>
            </a:endParaRPr>
          </a:p>
          <a:p>
            <a:pPr algn="ctr">
              <a:defRPr/>
            </a:pPr>
            <a:r>
              <a:rPr lang="ko-KR" altLang="en-US" sz="1000" dirty="0">
                <a:solidFill>
                  <a:prstClr val="black"/>
                </a:solidFill>
                <a:latin typeface="맑은 고딕" panose="020B0503020000020004" pitchFamily="50" charset="-127"/>
                <a:ea typeface="맑은 고딕" panose="020B0503020000020004" pitchFamily="50" charset="-127"/>
              </a:rPr>
              <a:t>설명</a:t>
            </a:r>
          </a:p>
        </p:txBody>
      </p:sp>
    </p:spTree>
    <p:extLst>
      <p:ext uri="{BB962C8B-B14F-4D97-AF65-F5344CB8AC3E}">
        <p14:creationId xmlns:p14="http://schemas.microsoft.com/office/powerpoint/2010/main" val="267406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5" name="직선 연결선 12"/>
          <p:cNvCxnSpPr>
            <a:cxnSpLocks noChangeShapeType="1"/>
          </p:cNvCxnSpPr>
          <p:nvPr userDrawn="1"/>
        </p:nvCxnSpPr>
        <p:spPr bwMode="auto">
          <a:xfrm>
            <a:off x="0" y="682107"/>
            <a:ext cx="12192000" cy="1588"/>
          </a:xfrm>
          <a:prstGeom prst="line">
            <a:avLst/>
          </a:prstGeom>
          <a:noFill/>
          <a:ln w="12700" cap="rnd" algn="ctr">
            <a:solidFill>
              <a:schemeClr val="tx1"/>
            </a:solidFill>
            <a:round/>
            <a:headEnd/>
            <a:tailEnd/>
          </a:ln>
        </p:spPr>
      </p:cxnSp>
      <p:sp>
        <p:nvSpPr>
          <p:cNvPr id="10" name="제목 1"/>
          <p:cNvSpPr txBox="1">
            <a:spLocks/>
          </p:cNvSpPr>
          <p:nvPr userDrawn="1"/>
        </p:nvSpPr>
        <p:spPr>
          <a:xfrm>
            <a:off x="132863" y="115077"/>
            <a:ext cx="10363200" cy="457200"/>
          </a:xfrm>
          <a:prstGeom prst="rect">
            <a:avLst/>
          </a:prstGeom>
        </p:spPr>
        <p:txBody>
          <a:bodyPr>
            <a:noAutofit/>
          </a:bodyPr>
          <a:lstStyle>
            <a:lvl1pPr algn="l" defTabSz="914400" rtl="0" eaLnBrk="1" latinLnBrk="1" hangingPunct="1">
              <a:spcBef>
                <a:spcPct val="0"/>
              </a:spcBef>
              <a:buNone/>
              <a:defRPr sz="2400" kern="1200">
                <a:solidFill>
                  <a:schemeClr val="tx1"/>
                </a:solidFill>
                <a:latin typeface="서울남산체 EB" pitchFamily="18" charset="-127"/>
                <a:ea typeface="서울남산체 EB" pitchFamily="18" charset="-127"/>
                <a:cs typeface="+mj-cs"/>
              </a:defRPr>
            </a:lvl1pPr>
          </a:lstStyle>
          <a:p>
            <a:pPr>
              <a:buFont typeface="Wingdings" pitchFamily="2" charset="2"/>
              <a:buNone/>
            </a:pPr>
            <a:r>
              <a:rPr lang="ko-KR" altLang="en-US" sz="2800" dirty="0">
                <a:solidFill>
                  <a:srgbClr val="FF0000"/>
                </a:solidFill>
                <a:latin typeface="맑은 고딕"/>
                <a:ea typeface="맑은 고딕"/>
              </a:rPr>
              <a:t>＊</a:t>
            </a:r>
            <a:r>
              <a:rPr lang="ko-KR" altLang="en-US" sz="2800" dirty="0">
                <a:solidFill>
                  <a:prstClr val="black"/>
                </a:solidFill>
                <a:latin typeface="맑은 고딕"/>
                <a:ea typeface="맑은 고딕"/>
              </a:rPr>
              <a:t>목차</a:t>
            </a:r>
          </a:p>
        </p:txBody>
      </p:sp>
      <p:sp>
        <p:nvSpPr>
          <p:cNvPr id="4" name="텍스트 개체 틀 3"/>
          <p:cNvSpPr>
            <a:spLocks noGrp="1"/>
          </p:cNvSpPr>
          <p:nvPr>
            <p:ph type="body" sz="quarter" idx="10"/>
          </p:nvPr>
        </p:nvSpPr>
        <p:spPr>
          <a:xfrm>
            <a:off x="611556" y="818716"/>
            <a:ext cx="10968892" cy="4995863"/>
          </a:xfrm>
          <a:prstGeom prst="rect">
            <a:avLst/>
          </a:prstGeom>
        </p:spPr>
        <p:txBody>
          <a:bodyPr/>
          <a:lstStyle>
            <a:lvl1pPr marL="360009" indent="-360009">
              <a:lnSpc>
                <a:spcPct val="120000"/>
              </a:lnSpc>
              <a:spcBef>
                <a:spcPts val="0"/>
              </a:spcBef>
              <a:spcAft>
                <a:spcPts val="50"/>
              </a:spcAft>
              <a:buFont typeface="+mj-lt"/>
              <a:buAutoNum type="arabicPeriod"/>
              <a:defRPr sz="2400">
                <a:latin typeface="+mn-ea"/>
                <a:ea typeface="+mn-ea"/>
              </a:defRPr>
            </a:lvl1pPr>
            <a:lvl2pPr marL="648016" indent="-288007">
              <a:lnSpc>
                <a:spcPct val="120000"/>
              </a:lnSpc>
              <a:spcBef>
                <a:spcPts val="0"/>
              </a:spcBef>
              <a:spcAft>
                <a:spcPts val="50"/>
              </a:spcAft>
              <a:buFont typeface="+mj-lt"/>
              <a:buAutoNum type="arabicParenR"/>
              <a:defRPr sz="2000" i="1">
                <a:latin typeface="+mn-ea"/>
                <a:ea typeface="+mn-ea"/>
              </a:defRPr>
            </a:lvl2pPr>
            <a:lvl3pPr marL="900023" indent="-252007">
              <a:lnSpc>
                <a:spcPct val="120000"/>
              </a:lnSpc>
              <a:spcBef>
                <a:spcPts val="0"/>
              </a:spcBef>
              <a:spcAft>
                <a:spcPts val="50"/>
              </a:spcAft>
              <a:buFont typeface="+mj-ea"/>
              <a:buAutoNum type="circleNumDbPlain"/>
              <a:defRPr sz="1400" i="1">
                <a:latin typeface="+mn-ea"/>
                <a:ea typeface="+mn-ea"/>
              </a:defRPr>
            </a:lvl3pPr>
            <a:lvl4pPr marL="1080027" indent="-144003">
              <a:lnSpc>
                <a:spcPct val="120000"/>
              </a:lnSpc>
              <a:spcBef>
                <a:spcPts val="0"/>
              </a:spcBef>
              <a:spcAft>
                <a:spcPts val="50"/>
              </a:spcAft>
              <a:defRPr sz="1100" i="1">
                <a:latin typeface="+mn-ea"/>
                <a:ea typeface="+mn-ea"/>
              </a:defRPr>
            </a:lvl4pPr>
            <a:lvl5pPr marL="1260032" indent="-108002">
              <a:lnSpc>
                <a:spcPct val="120000"/>
              </a:lnSpc>
              <a:spcBef>
                <a:spcPts val="0"/>
              </a:spcBef>
              <a:spcAft>
                <a:spcPts val="50"/>
              </a:spcAft>
              <a:defRPr sz="900" i="1">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직사각형 8"/>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3" name="TextBox 12"/>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1"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1401786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3" name="직선 연결선 12"/>
          <p:cNvCxnSpPr>
            <a:cxnSpLocks noChangeShapeType="1"/>
          </p:cNvCxnSpPr>
          <p:nvPr userDrawn="1"/>
        </p:nvCxnSpPr>
        <p:spPr bwMode="auto">
          <a:xfrm>
            <a:off x="0" y="584200"/>
            <a:ext cx="12192000" cy="1588"/>
          </a:xfrm>
          <a:prstGeom prst="line">
            <a:avLst/>
          </a:prstGeom>
          <a:noFill/>
          <a:ln w="12700" cap="rnd" algn="ctr">
            <a:solidFill>
              <a:schemeClr val="tx1"/>
            </a:solidFill>
            <a:round/>
            <a:headEnd/>
            <a:tailEnd/>
          </a:ln>
        </p:spPr>
      </p:cxnSp>
      <p:sp>
        <p:nvSpPr>
          <p:cNvPr id="5" name="제목 1"/>
          <p:cNvSpPr>
            <a:spLocks noGrp="1"/>
          </p:cNvSpPr>
          <p:nvPr>
            <p:ph type="title"/>
          </p:nvPr>
        </p:nvSpPr>
        <p:spPr>
          <a:xfrm>
            <a:off x="132863" y="139700"/>
            <a:ext cx="10363200" cy="457200"/>
          </a:xfrm>
          <a:prstGeom prst="rect">
            <a:avLst/>
          </a:prstGeom>
        </p:spPr>
        <p:txBody>
          <a:bodyPr>
            <a:normAutofit/>
          </a:bodyPr>
          <a:lstStyle>
            <a:lvl1pPr algn="l">
              <a:defRPr sz="2400">
                <a:latin typeface="+mn-ea"/>
                <a:ea typeface="+mn-ea"/>
              </a:defRPr>
            </a:lvl1pPr>
          </a:lstStyle>
          <a:p>
            <a:r>
              <a:rPr lang="ko-KR" altLang="en-US" dirty="0"/>
              <a:t>마스터 제목 스타일 편집</a:t>
            </a:r>
          </a:p>
        </p:txBody>
      </p:sp>
      <p:cxnSp>
        <p:nvCxnSpPr>
          <p:cNvPr id="10" name="직선 연결선 12"/>
          <p:cNvCxnSpPr>
            <a:cxnSpLocks noChangeShapeType="1"/>
          </p:cNvCxnSpPr>
          <p:nvPr userDrawn="1"/>
        </p:nvCxnSpPr>
        <p:spPr bwMode="auto">
          <a:xfrm>
            <a:off x="0" y="6577762"/>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6" name="TextBox 15"/>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4297723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직사각형 1"/>
          <p:cNvSpPr/>
          <p:nvPr userDrawn="1"/>
        </p:nvSpPr>
        <p:spPr>
          <a:xfrm>
            <a:off x="5398" y="5"/>
            <a:ext cx="12192000" cy="413665"/>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cxnSp>
        <p:nvCxnSpPr>
          <p:cNvPr id="4" name="직선 연결선 3"/>
          <p:cNvCxnSpPr/>
          <p:nvPr userDrawn="1"/>
        </p:nvCxnSpPr>
        <p:spPr>
          <a:xfrm>
            <a:off x="1332394" y="2483895"/>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1332394" y="2530361"/>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661772" y="1313770"/>
            <a:ext cx="0" cy="508556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3631112" y="336002"/>
            <a:ext cx="4929778" cy="369332"/>
          </a:xfrm>
          <a:prstGeom prst="rect">
            <a:avLst/>
          </a:prstGeom>
          <a:noFill/>
        </p:spPr>
        <p:txBody>
          <a:bodyPr wrap="square" rtlCol="0">
            <a:spAutoFit/>
          </a:bodyPr>
          <a:lstStyle/>
          <a:p>
            <a:pPr algn="ctr"/>
            <a:r>
              <a:rPr lang="en-US" altLang="ko-KR" sz="1800" b="1" dirty="0">
                <a:solidFill>
                  <a:prstClr val="black"/>
                </a:solidFill>
                <a:latin typeface="맑은 고딕"/>
                <a:ea typeface="맑은 고딕"/>
              </a:rPr>
              <a:t>Project NFYO</a:t>
            </a:r>
            <a:endParaRPr lang="ko-KR" altLang="en-US" sz="1800" b="1" dirty="0">
              <a:solidFill>
                <a:prstClr val="black"/>
              </a:solidFill>
              <a:latin typeface="맑은 고딕"/>
              <a:ea typeface="맑은 고딕"/>
            </a:endParaRPr>
          </a:p>
        </p:txBody>
      </p:sp>
    </p:spTree>
    <p:extLst>
      <p:ext uri="{BB962C8B-B14F-4D97-AF65-F5344CB8AC3E}">
        <p14:creationId xmlns:p14="http://schemas.microsoft.com/office/powerpoint/2010/main" val="1745070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직사각형 2"/>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6600" b="1" dirty="0">
                <a:solidFill>
                  <a:prstClr val="white"/>
                </a:solidFill>
              </a:rPr>
              <a:t>EOD</a:t>
            </a:r>
          </a:p>
        </p:txBody>
      </p:sp>
    </p:spTree>
    <p:extLst>
      <p:ext uri="{BB962C8B-B14F-4D97-AF65-F5344CB8AC3E}">
        <p14:creationId xmlns:p14="http://schemas.microsoft.com/office/powerpoint/2010/main" val="122139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schemeClr val="bg1"/>
                </a:solidFill>
                <a:latin typeface="+mn-ea"/>
                <a:ea typeface="+mn-ea"/>
              </a:rPr>
              <a:pPr>
                <a:lnSpc>
                  <a:spcPct val="120000"/>
                </a:lnSpc>
                <a:spcBef>
                  <a:spcPct val="50000"/>
                </a:spcBef>
                <a:buFont typeface="Wingdings" pitchFamily="2" charset="2"/>
                <a:buNone/>
                <a:defRPr/>
              </a:pPr>
              <a:t>‹#›</a:t>
            </a:fld>
            <a:endParaRPr lang="ko-KR" altLang="en-US" sz="1000" b="1" dirty="0">
              <a:solidFill>
                <a:schemeClr val="bg1"/>
              </a:solidFill>
              <a:latin typeface="+mn-ea"/>
              <a:ea typeface="+mn-ea"/>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8" name="제목 1">
            <a:extLst>
              <a:ext uri="{FF2B5EF4-FFF2-40B4-BE49-F238E27FC236}">
                <a16:creationId xmlns:a16="http://schemas.microsoft.com/office/drawing/2014/main" id="{239BE81E-AEFB-45FB-8434-AF81A657FFF4}"/>
              </a:ext>
            </a:extLst>
          </p:cNvPr>
          <p:cNvSpPr txBox="1">
            <a:spLocks/>
          </p:cNvSpPr>
          <p:nvPr userDrawn="1"/>
        </p:nvSpPr>
        <p:spPr>
          <a:xfrm>
            <a:off x="11213125" y="3232157"/>
            <a:ext cx="738555" cy="214313"/>
          </a:xfrm>
          <a:prstGeom prst="rect">
            <a:avLst/>
          </a:prstGeom>
        </p:spPr>
        <p:txBody>
          <a:bodyPr lIns="107973" tIns="53988" rIns="107973" bIns="53988" anchor="ctr"/>
          <a:lstStyle>
            <a:defPPr>
              <a:defRPr lang="ko-KR"/>
            </a:defPPr>
            <a:lvl1pPr algn="l" rtl="0" fontAlgn="base" latinLnBrk="1">
              <a:spcBef>
                <a:spcPct val="0"/>
              </a:spcBef>
              <a:spcAft>
                <a:spcPct val="0"/>
              </a:spcAft>
              <a:defRPr kumimoji="1" sz="800" kern="1200">
                <a:solidFill>
                  <a:srgbClr val="292929"/>
                </a:solidFill>
                <a:latin typeface="Verdana" pitchFamily="34" charset="0"/>
                <a:ea typeface="굴림" charset="-127"/>
                <a:cs typeface="+mn-cs"/>
              </a:defRPr>
            </a:lvl1pPr>
            <a:lvl2pPr marL="539750" indent="-82550" algn="l" rtl="0" fontAlgn="base" latinLnBrk="1">
              <a:spcBef>
                <a:spcPct val="0"/>
              </a:spcBef>
              <a:spcAft>
                <a:spcPct val="0"/>
              </a:spcAft>
              <a:defRPr kumimoji="1" sz="800" kern="1200">
                <a:solidFill>
                  <a:srgbClr val="292929"/>
                </a:solidFill>
                <a:latin typeface="Verdana" pitchFamily="34" charset="0"/>
                <a:ea typeface="굴림" charset="-127"/>
                <a:cs typeface="+mn-cs"/>
              </a:defRPr>
            </a:lvl2pPr>
            <a:lvl3pPr marL="1079500" indent="-165100" algn="l" rtl="0" fontAlgn="base" latinLnBrk="1">
              <a:spcBef>
                <a:spcPct val="0"/>
              </a:spcBef>
              <a:spcAft>
                <a:spcPct val="0"/>
              </a:spcAft>
              <a:defRPr kumimoji="1" sz="800" kern="1200">
                <a:solidFill>
                  <a:srgbClr val="292929"/>
                </a:solidFill>
                <a:latin typeface="Verdana" pitchFamily="34" charset="0"/>
                <a:ea typeface="굴림" charset="-127"/>
                <a:cs typeface="+mn-cs"/>
              </a:defRPr>
            </a:lvl3pPr>
            <a:lvl4pPr marL="1619250" indent="-247650" algn="l" rtl="0" fontAlgn="base" latinLnBrk="1">
              <a:spcBef>
                <a:spcPct val="0"/>
              </a:spcBef>
              <a:spcAft>
                <a:spcPct val="0"/>
              </a:spcAft>
              <a:defRPr kumimoji="1" sz="800" kern="1200">
                <a:solidFill>
                  <a:srgbClr val="292929"/>
                </a:solidFill>
                <a:latin typeface="Verdana" pitchFamily="34" charset="0"/>
                <a:ea typeface="굴림" charset="-127"/>
                <a:cs typeface="+mn-cs"/>
              </a:defRPr>
            </a:lvl4pPr>
            <a:lvl5pPr marL="2159000" indent="-330200" algn="l" rtl="0" fontAlgn="base" latinLnBrk="1">
              <a:spcBef>
                <a:spcPct val="0"/>
              </a:spcBef>
              <a:spcAft>
                <a:spcPct val="0"/>
              </a:spcAft>
              <a:defRPr kumimoji="1" sz="800" kern="1200">
                <a:solidFill>
                  <a:srgbClr val="292929"/>
                </a:solidFill>
                <a:latin typeface="Verdana" pitchFamily="34" charset="0"/>
                <a:ea typeface="굴림" charset="-127"/>
                <a:cs typeface="+mn-cs"/>
              </a:defRPr>
            </a:lvl5pPr>
            <a:lvl6pPr marL="2286000" algn="l" defTabSz="914400" rtl="0" eaLnBrk="1" latinLnBrk="1" hangingPunct="1">
              <a:defRPr kumimoji="1" sz="800" kern="1200">
                <a:solidFill>
                  <a:srgbClr val="292929"/>
                </a:solidFill>
                <a:latin typeface="Verdana" pitchFamily="34" charset="0"/>
                <a:ea typeface="굴림" charset="-127"/>
                <a:cs typeface="+mn-cs"/>
              </a:defRPr>
            </a:lvl6pPr>
            <a:lvl7pPr marL="2743200" algn="l" defTabSz="914400" rtl="0" eaLnBrk="1" latinLnBrk="1" hangingPunct="1">
              <a:defRPr kumimoji="1" sz="800" kern="1200">
                <a:solidFill>
                  <a:srgbClr val="292929"/>
                </a:solidFill>
                <a:latin typeface="Verdana" pitchFamily="34" charset="0"/>
                <a:ea typeface="굴림" charset="-127"/>
                <a:cs typeface="+mn-cs"/>
              </a:defRPr>
            </a:lvl7pPr>
            <a:lvl8pPr marL="3200400" algn="l" defTabSz="914400" rtl="0" eaLnBrk="1" latinLnBrk="1" hangingPunct="1">
              <a:defRPr kumimoji="1" sz="800" kern="1200">
                <a:solidFill>
                  <a:srgbClr val="292929"/>
                </a:solidFill>
                <a:latin typeface="Verdana" pitchFamily="34" charset="0"/>
                <a:ea typeface="굴림" charset="-127"/>
                <a:cs typeface="+mn-cs"/>
              </a:defRPr>
            </a:lvl8pPr>
            <a:lvl9pPr marL="3657600" algn="l" defTabSz="914400" rtl="0" eaLnBrk="1" latinLnBrk="1" hangingPunct="1">
              <a:defRPr kumimoji="1" sz="800" kern="1200">
                <a:solidFill>
                  <a:srgbClr val="292929"/>
                </a:solidFill>
                <a:latin typeface="Verdana" pitchFamily="34" charset="0"/>
                <a:ea typeface="굴림" charset="-127"/>
                <a:cs typeface="+mn-cs"/>
              </a:defRPr>
            </a:lvl9pPr>
          </a:lstStyle>
          <a:p>
            <a:pPr>
              <a:defRPr/>
            </a:pPr>
            <a:endParaRPr lang="ko-KR" altLang="en-US" sz="800">
              <a:latin typeface="나눔고딕" pitchFamily="50" charset="-127"/>
              <a:ea typeface="나눔고딕" pitchFamily="50" charset="-127"/>
            </a:endParaRPr>
          </a:p>
        </p:txBody>
      </p:sp>
      <p:graphicFrame>
        <p:nvGraphicFramePr>
          <p:cNvPr id="10" name="표 9">
            <a:extLst>
              <a:ext uri="{FF2B5EF4-FFF2-40B4-BE49-F238E27FC236}">
                <a16:creationId xmlns:a16="http://schemas.microsoft.com/office/drawing/2014/main" id="{9A219FD7-A289-4A18-B471-9AD34583E476}"/>
              </a:ext>
            </a:extLst>
          </p:cNvPr>
          <p:cNvGraphicFramePr>
            <a:graphicFrameLocks noGrp="1"/>
          </p:cNvGraphicFramePr>
          <p:nvPr userDrawn="1">
            <p:extLst>
              <p:ext uri="{D42A27DB-BD31-4B8C-83A1-F6EECF244321}">
                <p14:modId xmlns:p14="http://schemas.microsoft.com/office/powerpoint/2010/main" val="1109929590"/>
              </p:ext>
            </p:extLst>
          </p:nvPr>
        </p:nvGraphicFramePr>
        <p:xfrm>
          <a:off x="203995" y="125414"/>
          <a:ext cx="11814114" cy="553242"/>
        </p:xfrm>
        <a:graphic>
          <a:graphicData uri="http://schemas.openxmlformats.org/drawingml/2006/table">
            <a:tbl>
              <a:tblPr firstRow="1" bandRow="1">
                <a:tableStyleId>{5940675A-B579-460E-94D1-54222C63F5DA}</a:tableStyleId>
              </a:tblPr>
              <a:tblGrid>
                <a:gridCol w="1194352">
                  <a:extLst>
                    <a:ext uri="{9D8B030D-6E8A-4147-A177-3AD203B41FA5}">
                      <a16:colId xmlns:a16="http://schemas.microsoft.com/office/drawing/2014/main" val="20000"/>
                    </a:ext>
                  </a:extLst>
                </a:gridCol>
                <a:gridCol w="7883922">
                  <a:extLst>
                    <a:ext uri="{9D8B030D-6E8A-4147-A177-3AD203B41FA5}">
                      <a16:colId xmlns:a16="http://schemas.microsoft.com/office/drawing/2014/main" val="20001"/>
                    </a:ext>
                  </a:extLst>
                </a:gridCol>
                <a:gridCol w="886450">
                  <a:extLst>
                    <a:ext uri="{9D8B030D-6E8A-4147-A177-3AD203B41FA5}">
                      <a16:colId xmlns:a16="http://schemas.microsoft.com/office/drawing/2014/main" val="20002"/>
                    </a:ext>
                  </a:extLst>
                </a:gridCol>
                <a:gridCol w="1849390">
                  <a:extLst>
                    <a:ext uri="{9D8B030D-6E8A-4147-A177-3AD203B41FA5}">
                      <a16:colId xmlns:a16="http://schemas.microsoft.com/office/drawing/2014/main" val="20003"/>
                    </a:ext>
                  </a:extLst>
                </a:gridCol>
              </a:tblGrid>
              <a:tr h="279399">
                <a:tc>
                  <a:txBody>
                    <a:bodyPr/>
                    <a:lstStyle/>
                    <a:p>
                      <a:pPr algn="ctr" latinLnBrk="1"/>
                      <a:r>
                        <a:rPr lang="ko-KR" altLang="en-US" sz="1000" b="1" dirty="0">
                          <a:solidFill>
                            <a:schemeClr val="bg1"/>
                          </a:solidFill>
                          <a:latin typeface="맑은 고딕" pitchFamily="50" charset="-127"/>
                          <a:ea typeface="맑은 고딕" pitchFamily="50" charset="-127"/>
                        </a:rPr>
                        <a:t>프로젝트 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화면번호</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843">
                <a:tc>
                  <a:txBody>
                    <a:bodyPr/>
                    <a:lstStyle/>
                    <a:p>
                      <a:pPr algn="ctr" latinLnBrk="1"/>
                      <a:r>
                        <a:rPr lang="ko-KR" altLang="en-US" sz="1000" b="1">
                          <a:solidFill>
                            <a:schemeClr val="bg1"/>
                          </a:solidFill>
                          <a:latin typeface="맑은 고딕" pitchFamily="50" charset="-127"/>
                          <a:ea typeface="맑은 고딕" pitchFamily="50" charset="-127"/>
                        </a:rPr>
                        <a:t>화면설명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직사각형 11">
            <a:extLst>
              <a:ext uri="{FF2B5EF4-FFF2-40B4-BE49-F238E27FC236}">
                <a16:creationId xmlns:a16="http://schemas.microsoft.com/office/drawing/2014/main" id="{3FDB3D69-8A52-40EA-BA9F-F5E036B22D72}"/>
              </a:ext>
            </a:extLst>
          </p:cNvPr>
          <p:cNvSpPr/>
          <p:nvPr userDrawn="1"/>
        </p:nvSpPr>
        <p:spPr bwMode="auto">
          <a:xfrm>
            <a:off x="209066" y="763206"/>
            <a:ext cx="9004209" cy="5789994"/>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p>
        </p:txBody>
      </p:sp>
      <p:grpSp>
        <p:nvGrpSpPr>
          <p:cNvPr id="16" name="그룹 15">
            <a:extLst>
              <a:ext uri="{FF2B5EF4-FFF2-40B4-BE49-F238E27FC236}">
                <a16:creationId xmlns:a16="http://schemas.microsoft.com/office/drawing/2014/main" id="{12930E66-8AA0-4851-87D1-90951E669056}"/>
              </a:ext>
            </a:extLst>
          </p:cNvPr>
          <p:cNvGrpSpPr/>
          <p:nvPr userDrawn="1"/>
        </p:nvGrpSpPr>
        <p:grpSpPr>
          <a:xfrm>
            <a:off x="9282275" y="763211"/>
            <a:ext cx="2735836" cy="5788409"/>
            <a:chOff x="6838950" y="763206"/>
            <a:chExt cx="2925763" cy="5788409"/>
          </a:xfrm>
        </p:grpSpPr>
        <p:sp>
          <p:nvSpPr>
            <p:cNvPr id="17" name="직사각형 16">
              <a:extLst>
                <a:ext uri="{FF2B5EF4-FFF2-40B4-BE49-F238E27FC236}">
                  <a16:creationId xmlns:a16="http://schemas.microsoft.com/office/drawing/2014/main" id="{FD85541D-54BF-463C-9714-9094B049F2D2}"/>
                </a:ext>
              </a:extLst>
            </p:cNvPr>
            <p:cNvSpPr/>
            <p:nvPr userDrawn="1"/>
          </p:nvSpPr>
          <p:spPr bwMode="auto">
            <a:xfrm>
              <a:off x="6838950" y="763206"/>
              <a:ext cx="2925763"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p>
          </p:txBody>
        </p:sp>
        <p:sp>
          <p:nvSpPr>
            <p:cNvPr id="18" name="직사각형 17">
              <a:extLst>
                <a:ext uri="{FF2B5EF4-FFF2-40B4-BE49-F238E27FC236}">
                  <a16:creationId xmlns:a16="http://schemas.microsoft.com/office/drawing/2014/main" id="{8FB1CCEC-6612-46A0-A2EA-D8282C0AC2C8}"/>
                </a:ext>
              </a:extLst>
            </p:cNvPr>
            <p:cNvSpPr/>
            <p:nvPr userDrawn="1"/>
          </p:nvSpPr>
          <p:spPr bwMode="auto">
            <a:xfrm>
              <a:off x="6838950" y="763206"/>
              <a:ext cx="2925763" cy="361947"/>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p>
          </p:txBody>
        </p:sp>
      </p:grpSp>
      <p:sp>
        <p:nvSpPr>
          <p:cNvPr id="19" name="직사각형 18">
            <a:extLst>
              <a:ext uri="{FF2B5EF4-FFF2-40B4-BE49-F238E27FC236}">
                <a16:creationId xmlns:a16="http://schemas.microsoft.com/office/drawing/2014/main" id="{FCA2B0AD-B356-42AB-8E56-BA9123C9A7F4}"/>
              </a:ext>
            </a:extLst>
          </p:cNvPr>
          <p:cNvSpPr/>
          <p:nvPr userDrawn="1"/>
        </p:nvSpPr>
        <p:spPr bwMode="auto">
          <a:xfrm>
            <a:off x="9279705" y="763203"/>
            <a:ext cx="410308"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latin typeface="맑은 고딕" panose="020B0503020000020004" pitchFamily="50" charset="-127"/>
                <a:ea typeface="맑은 고딕" panose="020B0503020000020004" pitchFamily="50" charset="-127"/>
              </a:rPr>
              <a:t>화면</a:t>
            </a:r>
            <a:endParaRPr lang="en-US" altLang="ko-KR" sz="1000" dirty="0">
              <a:latin typeface="맑은 고딕" panose="020B0503020000020004" pitchFamily="50" charset="-127"/>
              <a:ea typeface="맑은 고딕" panose="020B0503020000020004" pitchFamily="50" charset="-127"/>
            </a:endParaRPr>
          </a:p>
          <a:p>
            <a:pPr algn="ctr">
              <a:defRPr/>
            </a:pPr>
            <a:r>
              <a:rPr lang="ko-KR" altLang="en-US" sz="1000" dirty="0">
                <a:latin typeface="맑은 고딕" panose="020B0503020000020004" pitchFamily="50" charset="-127"/>
                <a:ea typeface="맑은 고딕" panose="020B0503020000020004" pitchFamily="50" charset="-127"/>
              </a:rPr>
              <a:t>설명</a:t>
            </a:r>
          </a:p>
        </p:txBody>
      </p:sp>
    </p:spTree>
    <p:extLst>
      <p:ext uri="{BB962C8B-B14F-4D97-AF65-F5344CB8AC3E}">
        <p14:creationId xmlns:p14="http://schemas.microsoft.com/office/powerpoint/2010/main" val="19567217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2800" dirty="0">
                <a:solidFill>
                  <a:prstClr val="white"/>
                </a:solidFill>
              </a:rPr>
              <a:t>Project NFYO</a:t>
            </a:r>
          </a:p>
          <a:p>
            <a:pPr algn="ctr"/>
            <a:br>
              <a:rPr lang="en-US" altLang="ko-KR" sz="1000" b="1" dirty="0">
                <a:solidFill>
                  <a:prstClr val="white"/>
                </a:solidFill>
              </a:rPr>
            </a:br>
            <a:r>
              <a:rPr lang="ko-KR" altLang="en-US" sz="4000" b="1" dirty="0">
                <a:solidFill>
                  <a:prstClr val="white"/>
                </a:solidFill>
              </a:rPr>
              <a:t>매장픽업주문 설계서</a:t>
            </a:r>
            <a:endParaRPr lang="en-US" altLang="ko-KR" sz="4000" b="1" dirty="0">
              <a:solidFill>
                <a:prstClr val="white"/>
              </a:solidFill>
            </a:endParaRPr>
          </a:p>
        </p:txBody>
      </p:sp>
    </p:spTree>
    <p:extLst>
      <p:ext uri="{BB962C8B-B14F-4D97-AF65-F5344CB8AC3E}">
        <p14:creationId xmlns:p14="http://schemas.microsoft.com/office/powerpoint/2010/main" val="36140459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2" name="직사각형 1"/>
          <p:cNvSpPr/>
          <p:nvPr userDrawn="1"/>
        </p:nvSpPr>
        <p:spPr>
          <a:xfrm>
            <a:off x="0" y="0"/>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black"/>
              </a:solidFill>
            </a:endParaRPr>
          </a:p>
        </p:txBody>
      </p:sp>
      <p:sp>
        <p:nvSpPr>
          <p:cNvPr id="11" name="직사각형 10"/>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dirty="0">
                <a:solidFill>
                  <a:prstClr val="white"/>
                </a:solidFill>
                <a:latin typeface="맑은 고딕"/>
                <a:ea typeface="맑은 고딕"/>
              </a:rPr>
              <a:t>Project NFYO</a:t>
            </a:r>
            <a:endParaRPr lang="ko-KR" altLang="en-US" sz="900" dirty="0">
              <a:solidFill>
                <a:prstClr val="white"/>
              </a:solidFill>
              <a:latin typeface="맑은 고딕"/>
              <a:ea typeface="맑은 고딕"/>
            </a:endParaRPr>
          </a:p>
        </p:txBody>
      </p:sp>
      <p:sp>
        <p:nvSpPr>
          <p:cNvPr id="13" name="직사각형 12"/>
          <p:cNvSpPr/>
          <p:nvPr userDrawn="1"/>
        </p:nvSpPr>
        <p:spPr>
          <a:xfrm>
            <a:off x="9973354" y="-3226"/>
            <a:ext cx="107790" cy="363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460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표 9">
            <a:extLst>
              <a:ext uri="{FF2B5EF4-FFF2-40B4-BE49-F238E27FC236}">
                <a16:creationId xmlns:a16="http://schemas.microsoft.com/office/drawing/2014/main" id="{9A219FD7-A289-4A18-B471-9AD34583E476}"/>
              </a:ext>
            </a:extLst>
          </p:cNvPr>
          <p:cNvGraphicFramePr>
            <a:graphicFrameLocks noGrp="1"/>
          </p:cNvGraphicFramePr>
          <p:nvPr userDrawn="1">
            <p:extLst>
              <p:ext uri="{D42A27DB-BD31-4B8C-83A1-F6EECF244321}">
                <p14:modId xmlns:p14="http://schemas.microsoft.com/office/powerpoint/2010/main" val="2281250367"/>
              </p:ext>
            </p:extLst>
          </p:nvPr>
        </p:nvGraphicFramePr>
        <p:xfrm>
          <a:off x="203995" y="125414"/>
          <a:ext cx="11814114" cy="553242"/>
        </p:xfrm>
        <a:graphic>
          <a:graphicData uri="http://schemas.openxmlformats.org/drawingml/2006/table">
            <a:tbl>
              <a:tblPr firstRow="1" bandRow="1">
                <a:tableStyleId>{5940675A-B579-460E-94D1-54222C63F5DA}</a:tableStyleId>
              </a:tblPr>
              <a:tblGrid>
                <a:gridCol w="1194352">
                  <a:extLst>
                    <a:ext uri="{9D8B030D-6E8A-4147-A177-3AD203B41FA5}">
                      <a16:colId xmlns:a16="http://schemas.microsoft.com/office/drawing/2014/main" val="20000"/>
                    </a:ext>
                  </a:extLst>
                </a:gridCol>
                <a:gridCol w="7883922">
                  <a:extLst>
                    <a:ext uri="{9D8B030D-6E8A-4147-A177-3AD203B41FA5}">
                      <a16:colId xmlns:a16="http://schemas.microsoft.com/office/drawing/2014/main" val="20001"/>
                    </a:ext>
                  </a:extLst>
                </a:gridCol>
                <a:gridCol w="886450">
                  <a:extLst>
                    <a:ext uri="{9D8B030D-6E8A-4147-A177-3AD203B41FA5}">
                      <a16:colId xmlns:a16="http://schemas.microsoft.com/office/drawing/2014/main" val="20002"/>
                    </a:ext>
                  </a:extLst>
                </a:gridCol>
                <a:gridCol w="1849390">
                  <a:extLst>
                    <a:ext uri="{9D8B030D-6E8A-4147-A177-3AD203B41FA5}">
                      <a16:colId xmlns:a16="http://schemas.microsoft.com/office/drawing/2014/main" val="20003"/>
                    </a:ext>
                  </a:extLst>
                </a:gridCol>
              </a:tblGrid>
              <a:tr h="279399">
                <a:tc>
                  <a:txBody>
                    <a:bodyPr/>
                    <a:lstStyle/>
                    <a:p>
                      <a:pPr algn="ctr" latinLnBrk="1"/>
                      <a:r>
                        <a:rPr lang="ko-KR" altLang="en-US" sz="1000" b="1" dirty="0">
                          <a:solidFill>
                            <a:schemeClr val="bg1"/>
                          </a:solidFill>
                          <a:latin typeface="맑은 고딕" pitchFamily="50" charset="-127"/>
                          <a:ea typeface="맑은 고딕" pitchFamily="50" charset="-127"/>
                        </a:rPr>
                        <a:t>프로젝트 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화면번호</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843">
                <a:tc>
                  <a:txBody>
                    <a:bodyPr/>
                    <a:lstStyle/>
                    <a:p>
                      <a:pPr algn="ctr" latinLnBrk="1"/>
                      <a:r>
                        <a:rPr lang="ko-KR" altLang="en-US" sz="1000" b="1" dirty="0">
                          <a:solidFill>
                            <a:schemeClr val="bg1"/>
                          </a:solidFill>
                          <a:latin typeface="맑은 고딕" pitchFamily="50" charset="-127"/>
                          <a:ea typeface="맑은 고딕" pitchFamily="50" charset="-127"/>
                        </a:rPr>
                        <a:t>화면</a:t>
                      </a:r>
                      <a:r>
                        <a:rPr lang="ko-KR" altLang="en-US" sz="1000" b="1" baseline="0" dirty="0">
                          <a:solidFill>
                            <a:schemeClr val="bg1"/>
                          </a:solidFill>
                          <a:latin typeface="맑은 고딕" pitchFamily="50" charset="-127"/>
                          <a:ea typeface="맑은 고딕" pitchFamily="50" charset="-127"/>
                        </a:rPr>
                        <a:t> </a:t>
                      </a:r>
                      <a:r>
                        <a:rPr lang="ko-KR" altLang="en-US" sz="1000" b="1" dirty="0">
                          <a:solidFill>
                            <a:schemeClr val="bg1"/>
                          </a:solidFill>
                          <a:latin typeface="맑은 고딕" pitchFamily="50" charset="-127"/>
                          <a:ea typeface="맑은 고딕" pitchFamily="50" charset="-127"/>
                        </a:rPr>
                        <a:t>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직사각형 11">
            <a:extLst>
              <a:ext uri="{FF2B5EF4-FFF2-40B4-BE49-F238E27FC236}">
                <a16:creationId xmlns:a16="http://schemas.microsoft.com/office/drawing/2014/main" id="{3FDB3D69-8A52-40EA-BA9F-F5E036B22D72}"/>
              </a:ext>
            </a:extLst>
          </p:cNvPr>
          <p:cNvSpPr/>
          <p:nvPr userDrawn="1"/>
        </p:nvSpPr>
        <p:spPr bwMode="auto">
          <a:xfrm>
            <a:off x="209066" y="763206"/>
            <a:ext cx="4059040" cy="5789994"/>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7" name="직사각형 16">
            <a:extLst>
              <a:ext uri="{FF2B5EF4-FFF2-40B4-BE49-F238E27FC236}">
                <a16:creationId xmlns:a16="http://schemas.microsoft.com/office/drawing/2014/main" id="{FD85541D-54BF-463C-9714-9094B049F2D2}"/>
              </a:ext>
            </a:extLst>
          </p:cNvPr>
          <p:cNvSpPr/>
          <p:nvPr userDrawn="1"/>
        </p:nvSpPr>
        <p:spPr bwMode="auto">
          <a:xfrm>
            <a:off x="8256241"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9" name="직사각형 18">
            <a:extLst>
              <a:ext uri="{FF2B5EF4-FFF2-40B4-BE49-F238E27FC236}">
                <a16:creationId xmlns:a16="http://schemas.microsoft.com/office/drawing/2014/main" id="{FCA2B0AD-B356-42AB-8E56-BA9123C9A7F4}"/>
              </a:ext>
            </a:extLst>
          </p:cNvPr>
          <p:cNvSpPr/>
          <p:nvPr userDrawn="1"/>
        </p:nvSpPr>
        <p:spPr bwMode="auto">
          <a:xfrm>
            <a:off x="8256240"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정책 설명</a:t>
            </a:r>
          </a:p>
        </p:txBody>
      </p:sp>
      <p:sp>
        <p:nvSpPr>
          <p:cNvPr id="28" name="직사각형 27">
            <a:extLst>
              <a:ext uri="{FF2B5EF4-FFF2-40B4-BE49-F238E27FC236}">
                <a16:creationId xmlns:a16="http://schemas.microsoft.com/office/drawing/2014/main" id="{FD85541D-54BF-463C-9714-9094B049F2D2}"/>
              </a:ext>
            </a:extLst>
          </p:cNvPr>
          <p:cNvSpPr/>
          <p:nvPr userDrawn="1"/>
        </p:nvSpPr>
        <p:spPr bwMode="auto">
          <a:xfrm>
            <a:off x="4372438"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30" name="직사각형 29">
            <a:extLst>
              <a:ext uri="{FF2B5EF4-FFF2-40B4-BE49-F238E27FC236}">
                <a16:creationId xmlns:a16="http://schemas.microsoft.com/office/drawing/2014/main" id="{FCA2B0AD-B356-42AB-8E56-BA9123C9A7F4}"/>
              </a:ext>
            </a:extLst>
          </p:cNvPr>
          <p:cNvSpPr/>
          <p:nvPr userDrawn="1"/>
        </p:nvSpPr>
        <p:spPr bwMode="auto">
          <a:xfrm>
            <a:off x="4372437"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화면 설명</a:t>
            </a:r>
          </a:p>
        </p:txBody>
      </p:sp>
    </p:spTree>
    <p:extLst>
      <p:ext uri="{BB962C8B-B14F-4D97-AF65-F5344CB8AC3E}">
        <p14:creationId xmlns:p14="http://schemas.microsoft.com/office/powerpoint/2010/main" val="37312191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5" name="직선 연결선 12"/>
          <p:cNvCxnSpPr>
            <a:cxnSpLocks noChangeShapeType="1"/>
          </p:cNvCxnSpPr>
          <p:nvPr userDrawn="1"/>
        </p:nvCxnSpPr>
        <p:spPr bwMode="auto">
          <a:xfrm>
            <a:off x="0" y="682107"/>
            <a:ext cx="12192000" cy="1588"/>
          </a:xfrm>
          <a:prstGeom prst="line">
            <a:avLst/>
          </a:prstGeom>
          <a:noFill/>
          <a:ln w="12700" cap="rnd" algn="ctr">
            <a:solidFill>
              <a:schemeClr val="tx1"/>
            </a:solidFill>
            <a:round/>
            <a:headEnd/>
            <a:tailEnd/>
          </a:ln>
        </p:spPr>
      </p:cxnSp>
      <p:sp>
        <p:nvSpPr>
          <p:cNvPr id="10" name="제목 1"/>
          <p:cNvSpPr txBox="1">
            <a:spLocks/>
          </p:cNvSpPr>
          <p:nvPr userDrawn="1"/>
        </p:nvSpPr>
        <p:spPr>
          <a:xfrm>
            <a:off x="132863" y="115077"/>
            <a:ext cx="10363200" cy="457200"/>
          </a:xfrm>
          <a:prstGeom prst="rect">
            <a:avLst/>
          </a:prstGeom>
        </p:spPr>
        <p:txBody>
          <a:bodyPr>
            <a:noAutofit/>
          </a:bodyPr>
          <a:lstStyle>
            <a:lvl1pPr algn="l" defTabSz="914400" rtl="0" eaLnBrk="1" latinLnBrk="1" hangingPunct="1">
              <a:spcBef>
                <a:spcPct val="0"/>
              </a:spcBef>
              <a:buNone/>
              <a:defRPr sz="2400" kern="1200">
                <a:solidFill>
                  <a:schemeClr val="tx1"/>
                </a:solidFill>
                <a:latin typeface="서울남산체 EB" pitchFamily="18" charset="-127"/>
                <a:ea typeface="서울남산체 EB" pitchFamily="18" charset="-127"/>
                <a:cs typeface="+mj-cs"/>
              </a:defRPr>
            </a:lvl1pPr>
          </a:lstStyle>
          <a:p>
            <a:pPr>
              <a:buFont typeface="Wingdings" pitchFamily="2" charset="2"/>
              <a:buNone/>
            </a:pPr>
            <a:r>
              <a:rPr lang="ko-KR" altLang="en-US" sz="2800" dirty="0">
                <a:solidFill>
                  <a:srgbClr val="FF0000"/>
                </a:solidFill>
                <a:latin typeface="맑은 고딕"/>
                <a:ea typeface="맑은 고딕"/>
              </a:rPr>
              <a:t>＊</a:t>
            </a:r>
            <a:r>
              <a:rPr lang="ko-KR" altLang="en-US" sz="2800" dirty="0">
                <a:solidFill>
                  <a:prstClr val="black"/>
                </a:solidFill>
                <a:latin typeface="맑은 고딕"/>
                <a:ea typeface="맑은 고딕"/>
              </a:rPr>
              <a:t>목차</a:t>
            </a:r>
          </a:p>
        </p:txBody>
      </p:sp>
      <p:sp>
        <p:nvSpPr>
          <p:cNvPr id="4" name="텍스트 개체 틀 3"/>
          <p:cNvSpPr>
            <a:spLocks noGrp="1"/>
          </p:cNvSpPr>
          <p:nvPr>
            <p:ph type="body" sz="quarter" idx="10"/>
          </p:nvPr>
        </p:nvSpPr>
        <p:spPr>
          <a:xfrm>
            <a:off x="611556" y="818716"/>
            <a:ext cx="10968892" cy="4995863"/>
          </a:xfrm>
          <a:prstGeom prst="rect">
            <a:avLst/>
          </a:prstGeom>
        </p:spPr>
        <p:txBody>
          <a:bodyPr/>
          <a:lstStyle>
            <a:lvl1pPr marL="360009" indent="-360009">
              <a:lnSpc>
                <a:spcPct val="120000"/>
              </a:lnSpc>
              <a:spcBef>
                <a:spcPts val="0"/>
              </a:spcBef>
              <a:spcAft>
                <a:spcPts val="50"/>
              </a:spcAft>
              <a:buFont typeface="+mj-lt"/>
              <a:buAutoNum type="arabicPeriod"/>
              <a:defRPr sz="2400">
                <a:latin typeface="+mn-ea"/>
                <a:ea typeface="+mn-ea"/>
              </a:defRPr>
            </a:lvl1pPr>
            <a:lvl2pPr marL="648016" indent="-288007">
              <a:lnSpc>
                <a:spcPct val="120000"/>
              </a:lnSpc>
              <a:spcBef>
                <a:spcPts val="0"/>
              </a:spcBef>
              <a:spcAft>
                <a:spcPts val="50"/>
              </a:spcAft>
              <a:buFont typeface="+mj-lt"/>
              <a:buAutoNum type="arabicParenR"/>
              <a:defRPr sz="2000" i="1">
                <a:latin typeface="+mn-ea"/>
                <a:ea typeface="+mn-ea"/>
              </a:defRPr>
            </a:lvl2pPr>
            <a:lvl3pPr marL="900023" indent="-252007">
              <a:lnSpc>
                <a:spcPct val="120000"/>
              </a:lnSpc>
              <a:spcBef>
                <a:spcPts val="0"/>
              </a:spcBef>
              <a:spcAft>
                <a:spcPts val="50"/>
              </a:spcAft>
              <a:buFont typeface="+mj-ea"/>
              <a:buAutoNum type="circleNumDbPlain"/>
              <a:defRPr sz="1400" i="1">
                <a:latin typeface="+mn-ea"/>
                <a:ea typeface="+mn-ea"/>
              </a:defRPr>
            </a:lvl3pPr>
            <a:lvl4pPr marL="1080027" indent="-144003">
              <a:lnSpc>
                <a:spcPct val="120000"/>
              </a:lnSpc>
              <a:spcBef>
                <a:spcPts val="0"/>
              </a:spcBef>
              <a:spcAft>
                <a:spcPts val="50"/>
              </a:spcAft>
              <a:defRPr sz="1100" i="1">
                <a:latin typeface="+mn-ea"/>
                <a:ea typeface="+mn-ea"/>
              </a:defRPr>
            </a:lvl4pPr>
            <a:lvl5pPr marL="1260032" indent="-108002">
              <a:lnSpc>
                <a:spcPct val="120000"/>
              </a:lnSpc>
              <a:spcBef>
                <a:spcPts val="0"/>
              </a:spcBef>
              <a:spcAft>
                <a:spcPts val="50"/>
              </a:spcAft>
              <a:defRPr sz="900" i="1">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직사각형 8"/>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3" name="TextBox 12"/>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1"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870029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3" name="직선 연결선 12"/>
          <p:cNvCxnSpPr>
            <a:cxnSpLocks noChangeShapeType="1"/>
          </p:cNvCxnSpPr>
          <p:nvPr userDrawn="1"/>
        </p:nvCxnSpPr>
        <p:spPr bwMode="auto">
          <a:xfrm>
            <a:off x="0" y="584200"/>
            <a:ext cx="12192000" cy="1588"/>
          </a:xfrm>
          <a:prstGeom prst="line">
            <a:avLst/>
          </a:prstGeom>
          <a:noFill/>
          <a:ln w="12700" cap="rnd" algn="ctr">
            <a:solidFill>
              <a:schemeClr val="tx1"/>
            </a:solidFill>
            <a:round/>
            <a:headEnd/>
            <a:tailEnd/>
          </a:ln>
        </p:spPr>
      </p:cxnSp>
      <p:sp>
        <p:nvSpPr>
          <p:cNvPr id="5" name="제목 1"/>
          <p:cNvSpPr>
            <a:spLocks noGrp="1"/>
          </p:cNvSpPr>
          <p:nvPr>
            <p:ph type="title"/>
          </p:nvPr>
        </p:nvSpPr>
        <p:spPr>
          <a:xfrm>
            <a:off x="132863" y="139700"/>
            <a:ext cx="10363200" cy="457200"/>
          </a:xfrm>
          <a:prstGeom prst="rect">
            <a:avLst/>
          </a:prstGeom>
        </p:spPr>
        <p:txBody>
          <a:bodyPr>
            <a:normAutofit/>
          </a:bodyPr>
          <a:lstStyle>
            <a:lvl1pPr algn="l">
              <a:defRPr sz="2400">
                <a:latin typeface="+mn-ea"/>
                <a:ea typeface="+mn-ea"/>
              </a:defRPr>
            </a:lvl1pPr>
          </a:lstStyle>
          <a:p>
            <a:r>
              <a:rPr lang="ko-KR" altLang="en-US" dirty="0"/>
              <a:t>마스터 제목 스타일 편집</a:t>
            </a:r>
          </a:p>
        </p:txBody>
      </p:sp>
      <p:cxnSp>
        <p:nvCxnSpPr>
          <p:cNvPr id="10" name="직선 연결선 12"/>
          <p:cNvCxnSpPr>
            <a:cxnSpLocks noChangeShapeType="1"/>
          </p:cNvCxnSpPr>
          <p:nvPr userDrawn="1"/>
        </p:nvCxnSpPr>
        <p:spPr bwMode="auto">
          <a:xfrm>
            <a:off x="0" y="6577762"/>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6" name="TextBox 15"/>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39233139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직사각형 1"/>
          <p:cNvSpPr/>
          <p:nvPr userDrawn="1"/>
        </p:nvSpPr>
        <p:spPr>
          <a:xfrm>
            <a:off x="5398" y="5"/>
            <a:ext cx="12192000" cy="413665"/>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cxnSp>
        <p:nvCxnSpPr>
          <p:cNvPr id="4" name="직선 연결선 3"/>
          <p:cNvCxnSpPr/>
          <p:nvPr userDrawn="1"/>
        </p:nvCxnSpPr>
        <p:spPr>
          <a:xfrm>
            <a:off x="1332394" y="2483895"/>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1332394" y="2530361"/>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661772" y="1313770"/>
            <a:ext cx="0" cy="508556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3631112" y="336002"/>
            <a:ext cx="4929778" cy="369332"/>
          </a:xfrm>
          <a:prstGeom prst="rect">
            <a:avLst/>
          </a:prstGeom>
          <a:noFill/>
        </p:spPr>
        <p:txBody>
          <a:bodyPr wrap="square" rtlCol="0">
            <a:spAutoFit/>
          </a:bodyPr>
          <a:lstStyle/>
          <a:p>
            <a:pPr algn="ctr"/>
            <a:r>
              <a:rPr lang="en-US" altLang="ko-KR" sz="1800" b="1" dirty="0">
                <a:solidFill>
                  <a:prstClr val="black"/>
                </a:solidFill>
                <a:latin typeface="맑은 고딕"/>
                <a:ea typeface="맑은 고딕"/>
              </a:rPr>
              <a:t>Project NFYO</a:t>
            </a:r>
            <a:endParaRPr lang="ko-KR" altLang="en-US" sz="1800" b="1" dirty="0">
              <a:solidFill>
                <a:prstClr val="black"/>
              </a:solidFill>
              <a:latin typeface="맑은 고딕"/>
              <a:ea typeface="맑은 고딕"/>
            </a:endParaRPr>
          </a:p>
        </p:txBody>
      </p:sp>
    </p:spTree>
    <p:extLst>
      <p:ext uri="{BB962C8B-B14F-4D97-AF65-F5344CB8AC3E}">
        <p14:creationId xmlns:p14="http://schemas.microsoft.com/office/powerpoint/2010/main" val="15923561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직사각형 2"/>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6600" b="1" dirty="0">
                <a:solidFill>
                  <a:prstClr val="white"/>
                </a:solidFill>
              </a:rPr>
              <a:t>EOD</a:t>
            </a:r>
          </a:p>
        </p:txBody>
      </p:sp>
    </p:spTree>
    <p:extLst>
      <p:ext uri="{BB962C8B-B14F-4D97-AF65-F5344CB8AC3E}">
        <p14:creationId xmlns:p14="http://schemas.microsoft.com/office/powerpoint/2010/main" val="2117543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1004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7" name="Rectangle 132"/>
          <p:cNvSpPr>
            <a:spLocks noGrp="1" noChangeArrowheads="1"/>
          </p:cNvSpPr>
          <p:nvPr>
            <p:ph type="sldNum" sz="quarter" idx="4"/>
          </p:nvPr>
        </p:nvSpPr>
        <p:spPr bwMode="auto">
          <a:xfrm>
            <a:off x="5167924" y="6553924"/>
            <a:ext cx="1140496" cy="250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800">
                <a:solidFill>
                  <a:schemeClr val="tx1">
                    <a:lumMod val="50000"/>
                    <a:lumOff val="50000"/>
                  </a:schemeClr>
                </a:solidFill>
                <a:latin typeface="Tahoma" pitchFamily="34" charset="0"/>
                <a:ea typeface="굴림" pitchFamily="50" charset="-127"/>
                <a:cs typeface="Tahoma" pitchFamily="34" charset="0"/>
              </a:defRPr>
            </a:lvl1pPr>
          </a:lstStyle>
          <a:p>
            <a:pPr>
              <a:defRPr/>
            </a:pPr>
            <a:r>
              <a:rPr lang="en-US" altLang="ko-KR">
                <a:solidFill>
                  <a:prstClr val="black">
                    <a:lumMod val="50000"/>
                    <a:lumOff val="50000"/>
                  </a:prstClr>
                </a:solidFill>
                <a:ea typeface="Tahoma" pitchFamily="34" charset="0"/>
              </a:rPr>
              <a:t>page :</a:t>
            </a:r>
            <a:r>
              <a:rPr lang="en-US" altLang="ko-KR" b="1">
                <a:solidFill>
                  <a:prstClr val="black">
                    <a:lumMod val="50000"/>
                    <a:lumOff val="50000"/>
                  </a:prstClr>
                </a:solidFill>
                <a:ea typeface="Tahoma" pitchFamily="34" charset="0"/>
              </a:rPr>
              <a:t> </a:t>
            </a:r>
            <a:fld id="{CFE78FD3-A8B1-4C44-BFBE-1188407941C9}" type="slidenum">
              <a:rPr lang="en-US" altLang="ko-KR" b="1" smtClean="0">
                <a:solidFill>
                  <a:prstClr val="black">
                    <a:lumMod val="50000"/>
                    <a:lumOff val="50000"/>
                  </a:prstClr>
                </a:solidFill>
                <a:ea typeface="Tahoma" pitchFamily="34" charset="0"/>
              </a:rPr>
              <a:pPr>
                <a:defRPr/>
              </a:pPr>
              <a:t>‹#›</a:t>
            </a:fld>
            <a:endParaRPr lang="en-US" altLang="ko-KR" b="1">
              <a:solidFill>
                <a:prstClr val="black">
                  <a:lumMod val="50000"/>
                  <a:lumOff val="50000"/>
                </a:prstClr>
              </a:solidFill>
              <a:ea typeface="Tahoma" pitchFamily="34" charset="0"/>
            </a:endParaRPr>
          </a:p>
        </p:txBody>
      </p:sp>
      <p:sp>
        <p:nvSpPr>
          <p:cNvPr id="4" name="제목 개체 틀 5"/>
          <p:cNvSpPr>
            <a:spLocks noGrp="1"/>
          </p:cNvSpPr>
          <p:nvPr>
            <p:ph type="title"/>
          </p:nvPr>
        </p:nvSpPr>
        <p:spPr>
          <a:xfrm>
            <a:off x="111765" y="67427"/>
            <a:ext cx="11833503" cy="391319"/>
          </a:xfrm>
          <a:prstGeom prst="rect">
            <a:avLst/>
          </a:prstGeom>
        </p:spPr>
        <p:txBody>
          <a:bodyPr vert="horz" lIns="91440" tIns="45720" rIns="91440" bIns="45720" rtlCol="0" anchor="ctr">
            <a:normAutofit/>
          </a:bodyPr>
          <a:lstStyle>
            <a:lvl1pPr>
              <a:defRPr>
                <a:solidFill>
                  <a:schemeClr val="tx1"/>
                </a:solidFill>
              </a:defRPr>
            </a:lvl1pPr>
          </a:lstStyle>
          <a:p>
            <a:endParaRPr lang="ko-KR" altLang="en-US" dirty="0"/>
          </a:p>
        </p:txBody>
      </p:sp>
    </p:spTree>
    <p:extLst>
      <p:ext uri="{BB962C8B-B14F-4D97-AF65-F5344CB8AC3E}">
        <p14:creationId xmlns:p14="http://schemas.microsoft.com/office/powerpoint/2010/main" val="5599800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2800" dirty="0">
                <a:solidFill>
                  <a:prstClr val="white"/>
                </a:solidFill>
              </a:rPr>
              <a:t>Project NFYO</a:t>
            </a:r>
          </a:p>
          <a:p>
            <a:pPr algn="ctr"/>
            <a:br>
              <a:rPr lang="en-US" altLang="ko-KR" sz="1000" b="1" dirty="0">
                <a:solidFill>
                  <a:prstClr val="white"/>
                </a:solidFill>
              </a:rPr>
            </a:br>
            <a:r>
              <a:rPr lang="ko-KR" altLang="en-US" sz="4000" b="1" dirty="0">
                <a:solidFill>
                  <a:prstClr val="white"/>
                </a:solidFill>
              </a:rPr>
              <a:t>매장픽업주문 설계서</a:t>
            </a:r>
            <a:endParaRPr lang="en-US" altLang="ko-KR" sz="4000" b="1" dirty="0">
              <a:solidFill>
                <a:prstClr val="white"/>
              </a:solidFill>
            </a:endParaRPr>
          </a:p>
        </p:txBody>
      </p:sp>
    </p:spTree>
    <p:extLst>
      <p:ext uri="{BB962C8B-B14F-4D97-AF65-F5344CB8AC3E}">
        <p14:creationId xmlns:p14="http://schemas.microsoft.com/office/powerpoint/2010/main" val="136696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5" name="직선 연결선 12"/>
          <p:cNvCxnSpPr>
            <a:cxnSpLocks noChangeShapeType="1"/>
          </p:cNvCxnSpPr>
          <p:nvPr userDrawn="1"/>
        </p:nvCxnSpPr>
        <p:spPr bwMode="auto">
          <a:xfrm>
            <a:off x="0" y="682107"/>
            <a:ext cx="12192000" cy="1588"/>
          </a:xfrm>
          <a:prstGeom prst="line">
            <a:avLst/>
          </a:prstGeom>
          <a:noFill/>
          <a:ln w="12700" cap="rnd" algn="ctr">
            <a:solidFill>
              <a:schemeClr val="tx1"/>
            </a:solidFill>
            <a:round/>
            <a:headEnd/>
            <a:tailEnd/>
          </a:ln>
        </p:spPr>
      </p:cxnSp>
      <p:sp>
        <p:nvSpPr>
          <p:cNvPr id="10" name="제목 1"/>
          <p:cNvSpPr txBox="1">
            <a:spLocks/>
          </p:cNvSpPr>
          <p:nvPr userDrawn="1"/>
        </p:nvSpPr>
        <p:spPr>
          <a:xfrm>
            <a:off x="132863" y="115077"/>
            <a:ext cx="10363200" cy="457200"/>
          </a:xfrm>
          <a:prstGeom prst="rect">
            <a:avLst/>
          </a:prstGeom>
        </p:spPr>
        <p:txBody>
          <a:bodyPr>
            <a:noAutofit/>
          </a:bodyPr>
          <a:lstStyle>
            <a:lvl1pPr algn="l" defTabSz="914400" rtl="0" eaLnBrk="1" latinLnBrk="1" hangingPunct="1">
              <a:spcBef>
                <a:spcPct val="0"/>
              </a:spcBef>
              <a:buNone/>
              <a:defRPr sz="2400" kern="1200">
                <a:solidFill>
                  <a:schemeClr val="tx1"/>
                </a:solidFill>
                <a:latin typeface="서울남산체 EB" pitchFamily="18" charset="-127"/>
                <a:ea typeface="서울남산체 EB" pitchFamily="18" charset="-127"/>
                <a:cs typeface="+mj-cs"/>
              </a:defRPr>
            </a:lvl1pPr>
          </a:lstStyle>
          <a:p>
            <a:pPr marL="0" indent="0">
              <a:buFont typeface="Wingdings" pitchFamily="2" charset="2"/>
              <a:buNone/>
            </a:pPr>
            <a:r>
              <a:rPr lang="ko-KR" altLang="en-US" sz="2800" b="0" dirty="0">
                <a:solidFill>
                  <a:srgbClr val="FF0000"/>
                </a:solidFill>
                <a:latin typeface="+mn-ea"/>
                <a:ea typeface="+mn-ea"/>
              </a:rPr>
              <a:t>＊</a:t>
            </a:r>
            <a:r>
              <a:rPr lang="ko-KR" altLang="en-US" sz="2800" b="0" dirty="0">
                <a:latin typeface="+mn-ea"/>
                <a:ea typeface="+mn-ea"/>
              </a:rPr>
              <a:t>목차</a:t>
            </a:r>
          </a:p>
        </p:txBody>
      </p:sp>
      <p:sp>
        <p:nvSpPr>
          <p:cNvPr id="4" name="텍스트 개체 틀 3"/>
          <p:cNvSpPr>
            <a:spLocks noGrp="1"/>
          </p:cNvSpPr>
          <p:nvPr>
            <p:ph type="body" sz="quarter" idx="10"/>
          </p:nvPr>
        </p:nvSpPr>
        <p:spPr>
          <a:xfrm>
            <a:off x="611556" y="818716"/>
            <a:ext cx="10968892" cy="4995863"/>
          </a:xfrm>
          <a:prstGeom prst="rect">
            <a:avLst/>
          </a:prstGeom>
        </p:spPr>
        <p:txBody>
          <a:bodyPr/>
          <a:lstStyle>
            <a:lvl1pPr marL="360009" indent="-360009">
              <a:lnSpc>
                <a:spcPct val="120000"/>
              </a:lnSpc>
              <a:spcBef>
                <a:spcPts val="0"/>
              </a:spcBef>
              <a:spcAft>
                <a:spcPts val="50"/>
              </a:spcAft>
              <a:buFont typeface="+mj-lt"/>
              <a:buAutoNum type="arabicPeriod"/>
              <a:defRPr sz="2400">
                <a:latin typeface="+mn-ea"/>
                <a:ea typeface="+mn-ea"/>
              </a:defRPr>
            </a:lvl1pPr>
            <a:lvl2pPr marL="648016" indent="-288007">
              <a:lnSpc>
                <a:spcPct val="120000"/>
              </a:lnSpc>
              <a:spcBef>
                <a:spcPts val="0"/>
              </a:spcBef>
              <a:spcAft>
                <a:spcPts val="50"/>
              </a:spcAft>
              <a:buFont typeface="+mj-lt"/>
              <a:buAutoNum type="arabicParenR"/>
              <a:defRPr sz="2000" i="1">
                <a:latin typeface="+mn-ea"/>
                <a:ea typeface="+mn-ea"/>
              </a:defRPr>
            </a:lvl2pPr>
            <a:lvl3pPr marL="900023" indent="-252007">
              <a:lnSpc>
                <a:spcPct val="120000"/>
              </a:lnSpc>
              <a:spcBef>
                <a:spcPts val="0"/>
              </a:spcBef>
              <a:spcAft>
                <a:spcPts val="50"/>
              </a:spcAft>
              <a:buFont typeface="+mj-ea"/>
              <a:buAutoNum type="circleNumDbPlain"/>
              <a:defRPr sz="1400" i="1">
                <a:latin typeface="+mn-ea"/>
                <a:ea typeface="+mn-ea"/>
              </a:defRPr>
            </a:lvl3pPr>
            <a:lvl4pPr marL="1080027" indent="-144003">
              <a:lnSpc>
                <a:spcPct val="120000"/>
              </a:lnSpc>
              <a:spcBef>
                <a:spcPts val="0"/>
              </a:spcBef>
              <a:spcAft>
                <a:spcPts val="50"/>
              </a:spcAft>
              <a:defRPr sz="1100" i="1">
                <a:latin typeface="+mn-ea"/>
                <a:ea typeface="+mn-ea"/>
              </a:defRPr>
            </a:lvl4pPr>
            <a:lvl5pPr marL="1260032" indent="-108002">
              <a:lnSpc>
                <a:spcPct val="120000"/>
              </a:lnSpc>
              <a:spcBef>
                <a:spcPts val="0"/>
              </a:spcBef>
              <a:spcAft>
                <a:spcPts val="50"/>
              </a:spcAft>
              <a:defRPr sz="900" i="1">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직사각형 8"/>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latin typeface="+mn-ea"/>
              <a:ea typeface="+mn-ea"/>
            </a:endParaRPr>
          </a:p>
        </p:txBody>
      </p:sp>
      <p:sp>
        <p:nvSpPr>
          <p:cNvPr id="13" name="TextBox 12"/>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schemeClr val="tx1"/>
                </a:solidFill>
                <a:latin typeface="+mn-ea"/>
                <a:ea typeface="+mn-ea"/>
              </a:rPr>
              <a:pPr>
                <a:lnSpc>
                  <a:spcPct val="120000"/>
                </a:lnSpc>
                <a:spcBef>
                  <a:spcPct val="50000"/>
                </a:spcBef>
                <a:buFont typeface="Wingdings" pitchFamily="2" charset="2"/>
                <a:buNone/>
                <a:defRPr/>
              </a:pPr>
              <a:t>‹#›</a:t>
            </a:fld>
            <a:endParaRPr lang="ko-KR" altLang="en-US" sz="1000" b="1" dirty="0">
              <a:solidFill>
                <a:schemeClr val="tx1"/>
              </a:solidFill>
              <a:latin typeface="+mn-ea"/>
              <a:ea typeface="+mn-ea"/>
            </a:endParaRPr>
          </a:p>
        </p:txBody>
      </p:sp>
      <p:pic>
        <p:nvPicPr>
          <p:cNvPr id="11"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userDrawn="1"/>
        </p:nvSpPr>
        <p:spPr>
          <a:xfrm>
            <a:off x="8450825" y="100256"/>
            <a:ext cx="3350426" cy="258532"/>
          </a:xfrm>
          <a:prstGeom prst="rect">
            <a:avLst/>
          </a:prstGeom>
        </p:spPr>
        <p:txBody>
          <a:bodyPr wrap="square">
            <a:spAutoFit/>
          </a:bodyPr>
          <a:lstStyle/>
          <a:p>
            <a:pPr marL="1076352" lvl="0" indent="0" algn="ctr" latinLnBrk="0">
              <a:lnSpc>
                <a:spcPct val="120000"/>
              </a:lnSpc>
              <a:spcBef>
                <a:spcPct val="20000"/>
              </a:spcBef>
            </a:pPr>
            <a:r>
              <a:rPr lang="en-US" altLang="ko-KR" sz="900" b="1" dirty="0">
                <a:solidFill>
                  <a:schemeClr val="tx1"/>
                </a:solidFill>
                <a:latin typeface="+mn-ea"/>
                <a:ea typeface="+mn-ea"/>
              </a:rPr>
              <a:t>Project</a:t>
            </a:r>
            <a:r>
              <a:rPr lang="en-US" altLang="ko-KR" sz="900" b="1" baseline="0" dirty="0">
                <a:solidFill>
                  <a:schemeClr val="tx1"/>
                </a:solidFill>
                <a:latin typeface="+mn-ea"/>
                <a:ea typeface="+mn-ea"/>
              </a:rPr>
              <a:t> NFYO</a:t>
            </a:r>
            <a:endParaRPr lang="ko-KR" altLang="en-US" sz="900" b="1" dirty="0">
              <a:solidFill>
                <a:schemeClr val="tx1"/>
              </a:solidFill>
              <a:latin typeface="+mn-ea"/>
              <a:ea typeface="+mn-ea"/>
            </a:endParaRPr>
          </a:p>
        </p:txBody>
      </p:sp>
    </p:spTree>
    <p:extLst>
      <p:ext uri="{BB962C8B-B14F-4D97-AF65-F5344CB8AC3E}">
        <p14:creationId xmlns:p14="http://schemas.microsoft.com/office/powerpoint/2010/main" val="2029964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2" name="직사각형 1"/>
          <p:cNvSpPr/>
          <p:nvPr userDrawn="1"/>
        </p:nvSpPr>
        <p:spPr>
          <a:xfrm>
            <a:off x="0" y="0"/>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black"/>
              </a:solidFill>
            </a:endParaRPr>
          </a:p>
        </p:txBody>
      </p:sp>
      <p:sp>
        <p:nvSpPr>
          <p:cNvPr id="11" name="직사각형 10"/>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dirty="0">
                <a:solidFill>
                  <a:prstClr val="white"/>
                </a:solidFill>
                <a:latin typeface="맑은 고딕"/>
                <a:ea typeface="맑은 고딕"/>
              </a:rPr>
              <a:t>Project NFYO</a:t>
            </a:r>
            <a:endParaRPr lang="ko-KR" altLang="en-US" sz="900" dirty="0">
              <a:solidFill>
                <a:prstClr val="white"/>
              </a:solidFill>
              <a:latin typeface="맑은 고딕"/>
              <a:ea typeface="맑은 고딕"/>
            </a:endParaRPr>
          </a:p>
        </p:txBody>
      </p:sp>
      <p:sp>
        <p:nvSpPr>
          <p:cNvPr id="13" name="직사각형 12"/>
          <p:cNvSpPr/>
          <p:nvPr userDrawn="1"/>
        </p:nvSpPr>
        <p:spPr>
          <a:xfrm>
            <a:off x="9973354" y="-3226"/>
            <a:ext cx="107790" cy="363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0936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표 9">
            <a:extLst>
              <a:ext uri="{FF2B5EF4-FFF2-40B4-BE49-F238E27FC236}">
                <a16:creationId xmlns:a16="http://schemas.microsoft.com/office/drawing/2014/main" id="{9A219FD7-A289-4A18-B471-9AD34583E476}"/>
              </a:ext>
            </a:extLst>
          </p:cNvPr>
          <p:cNvGraphicFramePr>
            <a:graphicFrameLocks noGrp="1"/>
          </p:cNvGraphicFramePr>
          <p:nvPr userDrawn="1">
            <p:extLst>
              <p:ext uri="{D42A27DB-BD31-4B8C-83A1-F6EECF244321}">
                <p14:modId xmlns:p14="http://schemas.microsoft.com/office/powerpoint/2010/main" val="3823848952"/>
              </p:ext>
            </p:extLst>
          </p:nvPr>
        </p:nvGraphicFramePr>
        <p:xfrm>
          <a:off x="203995" y="125414"/>
          <a:ext cx="11814114" cy="553242"/>
        </p:xfrm>
        <a:graphic>
          <a:graphicData uri="http://schemas.openxmlformats.org/drawingml/2006/table">
            <a:tbl>
              <a:tblPr firstRow="1" bandRow="1">
                <a:tableStyleId>{5940675A-B579-460E-94D1-54222C63F5DA}</a:tableStyleId>
              </a:tblPr>
              <a:tblGrid>
                <a:gridCol w="1194352">
                  <a:extLst>
                    <a:ext uri="{9D8B030D-6E8A-4147-A177-3AD203B41FA5}">
                      <a16:colId xmlns:a16="http://schemas.microsoft.com/office/drawing/2014/main" val="20000"/>
                    </a:ext>
                  </a:extLst>
                </a:gridCol>
                <a:gridCol w="7883922">
                  <a:extLst>
                    <a:ext uri="{9D8B030D-6E8A-4147-A177-3AD203B41FA5}">
                      <a16:colId xmlns:a16="http://schemas.microsoft.com/office/drawing/2014/main" val="20001"/>
                    </a:ext>
                  </a:extLst>
                </a:gridCol>
                <a:gridCol w="886450">
                  <a:extLst>
                    <a:ext uri="{9D8B030D-6E8A-4147-A177-3AD203B41FA5}">
                      <a16:colId xmlns:a16="http://schemas.microsoft.com/office/drawing/2014/main" val="20002"/>
                    </a:ext>
                  </a:extLst>
                </a:gridCol>
                <a:gridCol w="1849390">
                  <a:extLst>
                    <a:ext uri="{9D8B030D-6E8A-4147-A177-3AD203B41FA5}">
                      <a16:colId xmlns:a16="http://schemas.microsoft.com/office/drawing/2014/main" val="20003"/>
                    </a:ext>
                  </a:extLst>
                </a:gridCol>
              </a:tblGrid>
              <a:tr h="279399">
                <a:tc>
                  <a:txBody>
                    <a:bodyPr/>
                    <a:lstStyle/>
                    <a:p>
                      <a:pPr algn="ctr" latinLnBrk="1"/>
                      <a:r>
                        <a:rPr lang="ko-KR" altLang="en-US" sz="1000" b="1" dirty="0">
                          <a:solidFill>
                            <a:schemeClr val="bg1"/>
                          </a:solidFill>
                          <a:latin typeface="맑은 고딕" pitchFamily="50" charset="-127"/>
                          <a:ea typeface="맑은 고딕" pitchFamily="50" charset="-127"/>
                        </a:rPr>
                        <a:t>프로젝트 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화면번호</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843">
                <a:tc>
                  <a:txBody>
                    <a:bodyPr/>
                    <a:lstStyle/>
                    <a:p>
                      <a:pPr algn="ctr" latinLnBrk="1"/>
                      <a:r>
                        <a:rPr lang="ko-KR" altLang="en-US" sz="1000" b="1" dirty="0">
                          <a:solidFill>
                            <a:schemeClr val="bg1"/>
                          </a:solidFill>
                          <a:latin typeface="맑은 고딕" pitchFamily="50" charset="-127"/>
                          <a:ea typeface="맑은 고딕" pitchFamily="50" charset="-127"/>
                        </a:rPr>
                        <a:t>화면</a:t>
                      </a:r>
                      <a:r>
                        <a:rPr lang="ko-KR" altLang="en-US" sz="1000" b="1" baseline="0" dirty="0">
                          <a:solidFill>
                            <a:schemeClr val="bg1"/>
                          </a:solidFill>
                          <a:latin typeface="맑은 고딕" pitchFamily="50" charset="-127"/>
                          <a:ea typeface="맑은 고딕" pitchFamily="50" charset="-127"/>
                        </a:rPr>
                        <a:t> </a:t>
                      </a:r>
                      <a:r>
                        <a:rPr lang="ko-KR" altLang="en-US" sz="1000" b="1" dirty="0">
                          <a:solidFill>
                            <a:schemeClr val="bg1"/>
                          </a:solidFill>
                          <a:latin typeface="맑은 고딕" pitchFamily="50" charset="-127"/>
                          <a:ea typeface="맑은 고딕" pitchFamily="50" charset="-127"/>
                        </a:rPr>
                        <a:t>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직사각형 11">
            <a:extLst>
              <a:ext uri="{FF2B5EF4-FFF2-40B4-BE49-F238E27FC236}">
                <a16:creationId xmlns:a16="http://schemas.microsoft.com/office/drawing/2014/main" id="{3FDB3D69-8A52-40EA-BA9F-F5E036B22D72}"/>
              </a:ext>
            </a:extLst>
          </p:cNvPr>
          <p:cNvSpPr/>
          <p:nvPr userDrawn="1"/>
        </p:nvSpPr>
        <p:spPr bwMode="auto">
          <a:xfrm>
            <a:off x="209066" y="763206"/>
            <a:ext cx="4059040" cy="5789994"/>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7" name="직사각형 16">
            <a:extLst>
              <a:ext uri="{FF2B5EF4-FFF2-40B4-BE49-F238E27FC236}">
                <a16:creationId xmlns:a16="http://schemas.microsoft.com/office/drawing/2014/main" id="{FD85541D-54BF-463C-9714-9094B049F2D2}"/>
              </a:ext>
            </a:extLst>
          </p:cNvPr>
          <p:cNvSpPr/>
          <p:nvPr userDrawn="1"/>
        </p:nvSpPr>
        <p:spPr bwMode="auto">
          <a:xfrm>
            <a:off x="8256241"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9" name="직사각형 18">
            <a:extLst>
              <a:ext uri="{FF2B5EF4-FFF2-40B4-BE49-F238E27FC236}">
                <a16:creationId xmlns:a16="http://schemas.microsoft.com/office/drawing/2014/main" id="{FCA2B0AD-B356-42AB-8E56-BA9123C9A7F4}"/>
              </a:ext>
            </a:extLst>
          </p:cNvPr>
          <p:cNvSpPr/>
          <p:nvPr userDrawn="1"/>
        </p:nvSpPr>
        <p:spPr bwMode="auto">
          <a:xfrm>
            <a:off x="8256240"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정책 설명</a:t>
            </a:r>
          </a:p>
        </p:txBody>
      </p:sp>
      <p:sp>
        <p:nvSpPr>
          <p:cNvPr id="28" name="직사각형 27">
            <a:extLst>
              <a:ext uri="{FF2B5EF4-FFF2-40B4-BE49-F238E27FC236}">
                <a16:creationId xmlns:a16="http://schemas.microsoft.com/office/drawing/2014/main" id="{FD85541D-54BF-463C-9714-9094B049F2D2}"/>
              </a:ext>
            </a:extLst>
          </p:cNvPr>
          <p:cNvSpPr/>
          <p:nvPr userDrawn="1"/>
        </p:nvSpPr>
        <p:spPr bwMode="auto">
          <a:xfrm>
            <a:off x="4372438"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30" name="직사각형 29">
            <a:extLst>
              <a:ext uri="{FF2B5EF4-FFF2-40B4-BE49-F238E27FC236}">
                <a16:creationId xmlns:a16="http://schemas.microsoft.com/office/drawing/2014/main" id="{FCA2B0AD-B356-42AB-8E56-BA9123C9A7F4}"/>
              </a:ext>
            </a:extLst>
          </p:cNvPr>
          <p:cNvSpPr/>
          <p:nvPr userDrawn="1"/>
        </p:nvSpPr>
        <p:spPr bwMode="auto">
          <a:xfrm>
            <a:off x="4372437"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화면 설명</a:t>
            </a:r>
          </a:p>
        </p:txBody>
      </p:sp>
    </p:spTree>
    <p:extLst>
      <p:ext uri="{BB962C8B-B14F-4D97-AF65-F5344CB8AC3E}">
        <p14:creationId xmlns:p14="http://schemas.microsoft.com/office/powerpoint/2010/main" val="12562961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5" name="직선 연결선 12"/>
          <p:cNvCxnSpPr>
            <a:cxnSpLocks noChangeShapeType="1"/>
          </p:cNvCxnSpPr>
          <p:nvPr userDrawn="1"/>
        </p:nvCxnSpPr>
        <p:spPr bwMode="auto">
          <a:xfrm>
            <a:off x="0" y="682107"/>
            <a:ext cx="12192000" cy="1588"/>
          </a:xfrm>
          <a:prstGeom prst="line">
            <a:avLst/>
          </a:prstGeom>
          <a:noFill/>
          <a:ln w="12700" cap="rnd" algn="ctr">
            <a:solidFill>
              <a:schemeClr val="tx1"/>
            </a:solidFill>
            <a:round/>
            <a:headEnd/>
            <a:tailEnd/>
          </a:ln>
        </p:spPr>
      </p:cxnSp>
      <p:sp>
        <p:nvSpPr>
          <p:cNvPr id="10" name="제목 1"/>
          <p:cNvSpPr txBox="1">
            <a:spLocks/>
          </p:cNvSpPr>
          <p:nvPr userDrawn="1"/>
        </p:nvSpPr>
        <p:spPr>
          <a:xfrm>
            <a:off x="132863" y="115077"/>
            <a:ext cx="10363200" cy="457200"/>
          </a:xfrm>
          <a:prstGeom prst="rect">
            <a:avLst/>
          </a:prstGeom>
        </p:spPr>
        <p:txBody>
          <a:bodyPr>
            <a:noAutofit/>
          </a:bodyPr>
          <a:lstStyle>
            <a:lvl1pPr algn="l" defTabSz="914400" rtl="0" eaLnBrk="1" latinLnBrk="1" hangingPunct="1">
              <a:spcBef>
                <a:spcPct val="0"/>
              </a:spcBef>
              <a:buNone/>
              <a:defRPr sz="2400" kern="1200">
                <a:solidFill>
                  <a:schemeClr val="tx1"/>
                </a:solidFill>
                <a:latin typeface="서울남산체 EB" pitchFamily="18" charset="-127"/>
                <a:ea typeface="서울남산체 EB" pitchFamily="18" charset="-127"/>
                <a:cs typeface="+mj-cs"/>
              </a:defRPr>
            </a:lvl1pPr>
          </a:lstStyle>
          <a:p>
            <a:pPr>
              <a:buFont typeface="Wingdings" pitchFamily="2" charset="2"/>
              <a:buNone/>
            </a:pPr>
            <a:r>
              <a:rPr lang="ko-KR" altLang="en-US" sz="2800" dirty="0">
                <a:solidFill>
                  <a:srgbClr val="FF0000"/>
                </a:solidFill>
                <a:latin typeface="맑은 고딕"/>
                <a:ea typeface="맑은 고딕"/>
              </a:rPr>
              <a:t>＊</a:t>
            </a:r>
            <a:r>
              <a:rPr lang="ko-KR" altLang="en-US" sz="2800" dirty="0">
                <a:solidFill>
                  <a:prstClr val="black"/>
                </a:solidFill>
                <a:latin typeface="맑은 고딕"/>
                <a:ea typeface="맑은 고딕"/>
              </a:rPr>
              <a:t>목차</a:t>
            </a:r>
          </a:p>
        </p:txBody>
      </p:sp>
      <p:sp>
        <p:nvSpPr>
          <p:cNvPr id="4" name="텍스트 개체 틀 3"/>
          <p:cNvSpPr>
            <a:spLocks noGrp="1"/>
          </p:cNvSpPr>
          <p:nvPr>
            <p:ph type="body" sz="quarter" idx="10"/>
          </p:nvPr>
        </p:nvSpPr>
        <p:spPr>
          <a:xfrm>
            <a:off x="611556" y="818716"/>
            <a:ext cx="10968892" cy="4995863"/>
          </a:xfrm>
          <a:prstGeom prst="rect">
            <a:avLst/>
          </a:prstGeom>
        </p:spPr>
        <p:txBody>
          <a:bodyPr/>
          <a:lstStyle>
            <a:lvl1pPr marL="360009" indent="-360009">
              <a:lnSpc>
                <a:spcPct val="120000"/>
              </a:lnSpc>
              <a:spcBef>
                <a:spcPts val="0"/>
              </a:spcBef>
              <a:spcAft>
                <a:spcPts val="50"/>
              </a:spcAft>
              <a:buFont typeface="+mj-lt"/>
              <a:buAutoNum type="arabicPeriod"/>
              <a:defRPr sz="2400">
                <a:latin typeface="+mn-ea"/>
                <a:ea typeface="+mn-ea"/>
              </a:defRPr>
            </a:lvl1pPr>
            <a:lvl2pPr marL="648016" indent="-288007">
              <a:lnSpc>
                <a:spcPct val="120000"/>
              </a:lnSpc>
              <a:spcBef>
                <a:spcPts val="0"/>
              </a:spcBef>
              <a:spcAft>
                <a:spcPts val="50"/>
              </a:spcAft>
              <a:buFont typeface="+mj-lt"/>
              <a:buAutoNum type="arabicParenR"/>
              <a:defRPr sz="2000" i="1">
                <a:latin typeface="+mn-ea"/>
                <a:ea typeface="+mn-ea"/>
              </a:defRPr>
            </a:lvl2pPr>
            <a:lvl3pPr marL="900023" indent="-252007">
              <a:lnSpc>
                <a:spcPct val="120000"/>
              </a:lnSpc>
              <a:spcBef>
                <a:spcPts val="0"/>
              </a:spcBef>
              <a:spcAft>
                <a:spcPts val="50"/>
              </a:spcAft>
              <a:buFont typeface="+mj-ea"/>
              <a:buAutoNum type="circleNumDbPlain"/>
              <a:defRPr sz="1400" i="1">
                <a:latin typeface="+mn-ea"/>
                <a:ea typeface="+mn-ea"/>
              </a:defRPr>
            </a:lvl3pPr>
            <a:lvl4pPr marL="1080027" indent="-144003">
              <a:lnSpc>
                <a:spcPct val="120000"/>
              </a:lnSpc>
              <a:spcBef>
                <a:spcPts val="0"/>
              </a:spcBef>
              <a:spcAft>
                <a:spcPts val="50"/>
              </a:spcAft>
              <a:defRPr sz="1100" i="1">
                <a:latin typeface="+mn-ea"/>
                <a:ea typeface="+mn-ea"/>
              </a:defRPr>
            </a:lvl4pPr>
            <a:lvl5pPr marL="1260032" indent="-108002">
              <a:lnSpc>
                <a:spcPct val="120000"/>
              </a:lnSpc>
              <a:spcBef>
                <a:spcPts val="0"/>
              </a:spcBef>
              <a:spcAft>
                <a:spcPts val="50"/>
              </a:spcAft>
              <a:defRPr sz="900" i="1">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직사각형 8"/>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3" name="TextBox 12"/>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1"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37291487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3" name="직선 연결선 12"/>
          <p:cNvCxnSpPr>
            <a:cxnSpLocks noChangeShapeType="1"/>
          </p:cNvCxnSpPr>
          <p:nvPr userDrawn="1"/>
        </p:nvCxnSpPr>
        <p:spPr bwMode="auto">
          <a:xfrm>
            <a:off x="0" y="584200"/>
            <a:ext cx="12192000" cy="1588"/>
          </a:xfrm>
          <a:prstGeom prst="line">
            <a:avLst/>
          </a:prstGeom>
          <a:noFill/>
          <a:ln w="12700" cap="rnd" algn="ctr">
            <a:solidFill>
              <a:schemeClr val="tx1"/>
            </a:solidFill>
            <a:round/>
            <a:headEnd/>
            <a:tailEnd/>
          </a:ln>
        </p:spPr>
      </p:cxnSp>
      <p:sp>
        <p:nvSpPr>
          <p:cNvPr id="5" name="제목 1"/>
          <p:cNvSpPr>
            <a:spLocks noGrp="1"/>
          </p:cNvSpPr>
          <p:nvPr>
            <p:ph type="title"/>
          </p:nvPr>
        </p:nvSpPr>
        <p:spPr>
          <a:xfrm>
            <a:off x="132863" y="139700"/>
            <a:ext cx="10363200" cy="457200"/>
          </a:xfrm>
          <a:prstGeom prst="rect">
            <a:avLst/>
          </a:prstGeom>
        </p:spPr>
        <p:txBody>
          <a:bodyPr>
            <a:normAutofit/>
          </a:bodyPr>
          <a:lstStyle>
            <a:lvl1pPr algn="l">
              <a:defRPr sz="2400">
                <a:latin typeface="+mn-ea"/>
                <a:ea typeface="+mn-ea"/>
              </a:defRPr>
            </a:lvl1pPr>
          </a:lstStyle>
          <a:p>
            <a:r>
              <a:rPr lang="ko-KR" altLang="en-US" dirty="0"/>
              <a:t>마스터 제목 스타일 편집</a:t>
            </a:r>
          </a:p>
        </p:txBody>
      </p:sp>
      <p:cxnSp>
        <p:nvCxnSpPr>
          <p:cNvPr id="10" name="직선 연결선 12"/>
          <p:cNvCxnSpPr>
            <a:cxnSpLocks noChangeShapeType="1"/>
          </p:cNvCxnSpPr>
          <p:nvPr userDrawn="1"/>
        </p:nvCxnSpPr>
        <p:spPr bwMode="auto">
          <a:xfrm>
            <a:off x="0" y="6577762"/>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6" name="TextBox 15"/>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40618725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직사각형 1"/>
          <p:cNvSpPr/>
          <p:nvPr userDrawn="1"/>
        </p:nvSpPr>
        <p:spPr>
          <a:xfrm>
            <a:off x="5398" y="5"/>
            <a:ext cx="12192000" cy="413665"/>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cxnSp>
        <p:nvCxnSpPr>
          <p:cNvPr id="4" name="직선 연결선 3"/>
          <p:cNvCxnSpPr/>
          <p:nvPr userDrawn="1"/>
        </p:nvCxnSpPr>
        <p:spPr>
          <a:xfrm>
            <a:off x="1332394" y="2483895"/>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1332394" y="2530361"/>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661772" y="1313770"/>
            <a:ext cx="0" cy="508556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3631112" y="336002"/>
            <a:ext cx="4929778" cy="369332"/>
          </a:xfrm>
          <a:prstGeom prst="rect">
            <a:avLst/>
          </a:prstGeom>
          <a:noFill/>
        </p:spPr>
        <p:txBody>
          <a:bodyPr wrap="square" rtlCol="0">
            <a:spAutoFit/>
          </a:bodyPr>
          <a:lstStyle/>
          <a:p>
            <a:pPr algn="ctr"/>
            <a:r>
              <a:rPr lang="en-US" altLang="ko-KR" sz="1800" b="1" dirty="0">
                <a:solidFill>
                  <a:prstClr val="black"/>
                </a:solidFill>
                <a:latin typeface="맑은 고딕"/>
                <a:ea typeface="맑은 고딕"/>
              </a:rPr>
              <a:t>Project NFYO</a:t>
            </a:r>
            <a:endParaRPr lang="ko-KR" altLang="en-US" sz="1800" b="1" dirty="0">
              <a:solidFill>
                <a:prstClr val="black"/>
              </a:solidFill>
              <a:latin typeface="맑은 고딕"/>
              <a:ea typeface="맑은 고딕"/>
            </a:endParaRPr>
          </a:p>
        </p:txBody>
      </p:sp>
    </p:spTree>
    <p:extLst>
      <p:ext uri="{BB962C8B-B14F-4D97-AF65-F5344CB8AC3E}">
        <p14:creationId xmlns:p14="http://schemas.microsoft.com/office/powerpoint/2010/main" val="5979461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직사각형 2"/>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6600" b="1" dirty="0">
                <a:solidFill>
                  <a:prstClr val="white"/>
                </a:solidFill>
              </a:rPr>
              <a:t>EOD</a:t>
            </a:r>
          </a:p>
        </p:txBody>
      </p:sp>
    </p:spTree>
    <p:extLst>
      <p:ext uri="{BB962C8B-B14F-4D97-AF65-F5344CB8AC3E}">
        <p14:creationId xmlns:p14="http://schemas.microsoft.com/office/powerpoint/2010/main" val="6954403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7" name="Rectangle 132"/>
          <p:cNvSpPr>
            <a:spLocks noGrp="1" noChangeArrowheads="1"/>
          </p:cNvSpPr>
          <p:nvPr>
            <p:ph type="sldNum" sz="quarter" idx="4"/>
          </p:nvPr>
        </p:nvSpPr>
        <p:spPr bwMode="auto">
          <a:xfrm>
            <a:off x="5167924" y="6553924"/>
            <a:ext cx="1140496" cy="250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800">
                <a:solidFill>
                  <a:schemeClr val="tx1">
                    <a:lumMod val="50000"/>
                    <a:lumOff val="50000"/>
                  </a:schemeClr>
                </a:solidFill>
                <a:latin typeface="Tahoma" pitchFamily="34" charset="0"/>
                <a:ea typeface="굴림" pitchFamily="50" charset="-127"/>
                <a:cs typeface="Tahoma" pitchFamily="34" charset="0"/>
              </a:defRPr>
            </a:lvl1pPr>
          </a:lstStyle>
          <a:p>
            <a:pPr>
              <a:defRPr/>
            </a:pPr>
            <a:r>
              <a:rPr lang="en-US" altLang="ko-KR">
                <a:solidFill>
                  <a:prstClr val="black">
                    <a:lumMod val="50000"/>
                    <a:lumOff val="50000"/>
                  </a:prstClr>
                </a:solidFill>
                <a:ea typeface="Tahoma" pitchFamily="34" charset="0"/>
              </a:rPr>
              <a:t>page :</a:t>
            </a:r>
            <a:r>
              <a:rPr lang="en-US" altLang="ko-KR" b="1">
                <a:solidFill>
                  <a:prstClr val="black">
                    <a:lumMod val="50000"/>
                    <a:lumOff val="50000"/>
                  </a:prstClr>
                </a:solidFill>
                <a:ea typeface="Tahoma" pitchFamily="34" charset="0"/>
              </a:rPr>
              <a:t> </a:t>
            </a:r>
            <a:fld id="{CFE78FD3-A8B1-4C44-BFBE-1188407941C9}" type="slidenum">
              <a:rPr lang="en-US" altLang="ko-KR" b="1" smtClean="0">
                <a:solidFill>
                  <a:prstClr val="black">
                    <a:lumMod val="50000"/>
                    <a:lumOff val="50000"/>
                  </a:prstClr>
                </a:solidFill>
                <a:ea typeface="Tahoma" pitchFamily="34" charset="0"/>
              </a:rPr>
              <a:pPr>
                <a:defRPr/>
              </a:pPr>
              <a:t>‹#›</a:t>
            </a:fld>
            <a:endParaRPr lang="en-US" altLang="ko-KR" b="1">
              <a:solidFill>
                <a:prstClr val="black">
                  <a:lumMod val="50000"/>
                  <a:lumOff val="50000"/>
                </a:prstClr>
              </a:solidFill>
              <a:ea typeface="Tahoma" pitchFamily="34" charset="0"/>
            </a:endParaRPr>
          </a:p>
        </p:txBody>
      </p:sp>
      <p:sp>
        <p:nvSpPr>
          <p:cNvPr id="4" name="제목 개체 틀 5"/>
          <p:cNvSpPr>
            <a:spLocks noGrp="1"/>
          </p:cNvSpPr>
          <p:nvPr>
            <p:ph type="title"/>
          </p:nvPr>
        </p:nvSpPr>
        <p:spPr>
          <a:xfrm>
            <a:off x="111765" y="67427"/>
            <a:ext cx="11833503" cy="391319"/>
          </a:xfrm>
          <a:prstGeom prst="rect">
            <a:avLst/>
          </a:prstGeom>
        </p:spPr>
        <p:txBody>
          <a:bodyPr vert="horz" lIns="91440" tIns="45720" rIns="91440" bIns="45720" rtlCol="0" anchor="ctr">
            <a:normAutofit/>
          </a:bodyPr>
          <a:lstStyle>
            <a:lvl1pPr>
              <a:defRPr>
                <a:solidFill>
                  <a:schemeClr val="tx1"/>
                </a:solidFill>
              </a:defRPr>
            </a:lvl1pPr>
          </a:lstStyle>
          <a:p>
            <a:endParaRPr lang="ko-KR" altLang="en-US" dirty="0"/>
          </a:p>
        </p:txBody>
      </p:sp>
    </p:spTree>
    <p:extLst>
      <p:ext uri="{BB962C8B-B14F-4D97-AF65-F5344CB8AC3E}">
        <p14:creationId xmlns:p14="http://schemas.microsoft.com/office/powerpoint/2010/main" val="42948674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9A219FD7-A289-4A18-B471-9AD34583E476}"/>
              </a:ext>
            </a:extLst>
          </p:cNvPr>
          <p:cNvGraphicFramePr>
            <a:graphicFrameLocks noGrp="1"/>
          </p:cNvGraphicFramePr>
          <p:nvPr userDrawn="1">
            <p:extLst>
              <p:ext uri="{D42A27DB-BD31-4B8C-83A1-F6EECF244321}">
                <p14:modId xmlns:p14="http://schemas.microsoft.com/office/powerpoint/2010/main" val="1748755195"/>
              </p:ext>
            </p:extLst>
          </p:nvPr>
        </p:nvGraphicFramePr>
        <p:xfrm>
          <a:off x="203995" y="125414"/>
          <a:ext cx="11877021" cy="562094"/>
        </p:xfrm>
        <a:graphic>
          <a:graphicData uri="http://schemas.openxmlformats.org/drawingml/2006/table">
            <a:tbl>
              <a:tblPr firstRow="1" bandRow="1">
                <a:tableStyleId>{5940675A-B579-460E-94D1-54222C63F5DA}</a:tableStyleId>
              </a:tblPr>
              <a:tblGrid>
                <a:gridCol w="1194352">
                  <a:extLst>
                    <a:ext uri="{9D8B030D-6E8A-4147-A177-3AD203B41FA5}">
                      <a16:colId xmlns:a16="http://schemas.microsoft.com/office/drawing/2014/main" val="20000"/>
                    </a:ext>
                  </a:extLst>
                </a:gridCol>
                <a:gridCol w="5309882">
                  <a:extLst>
                    <a:ext uri="{9D8B030D-6E8A-4147-A177-3AD203B41FA5}">
                      <a16:colId xmlns:a16="http://schemas.microsoft.com/office/drawing/2014/main" val="20001"/>
                    </a:ext>
                  </a:extLst>
                </a:gridCol>
                <a:gridCol w="994103">
                  <a:extLst>
                    <a:ext uri="{9D8B030D-6E8A-4147-A177-3AD203B41FA5}">
                      <a16:colId xmlns:a16="http://schemas.microsoft.com/office/drawing/2014/main" val="648608804"/>
                    </a:ext>
                  </a:extLst>
                </a:gridCol>
                <a:gridCol w="1579938">
                  <a:extLst>
                    <a:ext uri="{9D8B030D-6E8A-4147-A177-3AD203B41FA5}">
                      <a16:colId xmlns:a16="http://schemas.microsoft.com/office/drawing/2014/main" val="1595300010"/>
                    </a:ext>
                  </a:extLst>
                </a:gridCol>
                <a:gridCol w="949356">
                  <a:extLst>
                    <a:ext uri="{9D8B030D-6E8A-4147-A177-3AD203B41FA5}">
                      <a16:colId xmlns:a16="http://schemas.microsoft.com/office/drawing/2014/main" val="20002"/>
                    </a:ext>
                  </a:extLst>
                </a:gridCol>
                <a:gridCol w="1849390">
                  <a:extLst>
                    <a:ext uri="{9D8B030D-6E8A-4147-A177-3AD203B41FA5}">
                      <a16:colId xmlns:a16="http://schemas.microsoft.com/office/drawing/2014/main" val="20003"/>
                    </a:ext>
                  </a:extLst>
                </a:gridCol>
              </a:tblGrid>
              <a:tr h="288251">
                <a:tc>
                  <a:txBody>
                    <a:bodyPr/>
                    <a:lstStyle/>
                    <a:p>
                      <a:pPr algn="ctr" latinLnBrk="1"/>
                      <a:r>
                        <a:rPr lang="ko-KR" altLang="en-US" sz="1000" b="1" dirty="0">
                          <a:solidFill>
                            <a:schemeClr val="bg1"/>
                          </a:solidFill>
                          <a:latin typeface="맑은 고딕" pitchFamily="50" charset="-127"/>
                          <a:ea typeface="맑은 고딕" pitchFamily="50" charset="-127"/>
                        </a:rPr>
                        <a:t>프로젝트 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l" latinLnBrk="1"/>
                      <a:r>
                        <a:rPr lang="en-US" altLang="ko-KR" sz="1000" b="0" dirty="0">
                          <a:solidFill>
                            <a:schemeClr val="tx1"/>
                          </a:solidFill>
                          <a:latin typeface="맑은 고딕" pitchFamily="50" charset="-127"/>
                          <a:ea typeface="맑은 고딕" pitchFamily="50" charset="-127"/>
                        </a:rPr>
                        <a:t>NFYO_</a:t>
                      </a:r>
                      <a:r>
                        <a:rPr lang="ko-KR" altLang="en-US" sz="1000" b="0">
                          <a:solidFill>
                            <a:schemeClr val="tx1"/>
                          </a:solidFill>
                          <a:latin typeface="맑은 고딕" pitchFamily="50" charset="-127"/>
                          <a:ea typeface="맑은 고딕" pitchFamily="50" charset="-127"/>
                        </a:rPr>
                        <a:t>물류이관 및 매장택배 구축</a:t>
                      </a:r>
                      <a:endParaRPr lang="ko-KR" altLang="en-US" sz="1000" b="0" dirty="0">
                        <a:solidFill>
                          <a:schemeClr val="tx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b="1" dirty="0">
                          <a:solidFill>
                            <a:schemeClr val="bg1"/>
                          </a:solidFill>
                          <a:latin typeface="맑은 고딕" pitchFamily="50" charset="-127"/>
                          <a:ea typeface="맑은 고딕" pitchFamily="50" charset="-127"/>
                        </a:rPr>
                        <a:t>작성자</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latinLnBrk="1"/>
                      <a:endParaRPr lang="ko-KR" altLang="en-US" sz="1000" dirty="0"/>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작성일</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843">
                <a:tc>
                  <a:txBody>
                    <a:bodyPr/>
                    <a:lstStyle/>
                    <a:p>
                      <a:pPr algn="ctr" latinLnBrk="1"/>
                      <a:r>
                        <a:rPr lang="ko-KR" altLang="en-US" sz="1000" b="1" dirty="0">
                          <a:solidFill>
                            <a:schemeClr val="bg1"/>
                          </a:solidFill>
                          <a:latin typeface="맑은 고딕" pitchFamily="50" charset="-127"/>
                          <a:ea typeface="맑은 고딕" pitchFamily="50" charset="-127"/>
                        </a:rPr>
                        <a:t>화면</a:t>
                      </a:r>
                      <a:r>
                        <a:rPr lang="ko-KR" altLang="en-US" sz="1000" b="1" baseline="0" dirty="0">
                          <a:solidFill>
                            <a:schemeClr val="bg1"/>
                          </a:solidFill>
                          <a:latin typeface="맑은 고딕" pitchFamily="50" charset="-127"/>
                          <a:ea typeface="맑은 고딕" pitchFamily="50" charset="-127"/>
                        </a:rPr>
                        <a:t> </a:t>
                      </a:r>
                      <a:r>
                        <a:rPr lang="ko-KR" altLang="en-US" sz="1000" b="1" dirty="0">
                          <a:solidFill>
                            <a:schemeClr val="bg1"/>
                          </a:solidFill>
                          <a:latin typeface="맑은 고딕" pitchFamily="50" charset="-127"/>
                          <a:ea typeface="맑은 고딕" pitchFamily="50" charset="-127"/>
                        </a:rPr>
                        <a:t>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000" b="0" dirty="0">
                        <a:solidFill>
                          <a:schemeClr val="tx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err="1">
                          <a:solidFill>
                            <a:schemeClr val="bg1"/>
                          </a:solidFill>
                          <a:latin typeface="맑은 고딕" pitchFamily="50" charset="-127"/>
                          <a:ea typeface="맑은 고딕" pitchFamily="50" charset="-127"/>
                        </a:rPr>
                        <a:t>화면코드</a:t>
                      </a: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버전</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직사각형 4">
            <a:extLst>
              <a:ext uri="{FF2B5EF4-FFF2-40B4-BE49-F238E27FC236}">
                <a16:creationId xmlns:a16="http://schemas.microsoft.com/office/drawing/2014/main" id="{3FDB3D69-8A52-40EA-BA9F-F5E036B22D72}"/>
              </a:ext>
            </a:extLst>
          </p:cNvPr>
          <p:cNvSpPr/>
          <p:nvPr userDrawn="1"/>
        </p:nvSpPr>
        <p:spPr bwMode="auto">
          <a:xfrm>
            <a:off x="203996" y="773705"/>
            <a:ext cx="9049278" cy="5834999"/>
          </a:xfrm>
          <a:prstGeom prst="rect">
            <a:avLst/>
          </a:prstGeom>
          <a:solidFill>
            <a:schemeClr val="bg1"/>
          </a:solidFill>
          <a:ln w="9525"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Tree>
    <p:extLst>
      <p:ext uri="{BB962C8B-B14F-4D97-AF65-F5344CB8AC3E}">
        <p14:creationId xmlns:p14="http://schemas.microsoft.com/office/powerpoint/2010/main" val="31066460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2800" dirty="0">
                <a:solidFill>
                  <a:prstClr val="white"/>
                </a:solidFill>
              </a:rPr>
              <a:t>Project NFYO</a:t>
            </a:r>
          </a:p>
          <a:p>
            <a:pPr algn="ctr"/>
            <a:br>
              <a:rPr lang="en-US" altLang="ko-KR" sz="1000" b="1" dirty="0">
                <a:solidFill>
                  <a:prstClr val="white"/>
                </a:solidFill>
              </a:rPr>
            </a:br>
            <a:r>
              <a:rPr lang="ko-KR" altLang="en-US" sz="4000" b="1" dirty="0">
                <a:solidFill>
                  <a:prstClr val="white"/>
                </a:solidFill>
              </a:rPr>
              <a:t>매장픽업주문 설계서</a:t>
            </a:r>
            <a:endParaRPr lang="en-US" altLang="ko-KR" sz="4000" b="1" dirty="0">
              <a:solidFill>
                <a:prstClr val="white"/>
              </a:solidFill>
            </a:endParaRPr>
          </a:p>
        </p:txBody>
      </p:sp>
    </p:spTree>
    <p:extLst>
      <p:ext uri="{BB962C8B-B14F-4D97-AF65-F5344CB8AC3E}">
        <p14:creationId xmlns:p14="http://schemas.microsoft.com/office/powerpoint/2010/main" val="3894523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2" name="직사각형 1"/>
          <p:cNvSpPr/>
          <p:nvPr userDrawn="1"/>
        </p:nvSpPr>
        <p:spPr>
          <a:xfrm>
            <a:off x="0" y="0"/>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black"/>
              </a:solidFill>
            </a:endParaRPr>
          </a:p>
        </p:txBody>
      </p:sp>
      <p:sp>
        <p:nvSpPr>
          <p:cNvPr id="11" name="직사각형 10"/>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dirty="0">
                <a:solidFill>
                  <a:prstClr val="white"/>
                </a:solidFill>
                <a:latin typeface="맑은 고딕"/>
                <a:ea typeface="맑은 고딕"/>
              </a:rPr>
              <a:t>Project NFYO</a:t>
            </a:r>
            <a:endParaRPr lang="ko-KR" altLang="en-US" sz="900" dirty="0">
              <a:solidFill>
                <a:prstClr val="white"/>
              </a:solidFill>
              <a:latin typeface="맑은 고딕"/>
              <a:ea typeface="맑은 고딕"/>
            </a:endParaRPr>
          </a:p>
        </p:txBody>
      </p:sp>
      <p:sp>
        <p:nvSpPr>
          <p:cNvPr id="13" name="직사각형 12"/>
          <p:cNvSpPr/>
          <p:nvPr userDrawn="1"/>
        </p:nvSpPr>
        <p:spPr>
          <a:xfrm>
            <a:off x="9973354" y="-3226"/>
            <a:ext cx="107790" cy="363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4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3" name="직선 연결선 12"/>
          <p:cNvCxnSpPr>
            <a:cxnSpLocks noChangeShapeType="1"/>
          </p:cNvCxnSpPr>
          <p:nvPr userDrawn="1"/>
        </p:nvCxnSpPr>
        <p:spPr bwMode="auto">
          <a:xfrm>
            <a:off x="0" y="584200"/>
            <a:ext cx="12192000" cy="1588"/>
          </a:xfrm>
          <a:prstGeom prst="line">
            <a:avLst/>
          </a:prstGeom>
          <a:noFill/>
          <a:ln w="12700" cap="rnd" algn="ctr">
            <a:solidFill>
              <a:schemeClr val="tx1"/>
            </a:solidFill>
            <a:round/>
            <a:headEnd/>
            <a:tailEnd/>
          </a:ln>
        </p:spPr>
      </p:cxnSp>
      <p:sp>
        <p:nvSpPr>
          <p:cNvPr id="5" name="제목 1"/>
          <p:cNvSpPr>
            <a:spLocks noGrp="1"/>
          </p:cNvSpPr>
          <p:nvPr>
            <p:ph type="title"/>
          </p:nvPr>
        </p:nvSpPr>
        <p:spPr>
          <a:xfrm>
            <a:off x="132863" y="139700"/>
            <a:ext cx="10363200" cy="457200"/>
          </a:xfrm>
          <a:prstGeom prst="rect">
            <a:avLst/>
          </a:prstGeom>
        </p:spPr>
        <p:txBody>
          <a:bodyPr>
            <a:normAutofit/>
          </a:bodyPr>
          <a:lstStyle>
            <a:lvl1pPr algn="l">
              <a:defRPr sz="2400">
                <a:latin typeface="+mn-ea"/>
                <a:ea typeface="+mn-ea"/>
              </a:defRPr>
            </a:lvl1pPr>
          </a:lstStyle>
          <a:p>
            <a:r>
              <a:rPr lang="ko-KR" altLang="en-US" dirty="0"/>
              <a:t>마스터 제목 스타일 편집</a:t>
            </a:r>
          </a:p>
        </p:txBody>
      </p:sp>
      <p:cxnSp>
        <p:nvCxnSpPr>
          <p:cNvPr id="10" name="직선 연결선 12"/>
          <p:cNvCxnSpPr>
            <a:cxnSpLocks noChangeShapeType="1"/>
          </p:cNvCxnSpPr>
          <p:nvPr userDrawn="1"/>
        </p:nvCxnSpPr>
        <p:spPr bwMode="auto">
          <a:xfrm>
            <a:off x="0" y="6577762"/>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latin typeface="+mn-ea"/>
              <a:ea typeface="+mn-ea"/>
            </a:endParaRPr>
          </a:p>
        </p:txBody>
      </p:sp>
      <p:sp>
        <p:nvSpPr>
          <p:cNvPr id="16" name="TextBox 15"/>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schemeClr val="tx1"/>
                </a:solidFill>
                <a:latin typeface="+mn-ea"/>
                <a:ea typeface="+mn-ea"/>
              </a:rPr>
              <a:pPr>
                <a:lnSpc>
                  <a:spcPct val="120000"/>
                </a:lnSpc>
                <a:spcBef>
                  <a:spcPct val="50000"/>
                </a:spcBef>
                <a:buFont typeface="Wingdings" pitchFamily="2" charset="2"/>
                <a:buNone/>
                <a:defRPr/>
              </a:pPr>
              <a:t>‹#›</a:t>
            </a:fld>
            <a:endParaRPr lang="ko-KR" altLang="en-US" sz="1000" b="1" dirty="0">
              <a:solidFill>
                <a:schemeClr val="tx1"/>
              </a:solidFill>
              <a:latin typeface="+mn-ea"/>
              <a:ea typeface="+mn-ea"/>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58532"/>
          </a:xfrm>
          <a:prstGeom prst="rect">
            <a:avLst/>
          </a:prstGeom>
        </p:spPr>
        <p:txBody>
          <a:bodyPr wrap="square">
            <a:spAutoFit/>
          </a:bodyPr>
          <a:lstStyle/>
          <a:p>
            <a:pPr marL="1076352" lvl="0" indent="0" algn="ctr" latinLnBrk="0">
              <a:lnSpc>
                <a:spcPct val="120000"/>
              </a:lnSpc>
              <a:spcBef>
                <a:spcPct val="20000"/>
              </a:spcBef>
            </a:pPr>
            <a:r>
              <a:rPr lang="en-US" altLang="ko-KR" sz="900" b="1" dirty="0">
                <a:solidFill>
                  <a:schemeClr val="tx1"/>
                </a:solidFill>
                <a:latin typeface="+mn-ea"/>
                <a:ea typeface="+mn-ea"/>
              </a:rPr>
              <a:t>Project</a:t>
            </a:r>
            <a:r>
              <a:rPr lang="en-US" altLang="ko-KR" sz="900" b="1" baseline="0" dirty="0">
                <a:solidFill>
                  <a:schemeClr val="tx1"/>
                </a:solidFill>
                <a:latin typeface="+mn-ea"/>
                <a:ea typeface="+mn-ea"/>
              </a:rPr>
              <a:t> NFYO</a:t>
            </a:r>
            <a:endParaRPr lang="ko-KR" altLang="en-US" sz="900" b="1" dirty="0">
              <a:solidFill>
                <a:schemeClr val="tx1"/>
              </a:solidFill>
              <a:latin typeface="+mn-ea"/>
              <a:ea typeface="+mn-ea"/>
            </a:endParaRPr>
          </a:p>
        </p:txBody>
      </p:sp>
    </p:spTree>
    <p:extLst>
      <p:ext uri="{BB962C8B-B14F-4D97-AF65-F5344CB8AC3E}">
        <p14:creationId xmlns:p14="http://schemas.microsoft.com/office/powerpoint/2010/main" val="2904347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표 9">
            <a:extLst>
              <a:ext uri="{FF2B5EF4-FFF2-40B4-BE49-F238E27FC236}">
                <a16:creationId xmlns:a16="http://schemas.microsoft.com/office/drawing/2014/main" id="{9A219FD7-A289-4A18-B471-9AD34583E476}"/>
              </a:ext>
            </a:extLst>
          </p:cNvPr>
          <p:cNvGraphicFramePr>
            <a:graphicFrameLocks noGrp="1"/>
          </p:cNvGraphicFramePr>
          <p:nvPr userDrawn="1">
            <p:extLst>
              <p:ext uri="{D42A27DB-BD31-4B8C-83A1-F6EECF244321}">
                <p14:modId xmlns:p14="http://schemas.microsoft.com/office/powerpoint/2010/main" val="3188129766"/>
              </p:ext>
            </p:extLst>
          </p:nvPr>
        </p:nvGraphicFramePr>
        <p:xfrm>
          <a:off x="203995" y="125414"/>
          <a:ext cx="11814114" cy="553242"/>
        </p:xfrm>
        <a:graphic>
          <a:graphicData uri="http://schemas.openxmlformats.org/drawingml/2006/table">
            <a:tbl>
              <a:tblPr firstRow="1" bandRow="1">
                <a:tableStyleId>{5940675A-B579-460E-94D1-54222C63F5DA}</a:tableStyleId>
              </a:tblPr>
              <a:tblGrid>
                <a:gridCol w="1194352">
                  <a:extLst>
                    <a:ext uri="{9D8B030D-6E8A-4147-A177-3AD203B41FA5}">
                      <a16:colId xmlns:a16="http://schemas.microsoft.com/office/drawing/2014/main" val="20000"/>
                    </a:ext>
                  </a:extLst>
                </a:gridCol>
                <a:gridCol w="7883922">
                  <a:extLst>
                    <a:ext uri="{9D8B030D-6E8A-4147-A177-3AD203B41FA5}">
                      <a16:colId xmlns:a16="http://schemas.microsoft.com/office/drawing/2014/main" val="20001"/>
                    </a:ext>
                  </a:extLst>
                </a:gridCol>
                <a:gridCol w="886450">
                  <a:extLst>
                    <a:ext uri="{9D8B030D-6E8A-4147-A177-3AD203B41FA5}">
                      <a16:colId xmlns:a16="http://schemas.microsoft.com/office/drawing/2014/main" val="20002"/>
                    </a:ext>
                  </a:extLst>
                </a:gridCol>
                <a:gridCol w="1849390">
                  <a:extLst>
                    <a:ext uri="{9D8B030D-6E8A-4147-A177-3AD203B41FA5}">
                      <a16:colId xmlns:a16="http://schemas.microsoft.com/office/drawing/2014/main" val="20003"/>
                    </a:ext>
                  </a:extLst>
                </a:gridCol>
              </a:tblGrid>
              <a:tr h="279399">
                <a:tc>
                  <a:txBody>
                    <a:bodyPr/>
                    <a:lstStyle/>
                    <a:p>
                      <a:pPr algn="ctr" latinLnBrk="1"/>
                      <a:r>
                        <a:rPr lang="ko-KR" altLang="en-US" sz="1000" b="1" dirty="0">
                          <a:solidFill>
                            <a:schemeClr val="bg1"/>
                          </a:solidFill>
                          <a:latin typeface="맑은 고딕" pitchFamily="50" charset="-127"/>
                          <a:ea typeface="맑은 고딕" pitchFamily="50" charset="-127"/>
                        </a:rPr>
                        <a:t>프로젝트 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화면번호</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843">
                <a:tc>
                  <a:txBody>
                    <a:bodyPr/>
                    <a:lstStyle/>
                    <a:p>
                      <a:pPr algn="ctr" latinLnBrk="1"/>
                      <a:r>
                        <a:rPr lang="ko-KR" altLang="en-US" sz="1000" b="1" dirty="0">
                          <a:solidFill>
                            <a:schemeClr val="bg1"/>
                          </a:solidFill>
                          <a:latin typeface="맑은 고딕" pitchFamily="50" charset="-127"/>
                          <a:ea typeface="맑은 고딕" pitchFamily="50" charset="-127"/>
                        </a:rPr>
                        <a:t>화면</a:t>
                      </a:r>
                      <a:r>
                        <a:rPr lang="ko-KR" altLang="en-US" sz="1000" b="1" baseline="0" dirty="0">
                          <a:solidFill>
                            <a:schemeClr val="bg1"/>
                          </a:solidFill>
                          <a:latin typeface="맑은 고딕" pitchFamily="50" charset="-127"/>
                          <a:ea typeface="맑은 고딕" pitchFamily="50" charset="-127"/>
                        </a:rPr>
                        <a:t> </a:t>
                      </a:r>
                      <a:r>
                        <a:rPr lang="ko-KR" altLang="en-US" sz="1000" b="1" dirty="0">
                          <a:solidFill>
                            <a:schemeClr val="bg1"/>
                          </a:solidFill>
                          <a:latin typeface="맑은 고딕" pitchFamily="50" charset="-127"/>
                          <a:ea typeface="맑은 고딕" pitchFamily="50" charset="-127"/>
                        </a:rPr>
                        <a:t>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직사각형 11">
            <a:extLst>
              <a:ext uri="{FF2B5EF4-FFF2-40B4-BE49-F238E27FC236}">
                <a16:creationId xmlns:a16="http://schemas.microsoft.com/office/drawing/2014/main" id="{3FDB3D69-8A52-40EA-BA9F-F5E036B22D72}"/>
              </a:ext>
            </a:extLst>
          </p:cNvPr>
          <p:cNvSpPr/>
          <p:nvPr userDrawn="1"/>
        </p:nvSpPr>
        <p:spPr bwMode="auto">
          <a:xfrm>
            <a:off x="209066" y="763206"/>
            <a:ext cx="4059040" cy="5789994"/>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7" name="직사각형 16">
            <a:extLst>
              <a:ext uri="{FF2B5EF4-FFF2-40B4-BE49-F238E27FC236}">
                <a16:creationId xmlns:a16="http://schemas.microsoft.com/office/drawing/2014/main" id="{FD85541D-54BF-463C-9714-9094B049F2D2}"/>
              </a:ext>
            </a:extLst>
          </p:cNvPr>
          <p:cNvSpPr/>
          <p:nvPr userDrawn="1"/>
        </p:nvSpPr>
        <p:spPr bwMode="auto">
          <a:xfrm>
            <a:off x="8256241"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9" name="직사각형 18">
            <a:extLst>
              <a:ext uri="{FF2B5EF4-FFF2-40B4-BE49-F238E27FC236}">
                <a16:creationId xmlns:a16="http://schemas.microsoft.com/office/drawing/2014/main" id="{FCA2B0AD-B356-42AB-8E56-BA9123C9A7F4}"/>
              </a:ext>
            </a:extLst>
          </p:cNvPr>
          <p:cNvSpPr/>
          <p:nvPr userDrawn="1"/>
        </p:nvSpPr>
        <p:spPr bwMode="auto">
          <a:xfrm>
            <a:off x="8256240"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정책 설명</a:t>
            </a:r>
          </a:p>
        </p:txBody>
      </p:sp>
      <p:sp>
        <p:nvSpPr>
          <p:cNvPr id="28" name="직사각형 27">
            <a:extLst>
              <a:ext uri="{FF2B5EF4-FFF2-40B4-BE49-F238E27FC236}">
                <a16:creationId xmlns:a16="http://schemas.microsoft.com/office/drawing/2014/main" id="{FD85541D-54BF-463C-9714-9094B049F2D2}"/>
              </a:ext>
            </a:extLst>
          </p:cNvPr>
          <p:cNvSpPr/>
          <p:nvPr userDrawn="1"/>
        </p:nvSpPr>
        <p:spPr bwMode="auto">
          <a:xfrm>
            <a:off x="4372438"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30" name="직사각형 29">
            <a:extLst>
              <a:ext uri="{FF2B5EF4-FFF2-40B4-BE49-F238E27FC236}">
                <a16:creationId xmlns:a16="http://schemas.microsoft.com/office/drawing/2014/main" id="{FCA2B0AD-B356-42AB-8E56-BA9123C9A7F4}"/>
              </a:ext>
            </a:extLst>
          </p:cNvPr>
          <p:cNvSpPr/>
          <p:nvPr userDrawn="1"/>
        </p:nvSpPr>
        <p:spPr bwMode="auto">
          <a:xfrm>
            <a:off x="4372437"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화면 설명</a:t>
            </a:r>
          </a:p>
        </p:txBody>
      </p:sp>
    </p:spTree>
    <p:extLst>
      <p:ext uri="{BB962C8B-B14F-4D97-AF65-F5344CB8AC3E}">
        <p14:creationId xmlns:p14="http://schemas.microsoft.com/office/powerpoint/2010/main" val="17213493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5" name="직선 연결선 12"/>
          <p:cNvCxnSpPr>
            <a:cxnSpLocks noChangeShapeType="1"/>
          </p:cNvCxnSpPr>
          <p:nvPr userDrawn="1"/>
        </p:nvCxnSpPr>
        <p:spPr bwMode="auto">
          <a:xfrm>
            <a:off x="0" y="682107"/>
            <a:ext cx="12192000" cy="1588"/>
          </a:xfrm>
          <a:prstGeom prst="line">
            <a:avLst/>
          </a:prstGeom>
          <a:noFill/>
          <a:ln w="12700" cap="rnd" algn="ctr">
            <a:solidFill>
              <a:schemeClr val="tx1"/>
            </a:solidFill>
            <a:round/>
            <a:headEnd/>
            <a:tailEnd/>
          </a:ln>
        </p:spPr>
      </p:cxnSp>
      <p:sp>
        <p:nvSpPr>
          <p:cNvPr id="10" name="제목 1"/>
          <p:cNvSpPr txBox="1">
            <a:spLocks/>
          </p:cNvSpPr>
          <p:nvPr userDrawn="1"/>
        </p:nvSpPr>
        <p:spPr>
          <a:xfrm>
            <a:off x="132863" y="115077"/>
            <a:ext cx="10363200" cy="457200"/>
          </a:xfrm>
          <a:prstGeom prst="rect">
            <a:avLst/>
          </a:prstGeom>
        </p:spPr>
        <p:txBody>
          <a:bodyPr>
            <a:noAutofit/>
          </a:bodyPr>
          <a:lstStyle>
            <a:lvl1pPr algn="l" defTabSz="914400" rtl="0" eaLnBrk="1" latinLnBrk="1" hangingPunct="1">
              <a:spcBef>
                <a:spcPct val="0"/>
              </a:spcBef>
              <a:buNone/>
              <a:defRPr sz="2400" kern="1200">
                <a:solidFill>
                  <a:schemeClr val="tx1"/>
                </a:solidFill>
                <a:latin typeface="서울남산체 EB" pitchFamily="18" charset="-127"/>
                <a:ea typeface="서울남산체 EB" pitchFamily="18" charset="-127"/>
                <a:cs typeface="+mj-cs"/>
              </a:defRPr>
            </a:lvl1pPr>
          </a:lstStyle>
          <a:p>
            <a:pPr>
              <a:buFont typeface="Wingdings" pitchFamily="2" charset="2"/>
              <a:buNone/>
            </a:pPr>
            <a:r>
              <a:rPr lang="ko-KR" altLang="en-US" sz="2800" dirty="0">
                <a:solidFill>
                  <a:srgbClr val="FF0000"/>
                </a:solidFill>
                <a:latin typeface="맑은 고딕"/>
                <a:ea typeface="맑은 고딕"/>
              </a:rPr>
              <a:t>＊</a:t>
            </a:r>
            <a:r>
              <a:rPr lang="ko-KR" altLang="en-US" sz="2800" dirty="0">
                <a:solidFill>
                  <a:prstClr val="black"/>
                </a:solidFill>
                <a:latin typeface="맑은 고딕"/>
                <a:ea typeface="맑은 고딕"/>
              </a:rPr>
              <a:t>목차</a:t>
            </a:r>
          </a:p>
        </p:txBody>
      </p:sp>
      <p:sp>
        <p:nvSpPr>
          <p:cNvPr id="4" name="텍스트 개체 틀 3"/>
          <p:cNvSpPr>
            <a:spLocks noGrp="1"/>
          </p:cNvSpPr>
          <p:nvPr>
            <p:ph type="body" sz="quarter" idx="10"/>
          </p:nvPr>
        </p:nvSpPr>
        <p:spPr>
          <a:xfrm>
            <a:off x="611556" y="818716"/>
            <a:ext cx="10968892" cy="4995863"/>
          </a:xfrm>
          <a:prstGeom prst="rect">
            <a:avLst/>
          </a:prstGeom>
        </p:spPr>
        <p:txBody>
          <a:bodyPr/>
          <a:lstStyle>
            <a:lvl1pPr marL="360009" indent="-360009">
              <a:lnSpc>
                <a:spcPct val="120000"/>
              </a:lnSpc>
              <a:spcBef>
                <a:spcPts val="0"/>
              </a:spcBef>
              <a:spcAft>
                <a:spcPts val="50"/>
              </a:spcAft>
              <a:buFont typeface="+mj-lt"/>
              <a:buAutoNum type="arabicPeriod"/>
              <a:defRPr sz="2400">
                <a:latin typeface="+mn-ea"/>
                <a:ea typeface="+mn-ea"/>
              </a:defRPr>
            </a:lvl1pPr>
            <a:lvl2pPr marL="648016" indent="-288007">
              <a:lnSpc>
                <a:spcPct val="120000"/>
              </a:lnSpc>
              <a:spcBef>
                <a:spcPts val="0"/>
              </a:spcBef>
              <a:spcAft>
                <a:spcPts val="50"/>
              </a:spcAft>
              <a:buFont typeface="+mj-lt"/>
              <a:buAutoNum type="arabicParenR"/>
              <a:defRPr sz="2000" i="1">
                <a:latin typeface="+mn-ea"/>
                <a:ea typeface="+mn-ea"/>
              </a:defRPr>
            </a:lvl2pPr>
            <a:lvl3pPr marL="900023" indent="-252007">
              <a:lnSpc>
                <a:spcPct val="120000"/>
              </a:lnSpc>
              <a:spcBef>
                <a:spcPts val="0"/>
              </a:spcBef>
              <a:spcAft>
                <a:spcPts val="50"/>
              </a:spcAft>
              <a:buFont typeface="+mj-ea"/>
              <a:buAutoNum type="circleNumDbPlain"/>
              <a:defRPr sz="1400" i="1">
                <a:latin typeface="+mn-ea"/>
                <a:ea typeface="+mn-ea"/>
              </a:defRPr>
            </a:lvl3pPr>
            <a:lvl4pPr marL="1080027" indent="-144003">
              <a:lnSpc>
                <a:spcPct val="120000"/>
              </a:lnSpc>
              <a:spcBef>
                <a:spcPts val="0"/>
              </a:spcBef>
              <a:spcAft>
                <a:spcPts val="50"/>
              </a:spcAft>
              <a:defRPr sz="1100" i="1">
                <a:latin typeface="+mn-ea"/>
                <a:ea typeface="+mn-ea"/>
              </a:defRPr>
            </a:lvl4pPr>
            <a:lvl5pPr marL="1260032" indent="-108002">
              <a:lnSpc>
                <a:spcPct val="120000"/>
              </a:lnSpc>
              <a:spcBef>
                <a:spcPts val="0"/>
              </a:spcBef>
              <a:spcAft>
                <a:spcPts val="50"/>
              </a:spcAft>
              <a:defRPr sz="900" i="1">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직사각형 8"/>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3" name="TextBox 12"/>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1"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18781935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3" name="직선 연결선 12"/>
          <p:cNvCxnSpPr>
            <a:cxnSpLocks noChangeShapeType="1"/>
          </p:cNvCxnSpPr>
          <p:nvPr userDrawn="1"/>
        </p:nvCxnSpPr>
        <p:spPr bwMode="auto">
          <a:xfrm>
            <a:off x="0" y="584200"/>
            <a:ext cx="12192000" cy="1588"/>
          </a:xfrm>
          <a:prstGeom prst="line">
            <a:avLst/>
          </a:prstGeom>
          <a:noFill/>
          <a:ln w="12700" cap="rnd" algn="ctr">
            <a:solidFill>
              <a:schemeClr val="tx1"/>
            </a:solidFill>
            <a:round/>
            <a:headEnd/>
            <a:tailEnd/>
          </a:ln>
        </p:spPr>
      </p:cxnSp>
      <p:sp>
        <p:nvSpPr>
          <p:cNvPr id="5" name="제목 1"/>
          <p:cNvSpPr>
            <a:spLocks noGrp="1"/>
          </p:cNvSpPr>
          <p:nvPr>
            <p:ph type="title"/>
          </p:nvPr>
        </p:nvSpPr>
        <p:spPr>
          <a:xfrm>
            <a:off x="132863" y="139700"/>
            <a:ext cx="10363200" cy="457200"/>
          </a:xfrm>
          <a:prstGeom prst="rect">
            <a:avLst/>
          </a:prstGeom>
        </p:spPr>
        <p:txBody>
          <a:bodyPr>
            <a:normAutofit/>
          </a:bodyPr>
          <a:lstStyle>
            <a:lvl1pPr algn="l">
              <a:defRPr sz="2400">
                <a:latin typeface="+mn-ea"/>
                <a:ea typeface="+mn-ea"/>
              </a:defRPr>
            </a:lvl1pPr>
          </a:lstStyle>
          <a:p>
            <a:r>
              <a:rPr lang="ko-KR" altLang="en-US" dirty="0"/>
              <a:t>마스터 제목 스타일 편집</a:t>
            </a:r>
          </a:p>
        </p:txBody>
      </p:sp>
      <p:cxnSp>
        <p:nvCxnSpPr>
          <p:cNvPr id="10" name="직선 연결선 12"/>
          <p:cNvCxnSpPr>
            <a:cxnSpLocks noChangeShapeType="1"/>
          </p:cNvCxnSpPr>
          <p:nvPr userDrawn="1"/>
        </p:nvCxnSpPr>
        <p:spPr bwMode="auto">
          <a:xfrm>
            <a:off x="0" y="6577762"/>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6" name="TextBox 15"/>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37204280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직사각형 1"/>
          <p:cNvSpPr/>
          <p:nvPr userDrawn="1"/>
        </p:nvSpPr>
        <p:spPr>
          <a:xfrm>
            <a:off x="5398" y="5"/>
            <a:ext cx="12192000" cy="413665"/>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cxnSp>
        <p:nvCxnSpPr>
          <p:cNvPr id="4" name="직선 연결선 3"/>
          <p:cNvCxnSpPr/>
          <p:nvPr userDrawn="1"/>
        </p:nvCxnSpPr>
        <p:spPr>
          <a:xfrm>
            <a:off x="1332394" y="2483895"/>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1332394" y="2530361"/>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661772" y="1313770"/>
            <a:ext cx="0" cy="508556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3631112" y="336002"/>
            <a:ext cx="4929778" cy="369332"/>
          </a:xfrm>
          <a:prstGeom prst="rect">
            <a:avLst/>
          </a:prstGeom>
          <a:noFill/>
        </p:spPr>
        <p:txBody>
          <a:bodyPr wrap="square" rtlCol="0">
            <a:spAutoFit/>
          </a:bodyPr>
          <a:lstStyle/>
          <a:p>
            <a:pPr algn="ctr"/>
            <a:r>
              <a:rPr lang="en-US" altLang="ko-KR" sz="1800" b="1" dirty="0">
                <a:solidFill>
                  <a:prstClr val="black"/>
                </a:solidFill>
                <a:latin typeface="맑은 고딕"/>
                <a:ea typeface="맑은 고딕"/>
              </a:rPr>
              <a:t>Project NFYO</a:t>
            </a:r>
            <a:endParaRPr lang="ko-KR" altLang="en-US" sz="1800" b="1" dirty="0">
              <a:solidFill>
                <a:prstClr val="black"/>
              </a:solidFill>
              <a:latin typeface="맑은 고딕"/>
              <a:ea typeface="맑은 고딕"/>
            </a:endParaRPr>
          </a:p>
        </p:txBody>
      </p:sp>
    </p:spTree>
    <p:extLst>
      <p:ext uri="{BB962C8B-B14F-4D97-AF65-F5344CB8AC3E}">
        <p14:creationId xmlns:p14="http://schemas.microsoft.com/office/powerpoint/2010/main" val="21014043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직사각형 2"/>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6600" b="1" dirty="0">
                <a:solidFill>
                  <a:prstClr val="white"/>
                </a:solidFill>
              </a:rPr>
              <a:t>EOD</a:t>
            </a:r>
          </a:p>
        </p:txBody>
      </p:sp>
    </p:spTree>
    <p:extLst>
      <p:ext uri="{BB962C8B-B14F-4D97-AF65-F5344CB8AC3E}">
        <p14:creationId xmlns:p14="http://schemas.microsoft.com/office/powerpoint/2010/main" val="1722203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6264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7" name="Rectangle 132"/>
          <p:cNvSpPr>
            <a:spLocks noGrp="1" noChangeArrowheads="1"/>
          </p:cNvSpPr>
          <p:nvPr>
            <p:ph type="sldNum" sz="quarter" idx="4"/>
          </p:nvPr>
        </p:nvSpPr>
        <p:spPr bwMode="auto">
          <a:xfrm>
            <a:off x="5167924" y="6553924"/>
            <a:ext cx="1140496" cy="250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800">
                <a:solidFill>
                  <a:schemeClr val="tx1">
                    <a:lumMod val="50000"/>
                    <a:lumOff val="50000"/>
                  </a:schemeClr>
                </a:solidFill>
                <a:latin typeface="Tahoma" pitchFamily="34" charset="0"/>
                <a:ea typeface="굴림" pitchFamily="50" charset="-127"/>
                <a:cs typeface="Tahoma" pitchFamily="34" charset="0"/>
              </a:defRPr>
            </a:lvl1pPr>
          </a:lstStyle>
          <a:p>
            <a:pPr>
              <a:defRPr/>
            </a:pPr>
            <a:r>
              <a:rPr lang="en-US" altLang="ko-KR">
                <a:solidFill>
                  <a:prstClr val="black">
                    <a:lumMod val="50000"/>
                    <a:lumOff val="50000"/>
                  </a:prstClr>
                </a:solidFill>
                <a:ea typeface="Tahoma" pitchFamily="34" charset="0"/>
              </a:rPr>
              <a:t>page :</a:t>
            </a:r>
            <a:r>
              <a:rPr lang="en-US" altLang="ko-KR" b="1">
                <a:solidFill>
                  <a:prstClr val="black">
                    <a:lumMod val="50000"/>
                    <a:lumOff val="50000"/>
                  </a:prstClr>
                </a:solidFill>
                <a:ea typeface="Tahoma" pitchFamily="34" charset="0"/>
              </a:rPr>
              <a:t> </a:t>
            </a:r>
            <a:fld id="{CFE78FD3-A8B1-4C44-BFBE-1188407941C9}" type="slidenum">
              <a:rPr lang="en-US" altLang="ko-KR" b="1" smtClean="0">
                <a:solidFill>
                  <a:prstClr val="black">
                    <a:lumMod val="50000"/>
                    <a:lumOff val="50000"/>
                  </a:prstClr>
                </a:solidFill>
                <a:ea typeface="Tahoma" pitchFamily="34" charset="0"/>
              </a:rPr>
              <a:pPr>
                <a:defRPr/>
              </a:pPr>
              <a:t>‹#›</a:t>
            </a:fld>
            <a:endParaRPr lang="en-US" altLang="ko-KR" b="1">
              <a:solidFill>
                <a:prstClr val="black">
                  <a:lumMod val="50000"/>
                  <a:lumOff val="50000"/>
                </a:prstClr>
              </a:solidFill>
              <a:ea typeface="Tahoma" pitchFamily="34" charset="0"/>
            </a:endParaRPr>
          </a:p>
        </p:txBody>
      </p:sp>
      <p:sp>
        <p:nvSpPr>
          <p:cNvPr id="4" name="제목 개체 틀 5"/>
          <p:cNvSpPr>
            <a:spLocks noGrp="1"/>
          </p:cNvSpPr>
          <p:nvPr>
            <p:ph type="title"/>
          </p:nvPr>
        </p:nvSpPr>
        <p:spPr>
          <a:xfrm>
            <a:off x="111765" y="67427"/>
            <a:ext cx="11833503" cy="391319"/>
          </a:xfrm>
          <a:prstGeom prst="rect">
            <a:avLst/>
          </a:prstGeom>
        </p:spPr>
        <p:txBody>
          <a:bodyPr vert="horz" lIns="91440" tIns="45720" rIns="91440" bIns="45720" rtlCol="0" anchor="ctr">
            <a:normAutofit/>
          </a:bodyPr>
          <a:lstStyle>
            <a:lvl1pPr>
              <a:defRPr>
                <a:solidFill>
                  <a:schemeClr val="tx1"/>
                </a:solidFill>
              </a:defRPr>
            </a:lvl1pPr>
          </a:lstStyle>
          <a:p>
            <a:endParaRPr lang="ko-KR" altLang="en-US" dirty="0"/>
          </a:p>
        </p:txBody>
      </p:sp>
    </p:spTree>
    <p:extLst>
      <p:ext uri="{BB962C8B-B14F-4D97-AF65-F5344CB8AC3E}">
        <p14:creationId xmlns:p14="http://schemas.microsoft.com/office/powerpoint/2010/main" val="11928959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2800" dirty="0">
                <a:solidFill>
                  <a:prstClr val="white"/>
                </a:solidFill>
              </a:rPr>
              <a:t>Project NFYO</a:t>
            </a:r>
          </a:p>
          <a:p>
            <a:pPr algn="ctr"/>
            <a:br>
              <a:rPr lang="en-US" altLang="ko-KR" sz="1000" b="1" dirty="0">
                <a:solidFill>
                  <a:prstClr val="white"/>
                </a:solidFill>
              </a:rPr>
            </a:br>
            <a:r>
              <a:rPr lang="ko-KR" altLang="en-US" sz="4000" b="1" dirty="0">
                <a:solidFill>
                  <a:prstClr val="white"/>
                </a:solidFill>
              </a:rPr>
              <a:t>매장픽업주문 설계서</a:t>
            </a:r>
            <a:endParaRPr lang="en-US" altLang="ko-KR" sz="4000" b="1" dirty="0">
              <a:solidFill>
                <a:prstClr val="white"/>
              </a:solidFill>
            </a:endParaRPr>
          </a:p>
        </p:txBody>
      </p:sp>
    </p:spTree>
    <p:extLst>
      <p:ext uri="{BB962C8B-B14F-4D97-AF65-F5344CB8AC3E}">
        <p14:creationId xmlns:p14="http://schemas.microsoft.com/office/powerpoint/2010/main" val="13907581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2" name="직사각형 1"/>
          <p:cNvSpPr/>
          <p:nvPr userDrawn="1"/>
        </p:nvSpPr>
        <p:spPr>
          <a:xfrm>
            <a:off x="0" y="0"/>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black"/>
              </a:solidFill>
            </a:endParaRPr>
          </a:p>
        </p:txBody>
      </p:sp>
      <p:sp>
        <p:nvSpPr>
          <p:cNvPr id="11" name="직사각형 10"/>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dirty="0">
                <a:solidFill>
                  <a:prstClr val="white"/>
                </a:solidFill>
                <a:latin typeface="맑은 고딕"/>
                <a:ea typeface="맑은 고딕"/>
              </a:rPr>
              <a:t>Project NFYO</a:t>
            </a:r>
            <a:endParaRPr lang="ko-KR" altLang="en-US" sz="900" dirty="0">
              <a:solidFill>
                <a:prstClr val="white"/>
              </a:solidFill>
              <a:latin typeface="맑은 고딕"/>
              <a:ea typeface="맑은 고딕"/>
            </a:endParaRPr>
          </a:p>
        </p:txBody>
      </p:sp>
      <p:sp>
        <p:nvSpPr>
          <p:cNvPr id="13" name="직사각형 12"/>
          <p:cNvSpPr/>
          <p:nvPr userDrawn="1"/>
        </p:nvSpPr>
        <p:spPr>
          <a:xfrm>
            <a:off x="9973354" y="-3226"/>
            <a:ext cx="107790" cy="363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3350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표 9">
            <a:extLst>
              <a:ext uri="{FF2B5EF4-FFF2-40B4-BE49-F238E27FC236}">
                <a16:creationId xmlns:a16="http://schemas.microsoft.com/office/drawing/2014/main" id="{9A219FD7-A289-4A18-B471-9AD34583E476}"/>
              </a:ext>
            </a:extLst>
          </p:cNvPr>
          <p:cNvGraphicFramePr>
            <a:graphicFrameLocks noGrp="1"/>
          </p:cNvGraphicFramePr>
          <p:nvPr userDrawn="1">
            <p:extLst>
              <p:ext uri="{D42A27DB-BD31-4B8C-83A1-F6EECF244321}">
                <p14:modId xmlns:p14="http://schemas.microsoft.com/office/powerpoint/2010/main" val="1055434893"/>
              </p:ext>
            </p:extLst>
          </p:nvPr>
        </p:nvGraphicFramePr>
        <p:xfrm>
          <a:off x="203995" y="125414"/>
          <a:ext cx="11814114" cy="553242"/>
        </p:xfrm>
        <a:graphic>
          <a:graphicData uri="http://schemas.openxmlformats.org/drawingml/2006/table">
            <a:tbl>
              <a:tblPr firstRow="1" bandRow="1">
                <a:tableStyleId>{5940675A-B579-460E-94D1-54222C63F5DA}</a:tableStyleId>
              </a:tblPr>
              <a:tblGrid>
                <a:gridCol w="1194352">
                  <a:extLst>
                    <a:ext uri="{9D8B030D-6E8A-4147-A177-3AD203B41FA5}">
                      <a16:colId xmlns:a16="http://schemas.microsoft.com/office/drawing/2014/main" val="20000"/>
                    </a:ext>
                  </a:extLst>
                </a:gridCol>
                <a:gridCol w="7883922">
                  <a:extLst>
                    <a:ext uri="{9D8B030D-6E8A-4147-A177-3AD203B41FA5}">
                      <a16:colId xmlns:a16="http://schemas.microsoft.com/office/drawing/2014/main" val="20001"/>
                    </a:ext>
                  </a:extLst>
                </a:gridCol>
                <a:gridCol w="886450">
                  <a:extLst>
                    <a:ext uri="{9D8B030D-6E8A-4147-A177-3AD203B41FA5}">
                      <a16:colId xmlns:a16="http://schemas.microsoft.com/office/drawing/2014/main" val="20002"/>
                    </a:ext>
                  </a:extLst>
                </a:gridCol>
                <a:gridCol w="1849390">
                  <a:extLst>
                    <a:ext uri="{9D8B030D-6E8A-4147-A177-3AD203B41FA5}">
                      <a16:colId xmlns:a16="http://schemas.microsoft.com/office/drawing/2014/main" val="20003"/>
                    </a:ext>
                  </a:extLst>
                </a:gridCol>
              </a:tblGrid>
              <a:tr h="279399">
                <a:tc>
                  <a:txBody>
                    <a:bodyPr/>
                    <a:lstStyle/>
                    <a:p>
                      <a:pPr algn="ctr" latinLnBrk="1"/>
                      <a:r>
                        <a:rPr lang="ko-KR" altLang="en-US" sz="1000" b="1" dirty="0">
                          <a:solidFill>
                            <a:schemeClr val="bg1"/>
                          </a:solidFill>
                          <a:latin typeface="맑은 고딕" pitchFamily="50" charset="-127"/>
                          <a:ea typeface="맑은 고딕" pitchFamily="50" charset="-127"/>
                        </a:rPr>
                        <a:t>프로젝트 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화면번호</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843">
                <a:tc>
                  <a:txBody>
                    <a:bodyPr/>
                    <a:lstStyle/>
                    <a:p>
                      <a:pPr algn="ctr" latinLnBrk="1"/>
                      <a:r>
                        <a:rPr lang="ko-KR" altLang="en-US" sz="1000" b="1" dirty="0">
                          <a:solidFill>
                            <a:schemeClr val="bg1"/>
                          </a:solidFill>
                          <a:latin typeface="맑은 고딕" pitchFamily="50" charset="-127"/>
                          <a:ea typeface="맑은 고딕" pitchFamily="50" charset="-127"/>
                        </a:rPr>
                        <a:t>화면</a:t>
                      </a:r>
                      <a:r>
                        <a:rPr lang="ko-KR" altLang="en-US" sz="1000" b="1" baseline="0" dirty="0">
                          <a:solidFill>
                            <a:schemeClr val="bg1"/>
                          </a:solidFill>
                          <a:latin typeface="맑은 고딕" pitchFamily="50" charset="-127"/>
                          <a:ea typeface="맑은 고딕" pitchFamily="50" charset="-127"/>
                        </a:rPr>
                        <a:t> </a:t>
                      </a:r>
                      <a:r>
                        <a:rPr lang="ko-KR" altLang="en-US" sz="1000" b="1" dirty="0">
                          <a:solidFill>
                            <a:schemeClr val="bg1"/>
                          </a:solidFill>
                          <a:latin typeface="맑은 고딕" pitchFamily="50" charset="-127"/>
                          <a:ea typeface="맑은 고딕" pitchFamily="50" charset="-127"/>
                        </a:rPr>
                        <a:t>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직사각형 11">
            <a:extLst>
              <a:ext uri="{FF2B5EF4-FFF2-40B4-BE49-F238E27FC236}">
                <a16:creationId xmlns:a16="http://schemas.microsoft.com/office/drawing/2014/main" id="{3FDB3D69-8A52-40EA-BA9F-F5E036B22D72}"/>
              </a:ext>
            </a:extLst>
          </p:cNvPr>
          <p:cNvSpPr/>
          <p:nvPr userDrawn="1"/>
        </p:nvSpPr>
        <p:spPr bwMode="auto">
          <a:xfrm>
            <a:off x="209066" y="763206"/>
            <a:ext cx="4059040" cy="5789994"/>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7" name="직사각형 16">
            <a:extLst>
              <a:ext uri="{FF2B5EF4-FFF2-40B4-BE49-F238E27FC236}">
                <a16:creationId xmlns:a16="http://schemas.microsoft.com/office/drawing/2014/main" id="{FD85541D-54BF-463C-9714-9094B049F2D2}"/>
              </a:ext>
            </a:extLst>
          </p:cNvPr>
          <p:cNvSpPr/>
          <p:nvPr userDrawn="1"/>
        </p:nvSpPr>
        <p:spPr bwMode="auto">
          <a:xfrm>
            <a:off x="8256241"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9" name="직사각형 18">
            <a:extLst>
              <a:ext uri="{FF2B5EF4-FFF2-40B4-BE49-F238E27FC236}">
                <a16:creationId xmlns:a16="http://schemas.microsoft.com/office/drawing/2014/main" id="{FCA2B0AD-B356-42AB-8E56-BA9123C9A7F4}"/>
              </a:ext>
            </a:extLst>
          </p:cNvPr>
          <p:cNvSpPr/>
          <p:nvPr userDrawn="1"/>
        </p:nvSpPr>
        <p:spPr bwMode="auto">
          <a:xfrm>
            <a:off x="8256240"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정책 설명</a:t>
            </a:r>
          </a:p>
        </p:txBody>
      </p:sp>
      <p:sp>
        <p:nvSpPr>
          <p:cNvPr id="28" name="직사각형 27">
            <a:extLst>
              <a:ext uri="{FF2B5EF4-FFF2-40B4-BE49-F238E27FC236}">
                <a16:creationId xmlns:a16="http://schemas.microsoft.com/office/drawing/2014/main" id="{FD85541D-54BF-463C-9714-9094B049F2D2}"/>
              </a:ext>
            </a:extLst>
          </p:cNvPr>
          <p:cNvSpPr/>
          <p:nvPr userDrawn="1"/>
        </p:nvSpPr>
        <p:spPr bwMode="auto">
          <a:xfrm>
            <a:off x="4372438"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30" name="직사각형 29">
            <a:extLst>
              <a:ext uri="{FF2B5EF4-FFF2-40B4-BE49-F238E27FC236}">
                <a16:creationId xmlns:a16="http://schemas.microsoft.com/office/drawing/2014/main" id="{FCA2B0AD-B356-42AB-8E56-BA9123C9A7F4}"/>
              </a:ext>
            </a:extLst>
          </p:cNvPr>
          <p:cNvSpPr/>
          <p:nvPr userDrawn="1"/>
        </p:nvSpPr>
        <p:spPr bwMode="auto">
          <a:xfrm>
            <a:off x="4372437"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화면 설명</a:t>
            </a:r>
          </a:p>
        </p:txBody>
      </p:sp>
    </p:spTree>
    <p:extLst>
      <p:ext uri="{BB962C8B-B14F-4D97-AF65-F5344CB8AC3E}">
        <p14:creationId xmlns:p14="http://schemas.microsoft.com/office/powerpoint/2010/main" val="334928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직사각형 1"/>
          <p:cNvSpPr/>
          <p:nvPr userDrawn="1"/>
        </p:nvSpPr>
        <p:spPr>
          <a:xfrm>
            <a:off x="5398" y="5"/>
            <a:ext cx="12192000" cy="413665"/>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cxnSp>
        <p:nvCxnSpPr>
          <p:cNvPr id="4" name="직선 연결선 3"/>
          <p:cNvCxnSpPr/>
          <p:nvPr userDrawn="1"/>
        </p:nvCxnSpPr>
        <p:spPr>
          <a:xfrm>
            <a:off x="1332394" y="2483895"/>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1332394" y="2530361"/>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661772" y="1313770"/>
            <a:ext cx="0" cy="508556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3631112" y="336002"/>
            <a:ext cx="4929778" cy="369332"/>
          </a:xfrm>
          <a:prstGeom prst="rect">
            <a:avLst/>
          </a:prstGeom>
          <a:noFill/>
        </p:spPr>
        <p:txBody>
          <a:bodyPr wrap="square" rtlCol="0">
            <a:spAutoFit/>
          </a:bodyPr>
          <a:lstStyle/>
          <a:p>
            <a:pPr algn="ctr"/>
            <a:r>
              <a:rPr lang="en-US" altLang="ko-KR" sz="1800" b="1" dirty="0">
                <a:latin typeface="+mn-ea"/>
                <a:ea typeface="+mn-ea"/>
              </a:rPr>
              <a:t>Project</a:t>
            </a:r>
            <a:r>
              <a:rPr lang="en-US" altLang="ko-KR" sz="1800" b="1" baseline="0" dirty="0">
                <a:latin typeface="+mn-ea"/>
                <a:ea typeface="+mn-ea"/>
              </a:rPr>
              <a:t> NFYO</a:t>
            </a:r>
            <a:endParaRPr lang="ko-KR" altLang="en-US" sz="1800" b="1" dirty="0">
              <a:latin typeface="+mn-ea"/>
              <a:ea typeface="+mn-ea"/>
            </a:endParaRPr>
          </a:p>
        </p:txBody>
      </p:sp>
    </p:spTree>
    <p:extLst>
      <p:ext uri="{BB962C8B-B14F-4D97-AF65-F5344CB8AC3E}">
        <p14:creationId xmlns:p14="http://schemas.microsoft.com/office/powerpoint/2010/main" val="20005642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5" name="직선 연결선 12"/>
          <p:cNvCxnSpPr>
            <a:cxnSpLocks noChangeShapeType="1"/>
          </p:cNvCxnSpPr>
          <p:nvPr userDrawn="1"/>
        </p:nvCxnSpPr>
        <p:spPr bwMode="auto">
          <a:xfrm>
            <a:off x="0" y="682107"/>
            <a:ext cx="12192000" cy="1588"/>
          </a:xfrm>
          <a:prstGeom prst="line">
            <a:avLst/>
          </a:prstGeom>
          <a:noFill/>
          <a:ln w="12700" cap="rnd" algn="ctr">
            <a:solidFill>
              <a:schemeClr val="tx1"/>
            </a:solidFill>
            <a:round/>
            <a:headEnd/>
            <a:tailEnd/>
          </a:ln>
        </p:spPr>
      </p:cxnSp>
      <p:sp>
        <p:nvSpPr>
          <p:cNvPr id="10" name="제목 1"/>
          <p:cNvSpPr txBox="1">
            <a:spLocks/>
          </p:cNvSpPr>
          <p:nvPr userDrawn="1"/>
        </p:nvSpPr>
        <p:spPr>
          <a:xfrm>
            <a:off x="132863" y="115077"/>
            <a:ext cx="10363200" cy="457200"/>
          </a:xfrm>
          <a:prstGeom prst="rect">
            <a:avLst/>
          </a:prstGeom>
        </p:spPr>
        <p:txBody>
          <a:bodyPr>
            <a:noAutofit/>
          </a:bodyPr>
          <a:lstStyle>
            <a:lvl1pPr algn="l" defTabSz="914400" rtl="0" eaLnBrk="1" latinLnBrk="1" hangingPunct="1">
              <a:spcBef>
                <a:spcPct val="0"/>
              </a:spcBef>
              <a:buNone/>
              <a:defRPr sz="2400" kern="1200">
                <a:solidFill>
                  <a:schemeClr val="tx1"/>
                </a:solidFill>
                <a:latin typeface="서울남산체 EB" pitchFamily="18" charset="-127"/>
                <a:ea typeface="서울남산체 EB" pitchFamily="18" charset="-127"/>
                <a:cs typeface="+mj-cs"/>
              </a:defRPr>
            </a:lvl1pPr>
          </a:lstStyle>
          <a:p>
            <a:pPr>
              <a:buFont typeface="Wingdings" pitchFamily="2" charset="2"/>
              <a:buNone/>
            </a:pPr>
            <a:r>
              <a:rPr lang="ko-KR" altLang="en-US" sz="2800" dirty="0">
                <a:solidFill>
                  <a:srgbClr val="FF0000"/>
                </a:solidFill>
                <a:latin typeface="맑은 고딕"/>
                <a:ea typeface="맑은 고딕"/>
              </a:rPr>
              <a:t>＊</a:t>
            </a:r>
            <a:r>
              <a:rPr lang="ko-KR" altLang="en-US" sz="2800" dirty="0">
                <a:solidFill>
                  <a:prstClr val="black"/>
                </a:solidFill>
                <a:latin typeface="맑은 고딕"/>
                <a:ea typeface="맑은 고딕"/>
              </a:rPr>
              <a:t>목차</a:t>
            </a:r>
          </a:p>
        </p:txBody>
      </p:sp>
      <p:sp>
        <p:nvSpPr>
          <p:cNvPr id="4" name="텍스트 개체 틀 3"/>
          <p:cNvSpPr>
            <a:spLocks noGrp="1"/>
          </p:cNvSpPr>
          <p:nvPr>
            <p:ph type="body" sz="quarter" idx="10"/>
          </p:nvPr>
        </p:nvSpPr>
        <p:spPr>
          <a:xfrm>
            <a:off x="611556" y="818716"/>
            <a:ext cx="10968892" cy="4995863"/>
          </a:xfrm>
          <a:prstGeom prst="rect">
            <a:avLst/>
          </a:prstGeom>
        </p:spPr>
        <p:txBody>
          <a:bodyPr/>
          <a:lstStyle>
            <a:lvl1pPr marL="360009" indent="-360009">
              <a:lnSpc>
                <a:spcPct val="120000"/>
              </a:lnSpc>
              <a:spcBef>
                <a:spcPts val="0"/>
              </a:spcBef>
              <a:spcAft>
                <a:spcPts val="50"/>
              </a:spcAft>
              <a:buFont typeface="+mj-lt"/>
              <a:buAutoNum type="arabicPeriod"/>
              <a:defRPr sz="2400">
                <a:latin typeface="+mn-ea"/>
                <a:ea typeface="+mn-ea"/>
              </a:defRPr>
            </a:lvl1pPr>
            <a:lvl2pPr marL="648016" indent="-288007">
              <a:lnSpc>
                <a:spcPct val="120000"/>
              </a:lnSpc>
              <a:spcBef>
                <a:spcPts val="0"/>
              </a:spcBef>
              <a:spcAft>
                <a:spcPts val="50"/>
              </a:spcAft>
              <a:buFont typeface="+mj-lt"/>
              <a:buAutoNum type="arabicParenR"/>
              <a:defRPr sz="2000" i="1">
                <a:latin typeface="+mn-ea"/>
                <a:ea typeface="+mn-ea"/>
              </a:defRPr>
            </a:lvl2pPr>
            <a:lvl3pPr marL="900023" indent="-252007">
              <a:lnSpc>
                <a:spcPct val="120000"/>
              </a:lnSpc>
              <a:spcBef>
                <a:spcPts val="0"/>
              </a:spcBef>
              <a:spcAft>
                <a:spcPts val="50"/>
              </a:spcAft>
              <a:buFont typeface="+mj-ea"/>
              <a:buAutoNum type="circleNumDbPlain"/>
              <a:defRPr sz="1400" i="1">
                <a:latin typeface="+mn-ea"/>
                <a:ea typeface="+mn-ea"/>
              </a:defRPr>
            </a:lvl3pPr>
            <a:lvl4pPr marL="1080027" indent="-144003">
              <a:lnSpc>
                <a:spcPct val="120000"/>
              </a:lnSpc>
              <a:spcBef>
                <a:spcPts val="0"/>
              </a:spcBef>
              <a:spcAft>
                <a:spcPts val="50"/>
              </a:spcAft>
              <a:defRPr sz="1100" i="1">
                <a:latin typeface="+mn-ea"/>
                <a:ea typeface="+mn-ea"/>
              </a:defRPr>
            </a:lvl4pPr>
            <a:lvl5pPr marL="1260032" indent="-108002">
              <a:lnSpc>
                <a:spcPct val="120000"/>
              </a:lnSpc>
              <a:spcBef>
                <a:spcPts val="0"/>
              </a:spcBef>
              <a:spcAft>
                <a:spcPts val="50"/>
              </a:spcAft>
              <a:defRPr sz="900" i="1">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직사각형 8"/>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3" name="TextBox 12"/>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1"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28914811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3" name="직선 연결선 12"/>
          <p:cNvCxnSpPr>
            <a:cxnSpLocks noChangeShapeType="1"/>
          </p:cNvCxnSpPr>
          <p:nvPr userDrawn="1"/>
        </p:nvCxnSpPr>
        <p:spPr bwMode="auto">
          <a:xfrm>
            <a:off x="0" y="584200"/>
            <a:ext cx="12192000" cy="1588"/>
          </a:xfrm>
          <a:prstGeom prst="line">
            <a:avLst/>
          </a:prstGeom>
          <a:noFill/>
          <a:ln w="12700" cap="rnd" algn="ctr">
            <a:solidFill>
              <a:schemeClr val="tx1"/>
            </a:solidFill>
            <a:round/>
            <a:headEnd/>
            <a:tailEnd/>
          </a:ln>
        </p:spPr>
      </p:cxnSp>
      <p:sp>
        <p:nvSpPr>
          <p:cNvPr id="5" name="제목 1"/>
          <p:cNvSpPr>
            <a:spLocks noGrp="1"/>
          </p:cNvSpPr>
          <p:nvPr>
            <p:ph type="title"/>
          </p:nvPr>
        </p:nvSpPr>
        <p:spPr>
          <a:xfrm>
            <a:off x="132863" y="139700"/>
            <a:ext cx="10363200" cy="457200"/>
          </a:xfrm>
          <a:prstGeom prst="rect">
            <a:avLst/>
          </a:prstGeom>
        </p:spPr>
        <p:txBody>
          <a:bodyPr>
            <a:normAutofit/>
          </a:bodyPr>
          <a:lstStyle>
            <a:lvl1pPr algn="l">
              <a:defRPr sz="2400">
                <a:latin typeface="+mn-ea"/>
                <a:ea typeface="+mn-ea"/>
              </a:defRPr>
            </a:lvl1pPr>
          </a:lstStyle>
          <a:p>
            <a:r>
              <a:rPr lang="ko-KR" altLang="en-US" dirty="0"/>
              <a:t>마스터 제목 스타일 편집</a:t>
            </a:r>
          </a:p>
        </p:txBody>
      </p:sp>
      <p:cxnSp>
        <p:nvCxnSpPr>
          <p:cNvPr id="10" name="직선 연결선 12"/>
          <p:cNvCxnSpPr>
            <a:cxnSpLocks noChangeShapeType="1"/>
          </p:cNvCxnSpPr>
          <p:nvPr userDrawn="1"/>
        </p:nvCxnSpPr>
        <p:spPr bwMode="auto">
          <a:xfrm>
            <a:off x="0" y="6577762"/>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6" name="TextBox 15"/>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17482670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직사각형 1"/>
          <p:cNvSpPr/>
          <p:nvPr userDrawn="1"/>
        </p:nvSpPr>
        <p:spPr>
          <a:xfrm>
            <a:off x="5398" y="5"/>
            <a:ext cx="12192000" cy="413665"/>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cxnSp>
        <p:nvCxnSpPr>
          <p:cNvPr id="4" name="직선 연결선 3"/>
          <p:cNvCxnSpPr/>
          <p:nvPr userDrawn="1"/>
        </p:nvCxnSpPr>
        <p:spPr>
          <a:xfrm>
            <a:off x="1332394" y="2483895"/>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1332394" y="2530361"/>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661772" y="1313770"/>
            <a:ext cx="0" cy="508556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3631112" y="336002"/>
            <a:ext cx="4929778" cy="369332"/>
          </a:xfrm>
          <a:prstGeom prst="rect">
            <a:avLst/>
          </a:prstGeom>
          <a:noFill/>
        </p:spPr>
        <p:txBody>
          <a:bodyPr wrap="square" rtlCol="0">
            <a:spAutoFit/>
          </a:bodyPr>
          <a:lstStyle/>
          <a:p>
            <a:pPr algn="ctr"/>
            <a:r>
              <a:rPr lang="en-US" altLang="ko-KR" sz="1800" b="1" dirty="0">
                <a:solidFill>
                  <a:prstClr val="black"/>
                </a:solidFill>
                <a:latin typeface="맑은 고딕"/>
                <a:ea typeface="맑은 고딕"/>
              </a:rPr>
              <a:t>Project NFYO</a:t>
            </a:r>
            <a:endParaRPr lang="ko-KR" altLang="en-US" sz="1800" b="1" dirty="0">
              <a:solidFill>
                <a:prstClr val="black"/>
              </a:solidFill>
              <a:latin typeface="맑은 고딕"/>
              <a:ea typeface="맑은 고딕"/>
            </a:endParaRPr>
          </a:p>
        </p:txBody>
      </p:sp>
    </p:spTree>
    <p:extLst>
      <p:ext uri="{BB962C8B-B14F-4D97-AF65-F5344CB8AC3E}">
        <p14:creationId xmlns:p14="http://schemas.microsoft.com/office/powerpoint/2010/main" val="37282781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직사각형 2"/>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6600" b="1" dirty="0">
                <a:solidFill>
                  <a:prstClr val="white"/>
                </a:solidFill>
              </a:rPr>
              <a:t>EOD</a:t>
            </a:r>
          </a:p>
        </p:txBody>
      </p:sp>
    </p:spTree>
    <p:extLst>
      <p:ext uri="{BB962C8B-B14F-4D97-AF65-F5344CB8AC3E}">
        <p14:creationId xmlns:p14="http://schemas.microsoft.com/office/powerpoint/2010/main" val="36485655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3407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7" name="Rectangle 132"/>
          <p:cNvSpPr>
            <a:spLocks noGrp="1" noChangeArrowheads="1"/>
          </p:cNvSpPr>
          <p:nvPr>
            <p:ph type="sldNum" sz="quarter" idx="4"/>
          </p:nvPr>
        </p:nvSpPr>
        <p:spPr bwMode="auto">
          <a:xfrm>
            <a:off x="5167924" y="6553924"/>
            <a:ext cx="1140496" cy="250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800">
                <a:solidFill>
                  <a:schemeClr val="tx1">
                    <a:lumMod val="50000"/>
                    <a:lumOff val="50000"/>
                  </a:schemeClr>
                </a:solidFill>
                <a:latin typeface="Tahoma" pitchFamily="34" charset="0"/>
                <a:ea typeface="굴림" pitchFamily="50" charset="-127"/>
                <a:cs typeface="Tahoma" pitchFamily="34" charset="0"/>
              </a:defRPr>
            </a:lvl1pPr>
          </a:lstStyle>
          <a:p>
            <a:pPr>
              <a:defRPr/>
            </a:pPr>
            <a:r>
              <a:rPr lang="en-US" altLang="ko-KR">
                <a:solidFill>
                  <a:prstClr val="black">
                    <a:lumMod val="50000"/>
                    <a:lumOff val="50000"/>
                  </a:prstClr>
                </a:solidFill>
                <a:ea typeface="Tahoma" pitchFamily="34" charset="0"/>
              </a:rPr>
              <a:t>page :</a:t>
            </a:r>
            <a:r>
              <a:rPr lang="en-US" altLang="ko-KR" b="1">
                <a:solidFill>
                  <a:prstClr val="black">
                    <a:lumMod val="50000"/>
                    <a:lumOff val="50000"/>
                  </a:prstClr>
                </a:solidFill>
                <a:ea typeface="Tahoma" pitchFamily="34" charset="0"/>
              </a:rPr>
              <a:t> </a:t>
            </a:r>
            <a:fld id="{CFE78FD3-A8B1-4C44-BFBE-1188407941C9}" type="slidenum">
              <a:rPr lang="en-US" altLang="ko-KR" b="1" smtClean="0">
                <a:solidFill>
                  <a:prstClr val="black">
                    <a:lumMod val="50000"/>
                    <a:lumOff val="50000"/>
                  </a:prstClr>
                </a:solidFill>
                <a:ea typeface="Tahoma" pitchFamily="34" charset="0"/>
              </a:rPr>
              <a:pPr>
                <a:defRPr/>
              </a:pPr>
              <a:t>‹#›</a:t>
            </a:fld>
            <a:endParaRPr lang="en-US" altLang="ko-KR" b="1">
              <a:solidFill>
                <a:prstClr val="black">
                  <a:lumMod val="50000"/>
                  <a:lumOff val="50000"/>
                </a:prstClr>
              </a:solidFill>
              <a:ea typeface="Tahoma" pitchFamily="34" charset="0"/>
            </a:endParaRPr>
          </a:p>
        </p:txBody>
      </p:sp>
      <p:sp>
        <p:nvSpPr>
          <p:cNvPr id="4" name="제목 개체 틀 5"/>
          <p:cNvSpPr>
            <a:spLocks noGrp="1"/>
          </p:cNvSpPr>
          <p:nvPr>
            <p:ph type="title"/>
          </p:nvPr>
        </p:nvSpPr>
        <p:spPr>
          <a:xfrm>
            <a:off x="111765" y="67427"/>
            <a:ext cx="11833503" cy="391319"/>
          </a:xfrm>
          <a:prstGeom prst="rect">
            <a:avLst/>
          </a:prstGeom>
        </p:spPr>
        <p:txBody>
          <a:bodyPr vert="horz" lIns="91440" tIns="45720" rIns="91440" bIns="45720" rtlCol="0" anchor="ctr">
            <a:normAutofit/>
          </a:bodyPr>
          <a:lstStyle>
            <a:lvl1pPr>
              <a:defRPr>
                <a:solidFill>
                  <a:schemeClr val="tx1"/>
                </a:solidFill>
              </a:defRPr>
            </a:lvl1pPr>
          </a:lstStyle>
          <a:p>
            <a:endParaRPr lang="ko-KR" altLang="en-US" dirty="0"/>
          </a:p>
        </p:txBody>
      </p:sp>
    </p:spTree>
    <p:extLst>
      <p:ext uri="{BB962C8B-B14F-4D97-AF65-F5344CB8AC3E}">
        <p14:creationId xmlns:p14="http://schemas.microsoft.com/office/powerpoint/2010/main" val="9726519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2800" dirty="0">
                <a:solidFill>
                  <a:prstClr val="white"/>
                </a:solidFill>
              </a:rPr>
              <a:t>Project NFYO</a:t>
            </a:r>
          </a:p>
          <a:p>
            <a:pPr algn="ctr"/>
            <a:br>
              <a:rPr lang="en-US" altLang="ko-KR" sz="1000" b="1" dirty="0">
                <a:solidFill>
                  <a:prstClr val="white"/>
                </a:solidFill>
              </a:rPr>
            </a:br>
            <a:r>
              <a:rPr lang="ko-KR" altLang="en-US" sz="4000" b="1" dirty="0">
                <a:solidFill>
                  <a:prstClr val="white"/>
                </a:solidFill>
              </a:rPr>
              <a:t>매장픽업주문 설계서</a:t>
            </a:r>
            <a:endParaRPr lang="en-US" altLang="ko-KR" sz="4000" b="1" dirty="0">
              <a:solidFill>
                <a:prstClr val="white"/>
              </a:solidFill>
            </a:endParaRPr>
          </a:p>
        </p:txBody>
      </p:sp>
    </p:spTree>
    <p:extLst>
      <p:ext uri="{BB962C8B-B14F-4D97-AF65-F5344CB8AC3E}">
        <p14:creationId xmlns:p14="http://schemas.microsoft.com/office/powerpoint/2010/main" val="30662133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2" name="직사각형 1"/>
          <p:cNvSpPr/>
          <p:nvPr userDrawn="1"/>
        </p:nvSpPr>
        <p:spPr>
          <a:xfrm>
            <a:off x="0" y="0"/>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black"/>
              </a:solidFill>
            </a:endParaRPr>
          </a:p>
        </p:txBody>
      </p:sp>
      <p:sp>
        <p:nvSpPr>
          <p:cNvPr id="11" name="직사각형 10"/>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dirty="0">
                <a:solidFill>
                  <a:prstClr val="white"/>
                </a:solidFill>
                <a:latin typeface="맑은 고딕"/>
                <a:ea typeface="맑은 고딕"/>
              </a:rPr>
              <a:t>Project NFYO</a:t>
            </a:r>
            <a:endParaRPr lang="ko-KR" altLang="en-US" sz="900" dirty="0">
              <a:solidFill>
                <a:prstClr val="white"/>
              </a:solidFill>
              <a:latin typeface="맑은 고딕"/>
              <a:ea typeface="맑은 고딕"/>
            </a:endParaRPr>
          </a:p>
        </p:txBody>
      </p:sp>
      <p:sp>
        <p:nvSpPr>
          <p:cNvPr id="13" name="직사각형 12"/>
          <p:cNvSpPr/>
          <p:nvPr userDrawn="1"/>
        </p:nvSpPr>
        <p:spPr>
          <a:xfrm>
            <a:off x="9973354" y="-3226"/>
            <a:ext cx="107790" cy="363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87306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14" name="직사각형 13"/>
          <p:cNvSpPr/>
          <p:nvPr userDrawn="1"/>
        </p:nvSpPr>
        <p:spPr>
          <a:xfrm>
            <a:off x="-3775" y="6669063"/>
            <a:ext cx="12192000" cy="191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9" name="TextBox 8"/>
          <p:cNvSpPr txBox="1"/>
          <p:nvPr userDrawn="1"/>
        </p:nvSpPr>
        <p:spPr bwMode="auto">
          <a:xfrm>
            <a:off x="5690666" y="6663983"/>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white"/>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white"/>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69063"/>
            <a:ext cx="1048550" cy="2125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표 9">
            <a:extLst>
              <a:ext uri="{FF2B5EF4-FFF2-40B4-BE49-F238E27FC236}">
                <a16:creationId xmlns:a16="http://schemas.microsoft.com/office/drawing/2014/main" id="{9A219FD7-A289-4A18-B471-9AD34583E476}"/>
              </a:ext>
            </a:extLst>
          </p:cNvPr>
          <p:cNvGraphicFramePr>
            <a:graphicFrameLocks noGrp="1"/>
          </p:cNvGraphicFramePr>
          <p:nvPr userDrawn="1">
            <p:extLst>
              <p:ext uri="{D42A27DB-BD31-4B8C-83A1-F6EECF244321}">
                <p14:modId xmlns:p14="http://schemas.microsoft.com/office/powerpoint/2010/main" val="3063911043"/>
              </p:ext>
            </p:extLst>
          </p:nvPr>
        </p:nvGraphicFramePr>
        <p:xfrm>
          <a:off x="203995" y="125414"/>
          <a:ext cx="11814114" cy="553242"/>
        </p:xfrm>
        <a:graphic>
          <a:graphicData uri="http://schemas.openxmlformats.org/drawingml/2006/table">
            <a:tbl>
              <a:tblPr firstRow="1" bandRow="1">
                <a:tableStyleId>{5940675A-B579-460E-94D1-54222C63F5DA}</a:tableStyleId>
              </a:tblPr>
              <a:tblGrid>
                <a:gridCol w="1194352">
                  <a:extLst>
                    <a:ext uri="{9D8B030D-6E8A-4147-A177-3AD203B41FA5}">
                      <a16:colId xmlns:a16="http://schemas.microsoft.com/office/drawing/2014/main" val="20000"/>
                    </a:ext>
                  </a:extLst>
                </a:gridCol>
                <a:gridCol w="7883922">
                  <a:extLst>
                    <a:ext uri="{9D8B030D-6E8A-4147-A177-3AD203B41FA5}">
                      <a16:colId xmlns:a16="http://schemas.microsoft.com/office/drawing/2014/main" val="20001"/>
                    </a:ext>
                  </a:extLst>
                </a:gridCol>
                <a:gridCol w="886450">
                  <a:extLst>
                    <a:ext uri="{9D8B030D-6E8A-4147-A177-3AD203B41FA5}">
                      <a16:colId xmlns:a16="http://schemas.microsoft.com/office/drawing/2014/main" val="20002"/>
                    </a:ext>
                  </a:extLst>
                </a:gridCol>
                <a:gridCol w="1849390">
                  <a:extLst>
                    <a:ext uri="{9D8B030D-6E8A-4147-A177-3AD203B41FA5}">
                      <a16:colId xmlns:a16="http://schemas.microsoft.com/office/drawing/2014/main" val="20003"/>
                    </a:ext>
                  </a:extLst>
                </a:gridCol>
              </a:tblGrid>
              <a:tr h="279399">
                <a:tc>
                  <a:txBody>
                    <a:bodyPr/>
                    <a:lstStyle/>
                    <a:p>
                      <a:pPr algn="ctr" latinLnBrk="1"/>
                      <a:r>
                        <a:rPr lang="ko-KR" altLang="en-US" sz="1000" b="1" dirty="0">
                          <a:solidFill>
                            <a:schemeClr val="bg1"/>
                          </a:solidFill>
                          <a:latin typeface="맑은 고딕" pitchFamily="50" charset="-127"/>
                          <a:ea typeface="맑은 고딕" pitchFamily="50" charset="-127"/>
                        </a:rPr>
                        <a:t>프로젝트 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bg1"/>
                          </a:solidFill>
                          <a:latin typeface="맑은 고딕" pitchFamily="50" charset="-127"/>
                          <a:ea typeface="맑은 고딕" pitchFamily="50" charset="-127"/>
                        </a:rPr>
                        <a:t>화면번호</a:t>
                      </a: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latinLnBrk="1"/>
                      <a:endParaRPr lang="ko-KR" altLang="en-US" sz="1000" dirty="0">
                        <a:latin typeface="맑은 고딕" panose="020B0503020000020004" pitchFamily="50" charset="-127"/>
                        <a:ea typeface="맑은 고딕" panose="020B0503020000020004" pitchFamily="50" charset="-127"/>
                      </a:endParaRPr>
                    </a:p>
                  </a:txBody>
                  <a:tcPr marL="112543" marR="112543"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3843">
                <a:tc>
                  <a:txBody>
                    <a:bodyPr/>
                    <a:lstStyle/>
                    <a:p>
                      <a:pPr algn="ctr" latinLnBrk="1"/>
                      <a:r>
                        <a:rPr lang="ko-KR" altLang="en-US" sz="1000" b="1" dirty="0">
                          <a:solidFill>
                            <a:schemeClr val="bg1"/>
                          </a:solidFill>
                          <a:latin typeface="맑은 고딕" pitchFamily="50" charset="-127"/>
                          <a:ea typeface="맑은 고딕" pitchFamily="50" charset="-127"/>
                        </a:rPr>
                        <a:t>화면</a:t>
                      </a:r>
                      <a:r>
                        <a:rPr lang="ko-KR" altLang="en-US" sz="1000" b="1" baseline="0" dirty="0">
                          <a:solidFill>
                            <a:schemeClr val="bg1"/>
                          </a:solidFill>
                          <a:latin typeface="맑은 고딕" pitchFamily="50" charset="-127"/>
                          <a:ea typeface="맑은 고딕" pitchFamily="50" charset="-127"/>
                        </a:rPr>
                        <a:t> </a:t>
                      </a:r>
                      <a:r>
                        <a:rPr lang="ko-KR" altLang="en-US" sz="1000" b="1" dirty="0">
                          <a:solidFill>
                            <a:schemeClr val="bg1"/>
                          </a:solidFill>
                          <a:latin typeface="맑은 고딕" pitchFamily="50" charset="-127"/>
                          <a:ea typeface="맑은 고딕" pitchFamily="50" charset="-127"/>
                        </a:rPr>
                        <a:t>명</a:t>
                      </a:r>
                    </a:p>
                  </a:txBody>
                  <a:tcPr marL="112543" marR="112543" marT="45835" marB="45835"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112543" marR="112543" marT="45835" marB="45835" anchor="ctr">
                    <a:lnL w="3175" cap="flat" cmpd="sng" algn="ctr">
                      <a:solidFill>
                        <a:schemeClr val="bg1">
                          <a:lumMod val="65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bg1"/>
                        </a:solidFill>
                        <a:latin typeface="맑은 고딕" pitchFamily="50" charset="-127"/>
                        <a:ea typeface="맑은 고딕" pitchFamily="50" charset="-127"/>
                      </a:endParaRPr>
                    </a:p>
                  </a:txBody>
                  <a:tcPr marL="91441" marR="91441" marT="45835" marB="4583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직사각형 11">
            <a:extLst>
              <a:ext uri="{FF2B5EF4-FFF2-40B4-BE49-F238E27FC236}">
                <a16:creationId xmlns:a16="http://schemas.microsoft.com/office/drawing/2014/main" id="{3FDB3D69-8A52-40EA-BA9F-F5E036B22D72}"/>
              </a:ext>
            </a:extLst>
          </p:cNvPr>
          <p:cNvSpPr/>
          <p:nvPr userDrawn="1"/>
        </p:nvSpPr>
        <p:spPr bwMode="auto">
          <a:xfrm>
            <a:off x="209066" y="763206"/>
            <a:ext cx="4059040" cy="5789994"/>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7" name="직사각형 16">
            <a:extLst>
              <a:ext uri="{FF2B5EF4-FFF2-40B4-BE49-F238E27FC236}">
                <a16:creationId xmlns:a16="http://schemas.microsoft.com/office/drawing/2014/main" id="{FD85541D-54BF-463C-9714-9094B049F2D2}"/>
              </a:ext>
            </a:extLst>
          </p:cNvPr>
          <p:cNvSpPr/>
          <p:nvPr userDrawn="1"/>
        </p:nvSpPr>
        <p:spPr bwMode="auto">
          <a:xfrm>
            <a:off x="8256241"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19" name="직사각형 18">
            <a:extLst>
              <a:ext uri="{FF2B5EF4-FFF2-40B4-BE49-F238E27FC236}">
                <a16:creationId xmlns:a16="http://schemas.microsoft.com/office/drawing/2014/main" id="{FCA2B0AD-B356-42AB-8E56-BA9123C9A7F4}"/>
              </a:ext>
            </a:extLst>
          </p:cNvPr>
          <p:cNvSpPr/>
          <p:nvPr userDrawn="1"/>
        </p:nvSpPr>
        <p:spPr bwMode="auto">
          <a:xfrm>
            <a:off x="8256240"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정책 설명</a:t>
            </a:r>
          </a:p>
        </p:txBody>
      </p:sp>
      <p:sp>
        <p:nvSpPr>
          <p:cNvPr id="28" name="직사각형 27">
            <a:extLst>
              <a:ext uri="{FF2B5EF4-FFF2-40B4-BE49-F238E27FC236}">
                <a16:creationId xmlns:a16="http://schemas.microsoft.com/office/drawing/2014/main" id="{FD85541D-54BF-463C-9714-9094B049F2D2}"/>
              </a:ext>
            </a:extLst>
          </p:cNvPr>
          <p:cNvSpPr/>
          <p:nvPr userDrawn="1"/>
        </p:nvSpPr>
        <p:spPr bwMode="auto">
          <a:xfrm>
            <a:off x="4372438" y="763211"/>
            <a:ext cx="3761868" cy="5788409"/>
          </a:xfrm>
          <a:prstGeom prst="rect">
            <a:avLst/>
          </a:prstGeom>
          <a:no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endParaRPr lang="ko-KR" altLang="en-US" sz="1400">
              <a:solidFill>
                <a:prstClr val="black"/>
              </a:solidFill>
            </a:endParaRPr>
          </a:p>
        </p:txBody>
      </p:sp>
      <p:sp>
        <p:nvSpPr>
          <p:cNvPr id="30" name="직사각형 29">
            <a:extLst>
              <a:ext uri="{FF2B5EF4-FFF2-40B4-BE49-F238E27FC236}">
                <a16:creationId xmlns:a16="http://schemas.microsoft.com/office/drawing/2014/main" id="{FCA2B0AD-B356-42AB-8E56-BA9123C9A7F4}"/>
              </a:ext>
            </a:extLst>
          </p:cNvPr>
          <p:cNvSpPr/>
          <p:nvPr userDrawn="1"/>
        </p:nvSpPr>
        <p:spPr bwMode="auto">
          <a:xfrm>
            <a:off x="4372437" y="763203"/>
            <a:ext cx="3761870" cy="361950"/>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wrap="none" anchor="ctr"/>
          <a:lstStyle/>
          <a:p>
            <a:pPr algn="ctr">
              <a:defRPr/>
            </a:pPr>
            <a:r>
              <a:rPr lang="ko-KR" altLang="en-US" sz="1000" dirty="0">
                <a:solidFill>
                  <a:prstClr val="black"/>
                </a:solidFill>
                <a:latin typeface="맑은 고딕" panose="020B0503020000020004" pitchFamily="50" charset="-127"/>
                <a:ea typeface="맑은 고딕" panose="020B0503020000020004" pitchFamily="50" charset="-127"/>
              </a:rPr>
              <a:t>화면 설명</a:t>
            </a:r>
          </a:p>
        </p:txBody>
      </p:sp>
    </p:spTree>
    <p:extLst>
      <p:ext uri="{BB962C8B-B14F-4D97-AF65-F5344CB8AC3E}">
        <p14:creationId xmlns:p14="http://schemas.microsoft.com/office/powerpoint/2010/main" val="3492498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5" name="직선 연결선 12"/>
          <p:cNvCxnSpPr>
            <a:cxnSpLocks noChangeShapeType="1"/>
          </p:cNvCxnSpPr>
          <p:nvPr userDrawn="1"/>
        </p:nvCxnSpPr>
        <p:spPr bwMode="auto">
          <a:xfrm>
            <a:off x="0" y="682107"/>
            <a:ext cx="12192000" cy="1588"/>
          </a:xfrm>
          <a:prstGeom prst="line">
            <a:avLst/>
          </a:prstGeom>
          <a:noFill/>
          <a:ln w="12700" cap="rnd" algn="ctr">
            <a:solidFill>
              <a:schemeClr val="tx1"/>
            </a:solidFill>
            <a:round/>
            <a:headEnd/>
            <a:tailEnd/>
          </a:ln>
        </p:spPr>
      </p:cxnSp>
      <p:sp>
        <p:nvSpPr>
          <p:cNvPr id="10" name="제목 1"/>
          <p:cNvSpPr txBox="1">
            <a:spLocks/>
          </p:cNvSpPr>
          <p:nvPr userDrawn="1"/>
        </p:nvSpPr>
        <p:spPr>
          <a:xfrm>
            <a:off x="132863" y="115077"/>
            <a:ext cx="10363200" cy="457200"/>
          </a:xfrm>
          <a:prstGeom prst="rect">
            <a:avLst/>
          </a:prstGeom>
        </p:spPr>
        <p:txBody>
          <a:bodyPr>
            <a:noAutofit/>
          </a:bodyPr>
          <a:lstStyle>
            <a:lvl1pPr algn="l" defTabSz="914400" rtl="0" eaLnBrk="1" latinLnBrk="1" hangingPunct="1">
              <a:spcBef>
                <a:spcPct val="0"/>
              </a:spcBef>
              <a:buNone/>
              <a:defRPr sz="2400" kern="1200">
                <a:solidFill>
                  <a:schemeClr val="tx1"/>
                </a:solidFill>
                <a:latin typeface="서울남산체 EB" pitchFamily="18" charset="-127"/>
                <a:ea typeface="서울남산체 EB" pitchFamily="18" charset="-127"/>
                <a:cs typeface="+mj-cs"/>
              </a:defRPr>
            </a:lvl1pPr>
          </a:lstStyle>
          <a:p>
            <a:pPr>
              <a:buFont typeface="Wingdings" pitchFamily="2" charset="2"/>
              <a:buNone/>
            </a:pPr>
            <a:r>
              <a:rPr lang="ko-KR" altLang="en-US" sz="2800" dirty="0">
                <a:solidFill>
                  <a:srgbClr val="FF0000"/>
                </a:solidFill>
                <a:latin typeface="맑은 고딕"/>
                <a:ea typeface="맑은 고딕"/>
              </a:rPr>
              <a:t>＊</a:t>
            </a:r>
            <a:r>
              <a:rPr lang="ko-KR" altLang="en-US" sz="2800" dirty="0">
                <a:solidFill>
                  <a:prstClr val="black"/>
                </a:solidFill>
                <a:latin typeface="맑은 고딕"/>
                <a:ea typeface="맑은 고딕"/>
              </a:rPr>
              <a:t>목차</a:t>
            </a:r>
          </a:p>
        </p:txBody>
      </p:sp>
      <p:sp>
        <p:nvSpPr>
          <p:cNvPr id="4" name="텍스트 개체 틀 3"/>
          <p:cNvSpPr>
            <a:spLocks noGrp="1"/>
          </p:cNvSpPr>
          <p:nvPr>
            <p:ph type="body" sz="quarter" idx="10"/>
          </p:nvPr>
        </p:nvSpPr>
        <p:spPr>
          <a:xfrm>
            <a:off x="611556" y="818716"/>
            <a:ext cx="10968892" cy="4995863"/>
          </a:xfrm>
          <a:prstGeom prst="rect">
            <a:avLst/>
          </a:prstGeom>
        </p:spPr>
        <p:txBody>
          <a:bodyPr/>
          <a:lstStyle>
            <a:lvl1pPr marL="360009" indent="-360009">
              <a:lnSpc>
                <a:spcPct val="120000"/>
              </a:lnSpc>
              <a:spcBef>
                <a:spcPts val="0"/>
              </a:spcBef>
              <a:spcAft>
                <a:spcPts val="50"/>
              </a:spcAft>
              <a:buFont typeface="+mj-lt"/>
              <a:buAutoNum type="arabicPeriod"/>
              <a:defRPr sz="2400">
                <a:latin typeface="+mn-ea"/>
                <a:ea typeface="+mn-ea"/>
              </a:defRPr>
            </a:lvl1pPr>
            <a:lvl2pPr marL="648016" indent="-288007">
              <a:lnSpc>
                <a:spcPct val="120000"/>
              </a:lnSpc>
              <a:spcBef>
                <a:spcPts val="0"/>
              </a:spcBef>
              <a:spcAft>
                <a:spcPts val="50"/>
              </a:spcAft>
              <a:buFont typeface="+mj-lt"/>
              <a:buAutoNum type="arabicParenR"/>
              <a:defRPr sz="2000" i="1">
                <a:latin typeface="+mn-ea"/>
                <a:ea typeface="+mn-ea"/>
              </a:defRPr>
            </a:lvl2pPr>
            <a:lvl3pPr marL="900023" indent="-252007">
              <a:lnSpc>
                <a:spcPct val="120000"/>
              </a:lnSpc>
              <a:spcBef>
                <a:spcPts val="0"/>
              </a:spcBef>
              <a:spcAft>
                <a:spcPts val="50"/>
              </a:spcAft>
              <a:buFont typeface="+mj-ea"/>
              <a:buAutoNum type="circleNumDbPlain"/>
              <a:defRPr sz="1400" i="1">
                <a:latin typeface="+mn-ea"/>
                <a:ea typeface="+mn-ea"/>
              </a:defRPr>
            </a:lvl3pPr>
            <a:lvl4pPr marL="1080027" indent="-144003">
              <a:lnSpc>
                <a:spcPct val="120000"/>
              </a:lnSpc>
              <a:spcBef>
                <a:spcPts val="0"/>
              </a:spcBef>
              <a:spcAft>
                <a:spcPts val="50"/>
              </a:spcAft>
              <a:defRPr sz="1100" i="1">
                <a:latin typeface="+mn-ea"/>
                <a:ea typeface="+mn-ea"/>
              </a:defRPr>
            </a:lvl4pPr>
            <a:lvl5pPr marL="1260032" indent="-108002">
              <a:lnSpc>
                <a:spcPct val="120000"/>
              </a:lnSpc>
              <a:spcBef>
                <a:spcPts val="0"/>
              </a:spcBef>
              <a:spcAft>
                <a:spcPts val="50"/>
              </a:spcAft>
              <a:defRPr sz="900" i="1">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직사각형 8"/>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3" name="TextBox 12"/>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1"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21252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직사각형 2"/>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6600" b="1" dirty="0"/>
              <a:t>EOD</a:t>
            </a:r>
          </a:p>
        </p:txBody>
      </p:sp>
    </p:spTree>
    <p:extLst>
      <p:ext uri="{BB962C8B-B14F-4D97-AF65-F5344CB8AC3E}">
        <p14:creationId xmlns:p14="http://schemas.microsoft.com/office/powerpoint/2010/main" val="408625325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3" name="직선 연결선 12"/>
          <p:cNvCxnSpPr>
            <a:cxnSpLocks noChangeShapeType="1"/>
          </p:cNvCxnSpPr>
          <p:nvPr userDrawn="1"/>
        </p:nvCxnSpPr>
        <p:spPr bwMode="auto">
          <a:xfrm>
            <a:off x="0" y="584200"/>
            <a:ext cx="12192000" cy="1588"/>
          </a:xfrm>
          <a:prstGeom prst="line">
            <a:avLst/>
          </a:prstGeom>
          <a:noFill/>
          <a:ln w="12700" cap="rnd" algn="ctr">
            <a:solidFill>
              <a:schemeClr val="tx1"/>
            </a:solidFill>
            <a:round/>
            <a:headEnd/>
            <a:tailEnd/>
          </a:ln>
        </p:spPr>
      </p:cxnSp>
      <p:sp>
        <p:nvSpPr>
          <p:cNvPr id="5" name="제목 1"/>
          <p:cNvSpPr>
            <a:spLocks noGrp="1"/>
          </p:cNvSpPr>
          <p:nvPr>
            <p:ph type="title"/>
          </p:nvPr>
        </p:nvSpPr>
        <p:spPr>
          <a:xfrm>
            <a:off x="132863" y="139700"/>
            <a:ext cx="10363200" cy="457200"/>
          </a:xfrm>
          <a:prstGeom prst="rect">
            <a:avLst/>
          </a:prstGeom>
        </p:spPr>
        <p:txBody>
          <a:bodyPr>
            <a:normAutofit/>
          </a:bodyPr>
          <a:lstStyle>
            <a:lvl1pPr algn="l">
              <a:defRPr sz="2400">
                <a:latin typeface="+mn-ea"/>
                <a:ea typeface="+mn-ea"/>
              </a:defRPr>
            </a:lvl1pPr>
          </a:lstStyle>
          <a:p>
            <a:r>
              <a:rPr lang="ko-KR" altLang="en-US" dirty="0"/>
              <a:t>마스터 제목 스타일 편집</a:t>
            </a:r>
          </a:p>
        </p:txBody>
      </p:sp>
      <p:cxnSp>
        <p:nvCxnSpPr>
          <p:cNvPr id="10" name="직선 연결선 12"/>
          <p:cNvCxnSpPr>
            <a:cxnSpLocks noChangeShapeType="1"/>
          </p:cNvCxnSpPr>
          <p:nvPr userDrawn="1"/>
        </p:nvCxnSpPr>
        <p:spPr bwMode="auto">
          <a:xfrm>
            <a:off x="0" y="6577762"/>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5"/>
            <a:ext cx="107790" cy="363573"/>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sp>
        <p:nvSpPr>
          <p:cNvPr id="16" name="TextBox 15"/>
          <p:cNvSpPr txBox="1"/>
          <p:nvPr userDrawn="1"/>
        </p:nvSpPr>
        <p:spPr bwMode="auto">
          <a:xfrm>
            <a:off x="5320529" y="6642211"/>
            <a:ext cx="1125415" cy="215790"/>
          </a:xfrm>
          <a:prstGeom prst="rect">
            <a:avLst/>
          </a:prstGeom>
          <a:noFill/>
          <a:ln w="19050">
            <a:noFill/>
            <a:miter lim="800000"/>
            <a:headEnd/>
            <a:tailEnd/>
          </a:ln>
          <a:effectLst/>
        </p:spPr>
        <p:txBody>
          <a:bodyPr wrap="none" lIns="72000" tIns="72000" rIns="72000" bIns="72000" anchor="ctr" anchorCtr="1"/>
          <a:lstStyle/>
          <a:p>
            <a:pPr>
              <a:lnSpc>
                <a:spcPct val="120000"/>
              </a:lnSpc>
              <a:spcBef>
                <a:spcPct val="50000"/>
              </a:spcBef>
              <a:buFont typeface="Wingdings" pitchFamily="2" charset="2"/>
              <a:buNone/>
              <a:defRPr/>
            </a:pPr>
            <a:fld id="{D1C5355F-9353-4925-96BB-0D6F4C5880E3}" type="slidenum">
              <a:rPr lang="en-US" altLang="ko-KR" sz="1000" b="1">
                <a:solidFill>
                  <a:prstClr val="black"/>
                </a:solidFill>
                <a:latin typeface="맑은 고딕"/>
                <a:ea typeface="맑은 고딕"/>
              </a:rPr>
              <a:pPr>
                <a:lnSpc>
                  <a:spcPct val="120000"/>
                </a:lnSpc>
                <a:spcBef>
                  <a:spcPct val="50000"/>
                </a:spcBef>
                <a:buFont typeface="Wingdings" pitchFamily="2" charset="2"/>
                <a:buNone/>
                <a:defRPr/>
              </a:pPr>
              <a:t>‹#›</a:t>
            </a:fld>
            <a:endParaRPr lang="ko-KR" altLang="en-US" sz="1000" b="1" dirty="0">
              <a:solidFill>
                <a:prstClr val="black"/>
              </a:solidFill>
              <a:latin typeface="맑은 고딕"/>
              <a:ea typeface="맑은 고딕"/>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58532"/>
          </a:xfrm>
          <a:prstGeom prst="rect">
            <a:avLst/>
          </a:prstGeom>
        </p:spPr>
        <p:txBody>
          <a:bodyPr wrap="square">
            <a:spAutoFit/>
          </a:bodyPr>
          <a:lstStyle/>
          <a:p>
            <a:pPr marL="1076352" algn="ctr" latinLnBrk="0">
              <a:lnSpc>
                <a:spcPct val="120000"/>
              </a:lnSpc>
              <a:spcBef>
                <a:spcPct val="20000"/>
              </a:spcBef>
            </a:pPr>
            <a:r>
              <a:rPr lang="en-US" altLang="ko-KR" sz="900" b="1" dirty="0">
                <a:solidFill>
                  <a:prstClr val="black"/>
                </a:solidFill>
                <a:latin typeface="맑은 고딕"/>
                <a:ea typeface="맑은 고딕"/>
              </a:rPr>
              <a:t>Project NFYO</a:t>
            </a:r>
            <a:endParaRPr lang="ko-KR" altLang="en-US" sz="900" b="1" dirty="0">
              <a:solidFill>
                <a:prstClr val="black"/>
              </a:solidFill>
              <a:latin typeface="맑은 고딕"/>
              <a:ea typeface="맑은 고딕"/>
            </a:endParaRPr>
          </a:p>
        </p:txBody>
      </p:sp>
    </p:spTree>
    <p:extLst>
      <p:ext uri="{BB962C8B-B14F-4D97-AF65-F5344CB8AC3E}">
        <p14:creationId xmlns:p14="http://schemas.microsoft.com/office/powerpoint/2010/main" val="9796862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직사각형 1"/>
          <p:cNvSpPr/>
          <p:nvPr userDrawn="1"/>
        </p:nvSpPr>
        <p:spPr>
          <a:xfrm>
            <a:off x="5398" y="5"/>
            <a:ext cx="12192000" cy="413665"/>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prstClr val="white"/>
              </a:solidFill>
            </a:endParaRPr>
          </a:p>
        </p:txBody>
      </p:sp>
      <p:cxnSp>
        <p:nvCxnSpPr>
          <p:cNvPr id="4" name="직선 연결선 3"/>
          <p:cNvCxnSpPr/>
          <p:nvPr userDrawn="1"/>
        </p:nvCxnSpPr>
        <p:spPr>
          <a:xfrm>
            <a:off x="1332394" y="2483895"/>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1332394" y="2530361"/>
            <a:ext cx="919486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661772" y="1313770"/>
            <a:ext cx="0" cy="508556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3631112" y="336002"/>
            <a:ext cx="4929778" cy="369332"/>
          </a:xfrm>
          <a:prstGeom prst="rect">
            <a:avLst/>
          </a:prstGeom>
          <a:noFill/>
        </p:spPr>
        <p:txBody>
          <a:bodyPr wrap="square" rtlCol="0">
            <a:spAutoFit/>
          </a:bodyPr>
          <a:lstStyle/>
          <a:p>
            <a:pPr algn="ctr"/>
            <a:r>
              <a:rPr lang="en-US" altLang="ko-KR" sz="1800" b="1" dirty="0">
                <a:solidFill>
                  <a:prstClr val="black"/>
                </a:solidFill>
                <a:latin typeface="맑은 고딕"/>
                <a:ea typeface="맑은 고딕"/>
              </a:rPr>
              <a:t>Project NFYO</a:t>
            </a:r>
            <a:endParaRPr lang="ko-KR" altLang="en-US" sz="1800" b="1" dirty="0">
              <a:solidFill>
                <a:prstClr val="black"/>
              </a:solidFill>
              <a:latin typeface="맑은 고딕"/>
              <a:ea typeface="맑은 고딕"/>
            </a:endParaRPr>
          </a:p>
        </p:txBody>
      </p:sp>
    </p:spTree>
    <p:extLst>
      <p:ext uri="{BB962C8B-B14F-4D97-AF65-F5344CB8AC3E}">
        <p14:creationId xmlns:p14="http://schemas.microsoft.com/office/powerpoint/2010/main" val="4042022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직사각형 2"/>
          <p:cNvSpPr/>
          <p:nvPr userDrawn="1"/>
        </p:nvSpPr>
        <p:spPr>
          <a:xfrm>
            <a:off x="0" y="1921400"/>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6600" b="1" dirty="0">
                <a:solidFill>
                  <a:prstClr val="white"/>
                </a:solidFill>
              </a:rPr>
              <a:t>EOD</a:t>
            </a:r>
          </a:p>
        </p:txBody>
      </p:sp>
    </p:spTree>
    <p:extLst>
      <p:ext uri="{BB962C8B-B14F-4D97-AF65-F5344CB8AC3E}">
        <p14:creationId xmlns:p14="http://schemas.microsoft.com/office/powerpoint/2010/main" val="22318648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1493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7" name="Rectangle 132"/>
          <p:cNvSpPr>
            <a:spLocks noGrp="1" noChangeArrowheads="1"/>
          </p:cNvSpPr>
          <p:nvPr>
            <p:ph type="sldNum" sz="quarter" idx="4"/>
          </p:nvPr>
        </p:nvSpPr>
        <p:spPr bwMode="auto">
          <a:xfrm>
            <a:off x="5167924" y="6553924"/>
            <a:ext cx="1140496" cy="250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800">
                <a:solidFill>
                  <a:schemeClr val="tx1">
                    <a:lumMod val="50000"/>
                    <a:lumOff val="50000"/>
                  </a:schemeClr>
                </a:solidFill>
                <a:latin typeface="Tahoma" pitchFamily="34" charset="0"/>
                <a:ea typeface="굴림" pitchFamily="50" charset="-127"/>
                <a:cs typeface="Tahoma" pitchFamily="34" charset="0"/>
              </a:defRPr>
            </a:lvl1pPr>
          </a:lstStyle>
          <a:p>
            <a:pPr>
              <a:defRPr/>
            </a:pPr>
            <a:r>
              <a:rPr lang="en-US" altLang="ko-KR">
                <a:solidFill>
                  <a:prstClr val="black">
                    <a:lumMod val="50000"/>
                    <a:lumOff val="50000"/>
                  </a:prstClr>
                </a:solidFill>
                <a:ea typeface="Tahoma" pitchFamily="34" charset="0"/>
              </a:rPr>
              <a:t>page :</a:t>
            </a:r>
            <a:r>
              <a:rPr lang="en-US" altLang="ko-KR" b="1">
                <a:solidFill>
                  <a:prstClr val="black">
                    <a:lumMod val="50000"/>
                    <a:lumOff val="50000"/>
                  </a:prstClr>
                </a:solidFill>
                <a:ea typeface="Tahoma" pitchFamily="34" charset="0"/>
              </a:rPr>
              <a:t> </a:t>
            </a:r>
            <a:fld id="{CFE78FD3-A8B1-4C44-BFBE-1188407941C9}" type="slidenum">
              <a:rPr lang="en-US" altLang="ko-KR" b="1" smtClean="0">
                <a:solidFill>
                  <a:prstClr val="black">
                    <a:lumMod val="50000"/>
                    <a:lumOff val="50000"/>
                  </a:prstClr>
                </a:solidFill>
                <a:ea typeface="Tahoma" pitchFamily="34" charset="0"/>
              </a:rPr>
              <a:pPr>
                <a:defRPr/>
              </a:pPr>
              <a:t>‹#›</a:t>
            </a:fld>
            <a:endParaRPr lang="en-US" altLang="ko-KR" b="1">
              <a:solidFill>
                <a:prstClr val="black">
                  <a:lumMod val="50000"/>
                  <a:lumOff val="50000"/>
                </a:prstClr>
              </a:solidFill>
              <a:ea typeface="Tahoma" pitchFamily="34" charset="0"/>
            </a:endParaRPr>
          </a:p>
        </p:txBody>
      </p:sp>
      <p:sp>
        <p:nvSpPr>
          <p:cNvPr id="4" name="제목 개체 틀 5"/>
          <p:cNvSpPr>
            <a:spLocks noGrp="1"/>
          </p:cNvSpPr>
          <p:nvPr>
            <p:ph type="title"/>
          </p:nvPr>
        </p:nvSpPr>
        <p:spPr>
          <a:xfrm>
            <a:off x="111765" y="67427"/>
            <a:ext cx="11833503" cy="391319"/>
          </a:xfrm>
          <a:prstGeom prst="rect">
            <a:avLst/>
          </a:prstGeom>
        </p:spPr>
        <p:txBody>
          <a:bodyPr vert="horz" lIns="91440" tIns="45720" rIns="91440" bIns="45720" rtlCol="0" anchor="ctr">
            <a:normAutofit/>
          </a:bodyPr>
          <a:lstStyle>
            <a:lvl1pPr>
              <a:defRPr>
                <a:solidFill>
                  <a:schemeClr val="tx1"/>
                </a:solidFill>
              </a:defRPr>
            </a:lvl1pPr>
          </a:lstStyle>
          <a:p>
            <a:endParaRPr lang="ko-KR" altLang="en-US" dirty="0"/>
          </a:p>
        </p:txBody>
      </p:sp>
    </p:spTree>
    <p:extLst>
      <p:ext uri="{BB962C8B-B14F-4D97-AF65-F5344CB8AC3E}">
        <p14:creationId xmlns:p14="http://schemas.microsoft.com/office/powerpoint/2010/main" val="22730416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1"/>
            <a:ext cx="12192000" cy="2137675"/>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2527" dirty="0"/>
              <a:t>Project NFYO</a:t>
            </a:r>
          </a:p>
          <a:p>
            <a:pPr algn="ctr"/>
            <a:br>
              <a:rPr lang="en-US" altLang="ko-KR" sz="902" b="1" dirty="0"/>
            </a:br>
            <a:r>
              <a:rPr lang="ko-KR" altLang="en-US" sz="3611" b="1" dirty="0" err="1"/>
              <a:t>서비스사항</a:t>
            </a:r>
            <a:r>
              <a:rPr lang="ko-KR" altLang="en-US" sz="3611" b="1" dirty="0"/>
              <a:t> 구체화</a:t>
            </a:r>
            <a:endParaRPr lang="en-US" altLang="ko-KR" sz="3611" b="1" dirty="0"/>
          </a:p>
        </p:txBody>
      </p:sp>
    </p:spTree>
    <p:extLst>
      <p:ext uri="{BB962C8B-B14F-4D97-AF65-F5344CB8AC3E}">
        <p14:creationId xmlns:p14="http://schemas.microsoft.com/office/powerpoint/2010/main" val="4229703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5" name="직사각형 4"/>
          <p:cNvSpPr/>
          <p:nvPr userDrawn="1"/>
        </p:nvSpPr>
        <p:spPr>
          <a:xfrm>
            <a:off x="0" y="2305675"/>
            <a:ext cx="12192000" cy="1814602"/>
          </a:xfrm>
          <a:prstGeom prst="rect">
            <a:avLst/>
          </a:prstGeom>
          <a:solidFill>
            <a:schemeClr val="tx1">
              <a:lumMod val="75000"/>
              <a:lumOff val="25000"/>
            </a:schemeClr>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ltLang="ko-KR" sz="3467" b="1" dirty="0"/>
          </a:p>
        </p:txBody>
      </p:sp>
    </p:spTree>
    <p:extLst>
      <p:ext uri="{BB962C8B-B14F-4D97-AF65-F5344CB8AC3E}">
        <p14:creationId xmlns:p14="http://schemas.microsoft.com/office/powerpoint/2010/main" val="41241230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cxnSp>
        <p:nvCxnSpPr>
          <p:cNvPr id="10" name="직선 연결선 12"/>
          <p:cNvCxnSpPr>
            <a:cxnSpLocks noChangeShapeType="1"/>
          </p:cNvCxnSpPr>
          <p:nvPr userDrawn="1"/>
        </p:nvCxnSpPr>
        <p:spPr bwMode="auto">
          <a:xfrm>
            <a:off x="0" y="6577763"/>
            <a:ext cx="12192000" cy="1588"/>
          </a:xfrm>
          <a:prstGeom prst="line">
            <a:avLst/>
          </a:prstGeom>
          <a:noFill/>
          <a:ln w="12700" cap="rnd" algn="ctr">
            <a:solidFill>
              <a:schemeClr val="tx1"/>
            </a:solidFill>
            <a:round/>
            <a:headEnd/>
            <a:tailEnd/>
          </a:ln>
        </p:spPr>
      </p:cxnSp>
      <p:sp>
        <p:nvSpPr>
          <p:cNvPr id="14" name="직사각형 13"/>
          <p:cNvSpPr/>
          <p:nvPr userDrawn="1"/>
        </p:nvSpPr>
        <p:spPr>
          <a:xfrm>
            <a:off x="9952537" y="0"/>
            <a:ext cx="107790" cy="363574"/>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5">
              <a:latin typeface="+mn-ea"/>
              <a:ea typeface="+mn-ea"/>
            </a:endParaRPr>
          </a:p>
        </p:txBody>
      </p:sp>
      <p:sp>
        <p:nvSpPr>
          <p:cNvPr id="16" name="TextBox 15"/>
          <p:cNvSpPr txBox="1"/>
          <p:nvPr userDrawn="1"/>
        </p:nvSpPr>
        <p:spPr bwMode="auto">
          <a:xfrm>
            <a:off x="5320532" y="6642212"/>
            <a:ext cx="1125417" cy="215790"/>
          </a:xfrm>
          <a:prstGeom prst="rect">
            <a:avLst/>
          </a:prstGeom>
          <a:noFill/>
          <a:ln w="19050">
            <a:noFill/>
            <a:miter lim="800000"/>
            <a:headEnd/>
            <a:tailEnd/>
          </a:ln>
          <a:effectLst/>
        </p:spPr>
        <p:txBody>
          <a:bodyPr wrap="none" lIns="65000" tIns="65000" rIns="65000" bIns="65000" anchor="ctr" anchorCtr="1"/>
          <a:lstStyle/>
          <a:p>
            <a:pPr>
              <a:lnSpc>
                <a:spcPct val="120000"/>
              </a:lnSpc>
              <a:spcBef>
                <a:spcPct val="50000"/>
              </a:spcBef>
              <a:buFont typeface="Wingdings" pitchFamily="2" charset="2"/>
              <a:buNone/>
              <a:defRPr/>
            </a:pPr>
            <a:fld id="{D1C5355F-9353-4925-96BB-0D6F4C5880E3}" type="slidenum">
              <a:rPr lang="en-US" altLang="ko-KR" sz="902" b="1">
                <a:solidFill>
                  <a:schemeClr val="tx1"/>
                </a:solidFill>
                <a:latin typeface="+mn-ea"/>
                <a:ea typeface="+mn-ea"/>
              </a:rPr>
              <a:pPr>
                <a:lnSpc>
                  <a:spcPct val="120000"/>
                </a:lnSpc>
                <a:spcBef>
                  <a:spcPct val="50000"/>
                </a:spcBef>
                <a:buFont typeface="Wingdings" pitchFamily="2" charset="2"/>
                <a:buNone/>
                <a:defRPr/>
              </a:pPr>
              <a:t>‹#›</a:t>
            </a:fld>
            <a:endParaRPr lang="ko-KR" altLang="en-US" sz="902" b="1" dirty="0">
              <a:solidFill>
                <a:schemeClr val="tx1"/>
              </a:solidFill>
              <a:latin typeface="+mn-ea"/>
              <a:ea typeface="+mn-ea"/>
            </a:endParaRPr>
          </a:p>
        </p:txBody>
      </p:sp>
      <p:pic>
        <p:nvPicPr>
          <p:cNvPr id="15" name="Picture 2" descr="C:\Users\김낙형\Desktop\로고_GS.gif"/>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29412" b="89412" l="0" r="92462">
                        <a14:foregroundMark x1="77387" y1="51765" x2="76884" y2="69412"/>
                        <a14:foregroundMark x1="71357" y1="55294" x2="71859" y2="69412"/>
                        <a14:foregroundMark x1="59296" y1="57647" x2="59799" y2="71765"/>
                        <a14:foregroundMark x1="34673" y1="60000" x2="38693" y2="63529"/>
                        <a14:foregroundMark x1="17588" y1="54118" x2="24121" y2="67059"/>
                        <a14:foregroundMark x1="5025" y1="50588" x2="2513" y2="60000"/>
                      </a14:backgroundRemoval>
                    </a14:imgEffect>
                  </a14:imgLayer>
                </a14:imgProps>
              </a:ext>
              <a:ext uri="{28A0092B-C50C-407E-A947-70E740481C1C}">
                <a14:useLocalDpi xmlns:a14="http://schemas.microsoft.com/office/drawing/2010/main"/>
              </a:ext>
            </a:extLst>
          </a:blip>
          <a:srcRect t="35820" r="10108" b="11672"/>
          <a:stretch/>
        </p:blipFill>
        <p:spPr bwMode="auto">
          <a:xfrm>
            <a:off x="3" y="6647291"/>
            <a:ext cx="1048550" cy="21255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userDrawn="1"/>
        </p:nvSpPr>
        <p:spPr>
          <a:xfrm>
            <a:off x="8450825" y="100256"/>
            <a:ext cx="3350426" cy="242310"/>
          </a:xfrm>
          <a:prstGeom prst="rect">
            <a:avLst/>
          </a:prstGeom>
        </p:spPr>
        <p:txBody>
          <a:bodyPr wrap="square">
            <a:spAutoFit/>
          </a:bodyPr>
          <a:lstStyle/>
          <a:p>
            <a:pPr marL="971639" lvl="0" indent="0" algn="ctr" latinLnBrk="0">
              <a:lnSpc>
                <a:spcPct val="120000"/>
              </a:lnSpc>
              <a:spcBef>
                <a:spcPct val="20000"/>
              </a:spcBef>
            </a:pPr>
            <a:r>
              <a:rPr lang="en-US" altLang="ko-KR" sz="812" b="1" dirty="0">
                <a:solidFill>
                  <a:schemeClr val="tx1"/>
                </a:solidFill>
                <a:latin typeface="+mn-ea"/>
                <a:ea typeface="+mn-ea"/>
              </a:rPr>
              <a:t>Project</a:t>
            </a:r>
            <a:r>
              <a:rPr lang="en-US" altLang="ko-KR" sz="812" b="1" baseline="0" dirty="0">
                <a:solidFill>
                  <a:schemeClr val="tx1"/>
                </a:solidFill>
                <a:latin typeface="+mn-ea"/>
                <a:ea typeface="+mn-ea"/>
              </a:rPr>
              <a:t> VENUS</a:t>
            </a:r>
            <a:endParaRPr lang="ko-KR" altLang="en-US" sz="812" b="1" dirty="0">
              <a:solidFill>
                <a:schemeClr val="tx1"/>
              </a:solidFill>
              <a:latin typeface="+mn-ea"/>
              <a:ea typeface="+mn-ea"/>
            </a:endParaRPr>
          </a:p>
        </p:txBody>
      </p:sp>
      <p:sp>
        <p:nvSpPr>
          <p:cNvPr id="9" name="직사각형 8"/>
          <p:cNvSpPr/>
          <p:nvPr userDrawn="1"/>
        </p:nvSpPr>
        <p:spPr>
          <a:xfrm>
            <a:off x="0" y="1"/>
            <a:ext cx="12192000" cy="458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5">
              <a:solidFill>
                <a:schemeClr val="tx1"/>
              </a:solidFill>
            </a:endParaRPr>
          </a:p>
        </p:txBody>
      </p:sp>
      <p:sp>
        <p:nvSpPr>
          <p:cNvPr id="11" name="직사각형 10"/>
          <p:cNvSpPr/>
          <p:nvPr userDrawn="1"/>
        </p:nvSpPr>
        <p:spPr>
          <a:xfrm>
            <a:off x="8450825" y="100256"/>
            <a:ext cx="3350426" cy="242310"/>
          </a:xfrm>
          <a:prstGeom prst="rect">
            <a:avLst/>
          </a:prstGeom>
        </p:spPr>
        <p:txBody>
          <a:bodyPr wrap="square">
            <a:spAutoFit/>
          </a:bodyPr>
          <a:lstStyle/>
          <a:p>
            <a:pPr marL="971639" lvl="0" indent="0" algn="ctr" latinLnBrk="0">
              <a:lnSpc>
                <a:spcPct val="120000"/>
              </a:lnSpc>
              <a:spcBef>
                <a:spcPct val="20000"/>
              </a:spcBef>
            </a:pPr>
            <a:r>
              <a:rPr lang="en-US" altLang="ko-KR" sz="812" b="0" dirty="0">
                <a:solidFill>
                  <a:schemeClr val="bg1"/>
                </a:solidFill>
                <a:latin typeface="+mn-ea"/>
                <a:ea typeface="+mn-ea"/>
              </a:rPr>
              <a:t>Project NFYO</a:t>
            </a:r>
            <a:endParaRPr lang="ko-KR" altLang="en-US" sz="812" b="0" dirty="0">
              <a:solidFill>
                <a:schemeClr val="bg1"/>
              </a:solidFill>
              <a:latin typeface="+mn-ea"/>
              <a:ea typeface="+mn-ea"/>
            </a:endParaRPr>
          </a:p>
        </p:txBody>
      </p:sp>
      <p:sp>
        <p:nvSpPr>
          <p:cNvPr id="12" name="직사각형 11"/>
          <p:cNvSpPr/>
          <p:nvPr userDrawn="1"/>
        </p:nvSpPr>
        <p:spPr>
          <a:xfrm>
            <a:off x="9973355" y="-3226"/>
            <a:ext cx="107790" cy="363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5"/>
          </a:p>
        </p:txBody>
      </p:sp>
      <p:sp>
        <p:nvSpPr>
          <p:cNvPr id="5" name="제목 1"/>
          <p:cNvSpPr>
            <a:spLocks noGrp="1"/>
          </p:cNvSpPr>
          <p:nvPr>
            <p:ph type="title"/>
          </p:nvPr>
        </p:nvSpPr>
        <p:spPr>
          <a:xfrm>
            <a:off x="3" y="-3226"/>
            <a:ext cx="9952538" cy="457200"/>
          </a:xfrm>
          <a:prstGeom prst="rect">
            <a:avLst/>
          </a:prstGeom>
        </p:spPr>
        <p:txBody>
          <a:bodyPr>
            <a:normAutofit/>
          </a:bodyPr>
          <a:lstStyle>
            <a:lvl1pPr algn="l">
              <a:defRPr sz="1950" b="0">
                <a:solidFill>
                  <a:schemeClr val="bg1"/>
                </a:solidFill>
                <a:latin typeface="+mn-ea"/>
                <a:ea typeface="+mn-ea"/>
              </a:defRPr>
            </a:lvl1pPr>
          </a:lstStyle>
          <a:p>
            <a:r>
              <a:rPr lang="ko-KR" altLang="en-US" dirty="0"/>
              <a:t>마스터 제목 스타일 편집</a:t>
            </a:r>
          </a:p>
        </p:txBody>
      </p:sp>
    </p:spTree>
    <p:extLst>
      <p:ext uri="{BB962C8B-B14F-4D97-AF65-F5344CB8AC3E}">
        <p14:creationId xmlns:p14="http://schemas.microsoft.com/office/powerpoint/2010/main" val="21822072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직사각형 2"/>
          <p:cNvSpPr/>
          <p:nvPr userDrawn="1"/>
        </p:nvSpPr>
        <p:spPr>
          <a:xfrm>
            <a:off x="0" y="1921401"/>
            <a:ext cx="12192000" cy="21376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5958" b="1" dirty="0"/>
              <a:t>EOD</a:t>
            </a:r>
          </a:p>
        </p:txBody>
      </p:sp>
    </p:spTree>
    <p:extLst>
      <p:ext uri="{BB962C8B-B14F-4D97-AF65-F5344CB8AC3E}">
        <p14:creationId xmlns:p14="http://schemas.microsoft.com/office/powerpoint/2010/main" val="37656693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7" name="Rectangle 132"/>
          <p:cNvSpPr>
            <a:spLocks noGrp="1" noChangeArrowheads="1"/>
          </p:cNvSpPr>
          <p:nvPr>
            <p:ph type="sldNum" sz="quarter" idx="4"/>
          </p:nvPr>
        </p:nvSpPr>
        <p:spPr bwMode="auto">
          <a:xfrm>
            <a:off x="5167924" y="6553924"/>
            <a:ext cx="1140496" cy="250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800">
                <a:solidFill>
                  <a:schemeClr val="tx1">
                    <a:lumMod val="50000"/>
                    <a:lumOff val="50000"/>
                  </a:schemeClr>
                </a:solidFill>
                <a:latin typeface="Tahoma" pitchFamily="34" charset="0"/>
                <a:ea typeface="굴림" pitchFamily="50" charset="-127"/>
                <a:cs typeface="Tahoma" pitchFamily="34" charset="0"/>
              </a:defRPr>
            </a:lvl1pPr>
          </a:lstStyle>
          <a:p>
            <a:pPr>
              <a:defRPr/>
            </a:pPr>
            <a:r>
              <a:rPr lang="en-US" altLang="ko-KR">
                <a:ea typeface="Tahoma" pitchFamily="34" charset="0"/>
              </a:rPr>
              <a:t>page :</a:t>
            </a:r>
            <a:r>
              <a:rPr lang="en-US" altLang="ko-KR" b="1">
                <a:ea typeface="Tahoma" pitchFamily="34" charset="0"/>
              </a:rPr>
              <a:t> </a:t>
            </a:r>
            <a:fld id="{CFE78FD3-A8B1-4C44-BFBE-1188407941C9}" type="slidenum">
              <a:rPr lang="en-US" altLang="ko-KR" b="1" smtClean="0">
                <a:ea typeface="Tahoma" pitchFamily="34" charset="0"/>
              </a:rPr>
              <a:pPr>
                <a:defRPr/>
              </a:pPr>
              <a:t>‹#›</a:t>
            </a:fld>
            <a:endParaRPr lang="en-US" altLang="ko-KR" b="1">
              <a:ea typeface="Tahoma" pitchFamily="34" charset="0"/>
            </a:endParaRPr>
          </a:p>
        </p:txBody>
      </p:sp>
      <p:sp>
        <p:nvSpPr>
          <p:cNvPr id="6" name="제목 1">
            <a:extLst>
              <a:ext uri="{FF2B5EF4-FFF2-40B4-BE49-F238E27FC236}">
                <a16:creationId xmlns:a16="http://schemas.microsoft.com/office/drawing/2014/main" id="{51146203-E19F-A049-AF45-32B8C33C3AEC}"/>
              </a:ext>
            </a:extLst>
          </p:cNvPr>
          <p:cNvSpPr>
            <a:spLocks noGrp="1"/>
          </p:cNvSpPr>
          <p:nvPr>
            <p:ph type="title"/>
          </p:nvPr>
        </p:nvSpPr>
        <p:spPr>
          <a:xfrm>
            <a:off x="246063" y="67427"/>
            <a:ext cx="11699205" cy="353456"/>
          </a:xfrm>
          <a:prstGeom prst="rect">
            <a:avLst/>
          </a:prstGeom>
        </p:spPr>
        <p:txBody>
          <a:bodyPr/>
          <a:lstStyle/>
          <a:p>
            <a:pPr algn="l" rtl="0" fontAlgn="auto" latinLnBrk="1"/>
            <a:r>
              <a:rPr lang="en-US" altLang="ko-KR" sz="1200" b="1" kern="1200" dirty="0">
                <a:solidFill>
                  <a:srgbClr val="000000"/>
                </a:solidFill>
                <a:effectLst/>
                <a:latin typeface="+mn-ea"/>
                <a:ea typeface="+mn-ea"/>
                <a:cs typeface="+mn-cs"/>
              </a:rPr>
              <a:t>PLP(</a:t>
            </a:r>
            <a:r>
              <a:rPr lang="en-US" altLang="ko-KR" sz="1200" b="1" dirty="0">
                <a:solidFill>
                  <a:srgbClr val="000000"/>
                </a:solidFill>
                <a:latin typeface="+mn-ea"/>
                <a:ea typeface="+mn-ea"/>
                <a:cs typeface="+mn-cs"/>
              </a:rPr>
              <a:t>PC)</a:t>
            </a:r>
            <a:endParaRPr lang="ko-KR" altLang="ko-KR" dirty="0">
              <a:effectLst/>
              <a:latin typeface="+mn-ea"/>
              <a:ea typeface="+mn-ea"/>
            </a:endParaRPr>
          </a:p>
        </p:txBody>
      </p:sp>
    </p:spTree>
    <p:extLst>
      <p:ext uri="{BB962C8B-B14F-4D97-AF65-F5344CB8AC3E}">
        <p14:creationId xmlns:p14="http://schemas.microsoft.com/office/powerpoint/2010/main" val="32978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7" name="Rectangle 132"/>
          <p:cNvSpPr>
            <a:spLocks noGrp="1" noChangeArrowheads="1"/>
          </p:cNvSpPr>
          <p:nvPr>
            <p:ph type="sldNum" sz="quarter" idx="4"/>
          </p:nvPr>
        </p:nvSpPr>
        <p:spPr bwMode="auto">
          <a:xfrm>
            <a:off x="5167924" y="6553924"/>
            <a:ext cx="1140496" cy="250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800">
                <a:solidFill>
                  <a:schemeClr val="tx1">
                    <a:lumMod val="50000"/>
                    <a:lumOff val="50000"/>
                  </a:schemeClr>
                </a:solidFill>
                <a:latin typeface="Tahoma" pitchFamily="34" charset="0"/>
                <a:ea typeface="굴림" pitchFamily="50" charset="-127"/>
                <a:cs typeface="Tahoma" pitchFamily="34" charset="0"/>
              </a:defRPr>
            </a:lvl1pPr>
          </a:lstStyle>
          <a:p>
            <a:pPr>
              <a:defRPr/>
            </a:pPr>
            <a:r>
              <a:rPr lang="en-US" altLang="ko-KR">
                <a:ea typeface="Tahoma" pitchFamily="34" charset="0"/>
              </a:rPr>
              <a:t>page :</a:t>
            </a:r>
            <a:r>
              <a:rPr lang="en-US" altLang="ko-KR" b="1">
                <a:ea typeface="Tahoma" pitchFamily="34" charset="0"/>
              </a:rPr>
              <a:t> </a:t>
            </a:r>
            <a:fld id="{CFE78FD3-A8B1-4C44-BFBE-1188407941C9}" type="slidenum">
              <a:rPr lang="en-US" altLang="ko-KR" b="1" smtClean="0">
                <a:ea typeface="Tahoma" pitchFamily="34" charset="0"/>
              </a:rPr>
              <a:pPr>
                <a:defRPr/>
              </a:pPr>
              <a:t>‹#›</a:t>
            </a:fld>
            <a:endParaRPr lang="en-US" altLang="ko-KR" b="1">
              <a:ea typeface="Tahoma" pitchFamily="34" charset="0"/>
            </a:endParaRPr>
          </a:p>
        </p:txBody>
      </p:sp>
      <p:sp>
        <p:nvSpPr>
          <p:cNvPr id="4" name="제목 개체 틀 5"/>
          <p:cNvSpPr>
            <a:spLocks noGrp="1"/>
          </p:cNvSpPr>
          <p:nvPr>
            <p:ph type="title"/>
          </p:nvPr>
        </p:nvSpPr>
        <p:spPr>
          <a:xfrm>
            <a:off x="111765" y="67427"/>
            <a:ext cx="11833503" cy="391319"/>
          </a:xfrm>
          <a:prstGeom prst="rect">
            <a:avLst/>
          </a:prstGeom>
        </p:spPr>
        <p:txBody>
          <a:bodyPr vert="horz" lIns="91440" tIns="45720" rIns="91440" bIns="45720" rtlCol="0" anchor="ctr">
            <a:normAutofit/>
          </a:bodyPr>
          <a:lstStyle>
            <a:lvl1pPr>
              <a:defRPr>
                <a:solidFill>
                  <a:schemeClr val="tx1"/>
                </a:solidFill>
              </a:defRPr>
            </a:lvl1pPr>
          </a:lstStyle>
          <a:p>
            <a:endParaRPr lang="ko-KR" altLang="en-US" dirty="0"/>
          </a:p>
        </p:txBody>
      </p:sp>
    </p:spTree>
    <p:extLst>
      <p:ext uri="{BB962C8B-B14F-4D97-AF65-F5344CB8AC3E}">
        <p14:creationId xmlns:p14="http://schemas.microsoft.com/office/powerpoint/2010/main" val="116709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6" name="직사각형 5"/>
          <p:cNvSpPr/>
          <p:nvPr userDrawn="1"/>
        </p:nvSpPr>
        <p:spPr>
          <a:xfrm>
            <a:off x="0" y="1921401"/>
            <a:ext cx="12192000" cy="2137675"/>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2527" dirty="0"/>
              <a:t>Project NFYO</a:t>
            </a:r>
          </a:p>
          <a:p>
            <a:pPr algn="ctr"/>
            <a:br>
              <a:rPr lang="en-US" altLang="ko-KR" sz="902" b="1" dirty="0"/>
            </a:br>
            <a:r>
              <a:rPr lang="ko-KR" altLang="en-US" sz="3611" b="1" dirty="0" err="1"/>
              <a:t>서비스사항</a:t>
            </a:r>
            <a:r>
              <a:rPr lang="ko-KR" altLang="en-US" sz="3611" b="1" dirty="0"/>
              <a:t> 구체화</a:t>
            </a:r>
            <a:endParaRPr lang="en-US" altLang="ko-KR" sz="3611" b="1" dirty="0"/>
          </a:p>
        </p:txBody>
      </p:sp>
    </p:spTree>
    <p:extLst>
      <p:ext uri="{BB962C8B-B14F-4D97-AF65-F5344CB8AC3E}">
        <p14:creationId xmlns:p14="http://schemas.microsoft.com/office/powerpoint/2010/main" val="134648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theme" Target="../theme/theme10.xml"/><Relationship Id="rId5" Type="http://schemas.openxmlformats.org/officeDocument/2006/relationships/slideLayout" Target="../slideLayouts/slideLayout79.xml"/><Relationship Id="rId4" Type="http://schemas.openxmlformats.org/officeDocument/2006/relationships/slideLayout" Target="../slideLayouts/slideLayout7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5.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theme" Target="../theme/theme6.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theme" Target="../theme/theme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theme" Target="../theme/theme8.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10" Type="http://schemas.openxmlformats.org/officeDocument/2006/relationships/theme" Target="../theme/theme9.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53"/>
          <p:cNvSpPr>
            <a:spLocks noChangeArrowheads="1"/>
          </p:cNvSpPr>
          <p:nvPr userDrawn="1"/>
        </p:nvSpPr>
        <p:spPr bwMode="auto">
          <a:xfrm>
            <a:off x="10191455" y="6500018"/>
            <a:ext cx="1764323" cy="353377"/>
          </a:xfrm>
          <a:prstGeom prst="rect">
            <a:avLst/>
          </a:prstGeom>
          <a:noFill/>
          <a:ln w="9525">
            <a:noFill/>
            <a:miter lim="800000"/>
            <a:headEnd/>
            <a:tailEnd/>
          </a:ln>
        </p:spPr>
        <p:txBody>
          <a:bodyPr lIns="0" tIns="0" rIns="0" bIns="0" anchor="ctr"/>
          <a:lstStyle/>
          <a:p>
            <a:pPr algn="r"/>
            <a:r>
              <a:rPr kumimoji="1" lang="en-US" altLang="ko-KR" sz="1200" dirty="0">
                <a:solidFill>
                  <a:srgbClr val="808080"/>
                </a:solidFill>
                <a:latin typeface="Trebuchet MS" pitchFamily="34" charset="0"/>
                <a:ea typeface="굴림" pitchFamily="50" charset="-127"/>
              </a:rPr>
              <a:t>I </a:t>
            </a:r>
            <a:r>
              <a:rPr kumimoji="1" lang="en-US" altLang="ko-KR" sz="1200" dirty="0">
                <a:solidFill>
                  <a:srgbClr val="808080"/>
                </a:solidFill>
                <a:latin typeface="Trebuchet MS" pitchFamily="34" charset="0"/>
                <a:ea typeface="HY견고딕" pitchFamily="18" charset="-127"/>
              </a:rPr>
              <a:t> </a:t>
            </a:r>
            <a:fld id="{A469E167-009D-4B6B-9C78-6152F26E1666}" type="slidenum">
              <a:rPr kumimoji="1" lang="en-US" altLang="ko-KR" sz="1200">
                <a:solidFill>
                  <a:srgbClr val="808080"/>
                </a:solidFill>
                <a:latin typeface="Trebuchet MS" pitchFamily="34" charset="0"/>
                <a:ea typeface="HY견고딕" pitchFamily="18" charset="-127"/>
              </a:rPr>
              <a:pPr algn="r"/>
              <a:t>‹#›</a:t>
            </a:fld>
            <a:endParaRPr kumimoji="1" lang="en-US" altLang="ko-KR" sz="1100" dirty="0">
              <a:solidFill>
                <a:srgbClr val="808080"/>
              </a:solidFill>
              <a:latin typeface="Trebuchet MS" pitchFamily="34" charset="0"/>
            </a:endParaRPr>
          </a:p>
        </p:txBody>
      </p:sp>
    </p:spTree>
    <p:extLst>
      <p:ext uri="{BB962C8B-B14F-4D97-AF65-F5344CB8AC3E}">
        <p14:creationId xmlns:p14="http://schemas.microsoft.com/office/powerpoint/2010/main" val="666974353"/>
      </p:ext>
    </p:extLst>
  </p:cSld>
  <p:clrMap bg1="lt1" tx1="dk1" bg2="lt2" tx2="dk2" accent1="accent1" accent2="accent2" accent3="accent3" accent4="accent4" accent5="accent5" accent6="accent6" hlink="hlink" folHlink="folHlink"/>
  <p:sldLayoutIdLst>
    <p:sldLayoutId id="2147486112" r:id="rId1"/>
    <p:sldLayoutId id="2147486113" r:id="rId2"/>
    <p:sldLayoutId id="2147486118" r:id="rId3"/>
    <p:sldLayoutId id="2147486114" r:id="rId4"/>
    <p:sldLayoutId id="2147486115" r:id="rId5"/>
    <p:sldLayoutId id="2147486116" r:id="rId6"/>
    <p:sldLayoutId id="2147486117" r:id="rId7"/>
    <p:sldLayoutId id="2147486120" r:id="rId8"/>
  </p:sldLayoutIdLst>
  <p:hf sldNum="0" hdr="0" ftr="0" dt="0"/>
  <p:txStyles>
    <p:titleStyle>
      <a:lvl1pPr algn="ctr" defTabSz="914423" rtl="0" eaLnBrk="1" latinLnBrk="1" hangingPunct="1">
        <a:spcBef>
          <a:spcPct val="0"/>
        </a:spcBef>
        <a:buNone/>
        <a:defRPr sz="4401" kern="1200">
          <a:solidFill>
            <a:schemeClr val="tx1"/>
          </a:solidFill>
          <a:latin typeface="+mj-lt"/>
          <a:ea typeface="+mj-ea"/>
          <a:cs typeface="+mj-cs"/>
        </a:defRPr>
      </a:lvl1pPr>
    </p:titleStyle>
    <p:bodyStyle>
      <a:lvl1pPr marL="342908" indent="-342908" algn="l" defTabSz="914423"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753184"/>
      </p:ext>
    </p:extLst>
  </p:cSld>
  <p:clrMap bg1="lt1" tx1="dk1" bg2="lt2" tx2="dk2" accent1="accent1" accent2="accent2" accent3="accent3" accent4="accent4" accent5="accent5" accent6="accent6" hlink="hlink" folHlink="folHlink"/>
  <p:sldLayoutIdLst>
    <p:sldLayoutId id="2147486205" r:id="rId1"/>
    <p:sldLayoutId id="2147486206" r:id="rId2"/>
    <p:sldLayoutId id="2147486207" r:id="rId3"/>
    <p:sldLayoutId id="2147486208" r:id="rId4"/>
    <p:sldLayoutId id="2147486209" r:id="rId5"/>
  </p:sldLayoutIdLst>
  <p:hf sldNum="0" hdr="0" ftr="0" dt="0"/>
  <p:txStyles>
    <p:titleStyle>
      <a:lvl1pPr algn="ctr" defTabSz="825463" rtl="0" eaLnBrk="1" latinLnBrk="1" hangingPunct="1">
        <a:spcBef>
          <a:spcPct val="0"/>
        </a:spcBef>
        <a:buNone/>
        <a:defRPr sz="3972" kern="1200">
          <a:solidFill>
            <a:schemeClr val="tx1"/>
          </a:solidFill>
          <a:latin typeface="+mj-lt"/>
          <a:ea typeface="+mj-ea"/>
          <a:cs typeface="+mj-cs"/>
        </a:defRPr>
      </a:lvl1pPr>
    </p:titleStyle>
    <p:bodyStyle>
      <a:lvl1pPr marL="309549" indent="-309549" algn="l" defTabSz="825463" rtl="0" eaLnBrk="1" latinLnBrk="1" hangingPunct="1">
        <a:spcBef>
          <a:spcPct val="20000"/>
        </a:spcBef>
        <a:buFont typeface="Arial" pitchFamily="34" charset="0"/>
        <a:buChar char="•"/>
        <a:defRPr sz="2889" kern="1200">
          <a:solidFill>
            <a:schemeClr val="tx1"/>
          </a:solidFill>
          <a:latin typeface="+mn-lt"/>
          <a:ea typeface="+mn-ea"/>
          <a:cs typeface="+mn-cs"/>
        </a:defRPr>
      </a:lvl1pPr>
      <a:lvl2pPr marL="670688" indent="-257957" algn="l" defTabSz="825463" rtl="0" eaLnBrk="1" latinLnBrk="1" hangingPunct="1">
        <a:spcBef>
          <a:spcPct val="20000"/>
        </a:spcBef>
        <a:buFont typeface="Arial" pitchFamily="34" charset="0"/>
        <a:buChar char="–"/>
        <a:defRPr sz="2527" kern="1200">
          <a:solidFill>
            <a:schemeClr val="tx1"/>
          </a:solidFill>
          <a:latin typeface="+mn-lt"/>
          <a:ea typeface="+mn-ea"/>
          <a:cs typeface="+mn-cs"/>
        </a:defRPr>
      </a:lvl2pPr>
      <a:lvl3pPr marL="1031828" indent="-206365" algn="l" defTabSz="825463" rtl="0" eaLnBrk="1" latinLnBrk="1" hangingPunct="1">
        <a:spcBef>
          <a:spcPct val="20000"/>
        </a:spcBef>
        <a:buFont typeface="Arial" pitchFamily="34" charset="0"/>
        <a:buChar char="•"/>
        <a:defRPr sz="2167" kern="1200">
          <a:solidFill>
            <a:schemeClr val="tx1"/>
          </a:solidFill>
          <a:latin typeface="+mn-lt"/>
          <a:ea typeface="+mn-ea"/>
          <a:cs typeface="+mn-cs"/>
        </a:defRPr>
      </a:lvl3pPr>
      <a:lvl4pPr marL="1444559"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4pPr>
      <a:lvl5pPr marL="1857290"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5pPr>
      <a:lvl6pPr marL="2270021"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6pPr>
      <a:lvl7pPr marL="2682752"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7pPr>
      <a:lvl8pPr marL="3095484"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8pPr>
      <a:lvl9pPr marL="3508213"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9pPr>
    </p:bodyStyle>
    <p:otherStyle>
      <a:defPPr>
        <a:defRPr lang="ko-KR"/>
      </a:defPPr>
      <a:lvl1pPr marL="0" algn="l" defTabSz="825463" rtl="0" eaLnBrk="1" latinLnBrk="1" hangingPunct="1">
        <a:defRPr sz="1625" kern="1200">
          <a:solidFill>
            <a:schemeClr val="tx1"/>
          </a:solidFill>
          <a:latin typeface="+mn-lt"/>
          <a:ea typeface="+mn-ea"/>
          <a:cs typeface="+mn-cs"/>
        </a:defRPr>
      </a:lvl1pPr>
      <a:lvl2pPr marL="412731" algn="l" defTabSz="825463" rtl="0" eaLnBrk="1" latinLnBrk="1" hangingPunct="1">
        <a:defRPr sz="1625" kern="1200">
          <a:solidFill>
            <a:schemeClr val="tx1"/>
          </a:solidFill>
          <a:latin typeface="+mn-lt"/>
          <a:ea typeface="+mn-ea"/>
          <a:cs typeface="+mn-cs"/>
        </a:defRPr>
      </a:lvl2pPr>
      <a:lvl3pPr marL="825463" algn="l" defTabSz="825463" rtl="0" eaLnBrk="1" latinLnBrk="1" hangingPunct="1">
        <a:defRPr sz="1625" kern="1200">
          <a:solidFill>
            <a:schemeClr val="tx1"/>
          </a:solidFill>
          <a:latin typeface="+mn-lt"/>
          <a:ea typeface="+mn-ea"/>
          <a:cs typeface="+mn-cs"/>
        </a:defRPr>
      </a:lvl3pPr>
      <a:lvl4pPr marL="1238193" algn="l" defTabSz="825463" rtl="0" eaLnBrk="1" latinLnBrk="1" hangingPunct="1">
        <a:defRPr sz="1625" kern="1200">
          <a:solidFill>
            <a:schemeClr val="tx1"/>
          </a:solidFill>
          <a:latin typeface="+mn-lt"/>
          <a:ea typeface="+mn-ea"/>
          <a:cs typeface="+mn-cs"/>
        </a:defRPr>
      </a:lvl4pPr>
      <a:lvl5pPr marL="1650924" algn="l" defTabSz="825463" rtl="0" eaLnBrk="1" latinLnBrk="1" hangingPunct="1">
        <a:defRPr sz="1625" kern="1200">
          <a:solidFill>
            <a:schemeClr val="tx1"/>
          </a:solidFill>
          <a:latin typeface="+mn-lt"/>
          <a:ea typeface="+mn-ea"/>
          <a:cs typeface="+mn-cs"/>
        </a:defRPr>
      </a:lvl5pPr>
      <a:lvl6pPr marL="2063656" algn="l" defTabSz="825463" rtl="0" eaLnBrk="1" latinLnBrk="1" hangingPunct="1">
        <a:defRPr sz="1625" kern="1200">
          <a:solidFill>
            <a:schemeClr val="tx1"/>
          </a:solidFill>
          <a:latin typeface="+mn-lt"/>
          <a:ea typeface="+mn-ea"/>
          <a:cs typeface="+mn-cs"/>
        </a:defRPr>
      </a:lvl6pPr>
      <a:lvl7pPr marL="2476387" algn="l" defTabSz="825463" rtl="0" eaLnBrk="1" latinLnBrk="1" hangingPunct="1">
        <a:defRPr sz="1625" kern="1200">
          <a:solidFill>
            <a:schemeClr val="tx1"/>
          </a:solidFill>
          <a:latin typeface="+mn-lt"/>
          <a:ea typeface="+mn-ea"/>
          <a:cs typeface="+mn-cs"/>
        </a:defRPr>
      </a:lvl7pPr>
      <a:lvl8pPr marL="2889118" algn="l" defTabSz="825463" rtl="0" eaLnBrk="1" latinLnBrk="1" hangingPunct="1">
        <a:defRPr sz="1625" kern="1200">
          <a:solidFill>
            <a:schemeClr val="tx1"/>
          </a:solidFill>
          <a:latin typeface="+mn-lt"/>
          <a:ea typeface="+mn-ea"/>
          <a:cs typeface="+mn-cs"/>
        </a:defRPr>
      </a:lvl8pPr>
      <a:lvl9pPr marL="3301849" algn="l" defTabSz="825463" rtl="0" eaLnBrk="1" latinLnBrk="1" hangingPunct="1">
        <a:defRPr sz="16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059199"/>
      </p:ext>
    </p:extLst>
  </p:cSld>
  <p:clrMap bg1="lt1" tx1="dk1" bg2="lt2" tx2="dk2" accent1="accent1" accent2="accent2" accent3="accent3" accent4="accent4" accent5="accent5" accent6="accent6" hlink="hlink" folHlink="folHlink"/>
  <p:sldLayoutIdLst>
    <p:sldLayoutId id="2147486127" r:id="rId1"/>
    <p:sldLayoutId id="2147486128" r:id="rId2"/>
    <p:sldLayoutId id="2147486129" r:id="rId3"/>
    <p:sldLayoutId id="2147486130" r:id="rId4"/>
    <p:sldLayoutId id="2147486203" r:id="rId5"/>
  </p:sldLayoutIdLst>
  <p:hf sldNum="0" hdr="0" ftr="0" dt="0"/>
  <p:txStyles>
    <p:titleStyle>
      <a:lvl1pPr algn="ctr" defTabSz="825463" rtl="0" eaLnBrk="1" latinLnBrk="1" hangingPunct="1">
        <a:spcBef>
          <a:spcPct val="0"/>
        </a:spcBef>
        <a:buNone/>
        <a:defRPr sz="3972" kern="1200">
          <a:solidFill>
            <a:schemeClr val="tx1"/>
          </a:solidFill>
          <a:latin typeface="+mj-lt"/>
          <a:ea typeface="+mj-ea"/>
          <a:cs typeface="+mj-cs"/>
        </a:defRPr>
      </a:lvl1pPr>
    </p:titleStyle>
    <p:bodyStyle>
      <a:lvl1pPr marL="309549" indent="-309549" algn="l" defTabSz="825463" rtl="0" eaLnBrk="1" latinLnBrk="1" hangingPunct="1">
        <a:spcBef>
          <a:spcPct val="20000"/>
        </a:spcBef>
        <a:buFont typeface="Arial" pitchFamily="34" charset="0"/>
        <a:buChar char="•"/>
        <a:defRPr sz="2889" kern="1200">
          <a:solidFill>
            <a:schemeClr val="tx1"/>
          </a:solidFill>
          <a:latin typeface="+mn-lt"/>
          <a:ea typeface="+mn-ea"/>
          <a:cs typeface="+mn-cs"/>
        </a:defRPr>
      </a:lvl1pPr>
      <a:lvl2pPr marL="670688" indent="-257957" algn="l" defTabSz="825463" rtl="0" eaLnBrk="1" latinLnBrk="1" hangingPunct="1">
        <a:spcBef>
          <a:spcPct val="20000"/>
        </a:spcBef>
        <a:buFont typeface="Arial" pitchFamily="34" charset="0"/>
        <a:buChar char="–"/>
        <a:defRPr sz="2527" kern="1200">
          <a:solidFill>
            <a:schemeClr val="tx1"/>
          </a:solidFill>
          <a:latin typeface="+mn-lt"/>
          <a:ea typeface="+mn-ea"/>
          <a:cs typeface="+mn-cs"/>
        </a:defRPr>
      </a:lvl2pPr>
      <a:lvl3pPr marL="1031828" indent="-206365" algn="l" defTabSz="825463" rtl="0" eaLnBrk="1" latinLnBrk="1" hangingPunct="1">
        <a:spcBef>
          <a:spcPct val="20000"/>
        </a:spcBef>
        <a:buFont typeface="Arial" pitchFamily="34" charset="0"/>
        <a:buChar char="•"/>
        <a:defRPr sz="2167" kern="1200">
          <a:solidFill>
            <a:schemeClr val="tx1"/>
          </a:solidFill>
          <a:latin typeface="+mn-lt"/>
          <a:ea typeface="+mn-ea"/>
          <a:cs typeface="+mn-cs"/>
        </a:defRPr>
      </a:lvl3pPr>
      <a:lvl4pPr marL="1444559"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4pPr>
      <a:lvl5pPr marL="1857290"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5pPr>
      <a:lvl6pPr marL="2270021"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6pPr>
      <a:lvl7pPr marL="2682752"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7pPr>
      <a:lvl8pPr marL="3095484"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8pPr>
      <a:lvl9pPr marL="3508213" indent="-206365" algn="l" defTabSz="825463" rtl="0" eaLnBrk="1" latinLnBrk="1" hangingPunct="1">
        <a:spcBef>
          <a:spcPct val="20000"/>
        </a:spcBef>
        <a:buFont typeface="Arial" pitchFamily="34" charset="0"/>
        <a:buChar char="•"/>
        <a:defRPr sz="1806" kern="1200">
          <a:solidFill>
            <a:schemeClr val="tx1"/>
          </a:solidFill>
          <a:latin typeface="+mn-lt"/>
          <a:ea typeface="+mn-ea"/>
          <a:cs typeface="+mn-cs"/>
        </a:defRPr>
      </a:lvl9pPr>
    </p:bodyStyle>
    <p:otherStyle>
      <a:defPPr>
        <a:defRPr lang="ko-KR"/>
      </a:defPPr>
      <a:lvl1pPr marL="0" algn="l" defTabSz="825463" rtl="0" eaLnBrk="1" latinLnBrk="1" hangingPunct="1">
        <a:defRPr sz="1625" kern="1200">
          <a:solidFill>
            <a:schemeClr val="tx1"/>
          </a:solidFill>
          <a:latin typeface="+mn-lt"/>
          <a:ea typeface="+mn-ea"/>
          <a:cs typeface="+mn-cs"/>
        </a:defRPr>
      </a:lvl1pPr>
      <a:lvl2pPr marL="412731" algn="l" defTabSz="825463" rtl="0" eaLnBrk="1" latinLnBrk="1" hangingPunct="1">
        <a:defRPr sz="1625" kern="1200">
          <a:solidFill>
            <a:schemeClr val="tx1"/>
          </a:solidFill>
          <a:latin typeface="+mn-lt"/>
          <a:ea typeface="+mn-ea"/>
          <a:cs typeface="+mn-cs"/>
        </a:defRPr>
      </a:lvl2pPr>
      <a:lvl3pPr marL="825463" algn="l" defTabSz="825463" rtl="0" eaLnBrk="1" latinLnBrk="1" hangingPunct="1">
        <a:defRPr sz="1625" kern="1200">
          <a:solidFill>
            <a:schemeClr val="tx1"/>
          </a:solidFill>
          <a:latin typeface="+mn-lt"/>
          <a:ea typeface="+mn-ea"/>
          <a:cs typeface="+mn-cs"/>
        </a:defRPr>
      </a:lvl3pPr>
      <a:lvl4pPr marL="1238193" algn="l" defTabSz="825463" rtl="0" eaLnBrk="1" latinLnBrk="1" hangingPunct="1">
        <a:defRPr sz="1625" kern="1200">
          <a:solidFill>
            <a:schemeClr val="tx1"/>
          </a:solidFill>
          <a:latin typeface="+mn-lt"/>
          <a:ea typeface="+mn-ea"/>
          <a:cs typeface="+mn-cs"/>
        </a:defRPr>
      </a:lvl4pPr>
      <a:lvl5pPr marL="1650924" algn="l" defTabSz="825463" rtl="0" eaLnBrk="1" latinLnBrk="1" hangingPunct="1">
        <a:defRPr sz="1625" kern="1200">
          <a:solidFill>
            <a:schemeClr val="tx1"/>
          </a:solidFill>
          <a:latin typeface="+mn-lt"/>
          <a:ea typeface="+mn-ea"/>
          <a:cs typeface="+mn-cs"/>
        </a:defRPr>
      </a:lvl5pPr>
      <a:lvl6pPr marL="2063656" algn="l" defTabSz="825463" rtl="0" eaLnBrk="1" latinLnBrk="1" hangingPunct="1">
        <a:defRPr sz="1625" kern="1200">
          <a:solidFill>
            <a:schemeClr val="tx1"/>
          </a:solidFill>
          <a:latin typeface="+mn-lt"/>
          <a:ea typeface="+mn-ea"/>
          <a:cs typeface="+mn-cs"/>
        </a:defRPr>
      </a:lvl6pPr>
      <a:lvl7pPr marL="2476387" algn="l" defTabSz="825463" rtl="0" eaLnBrk="1" latinLnBrk="1" hangingPunct="1">
        <a:defRPr sz="1625" kern="1200">
          <a:solidFill>
            <a:schemeClr val="tx1"/>
          </a:solidFill>
          <a:latin typeface="+mn-lt"/>
          <a:ea typeface="+mn-ea"/>
          <a:cs typeface="+mn-cs"/>
        </a:defRPr>
      </a:lvl7pPr>
      <a:lvl8pPr marL="2889118" algn="l" defTabSz="825463" rtl="0" eaLnBrk="1" latinLnBrk="1" hangingPunct="1">
        <a:defRPr sz="1625" kern="1200">
          <a:solidFill>
            <a:schemeClr val="tx1"/>
          </a:solidFill>
          <a:latin typeface="+mn-lt"/>
          <a:ea typeface="+mn-ea"/>
          <a:cs typeface="+mn-cs"/>
        </a:defRPr>
      </a:lvl8pPr>
      <a:lvl9pPr marL="3301849" algn="l" defTabSz="825463" rtl="0" eaLnBrk="1" latinLnBrk="1" hangingPunct="1">
        <a:defRPr sz="16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7453210"/>
      </p:ext>
    </p:extLst>
  </p:cSld>
  <p:clrMap bg1="lt1" tx1="dk1" bg2="lt2" tx2="dk2" accent1="accent1" accent2="accent2" accent3="accent3" accent4="accent4" accent5="accent5" accent6="accent6" hlink="hlink" folHlink="folHlink"/>
  <p:sldLayoutIdLst>
    <p:sldLayoutId id="2147486132" r:id="rId1"/>
    <p:sldLayoutId id="2147486133" r:id="rId2"/>
    <p:sldLayoutId id="2147486134" r:id="rId3"/>
    <p:sldLayoutId id="2147486135" r:id="rId4"/>
    <p:sldLayoutId id="2147486136" r:id="rId5"/>
    <p:sldLayoutId id="2147486137" r:id="rId6"/>
    <p:sldLayoutId id="2147486138" r:id="rId7"/>
    <p:sldLayoutId id="2147486139" r:id="rId8"/>
    <p:sldLayoutId id="2147486140" r:id="rId9"/>
  </p:sldLayoutIdLst>
  <p:hf sldNum="0" hdr="0" ftr="0" dt="0"/>
  <p:txStyles>
    <p:titleStyle>
      <a:lvl1pPr algn="ctr" defTabSz="914423" rtl="0" eaLnBrk="1" latinLnBrk="1" hangingPunct="1">
        <a:spcBef>
          <a:spcPct val="0"/>
        </a:spcBef>
        <a:buNone/>
        <a:defRPr sz="4401" kern="1200">
          <a:solidFill>
            <a:schemeClr val="tx1"/>
          </a:solidFill>
          <a:latin typeface="+mj-lt"/>
          <a:ea typeface="+mj-ea"/>
          <a:cs typeface="+mj-cs"/>
        </a:defRPr>
      </a:lvl1pPr>
    </p:titleStyle>
    <p:bodyStyle>
      <a:lvl1pPr marL="342908" indent="-342908" algn="l" defTabSz="914423"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804880"/>
      </p:ext>
    </p:extLst>
  </p:cSld>
  <p:clrMap bg1="lt1" tx1="dk1" bg2="lt2" tx2="dk2" accent1="accent1" accent2="accent2" accent3="accent3" accent4="accent4" accent5="accent5" accent6="accent6" hlink="hlink" folHlink="folHlink"/>
  <p:sldLayoutIdLst>
    <p:sldLayoutId id="2147486142" r:id="rId1"/>
    <p:sldLayoutId id="2147486143" r:id="rId2"/>
    <p:sldLayoutId id="2147486144" r:id="rId3"/>
    <p:sldLayoutId id="2147486145" r:id="rId4"/>
    <p:sldLayoutId id="2147486146" r:id="rId5"/>
    <p:sldLayoutId id="2147486147" r:id="rId6"/>
    <p:sldLayoutId id="2147486148" r:id="rId7"/>
  </p:sldLayoutIdLst>
  <p:hf sldNum="0" hdr="0" ftr="0" dt="0"/>
  <p:txStyles>
    <p:titleStyle>
      <a:lvl1pPr algn="ctr" defTabSz="914423" rtl="0" eaLnBrk="1" latinLnBrk="1" hangingPunct="1">
        <a:spcBef>
          <a:spcPct val="0"/>
        </a:spcBef>
        <a:buNone/>
        <a:defRPr sz="4401" kern="1200">
          <a:solidFill>
            <a:schemeClr val="tx1"/>
          </a:solidFill>
          <a:latin typeface="+mj-lt"/>
          <a:ea typeface="+mj-ea"/>
          <a:cs typeface="+mj-cs"/>
        </a:defRPr>
      </a:lvl1pPr>
    </p:titleStyle>
    <p:bodyStyle>
      <a:lvl1pPr marL="342908" indent="-342908" algn="l" defTabSz="914423"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663519"/>
      </p:ext>
    </p:extLst>
  </p:cSld>
  <p:clrMap bg1="lt1" tx1="dk1" bg2="lt2" tx2="dk2" accent1="accent1" accent2="accent2" accent3="accent3" accent4="accent4" accent5="accent5" accent6="accent6" hlink="hlink" folHlink="folHlink"/>
  <p:sldLayoutIdLst>
    <p:sldLayoutId id="2147486152" r:id="rId1"/>
    <p:sldLayoutId id="2147486153" r:id="rId2"/>
    <p:sldLayoutId id="2147486154" r:id="rId3"/>
    <p:sldLayoutId id="2147486155" r:id="rId4"/>
    <p:sldLayoutId id="2147486156" r:id="rId5"/>
    <p:sldLayoutId id="2147486157" r:id="rId6"/>
    <p:sldLayoutId id="2147486158" r:id="rId7"/>
    <p:sldLayoutId id="2147486159" r:id="rId8"/>
    <p:sldLayoutId id="2147486160" r:id="rId9"/>
  </p:sldLayoutIdLst>
  <p:hf sldNum="0" hdr="0" ftr="0" dt="0"/>
  <p:txStyles>
    <p:titleStyle>
      <a:lvl1pPr algn="ctr" defTabSz="914423" rtl="0" eaLnBrk="1" latinLnBrk="1" hangingPunct="1">
        <a:spcBef>
          <a:spcPct val="0"/>
        </a:spcBef>
        <a:buNone/>
        <a:defRPr sz="4401" kern="1200">
          <a:solidFill>
            <a:schemeClr val="tx1"/>
          </a:solidFill>
          <a:latin typeface="+mj-lt"/>
          <a:ea typeface="+mj-ea"/>
          <a:cs typeface="+mj-cs"/>
        </a:defRPr>
      </a:lvl1pPr>
    </p:titleStyle>
    <p:bodyStyle>
      <a:lvl1pPr marL="342908" indent="-342908" algn="l" defTabSz="914423"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602264"/>
      </p:ext>
    </p:extLst>
  </p:cSld>
  <p:clrMap bg1="lt1" tx1="dk1" bg2="lt2" tx2="dk2" accent1="accent1" accent2="accent2" accent3="accent3" accent4="accent4" accent5="accent5" accent6="accent6" hlink="hlink" folHlink="folHlink"/>
  <p:sldLayoutIdLst>
    <p:sldLayoutId id="2147486162" r:id="rId1"/>
    <p:sldLayoutId id="2147486163" r:id="rId2"/>
    <p:sldLayoutId id="2147486164" r:id="rId3"/>
    <p:sldLayoutId id="2147486165" r:id="rId4"/>
    <p:sldLayoutId id="2147486166" r:id="rId5"/>
    <p:sldLayoutId id="2147486167" r:id="rId6"/>
    <p:sldLayoutId id="2147486168" r:id="rId7"/>
    <p:sldLayoutId id="2147486170" r:id="rId8"/>
    <p:sldLayoutId id="2147486201" r:id="rId9"/>
  </p:sldLayoutIdLst>
  <p:hf sldNum="0" hdr="0" ftr="0" dt="0"/>
  <p:txStyles>
    <p:titleStyle>
      <a:lvl1pPr algn="ctr" defTabSz="914423" rtl="0" eaLnBrk="1" latinLnBrk="1" hangingPunct="1">
        <a:spcBef>
          <a:spcPct val="0"/>
        </a:spcBef>
        <a:buNone/>
        <a:defRPr sz="4401" kern="1200">
          <a:solidFill>
            <a:schemeClr val="tx1"/>
          </a:solidFill>
          <a:latin typeface="+mj-lt"/>
          <a:ea typeface="+mj-ea"/>
          <a:cs typeface="+mj-cs"/>
        </a:defRPr>
      </a:lvl1pPr>
    </p:titleStyle>
    <p:bodyStyle>
      <a:lvl1pPr marL="342908" indent="-342908" algn="l" defTabSz="914423"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436036"/>
      </p:ext>
    </p:extLst>
  </p:cSld>
  <p:clrMap bg1="lt1" tx1="dk1" bg2="lt2" tx2="dk2" accent1="accent1" accent2="accent2" accent3="accent3" accent4="accent4" accent5="accent5" accent6="accent6" hlink="hlink" folHlink="folHlink"/>
  <p:sldLayoutIdLst>
    <p:sldLayoutId id="2147486172" r:id="rId1"/>
    <p:sldLayoutId id="2147486173" r:id="rId2"/>
    <p:sldLayoutId id="2147486174" r:id="rId3"/>
    <p:sldLayoutId id="2147486175" r:id="rId4"/>
    <p:sldLayoutId id="2147486176" r:id="rId5"/>
    <p:sldLayoutId id="2147486177" r:id="rId6"/>
    <p:sldLayoutId id="2147486178" r:id="rId7"/>
    <p:sldLayoutId id="2147486179" r:id="rId8"/>
    <p:sldLayoutId id="2147486180" r:id="rId9"/>
  </p:sldLayoutIdLst>
  <p:hf sldNum="0" hdr="0" ftr="0" dt="0"/>
  <p:txStyles>
    <p:titleStyle>
      <a:lvl1pPr algn="ctr" defTabSz="914423" rtl="0" eaLnBrk="1" latinLnBrk="1" hangingPunct="1">
        <a:spcBef>
          <a:spcPct val="0"/>
        </a:spcBef>
        <a:buNone/>
        <a:defRPr sz="4401" kern="1200">
          <a:solidFill>
            <a:schemeClr val="tx1"/>
          </a:solidFill>
          <a:latin typeface="+mj-lt"/>
          <a:ea typeface="+mj-ea"/>
          <a:cs typeface="+mj-cs"/>
        </a:defRPr>
      </a:lvl1pPr>
    </p:titleStyle>
    <p:bodyStyle>
      <a:lvl1pPr marL="342908" indent="-342908" algn="l" defTabSz="914423"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507679"/>
      </p:ext>
    </p:extLst>
  </p:cSld>
  <p:clrMap bg1="lt1" tx1="dk1" bg2="lt2" tx2="dk2" accent1="accent1" accent2="accent2" accent3="accent3" accent4="accent4" accent5="accent5" accent6="accent6" hlink="hlink" folHlink="folHlink"/>
  <p:sldLayoutIdLst>
    <p:sldLayoutId id="2147486182" r:id="rId1"/>
    <p:sldLayoutId id="2147486183" r:id="rId2"/>
    <p:sldLayoutId id="2147486184" r:id="rId3"/>
    <p:sldLayoutId id="2147486185" r:id="rId4"/>
    <p:sldLayoutId id="2147486186" r:id="rId5"/>
    <p:sldLayoutId id="2147486187" r:id="rId6"/>
    <p:sldLayoutId id="2147486188" r:id="rId7"/>
    <p:sldLayoutId id="2147486189" r:id="rId8"/>
    <p:sldLayoutId id="2147486190" r:id="rId9"/>
  </p:sldLayoutIdLst>
  <p:hf sldNum="0" hdr="0" ftr="0" dt="0"/>
  <p:txStyles>
    <p:titleStyle>
      <a:lvl1pPr algn="ctr" defTabSz="914423" rtl="0" eaLnBrk="1" latinLnBrk="1" hangingPunct="1">
        <a:spcBef>
          <a:spcPct val="0"/>
        </a:spcBef>
        <a:buNone/>
        <a:defRPr sz="4401" kern="1200">
          <a:solidFill>
            <a:schemeClr val="tx1"/>
          </a:solidFill>
          <a:latin typeface="+mj-lt"/>
          <a:ea typeface="+mj-ea"/>
          <a:cs typeface="+mj-cs"/>
        </a:defRPr>
      </a:lvl1pPr>
    </p:titleStyle>
    <p:bodyStyle>
      <a:lvl1pPr marL="342908" indent="-342908" algn="l" defTabSz="914423"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316992"/>
      </p:ext>
    </p:extLst>
  </p:cSld>
  <p:clrMap bg1="lt1" tx1="dk1" bg2="lt2" tx2="dk2" accent1="accent1" accent2="accent2" accent3="accent3" accent4="accent4" accent5="accent5" accent6="accent6" hlink="hlink" folHlink="folHlink"/>
  <p:sldLayoutIdLst>
    <p:sldLayoutId id="2147486192" r:id="rId1"/>
    <p:sldLayoutId id="2147486193" r:id="rId2"/>
    <p:sldLayoutId id="2147486194" r:id="rId3"/>
    <p:sldLayoutId id="2147486195" r:id="rId4"/>
    <p:sldLayoutId id="2147486196" r:id="rId5"/>
    <p:sldLayoutId id="2147486197" r:id="rId6"/>
    <p:sldLayoutId id="2147486198" r:id="rId7"/>
    <p:sldLayoutId id="2147486199" r:id="rId8"/>
    <p:sldLayoutId id="2147486200" r:id="rId9"/>
  </p:sldLayoutIdLst>
  <p:hf sldNum="0" hdr="0" ftr="0" dt="0"/>
  <p:txStyles>
    <p:titleStyle>
      <a:lvl1pPr algn="ctr" defTabSz="914423" rtl="0" eaLnBrk="1" latinLnBrk="1" hangingPunct="1">
        <a:spcBef>
          <a:spcPct val="0"/>
        </a:spcBef>
        <a:buNone/>
        <a:defRPr sz="4401" kern="1200">
          <a:solidFill>
            <a:schemeClr val="tx1"/>
          </a:solidFill>
          <a:latin typeface="+mj-lt"/>
          <a:ea typeface="+mj-ea"/>
          <a:cs typeface="+mj-cs"/>
        </a:defRPr>
      </a:lvl1pPr>
    </p:titleStyle>
    <p:bodyStyle>
      <a:lvl1pPr marL="342908" indent="-342908" algn="l" defTabSz="914423"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jobs.converse.com/about"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1451595" y="6489340"/>
            <a:ext cx="630070" cy="315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2"/>
          <p:cNvSpPr txBox="1">
            <a:spLocks/>
          </p:cNvSpPr>
          <p:nvPr/>
        </p:nvSpPr>
        <p:spPr>
          <a:xfrm>
            <a:off x="246063" y="4450865"/>
            <a:ext cx="11699875" cy="2025650"/>
          </a:xfrm>
          <a:prstGeom prst="rect">
            <a:avLst/>
          </a:prstGeom>
        </p:spPr>
        <p:txBody>
          <a:bodyPr/>
          <a:lstStyle>
            <a:lvl1pPr marL="342908" indent="-342908" algn="l" defTabSz="914423"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latinLnBrk="0">
              <a:lnSpc>
                <a:spcPct val="115000"/>
              </a:lnSpc>
              <a:spcAft>
                <a:spcPts val="0"/>
              </a:spcAft>
              <a:buNone/>
            </a:pPr>
            <a:r>
              <a:rPr kumimoji="0" lang="en-US" altLang="ko-KR" sz="1400" kern="100" dirty="0">
                <a:latin typeface="+mn-ea"/>
                <a:cs typeface="Times New Roman"/>
              </a:rPr>
              <a:t>2019. 11. 12</a:t>
            </a:r>
          </a:p>
          <a:p>
            <a:pPr marL="0" indent="0" algn="ctr" fontAlgn="auto" latinLnBrk="0">
              <a:lnSpc>
                <a:spcPct val="115000"/>
              </a:lnSpc>
              <a:spcAft>
                <a:spcPts val="0"/>
              </a:spcAft>
              <a:buNone/>
            </a:pPr>
            <a:r>
              <a:rPr kumimoji="0" lang="en-US" altLang="ko-KR" sz="1400" kern="100" dirty="0">
                <a:latin typeface="+mn-ea"/>
                <a:cs typeface="Times New Roman"/>
              </a:rPr>
              <a:t>Version 0.4</a:t>
            </a:r>
          </a:p>
          <a:p>
            <a:pPr marL="0" indent="0" algn="ctr" fontAlgn="auto" latinLnBrk="0">
              <a:lnSpc>
                <a:spcPct val="115000"/>
              </a:lnSpc>
              <a:spcAft>
                <a:spcPts val="0"/>
              </a:spcAft>
              <a:buNone/>
            </a:pPr>
            <a:endParaRPr kumimoji="0" lang="en-US" altLang="ko-KR" sz="1400" kern="100" dirty="0">
              <a:latin typeface="+mn-ea"/>
              <a:cs typeface="Times New Roman"/>
            </a:endParaRPr>
          </a:p>
          <a:p>
            <a:pPr marL="0" indent="0" algn="ctr" fontAlgn="auto" latinLnBrk="0">
              <a:lnSpc>
                <a:spcPct val="115000"/>
              </a:lnSpc>
              <a:spcAft>
                <a:spcPts val="0"/>
              </a:spcAft>
              <a:buNone/>
            </a:pPr>
            <a:endParaRPr kumimoji="0" lang="en-US" altLang="ko-KR" sz="1400" kern="100" dirty="0">
              <a:latin typeface="+mn-ea"/>
              <a:cs typeface="Times New Roman"/>
            </a:endParaRPr>
          </a:p>
          <a:p>
            <a:pPr marL="0" indent="0" algn="ctr" fontAlgn="auto" latinLnBrk="0">
              <a:lnSpc>
                <a:spcPct val="115000"/>
              </a:lnSpc>
              <a:spcAft>
                <a:spcPts val="0"/>
              </a:spcAft>
              <a:buNone/>
            </a:pPr>
            <a:r>
              <a:rPr kumimoji="0" lang="ko-KR" altLang="en-US" sz="1800" b="1" kern="100" dirty="0" err="1">
                <a:latin typeface="+mn-ea"/>
                <a:cs typeface="Times New Roman"/>
              </a:rPr>
              <a:t>발주사</a:t>
            </a:r>
            <a:r>
              <a:rPr kumimoji="0" lang="ko-KR" altLang="en-US" sz="1800" b="1" kern="100" dirty="0">
                <a:latin typeface="+mn-ea"/>
                <a:cs typeface="Times New Roman"/>
              </a:rPr>
              <a:t> </a:t>
            </a:r>
            <a:r>
              <a:rPr kumimoji="0" lang="en-US" altLang="ko-KR" sz="1800" b="1" kern="100" dirty="0">
                <a:latin typeface="+mn-ea"/>
                <a:cs typeface="Times New Roman"/>
              </a:rPr>
              <a:t>: (</a:t>
            </a:r>
            <a:r>
              <a:rPr kumimoji="0" lang="ko-KR" altLang="en-US" sz="1800" b="1" kern="100" dirty="0">
                <a:latin typeface="+mn-ea"/>
                <a:cs typeface="Times New Roman"/>
              </a:rPr>
              <a:t>유</a:t>
            </a:r>
            <a:r>
              <a:rPr kumimoji="0" lang="en-US" altLang="ko-KR" sz="1800" b="1" kern="100" dirty="0">
                <a:latin typeface="+mn-ea"/>
                <a:cs typeface="Times New Roman"/>
              </a:rPr>
              <a:t>)</a:t>
            </a:r>
            <a:r>
              <a:rPr kumimoji="0" lang="ko-KR" altLang="en-US" sz="1800" b="1" kern="100" dirty="0" err="1">
                <a:latin typeface="+mn-ea"/>
                <a:cs typeface="Times New Roman"/>
              </a:rPr>
              <a:t>컨버스코리아</a:t>
            </a:r>
            <a:endParaRPr kumimoji="0" lang="ko-KR" altLang="en-US" sz="1800" b="1" kern="100" dirty="0">
              <a:latin typeface="+mn-ea"/>
              <a:cs typeface="Times New Roman"/>
            </a:endParaRPr>
          </a:p>
          <a:p>
            <a:pPr marL="0" indent="0" algn="ctr" fontAlgn="auto" latinLnBrk="0">
              <a:lnSpc>
                <a:spcPct val="115000"/>
              </a:lnSpc>
              <a:spcAft>
                <a:spcPts val="0"/>
              </a:spcAft>
              <a:buNone/>
            </a:pPr>
            <a:r>
              <a:rPr kumimoji="0" lang="ko-KR" altLang="en-US" sz="1800" b="1" kern="100" dirty="0" err="1">
                <a:latin typeface="+mn-ea"/>
                <a:cs typeface="Times New Roman"/>
              </a:rPr>
              <a:t>수행사</a:t>
            </a:r>
            <a:r>
              <a:rPr kumimoji="0" lang="ko-KR" altLang="en-US" sz="1800" b="1" kern="100" dirty="0">
                <a:latin typeface="+mn-ea"/>
                <a:cs typeface="Times New Roman"/>
              </a:rPr>
              <a:t> </a:t>
            </a:r>
            <a:r>
              <a:rPr kumimoji="0" lang="en-US" altLang="ko-KR" sz="1800" b="1" kern="100" dirty="0">
                <a:latin typeface="+mn-ea"/>
                <a:cs typeface="Times New Roman"/>
              </a:rPr>
              <a:t>: ㈜</a:t>
            </a:r>
            <a:r>
              <a:rPr kumimoji="0" lang="ko-KR" altLang="en-US" sz="1800" b="1" kern="100" dirty="0" err="1">
                <a:latin typeface="+mn-ea"/>
                <a:cs typeface="Times New Roman"/>
              </a:rPr>
              <a:t>에스티컴</a:t>
            </a:r>
            <a:endParaRPr kumimoji="0" lang="ko-KR" altLang="en-US" sz="1800" b="1" kern="100" dirty="0">
              <a:latin typeface="+mn-ea"/>
              <a:cs typeface="Times New Roman"/>
            </a:endParaRPr>
          </a:p>
        </p:txBody>
      </p:sp>
    </p:spTree>
    <p:extLst>
      <p:ext uri="{BB962C8B-B14F-4D97-AF65-F5344CB8AC3E}">
        <p14:creationId xmlns:p14="http://schemas.microsoft.com/office/powerpoint/2010/main" val="827044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이용약관</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1795688371"/>
              </p:ext>
            </p:extLst>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이용약관 내용 노출</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8" name="직사각형 7">
            <a:extLst>
              <a:ext uri="{FF2B5EF4-FFF2-40B4-BE49-F238E27FC236}">
                <a16:creationId xmlns:a16="http://schemas.microsoft.com/office/drawing/2014/main" id="{8A166B50-8B43-3D4B-B93A-7BF6675FEDFF}"/>
              </a:ext>
            </a:extLst>
          </p:cNvPr>
          <p:cNvSpPr/>
          <p:nvPr/>
        </p:nvSpPr>
        <p:spPr>
          <a:xfrm>
            <a:off x="3789580" y="1493785"/>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이용약관</a:t>
            </a:r>
            <a:endParaRPr lang="en-US" altLang="ko-KR" b="1" dirty="0">
              <a:solidFill>
                <a:srgbClr val="000000"/>
              </a:solidFill>
              <a:latin typeface="+mn-ea"/>
              <a:ea typeface="+mn-ea"/>
            </a:endParaRPr>
          </a:p>
        </p:txBody>
      </p:sp>
      <p:graphicFrame>
        <p:nvGraphicFramePr>
          <p:cNvPr id="22" name="표 174">
            <a:extLst>
              <a:ext uri="{FF2B5EF4-FFF2-40B4-BE49-F238E27FC236}">
                <a16:creationId xmlns:a16="http://schemas.microsoft.com/office/drawing/2014/main" id="{E6B53997-3AC9-4949-9927-3A2852CCDACD}"/>
              </a:ext>
            </a:extLst>
          </p:cNvPr>
          <p:cNvGraphicFramePr>
            <a:graphicFrameLocks noGrp="1"/>
          </p:cNvGraphicFramePr>
          <p:nvPr>
            <p:extLst>
              <p:ext uri="{D42A27DB-BD31-4B8C-83A1-F6EECF244321}">
                <p14:modId xmlns:p14="http://schemas.microsoft.com/office/powerpoint/2010/main" val="762223046"/>
              </p:ext>
            </p:extLst>
          </p:nvPr>
        </p:nvGraphicFramePr>
        <p:xfrm>
          <a:off x="618767" y="2157825"/>
          <a:ext cx="8087522" cy="4023360"/>
        </p:xfrm>
        <a:graphic>
          <a:graphicData uri="http://schemas.openxmlformats.org/drawingml/2006/table">
            <a:tbl>
              <a:tblPr firstRow="1" bandRow="1">
                <a:tableStyleId>{073A0DAA-6AF3-43AB-8588-CEC1D06C72B9}</a:tableStyleId>
              </a:tblPr>
              <a:tblGrid>
                <a:gridCol w="8087522">
                  <a:extLst>
                    <a:ext uri="{9D8B030D-6E8A-4147-A177-3AD203B41FA5}">
                      <a16:colId xmlns:a16="http://schemas.microsoft.com/office/drawing/2014/main" val="20001"/>
                    </a:ext>
                  </a:extLst>
                </a:gridCol>
              </a:tblGrid>
              <a:tr h="3238889">
                <a:tc>
                  <a:txBody>
                    <a:bodyPr/>
                    <a:lstStyle/>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목적</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약관은 주식회사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전자상거래 사업자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회사”라고</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가 운영하는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브랜드명</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사이버샵</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이라고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에서 제공하는 인터넷 관련 서비스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서비스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라고</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이용함에 있어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샵”과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이용자의 권리의무 및 책임사항을 규정함을 목적으로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PC</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통신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모바일</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무선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VoIP, IPTV,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데이터방송 등을 이용하는 전자거래에 대해서도 그 성질에 반하지 않는 한 이 약관을 준용합니다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2</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정의</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이란 회사가 재화 또는 용역</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재화 등</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이라고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을 이용자에게 제공하기 위하여 컴퓨터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핸드폰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셋톱박스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등 정보통신설비를 이용하여 재화 등을 거래할 수 있도록 설정한 가상의 영업장을 말하며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아울러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사이버샵을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운영하는 사업자의 의미로도 사용합니다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②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란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에 접속하여 이 약관에 따라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제공하는 서비스를 받는 회원을 말합니다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③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이라 함은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에 개인정보를 제공하여 회원가입을 한 자로서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의 정보를 지속적으로 제공받으며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제공하는 서비스를 계속적으로 이용할 수 있는 자를 말합니다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3</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약관의 명시와 개정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은 이 약관의 내용과 상호 및 대표자 성명</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영업소 소재지</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주소</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소비자의 불만을 처리할 수 있는 곳의 주소를 포함</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전화번호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모사전송번호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전자우편주소</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사업자등록번호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통신판매업신고번호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개인정보관리책임자 등을 이용자가 쉽게 알 수 있도록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샵”의</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초기 서비스화면</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전면</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에 게시합니다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다만 약관의 내용은 이용자가 연결화면을 통하여 볼 수 있도록 할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②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은 이용자가 약관에 동의하기에 앞서 약관에 정하여져 있는 내용 중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청약철회배송책임환불조건</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등과 같은 중요한 내용을 이용자가 이해할 수 있도록 별도의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연결화면</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또는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팝업화면</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등을 제공하여 이용자의 확인을 구하여야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③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은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전자상거래등에서의소비자보호에관한법률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약관의규제에관한법률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전자거래기본법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전자서명법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정보통신망이용촉진및정보보호등에관한법률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방문판매등에관한법률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소비자기본법 등 관련법을 위배하지 않는 범위에서 이 약관을 개정할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④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약관을 개정할 경우에는 적용일자 및 개정사유를 명시하여 현행 약관과 함께 샵의 초기화면에 그 적용일자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7</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일 이전부터 적용일자 전일까지 공지합니다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다만</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이용자에게 불리하게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약관내용을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변경하는 경우에는 최소한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30</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일 이전의 유예기간을 두고 공지합니다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경우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은 개정 전 내용과 개정 후 내용을 명확하게 비교하여 이용자가 알기 쉽도록 표시합니다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⑤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약관을 개정할 경우에는 그 개정약관은 그 적용일자 이후에 체결되는 계약에만 적용되고 그 이전에 이미 체결된 계약에 대해서는 개정전의 약관조항이 그대로 적용됩니다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다만 이미 계약을 체결한 이용자가 개정약관 조항의 적용을 받기를 원하는 뜻을 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4</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항에 의한 개정 약관의 공지기간내에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에 송신하여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의 동의를 받은 경우에는 개정약관 조항이 적용됩니다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⑥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약관에서 정하지 아니한 사항과 이 약관의 해석에 관하여는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전자상거래등에서의소비자보호에관한법률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약관의규제등에관한법률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공정거래위원회가 정하는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전자상거래등에서의소비자보호지침</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및 관계법령 또는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상관례에</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따릅니다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4</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서비스의 제공 및 변경</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샵”은</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다음과 같은 업무를 수행합니다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재화 등에 대한 정보 제공 및 구매계약의 체결</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2.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구매계약이 체결된 재화 등 배송</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3.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기타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샵”이</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정하는 업무</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②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은 재화 등의 품절 또는 기술적 사양의 변경 등의 경우에는 장차 체결되는 계약에 의해 제공할 재화 등의 내용을 변경할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경우에는 변경된 재화 등의 내용 및 제공일자를 명시하여 현재의 재화 등의 내용을 게시한 곳에 즉시 공지합니다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블라블라</a:t>
                      </a: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540574" y="2042743"/>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Tree>
    <p:extLst>
      <p:ext uri="{BB962C8B-B14F-4D97-AF65-F5344CB8AC3E}">
        <p14:creationId xmlns:p14="http://schemas.microsoft.com/office/powerpoint/2010/main" val="204125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개인정보 처리방침</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1619432953"/>
              </p:ext>
            </p:extLst>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개인정보 처리방침 내용 노출</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8" name="직사각형 7">
            <a:extLst>
              <a:ext uri="{FF2B5EF4-FFF2-40B4-BE49-F238E27FC236}">
                <a16:creationId xmlns:a16="http://schemas.microsoft.com/office/drawing/2014/main" id="{8A166B50-8B43-3D4B-B93A-7BF6675FEDFF}"/>
              </a:ext>
            </a:extLst>
          </p:cNvPr>
          <p:cNvSpPr/>
          <p:nvPr/>
        </p:nvSpPr>
        <p:spPr>
          <a:xfrm>
            <a:off x="3789580" y="1493785"/>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개인정보 처리방침</a:t>
            </a:r>
            <a:endParaRPr lang="en-US" altLang="ko-KR" b="1" dirty="0">
              <a:solidFill>
                <a:srgbClr val="000000"/>
              </a:solidFill>
              <a:latin typeface="+mn-ea"/>
              <a:ea typeface="+mn-ea"/>
            </a:endParaRPr>
          </a:p>
        </p:txBody>
      </p:sp>
      <p:graphicFrame>
        <p:nvGraphicFramePr>
          <p:cNvPr id="22" name="표 174">
            <a:extLst>
              <a:ext uri="{FF2B5EF4-FFF2-40B4-BE49-F238E27FC236}">
                <a16:creationId xmlns:a16="http://schemas.microsoft.com/office/drawing/2014/main" id="{E6B53997-3AC9-4949-9927-3A2852CCDACD}"/>
              </a:ext>
            </a:extLst>
          </p:cNvPr>
          <p:cNvGraphicFramePr>
            <a:graphicFrameLocks noGrp="1"/>
          </p:cNvGraphicFramePr>
          <p:nvPr>
            <p:extLst>
              <p:ext uri="{D42A27DB-BD31-4B8C-83A1-F6EECF244321}">
                <p14:modId xmlns:p14="http://schemas.microsoft.com/office/powerpoint/2010/main" val="1263940921"/>
              </p:ext>
            </p:extLst>
          </p:nvPr>
        </p:nvGraphicFramePr>
        <p:xfrm>
          <a:off x="618767" y="2157825"/>
          <a:ext cx="8087522" cy="3657600"/>
        </p:xfrm>
        <a:graphic>
          <a:graphicData uri="http://schemas.openxmlformats.org/drawingml/2006/table">
            <a:tbl>
              <a:tblPr firstRow="1" bandRow="1">
                <a:tableStyleId>{073A0DAA-6AF3-43AB-8588-CEC1D06C72B9}</a:tableStyleId>
              </a:tblPr>
              <a:tblGrid>
                <a:gridCol w="8087522">
                  <a:extLst>
                    <a:ext uri="{9D8B030D-6E8A-4147-A177-3AD203B41FA5}">
                      <a16:colId xmlns:a16="http://schemas.microsoft.com/office/drawing/2014/main" val="20001"/>
                    </a:ext>
                  </a:extLst>
                </a:gridCol>
              </a:tblGrid>
              <a:tr h="3238889">
                <a:tc>
                  <a:txBody>
                    <a:bodyPr/>
                    <a:lstStyle/>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1.1(</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총칙</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개인정보란 생존하는 개인에 관한 정보로서 당해 정보에 포함되어 있는 성명</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주소 등의 사항에 의하여 당해 개인을 알아볼 수 있는 부호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문자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음성</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음향 및 영상 등의 정보</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당해 정보만으로는 특정 개인을 식별할 수 없더라도 다른 정보와 용이하게 결합하여 식별할 수 있는 것을 포함합니다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말합니다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②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‘회사’</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는 이용자의 개인정보보호를 매우 중요시하며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「개인정보보호법」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「정보통신망 이용 촉진 및 정보보호에 관한 법률」 등 개인정보보호 관련 법률 및 하위 법령들을 준수하고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③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개인정보처리방침을 통하여 이용자가 제공하는 개인정보가 어떠한 용도와 방식으로 이용되고 있으며 개인정보보호를 위해 어떠한 조치가 취해지고 있는지 알려드립니다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개인정보처리방침을 홈페이지 첫 화면에 공개함으로써 언제나 용이하게 보실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④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개인정보처리방침의 지속적인 개선을 위하여 개정하는데 필요한 절차를 정하고 있으며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개인정보처리방침을 회사의 필요와 사회적 변화에 맞게 변경할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1.2(</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 수집에 대한 동의</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귀하께서 회사의 개인정보 수집</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이용과 이용약관의 내용에 대해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동의함」버튼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또는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동의안함」버튼을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클릭할 수 있는 절차를 마련하여</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동의함」버튼을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클릭하면 개인정보 수집에 대해 동의한 것으로 봅니다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동의안함」을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선택하실 경우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회사가 제공하는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기본서비스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제공이 제한됩니다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②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인터넷을 통한 동의절차를 마련하기 어려운 경우에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코리아는 동의 받아야 할 사항을 전화</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서면 등의 방법으로 법적 절차를 거쳐 동의를 받을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1.3(</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 수집항목 및 수집방법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이용목적</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b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b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회원가입 또는 물품을 주문하는 경우 아래의 개인정보 항목을 다음과 같은 목적으로 수집하고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단</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이용자의 개인정보를 수집하는 경우에는 그 목적에 필요한 최소한의 개인정보를 수집하고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회원가입시</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수집정보 및 수집목적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필수항목</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수집항목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이름</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아이디</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비밀번호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이메일주소</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휴대폰번호</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수집목적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회원특정</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및 고지사항 전달</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본인의사</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확인 및 불만처리 등 원활한 의사소통 경로의 확보</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이용기간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회원 탈퇴 시까지</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2.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물품구매 시 수집정보 및 수집목적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필수항목</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수집항목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주문 고객명</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수신인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배송주소</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배송연락처</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결제수단</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CI(</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본인확인정보</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수집목적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구매한 물품의 배송</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설치 등 고객과 체결한 계약의 이행</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이용기간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회원 탈퇴 시까지</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3.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마케팅 목적 수집정보 및 수집목적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선택 항목</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수집항목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이메일 주소</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휴대폰번호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성별</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생년월일</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수집목적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고객이 동의한 경우에 한하여 신상품 홍보 및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판매권유</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등 마케팅 목적 활용</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이용기간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동의 철회 혹은 회원 탈퇴 시까지</a:t>
                      </a:r>
                    </a:p>
                    <a:p>
                      <a:br>
                        <a:rPr lang="ko-KR" altLang="en-US" sz="800" dirty="0">
                          <a:solidFill>
                            <a:schemeClr val="tx1"/>
                          </a:solidFill>
                          <a:latin typeface="Gulim" panose="020B0600000101010101" pitchFamily="34" charset="-127"/>
                          <a:ea typeface="Gulim" panose="020B0600000101010101" pitchFamily="34" charset="-127"/>
                        </a:rPr>
                      </a:br>
                      <a:r>
                        <a:rPr lang="ko-KR" altLang="en-US" sz="800" b="0" dirty="0" err="1">
                          <a:solidFill>
                            <a:schemeClr val="tx1"/>
                          </a:solidFill>
                          <a:latin typeface="Gulim" panose="020B0600000101010101" pitchFamily="34" charset="-127"/>
                          <a:ea typeface="Gulim" panose="020B0600000101010101" pitchFamily="34" charset="-127"/>
                        </a:rPr>
                        <a:t>블라블라</a:t>
                      </a: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540574" y="2042743"/>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Tree>
    <p:extLst>
      <p:ext uri="{BB962C8B-B14F-4D97-AF65-F5344CB8AC3E}">
        <p14:creationId xmlns:p14="http://schemas.microsoft.com/office/powerpoint/2010/main" val="189561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2049525940"/>
              </p:ext>
            </p:extLst>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8" name="직사각형 7">
            <a:extLst>
              <a:ext uri="{FF2B5EF4-FFF2-40B4-BE49-F238E27FC236}">
                <a16:creationId xmlns:a16="http://schemas.microsoft.com/office/drawing/2014/main" id="{8A166B50-8B43-3D4B-B93A-7BF6675FEDFF}"/>
              </a:ext>
            </a:extLst>
          </p:cNvPr>
          <p:cNvSpPr/>
          <p:nvPr/>
        </p:nvSpPr>
        <p:spPr>
          <a:xfrm>
            <a:off x="3106811" y="1348533"/>
            <a:ext cx="3098055" cy="523220"/>
          </a:xfrm>
          <a:prstGeom prst="rect">
            <a:avLst/>
          </a:prstGeom>
        </p:spPr>
        <p:txBody>
          <a:bodyPr wrap="square">
            <a:spAutoFit/>
          </a:bodyPr>
          <a:lstStyle/>
          <a:p>
            <a:pPr algn="ctr" fontAlgn="ctr"/>
            <a:r>
              <a:rPr lang="en-US" altLang="ko-KR" sz="2800" b="1" dirty="0">
                <a:solidFill>
                  <a:srgbClr val="000000"/>
                </a:solidFill>
                <a:latin typeface="+mn-ea"/>
                <a:ea typeface="+mn-ea"/>
              </a:rPr>
              <a:t>About Converse</a:t>
            </a:r>
          </a:p>
        </p:txBody>
      </p:sp>
      <p:sp>
        <p:nvSpPr>
          <p:cNvPr id="14" name="타원 13">
            <a:extLst>
              <a:ext uri="{FF2B5EF4-FFF2-40B4-BE49-F238E27FC236}">
                <a16:creationId xmlns:a16="http://schemas.microsoft.com/office/drawing/2014/main" id="{B5B38D76-DF72-7E4A-98C3-00E3BBBF9C40}"/>
              </a:ext>
            </a:extLst>
          </p:cNvPr>
          <p:cNvSpPr/>
          <p:nvPr/>
        </p:nvSpPr>
        <p:spPr bwMode="auto">
          <a:xfrm>
            <a:off x="347177" y="11375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4164520" y="2618910"/>
            <a:ext cx="3862963" cy="1077218"/>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a:solidFill>
                  <a:prstClr val="black">
                    <a:lumMod val="50000"/>
                    <a:lumOff val="50000"/>
                  </a:prstClr>
                </a:solidFill>
                <a:latin typeface="Trebuchet MS" pitchFamily="34" charset="0"/>
              </a:rPr>
              <a:t>video</a:t>
            </a:r>
            <a:endParaRPr lang="ko-KR" altLang="en-US" sz="900" i="1" dirty="0">
              <a:solidFill>
                <a:prstClr val="black">
                  <a:lumMod val="50000"/>
                  <a:lumOff val="50000"/>
                </a:prstClr>
              </a:solidFill>
              <a:latin typeface="Trebuchet MS" pitchFamily="34" charset="0"/>
            </a:endParaRPr>
          </a:p>
        </p:txBody>
      </p:sp>
      <p:sp>
        <p:nvSpPr>
          <p:cNvPr id="11" name="제목 1">
            <a:extLst>
              <a:ext uri="{FF2B5EF4-FFF2-40B4-BE49-F238E27FC236}">
                <a16:creationId xmlns:a16="http://schemas.microsoft.com/office/drawing/2014/main" id="{D3EA26EE-0256-434E-9D9E-B54F0A8BB7F0}"/>
              </a:ext>
            </a:extLst>
          </p:cNvPr>
          <p:cNvSpPr txBox="1">
            <a:spLocks/>
          </p:cNvSpPr>
          <p:nvPr/>
        </p:nvSpPr>
        <p:spPr>
          <a:xfrm>
            <a:off x="1586948" y="2001750"/>
            <a:ext cx="6165685" cy="641849"/>
          </a:xfrm>
          <a:prstGeom prst="rect">
            <a:avLst/>
          </a:prstGeom>
          <a:noFill/>
        </p:spPr>
        <p:txBody>
          <a:bodyPr vert="horz" lIns="91440" tIns="45720" rIns="91440" bIns="45720" rtlCol="0" anchor="ctr">
            <a:no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algn="l" fontAlgn="auto">
              <a:spcAft>
                <a:spcPts val="0"/>
              </a:spcAft>
            </a:pPr>
            <a:r>
              <a:rPr kumimoji="0" lang="en-US" altLang="ko-KR" sz="2400" b="1" dirty="0">
                <a:latin typeface="Trebuchet MS" panose="020B0603020202020204" pitchFamily="34" charset="0"/>
                <a:ea typeface="+mn-ea"/>
              </a:rPr>
              <a:t>ALWAYS CREATING AND EXPERIMENTING</a:t>
            </a: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1370475" y="3924055"/>
            <a:ext cx="2298861" cy="94787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951062" y="2696180"/>
            <a:ext cx="3213457" cy="1077218"/>
          </a:xfrm>
          <a:prstGeom prst="rect">
            <a:avLst/>
          </a:prstGeom>
        </p:spPr>
        <p:txBody>
          <a:bodyPr wrap="square">
            <a:spAutoFit/>
          </a:bodyPr>
          <a:lstStyle/>
          <a:p>
            <a:r>
              <a:rPr lang="en-US" altLang="ko-KR" sz="800" dirty="0">
                <a:solidFill>
                  <a:srgbClr val="606060"/>
                </a:solidFill>
                <a:latin typeface="Gulim" panose="020B0600000101010101" pitchFamily="34" charset="-127"/>
                <a:ea typeface="Gulim" panose="020B0600000101010101" pitchFamily="34" charset="-127"/>
              </a:rPr>
              <a:t>We’re the newest thing you’ve known all along. What’s the secret to keeping a century-old brand fresh? Our mission. Converse is empowering today’s daring spirit of youth by celebrating freedom of expression through individuals and their movement(s). Today, youth demand more. We constantly evolve to think and behave in new ways to ensure we continue to stand for creativity, rebellion and daring spirit for the next 100 years.</a:t>
            </a:r>
            <a:endParaRPr lang="en-US" altLang="ko-KR" sz="800" b="0" i="0" u="none" strike="noStrike" dirty="0">
              <a:solidFill>
                <a:srgbClr val="606060"/>
              </a:solidFill>
              <a:effectLst/>
              <a:latin typeface="Gulim" panose="020B0600000101010101" pitchFamily="34" charset="-127"/>
              <a:ea typeface="Gulim" panose="020B0600000101010101" pitchFamily="34" charset="-127"/>
            </a:endParaRPr>
          </a:p>
        </p:txBody>
      </p:sp>
      <p:sp>
        <p:nvSpPr>
          <p:cNvPr id="17" name="직사각형 16">
            <a:extLst>
              <a:ext uri="{FF2B5EF4-FFF2-40B4-BE49-F238E27FC236}">
                <a16:creationId xmlns:a16="http://schemas.microsoft.com/office/drawing/2014/main" id="{2A71342A-0120-1E4A-9D6A-DDE3DD9902D7}"/>
              </a:ext>
            </a:extLst>
          </p:cNvPr>
          <p:cNvSpPr/>
          <p:nvPr/>
        </p:nvSpPr>
        <p:spPr>
          <a:xfrm>
            <a:off x="4669791" y="5568320"/>
            <a:ext cx="3213457" cy="830997"/>
          </a:xfrm>
          <a:prstGeom prst="rect">
            <a:avLst/>
          </a:prstGeom>
        </p:spPr>
        <p:txBody>
          <a:bodyPr wrap="square">
            <a:spAutoFit/>
          </a:bodyPr>
          <a:lstStyle/>
          <a:p>
            <a:r>
              <a:rPr lang="en-US" altLang="ko-KR" sz="800" dirty="0">
                <a:solidFill>
                  <a:srgbClr val="606060"/>
                </a:solidFill>
                <a:latin typeface="Gulim" panose="020B0600000101010101" pitchFamily="34" charset="-127"/>
                <a:ea typeface="Gulim" panose="020B0600000101010101" pitchFamily="34" charset="-127"/>
              </a:rPr>
              <a:t>We love Boston. It’s more than home, it’s an inventive and resilient city rich with history and hardworking individuals. Marquis Converse started the Converse Rubber Company locally in 1908. Ever since, we’ve ridden both the highs and the lows with loyalty and grit. It’s our history, it’s our community, it’s our town.</a:t>
            </a: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4475818" y="6294978"/>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aphicFrame>
        <p:nvGraphicFramePr>
          <p:cNvPr id="20" name="Group 90">
            <a:extLst>
              <a:ext uri="{FF2B5EF4-FFF2-40B4-BE49-F238E27FC236}">
                <a16:creationId xmlns:a16="http://schemas.microsoft.com/office/drawing/2014/main" id="{C54FB773-BC70-2744-B094-77D17D3B685F}"/>
              </a:ext>
            </a:extLst>
          </p:cNvPr>
          <p:cNvGraphicFramePr>
            <a:graphicFrameLocks noGrp="1"/>
          </p:cNvGraphicFramePr>
          <p:nvPr>
            <p:extLst>
              <p:ext uri="{D42A27DB-BD31-4B8C-83A1-F6EECF244321}">
                <p14:modId xmlns:p14="http://schemas.microsoft.com/office/powerpoint/2010/main" val="138229060"/>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
        <p:nvSpPr>
          <p:cNvPr id="4" name="TextBox 3">
            <a:extLst>
              <a:ext uri="{FF2B5EF4-FFF2-40B4-BE49-F238E27FC236}">
                <a16:creationId xmlns:a16="http://schemas.microsoft.com/office/drawing/2014/main" id="{EA88D8F0-0E17-1146-A8E7-535F0BA5B753}"/>
              </a:ext>
            </a:extLst>
          </p:cNvPr>
          <p:cNvSpPr txBox="1"/>
          <p:nvPr/>
        </p:nvSpPr>
        <p:spPr>
          <a:xfrm>
            <a:off x="9228243" y="5686736"/>
            <a:ext cx="2486578" cy="938719"/>
          </a:xfrm>
          <a:prstGeom prst="rect">
            <a:avLst/>
          </a:prstGeom>
          <a:noFill/>
        </p:spPr>
        <p:txBody>
          <a:bodyPr wrap="none" rtlCol="0">
            <a:spAutoFit/>
          </a:bodyPr>
          <a:lstStyle/>
          <a:p>
            <a:r>
              <a:rPr kumimoji="1" lang="en-US" altLang="ko-KR" sz="1100" dirty="0">
                <a:solidFill>
                  <a:srgbClr val="00B0F0"/>
                </a:solidFill>
              </a:rPr>
              <a:t>(PC, MC </a:t>
            </a:r>
            <a:r>
              <a:rPr kumimoji="1" lang="ko-KR" altLang="en-US" sz="1100" dirty="0">
                <a:solidFill>
                  <a:srgbClr val="00B0F0"/>
                </a:solidFill>
              </a:rPr>
              <a:t>공통</a:t>
            </a:r>
            <a:r>
              <a:rPr kumimoji="1" lang="en-US" altLang="ko-KR" sz="1100" dirty="0">
                <a:solidFill>
                  <a:srgbClr val="00B0F0"/>
                </a:solidFill>
              </a:rPr>
              <a:t>)</a:t>
            </a:r>
          </a:p>
          <a:p>
            <a:r>
              <a:rPr lang="en-US" altLang="ko-KR" sz="1100" dirty="0">
                <a:solidFill>
                  <a:srgbClr val="00B0F0"/>
                </a:solidFill>
              </a:rPr>
              <a:t>1. </a:t>
            </a:r>
            <a:r>
              <a:rPr kumimoji="1" lang="ko-KR" altLang="en-US" sz="1100" dirty="0">
                <a:solidFill>
                  <a:srgbClr val="00B0F0"/>
                </a:solidFill>
              </a:rPr>
              <a:t>전체 </a:t>
            </a:r>
            <a:r>
              <a:rPr kumimoji="1" lang="en-US" altLang="ko-KR" sz="1100" dirty="0">
                <a:solidFill>
                  <a:srgbClr val="00B0F0"/>
                </a:solidFill>
              </a:rPr>
              <a:t>UI </a:t>
            </a:r>
            <a:r>
              <a:rPr kumimoji="1" lang="ko-KR" altLang="en-US" sz="1100" dirty="0">
                <a:solidFill>
                  <a:srgbClr val="00B0F0"/>
                </a:solidFill>
              </a:rPr>
              <a:t>의 흐름상 </a:t>
            </a:r>
            <a:r>
              <a:rPr kumimoji="1" lang="en-US" altLang="ko-KR" sz="1100" dirty="0">
                <a:solidFill>
                  <a:srgbClr val="00B0F0"/>
                </a:solidFill>
              </a:rPr>
              <a:t>US </a:t>
            </a:r>
            <a:r>
              <a:rPr kumimoji="1" lang="ko-KR" altLang="en-US" sz="1100" dirty="0">
                <a:solidFill>
                  <a:srgbClr val="00B0F0"/>
                </a:solidFill>
              </a:rPr>
              <a:t>와 같은</a:t>
            </a:r>
            <a:endParaRPr kumimoji="1" lang="en-US" altLang="ko-KR" sz="1100" dirty="0">
              <a:solidFill>
                <a:srgbClr val="00B0F0"/>
              </a:solidFill>
            </a:endParaRPr>
          </a:p>
          <a:p>
            <a:r>
              <a:rPr lang="ko-KR" altLang="en-US" sz="1100" dirty="0">
                <a:solidFill>
                  <a:srgbClr val="00B0F0"/>
                </a:solidFill>
              </a:rPr>
              <a:t>슬라이더의 사용을 자제하였습니다</a:t>
            </a:r>
            <a:r>
              <a:rPr lang="en-US" altLang="ko-KR" sz="1100" dirty="0">
                <a:solidFill>
                  <a:srgbClr val="00B0F0"/>
                </a:solidFill>
              </a:rPr>
              <a:t>.</a:t>
            </a:r>
            <a:r>
              <a:rPr kumimoji="1" lang="ko-KR" altLang="en-US" sz="1100" dirty="0">
                <a:solidFill>
                  <a:srgbClr val="00B0F0"/>
                </a:solidFill>
              </a:rPr>
              <a:t> </a:t>
            </a:r>
            <a:endParaRPr kumimoji="1" lang="en-US" altLang="ko-KR" sz="1100" dirty="0">
              <a:solidFill>
                <a:srgbClr val="00B0F0"/>
              </a:solidFill>
            </a:endParaRPr>
          </a:p>
          <a:p>
            <a:endParaRPr lang="en-US" altLang="ko-KR" sz="1100" dirty="0">
              <a:solidFill>
                <a:srgbClr val="00B0F0"/>
              </a:solidFill>
            </a:endParaRPr>
          </a:p>
          <a:p>
            <a:r>
              <a:rPr kumimoji="1" lang="en-US" altLang="ko-KR" sz="1100" dirty="0">
                <a:solidFill>
                  <a:srgbClr val="00B0F0"/>
                </a:solidFill>
              </a:rPr>
              <a:t>2.</a:t>
            </a:r>
            <a:r>
              <a:rPr kumimoji="1" lang="ko-KR" altLang="en-US" sz="1100" dirty="0">
                <a:solidFill>
                  <a:srgbClr val="00B0F0"/>
                </a:solidFill>
              </a:rPr>
              <a:t> </a:t>
            </a:r>
            <a:r>
              <a:rPr lang="en-US" altLang="ko-KR" sz="1100" dirty="0">
                <a:solidFill>
                  <a:srgbClr val="00B0F0"/>
                </a:solidFill>
              </a:rPr>
              <a:t>US </a:t>
            </a:r>
            <a:r>
              <a:rPr lang="ko-KR" altLang="en-US" sz="1100" dirty="0">
                <a:solidFill>
                  <a:srgbClr val="00B0F0"/>
                </a:solidFill>
              </a:rPr>
              <a:t>하단의 </a:t>
            </a:r>
            <a:r>
              <a:rPr lang="en-US" altLang="ko-KR" sz="1100" dirty="0">
                <a:solidFill>
                  <a:srgbClr val="00B0F0"/>
                </a:solidFill>
              </a:rPr>
              <a:t>Job </a:t>
            </a:r>
            <a:r>
              <a:rPr lang="ko-KR" altLang="en-US" sz="1100" dirty="0">
                <a:solidFill>
                  <a:srgbClr val="00B0F0"/>
                </a:solidFill>
              </a:rPr>
              <a:t>관련 </a:t>
            </a:r>
            <a:r>
              <a:rPr lang="ko-KR" altLang="en-US" sz="1100" dirty="0" err="1">
                <a:solidFill>
                  <a:srgbClr val="00B0F0"/>
                </a:solidFill>
              </a:rPr>
              <a:t>섹셔</a:t>
            </a:r>
            <a:r>
              <a:rPr lang="ko-KR" altLang="en-US" sz="1100" dirty="0">
                <a:solidFill>
                  <a:srgbClr val="00B0F0"/>
                </a:solidFill>
              </a:rPr>
              <a:t> 미포함</a:t>
            </a:r>
            <a:endParaRPr kumimoji="1" lang="ko-KR" altLang="en-US" sz="1100" dirty="0">
              <a:solidFill>
                <a:srgbClr val="00B0F0"/>
              </a:solidFill>
            </a:endParaRPr>
          </a:p>
        </p:txBody>
      </p:sp>
      <p:sp>
        <p:nvSpPr>
          <p:cNvPr id="21" name="직사각형 20">
            <a:extLst>
              <a:ext uri="{FF2B5EF4-FFF2-40B4-BE49-F238E27FC236}">
                <a16:creationId xmlns:a16="http://schemas.microsoft.com/office/drawing/2014/main" id="{2C14138A-49B3-1B41-8EAF-D2D54466FD90}"/>
              </a:ext>
            </a:extLst>
          </p:cNvPr>
          <p:cNvSpPr>
            <a:spLocks noChangeAspect="1"/>
          </p:cNvSpPr>
          <p:nvPr/>
        </p:nvSpPr>
        <p:spPr bwMode="auto">
          <a:xfrm>
            <a:off x="5055435" y="3775244"/>
            <a:ext cx="2298861" cy="94787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2" name="직사각형 21">
            <a:extLst>
              <a:ext uri="{FF2B5EF4-FFF2-40B4-BE49-F238E27FC236}">
                <a16:creationId xmlns:a16="http://schemas.microsoft.com/office/drawing/2014/main" id="{DD7E417D-C9E1-4847-B1B6-7437C8DF7B46}"/>
              </a:ext>
            </a:extLst>
          </p:cNvPr>
          <p:cNvSpPr/>
          <p:nvPr/>
        </p:nvSpPr>
        <p:spPr>
          <a:xfrm>
            <a:off x="1370474" y="4999722"/>
            <a:ext cx="2298861" cy="369332"/>
          </a:xfrm>
          <a:prstGeom prst="rect">
            <a:avLst/>
          </a:prstGeom>
        </p:spPr>
        <p:txBody>
          <a:bodyPr wrap="square">
            <a:spAutoFit/>
          </a:bodyPr>
          <a:lstStyle/>
          <a:p>
            <a:r>
              <a:rPr lang="en-US" altLang="ko-KR" sz="1800" b="1" dirty="0">
                <a:latin typeface="Gulim" panose="020B0600000101010101" pitchFamily="34" charset="-127"/>
                <a:ea typeface="Gulim" panose="020B0600000101010101" pitchFamily="34" charset="-127"/>
              </a:rPr>
              <a:t>BORN IN BOSTON</a:t>
            </a:r>
            <a:endParaRPr lang="en-US" altLang="ko-KR" sz="1100" b="1" dirty="0">
              <a:latin typeface="Gulim" panose="020B0600000101010101" pitchFamily="34" charset="-127"/>
              <a:ea typeface="Gulim" panose="020B0600000101010101" pitchFamily="34" charset="-127"/>
            </a:endParaRPr>
          </a:p>
        </p:txBody>
      </p:sp>
      <p:sp>
        <p:nvSpPr>
          <p:cNvPr id="24" name="직사각형 23">
            <a:extLst>
              <a:ext uri="{FF2B5EF4-FFF2-40B4-BE49-F238E27FC236}">
                <a16:creationId xmlns:a16="http://schemas.microsoft.com/office/drawing/2014/main" id="{65ECAF7F-E2F9-8748-9D48-92AF33BED9E5}"/>
              </a:ext>
            </a:extLst>
          </p:cNvPr>
          <p:cNvSpPr>
            <a:spLocks noChangeAspect="1"/>
          </p:cNvSpPr>
          <p:nvPr/>
        </p:nvSpPr>
        <p:spPr bwMode="auto">
          <a:xfrm>
            <a:off x="5780965" y="4765354"/>
            <a:ext cx="1035115" cy="802966"/>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6" name="직사각형 25">
            <a:extLst>
              <a:ext uri="{FF2B5EF4-FFF2-40B4-BE49-F238E27FC236}">
                <a16:creationId xmlns:a16="http://schemas.microsoft.com/office/drawing/2014/main" id="{C9A0C0ED-8239-A44E-B2F2-1C9A49C21531}"/>
              </a:ext>
            </a:extLst>
          </p:cNvPr>
          <p:cNvSpPr>
            <a:spLocks noChangeAspect="1"/>
          </p:cNvSpPr>
          <p:nvPr/>
        </p:nvSpPr>
        <p:spPr bwMode="auto">
          <a:xfrm>
            <a:off x="1955540" y="5406455"/>
            <a:ext cx="1151271" cy="94787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7" name="직사각형 26">
            <a:extLst>
              <a:ext uri="{FF2B5EF4-FFF2-40B4-BE49-F238E27FC236}">
                <a16:creationId xmlns:a16="http://schemas.microsoft.com/office/drawing/2014/main" id="{27FC1DE4-2489-B54E-AC6F-6AD6224451E5}"/>
              </a:ext>
            </a:extLst>
          </p:cNvPr>
          <p:cNvSpPr/>
          <p:nvPr/>
        </p:nvSpPr>
        <p:spPr>
          <a:xfrm>
            <a:off x="9308366" y="3731018"/>
            <a:ext cx="2646727" cy="163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강수재</a:t>
            </a:r>
            <a:r>
              <a:rPr lang="ko-KR" altLang="en-US" dirty="0"/>
              <a:t> 수정</a:t>
            </a:r>
            <a:endParaRPr lang="en-US" altLang="ko-KR" dirty="0"/>
          </a:p>
          <a:p>
            <a:pPr algn="ctr"/>
            <a:endParaRPr lang="en-US" altLang="ko-KR" dirty="0"/>
          </a:p>
          <a:p>
            <a:pPr algn="ctr"/>
            <a:r>
              <a:rPr lang="en-US" altLang="ko-KR" dirty="0"/>
              <a:t>@CTTD, </a:t>
            </a:r>
            <a:r>
              <a:rPr lang="ko-KR" altLang="en-US" dirty="0"/>
              <a:t>하단 페이지 참고 부탁드립니다</a:t>
            </a:r>
            <a:endParaRPr lang="en-US" altLang="ko-KR" dirty="0"/>
          </a:p>
          <a:p>
            <a:pPr algn="ctr"/>
            <a:r>
              <a:rPr lang="en-US" altLang="ko-KR" dirty="0">
                <a:hlinkClick r:id="rId2"/>
              </a:rPr>
              <a:t>https://jobs.converse.com/about</a:t>
            </a:r>
            <a:endParaRPr lang="ko-KR" altLang="en-US" dirty="0"/>
          </a:p>
          <a:p>
            <a:pPr algn="ctr"/>
            <a:endParaRPr lang="ko-KR" altLang="en-US" dirty="0"/>
          </a:p>
        </p:txBody>
      </p:sp>
    </p:spTree>
    <p:extLst>
      <p:ext uri="{BB962C8B-B14F-4D97-AF65-F5344CB8AC3E}">
        <p14:creationId xmlns:p14="http://schemas.microsoft.com/office/powerpoint/2010/main" val="333325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347177" y="11375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4164520" y="1311944"/>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961824" y="2928970"/>
            <a:ext cx="1736034" cy="94666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951062" y="1389214"/>
            <a:ext cx="3213457" cy="923330"/>
          </a:xfrm>
          <a:prstGeom prst="rect">
            <a:avLst/>
          </a:prstGeom>
        </p:spPr>
        <p:txBody>
          <a:bodyPr wrap="square">
            <a:spAutoFit/>
          </a:bodyPr>
          <a:lstStyle/>
          <a:p>
            <a:r>
              <a:rPr lang="en-US" altLang="ko-KR" b="1" cap="all" dirty="0"/>
              <a:t>MADE FOR THE STREET</a:t>
            </a:r>
          </a:p>
          <a:p>
            <a:r>
              <a:rPr lang="ko-KR" altLang="en-US" sz="800"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Our products are designed for the ever-changing world of street culture. It’s not just what you’re wearing, it’s where you’re going. By helping give motion to movements, we walk our talk.</a:t>
            </a:r>
          </a:p>
        </p:txBody>
      </p:sp>
      <p:sp>
        <p:nvSpPr>
          <p:cNvPr id="17" name="직사각형 16">
            <a:extLst>
              <a:ext uri="{FF2B5EF4-FFF2-40B4-BE49-F238E27FC236}">
                <a16:creationId xmlns:a16="http://schemas.microsoft.com/office/drawing/2014/main" id="{2A71342A-0120-1E4A-9D6A-DDE3DD9902D7}"/>
              </a:ext>
            </a:extLst>
          </p:cNvPr>
          <p:cNvSpPr/>
          <p:nvPr/>
        </p:nvSpPr>
        <p:spPr>
          <a:xfrm>
            <a:off x="965431" y="3884464"/>
            <a:ext cx="1732428" cy="24622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Skateboarding</a:t>
            </a: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4475818" y="6294978"/>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아래쪽 화살표[D] 14">
            <a:extLst>
              <a:ext uri="{FF2B5EF4-FFF2-40B4-BE49-F238E27FC236}">
                <a16:creationId xmlns:a16="http://schemas.microsoft.com/office/drawing/2014/main" id="{D71CD30B-C6E5-7D4C-8AF7-BC75717BA4A2}"/>
              </a:ext>
            </a:extLst>
          </p:cNvPr>
          <p:cNvSpPr/>
          <p:nvPr/>
        </p:nvSpPr>
        <p:spPr>
          <a:xfrm>
            <a:off x="4475818" y="9513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직사각형 18">
            <a:extLst>
              <a:ext uri="{FF2B5EF4-FFF2-40B4-BE49-F238E27FC236}">
                <a16:creationId xmlns:a16="http://schemas.microsoft.com/office/drawing/2014/main" id="{0DCC7B55-9F95-8B40-8D47-08BF68447FB0}"/>
              </a:ext>
            </a:extLst>
          </p:cNvPr>
          <p:cNvSpPr>
            <a:spLocks noChangeAspect="1"/>
          </p:cNvSpPr>
          <p:nvPr/>
        </p:nvSpPr>
        <p:spPr bwMode="auto">
          <a:xfrm>
            <a:off x="4164520" y="4629319"/>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0" name="직사각형 19">
            <a:extLst>
              <a:ext uri="{FF2B5EF4-FFF2-40B4-BE49-F238E27FC236}">
                <a16:creationId xmlns:a16="http://schemas.microsoft.com/office/drawing/2014/main" id="{D95B55EC-EDA7-264E-BAF9-4084282C76BF}"/>
              </a:ext>
            </a:extLst>
          </p:cNvPr>
          <p:cNvSpPr/>
          <p:nvPr/>
        </p:nvSpPr>
        <p:spPr>
          <a:xfrm>
            <a:off x="951062" y="4706589"/>
            <a:ext cx="3213457" cy="1354217"/>
          </a:xfrm>
          <a:prstGeom prst="rect">
            <a:avLst/>
          </a:prstGeom>
        </p:spPr>
        <p:txBody>
          <a:bodyPr wrap="square">
            <a:spAutoFit/>
          </a:bodyPr>
          <a:lstStyle/>
          <a:p>
            <a:r>
              <a:rPr lang="en-US" altLang="ko-KR" b="1" dirty="0">
                <a:latin typeface="Gulim" panose="020B0600000101010101" pitchFamily="34" charset="-127"/>
                <a:ea typeface="Gulim" panose="020B0600000101010101" pitchFamily="34" charset="-127"/>
              </a:rPr>
              <a:t>LEGACY OF BOLD RISK-TAKERS</a:t>
            </a:r>
          </a:p>
          <a:p>
            <a:r>
              <a:rPr lang="en-US" altLang="ko-KR" sz="1000" b="1" dirty="0">
                <a:solidFill>
                  <a:srgbClr val="606060"/>
                </a:solidFill>
                <a:latin typeface="Gulim" panose="020B0600000101010101" pitchFamily="34" charset="-127"/>
                <a:ea typeface="Gulim" panose="020B0600000101010101" pitchFamily="34" charset="-127"/>
              </a:rPr>
              <a:t>A CENTURY OF YOUTHFUL SPIRIT</a:t>
            </a:r>
          </a:p>
          <a:p>
            <a:r>
              <a:rPr lang="en-US" altLang="ko-KR" sz="1000" b="1" dirty="0">
                <a:solidFill>
                  <a:srgbClr val="606060"/>
                </a:solidFill>
                <a:latin typeface="Gulim" panose="020B0600000101010101" pitchFamily="34" charset="-127"/>
                <a:ea typeface="Gulim" panose="020B0600000101010101" pitchFamily="34" charset="-127"/>
              </a:rPr>
              <a:t>1890s</a:t>
            </a:r>
          </a:p>
          <a:p>
            <a:r>
              <a:rPr lang="en-US" altLang="ko-KR" sz="800" dirty="0">
                <a:solidFill>
                  <a:srgbClr val="606060"/>
                </a:solidFill>
                <a:latin typeface="Gulim" panose="020B0600000101010101" pitchFamily="34" charset="-127"/>
                <a:ea typeface="Gulim" panose="020B0600000101010101" pitchFamily="34" charset="-127"/>
              </a:rPr>
              <a:t>THE RAINY STREETS ARE PAVED WITH GOLD. Marquis Mills Converse–our original builder, hustler, and founding father–starts Converse &amp; Pike as a wholesale operation to sell rubber boots to Boston retailers. In a total coincidence, one year later James Naismith nails a peach basket to a wall in Kansas, inventing the game of basketball.</a:t>
            </a:r>
          </a:p>
        </p:txBody>
      </p:sp>
      <p:sp>
        <p:nvSpPr>
          <p:cNvPr id="21" name="직사각형 20">
            <a:extLst>
              <a:ext uri="{FF2B5EF4-FFF2-40B4-BE49-F238E27FC236}">
                <a16:creationId xmlns:a16="http://schemas.microsoft.com/office/drawing/2014/main" id="{4EF77289-3CCC-6E47-8ED3-AC72544F7788}"/>
              </a:ext>
            </a:extLst>
          </p:cNvPr>
          <p:cNvSpPr>
            <a:spLocks noChangeAspect="1"/>
          </p:cNvSpPr>
          <p:nvPr/>
        </p:nvSpPr>
        <p:spPr bwMode="auto">
          <a:xfrm>
            <a:off x="2892017" y="2928970"/>
            <a:ext cx="1736034" cy="94666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2" name="직사각형 21">
            <a:extLst>
              <a:ext uri="{FF2B5EF4-FFF2-40B4-BE49-F238E27FC236}">
                <a16:creationId xmlns:a16="http://schemas.microsoft.com/office/drawing/2014/main" id="{1321779C-A37C-DF4B-9D5E-F78AAF246D69}"/>
              </a:ext>
            </a:extLst>
          </p:cNvPr>
          <p:cNvSpPr>
            <a:spLocks noChangeAspect="1"/>
          </p:cNvSpPr>
          <p:nvPr/>
        </p:nvSpPr>
        <p:spPr bwMode="auto">
          <a:xfrm>
            <a:off x="4822210" y="2928970"/>
            <a:ext cx="1736034" cy="94666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4" name="직사각형 23">
            <a:extLst>
              <a:ext uri="{FF2B5EF4-FFF2-40B4-BE49-F238E27FC236}">
                <a16:creationId xmlns:a16="http://schemas.microsoft.com/office/drawing/2014/main" id="{E77FE609-E5EF-EB45-8A6F-3842AF7D272E}"/>
              </a:ext>
            </a:extLst>
          </p:cNvPr>
          <p:cNvSpPr>
            <a:spLocks noChangeAspect="1"/>
          </p:cNvSpPr>
          <p:nvPr/>
        </p:nvSpPr>
        <p:spPr bwMode="auto">
          <a:xfrm>
            <a:off x="6752402" y="2928970"/>
            <a:ext cx="1736034" cy="94666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6" name="직사각형 25">
            <a:extLst>
              <a:ext uri="{FF2B5EF4-FFF2-40B4-BE49-F238E27FC236}">
                <a16:creationId xmlns:a16="http://schemas.microsoft.com/office/drawing/2014/main" id="{9CFDAC6F-17C1-D24C-8D22-B5650195D471}"/>
              </a:ext>
            </a:extLst>
          </p:cNvPr>
          <p:cNvSpPr/>
          <p:nvPr/>
        </p:nvSpPr>
        <p:spPr>
          <a:xfrm>
            <a:off x="2878998" y="3884464"/>
            <a:ext cx="1732428" cy="24622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Basketball</a:t>
            </a:r>
          </a:p>
        </p:txBody>
      </p:sp>
      <p:sp>
        <p:nvSpPr>
          <p:cNvPr id="27" name="직사각형 26">
            <a:extLst>
              <a:ext uri="{FF2B5EF4-FFF2-40B4-BE49-F238E27FC236}">
                <a16:creationId xmlns:a16="http://schemas.microsoft.com/office/drawing/2014/main" id="{9EA81509-ACC3-8B46-8BF2-455198EB5576}"/>
              </a:ext>
            </a:extLst>
          </p:cNvPr>
          <p:cNvSpPr/>
          <p:nvPr/>
        </p:nvSpPr>
        <p:spPr>
          <a:xfrm>
            <a:off x="4822210" y="3884464"/>
            <a:ext cx="1732428" cy="24622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Artists</a:t>
            </a:r>
          </a:p>
        </p:txBody>
      </p:sp>
      <p:sp>
        <p:nvSpPr>
          <p:cNvPr id="28" name="직사각형 27">
            <a:extLst>
              <a:ext uri="{FF2B5EF4-FFF2-40B4-BE49-F238E27FC236}">
                <a16:creationId xmlns:a16="http://schemas.microsoft.com/office/drawing/2014/main" id="{0C977B6D-8B47-0B49-8E6E-6AC4CCA1E2B9}"/>
              </a:ext>
            </a:extLst>
          </p:cNvPr>
          <p:cNvSpPr/>
          <p:nvPr/>
        </p:nvSpPr>
        <p:spPr>
          <a:xfrm>
            <a:off x="6762642" y="3884464"/>
            <a:ext cx="1732428" cy="24622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Collaborations</a:t>
            </a:r>
          </a:p>
        </p:txBody>
      </p:sp>
      <p:graphicFrame>
        <p:nvGraphicFramePr>
          <p:cNvPr id="30" name="Group 90">
            <a:extLst>
              <a:ext uri="{FF2B5EF4-FFF2-40B4-BE49-F238E27FC236}">
                <a16:creationId xmlns:a16="http://schemas.microsoft.com/office/drawing/2014/main" id="{A71F8674-99FD-5843-8AE3-84C6F1F146DF}"/>
              </a:ext>
            </a:extLst>
          </p:cNvPr>
          <p:cNvGraphicFramePr>
            <a:graphicFrameLocks noGrp="1"/>
          </p:cNvGraphicFramePr>
          <p:nvPr>
            <p:extLst>
              <p:ext uri="{D42A27DB-BD31-4B8C-83A1-F6EECF244321}">
                <p14:modId xmlns:p14="http://schemas.microsoft.com/office/powerpoint/2010/main" val="3109366926"/>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53623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347177" y="11375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4164520" y="1311944"/>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961824" y="2928970"/>
            <a:ext cx="3468992"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951062" y="1389214"/>
            <a:ext cx="3213457" cy="1477328"/>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1900s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800"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CAN'T KEEP A BUILDER DOWN. Eventually Pike leaves the company and the name changes to M.M. Converse. Family problems and an unstable rubber shoe market will force the sale of this business. But Marquis Converse rebounds and launches the Converse Rubber Shoe Company with $250k of venture capital–about $6.5M today. Not bad for a startup in 1908. By the end of the decade our new factory is up and running. The first Converse shoes enter the world on April 30, 1909.</a:t>
            </a:r>
          </a:p>
        </p:txBody>
      </p:sp>
      <p:sp>
        <p:nvSpPr>
          <p:cNvPr id="17" name="직사각형 16">
            <a:extLst>
              <a:ext uri="{FF2B5EF4-FFF2-40B4-BE49-F238E27FC236}">
                <a16:creationId xmlns:a16="http://schemas.microsoft.com/office/drawing/2014/main" id="{2A71342A-0120-1E4A-9D6A-DDE3DD9902D7}"/>
              </a:ext>
            </a:extLst>
          </p:cNvPr>
          <p:cNvSpPr/>
          <p:nvPr/>
        </p:nvSpPr>
        <p:spPr>
          <a:xfrm>
            <a:off x="4719749" y="3193810"/>
            <a:ext cx="3213457" cy="1231106"/>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1910s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800"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Birth of a legendary shoe. By 1910, Converse makes 5,500 pairs of galoshes per day. Foreshadowing our impact in street culture and the entertainment world, we promote and host our first outdoor concert. By mid-decade we’ve expanded our reach to athletic shoes. Built for the obscure but growing sport of basketball, our Non-Skid is the great-grandfather of today’s Chuck. In 1919, the Non-Skid is renamed the All-Star.</a:t>
            </a: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4475818" y="6294978"/>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아래쪽 화살표[D] 14">
            <a:extLst>
              <a:ext uri="{FF2B5EF4-FFF2-40B4-BE49-F238E27FC236}">
                <a16:creationId xmlns:a16="http://schemas.microsoft.com/office/drawing/2014/main" id="{D71CD30B-C6E5-7D4C-8AF7-BC75717BA4A2}"/>
              </a:ext>
            </a:extLst>
          </p:cNvPr>
          <p:cNvSpPr/>
          <p:nvPr/>
        </p:nvSpPr>
        <p:spPr>
          <a:xfrm>
            <a:off x="4475818" y="9513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직사각형 18">
            <a:extLst>
              <a:ext uri="{FF2B5EF4-FFF2-40B4-BE49-F238E27FC236}">
                <a16:creationId xmlns:a16="http://schemas.microsoft.com/office/drawing/2014/main" id="{0DCC7B55-9F95-8B40-8D47-08BF68447FB0}"/>
              </a:ext>
            </a:extLst>
          </p:cNvPr>
          <p:cNvSpPr>
            <a:spLocks noChangeAspect="1"/>
          </p:cNvSpPr>
          <p:nvPr/>
        </p:nvSpPr>
        <p:spPr bwMode="auto">
          <a:xfrm>
            <a:off x="4164520" y="4629319"/>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0" name="직사각형 19">
            <a:extLst>
              <a:ext uri="{FF2B5EF4-FFF2-40B4-BE49-F238E27FC236}">
                <a16:creationId xmlns:a16="http://schemas.microsoft.com/office/drawing/2014/main" id="{D95B55EC-EDA7-264E-BAF9-4084282C76BF}"/>
              </a:ext>
            </a:extLst>
          </p:cNvPr>
          <p:cNvSpPr/>
          <p:nvPr/>
        </p:nvSpPr>
        <p:spPr>
          <a:xfrm>
            <a:off x="951062" y="4706589"/>
            <a:ext cx="3213457" cy="1600438"/>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1920s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800"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Hello, I’m Charles Hollis Taylor. A young guy named Chuck applies for a sales job and ends up wearing and promoting the All-Star shoe religiously. Taylor travels the USA hosting basketball clinics and promoting Converse with his winning charisma and salesmanship, and helps establishes Converse as the original sports marketer. Branded Basketball Yearbooks debut in 1922—our annual love letter to the game filled with stats and highlights for obsessive players and fans. Business is booming...but in 1929, lingering debts from failed attempts to make car tires drags us into our first bankruptcy.</a:t>
            </a:r>
          </a:p>
        </p:txBody>
      </p:sp>
      <p:graphicFrame>
        <p:nvGraphicFramePr>
          <p:cNvPr id="21" name="Group 90">
            <a:extLst>
              <a:ext uri="{FF2B5EF4-FFF2-40B4-BE49-F238E27FC236}">
                <a16:creationId xmlns:a16="http://schemas.microsoft.com/office/drawing/2014/main" id="{EC161019-E029-5340-AC5D-8AA152A7E8CF}"/>
              </a:ext>
            </a:extLst>
          </p:cNvPr>
          <p:cNvGraphicFramePr>
            <a:graphicFrameLocks noGrp="1"/>
          </p:cNvGraphicFramePr>
          <p:nvPr>
            <p:extLst>
              <p:ext uri="{D42A27DB-BD31-4B8C-83A1-F6EECF244321}">
                <p14:modId xmlns:p14="http://schemas.microsoft.com/office/powerpoint/2010/main" val="312515754"/>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2333551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347177" y="11375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4164520" y="1311944"/>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961824" y="2928970"/>
            <a:ext cx="3468992"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951062" y="1389214"/>
            <a:ext cx="3213457" cy="1477328"/>
          </a:xfrm>
          <a:prstGeom prst="rect">
            <a:avLst/>
          </a:prstGeom>
        </p:spPr>
        <p:txBody>
          <a:bodyPr wrap="square">
            <a:spAutoFit/>
          </a:bodyPr>
          <a:lstStyle/>
          <a:p>
            <a:r>
              <a:rPr lang="en-US" altLang="ko-KR" sz="1000" b="1" dirty="0"/>
              <a:t>1930s</a:t>
            </a:r>
            <a:endParaRPr lang="ko-KR" altLang="en-US" sz="1000" b="1" dirty="0"/>
          </a:p>
          <a:p>
            <a:r>
              <a:rPr lang="ko-KR" altLang="en-US" sz="800" dirty="0"/>
              <a:t> </a:t>
            </a:r>
          </a:p>
          <a:p>
            <a:r>
              <a:rPr lang="en-US" altLang="ko-KR" sz="800" dirty="0"/>
              <a:t>The first Olympic basketball game. Chuck Taylor starts selecting basketball All-Americans in 1932, and by 1934, we’ve rewarded his dedication by adding his name to the All-Star. The first-ever Olympic basketball championship is held at the 1936 Summer Games in Berlin, and the Americans wear the All-Star with red and blue stripes. It will become our most iconic Chuck. USA wins the gold </a:t>
            </a:r>
            <a:r>
              <a:rPr lang="en-US" altLang="ko-KR" sz="800" dirty="0" err="1"/>
              <a:t>medal.The</a:t>
            </a:r>
            <a:r>
              <a:rPr lang="en-US" altLang="ko-KR" sz="800" dirty="0"/>
              <a:t> NCAA’s first championship game happens in 1939 and both rivals are wearing Chucks. It’s officially a thing.</a:t>
            </a:r>
            <a:endParaRPr lang="ko-KR" altLang="en-US" sz="800" dirty="0"/>
          </a:p>
        </p:txBody>
      </p:sp>
      <p:sp>
        <p:nvSpPr>
          <p:cNvPr id="17" name="직사각형 16">
            <a:extLst>
              <a:ext uri="{FF2B5EF4-FFF2-40B4-BE49-F238E27FC236}">
                <a16:creationId xmlns:a16="http://schemas.microsoft.com/office/drawing/2014/main" id="{2A71342A-0120-1E4A-9D6A-DDE3DD9902D7}"/>
              </a:ext>
            </a:extLst>
          </p:cNvPr>
          <p:cNvSpPr/>
          <p:nvPr/>
        </p:nvSpPr>
        <p:spPr>
          <a:xfrm>
            <a:off x="4719749" y="2882469"/>
            <a:ext cx="3768687" cy="1508105"/>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1940s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br>
              <a:rPr lang="en-US" altLang="ko-KR" sz="800" dirty="0">
                <a:solidFill>
                  <a:srgbClr val="606060"/>
                </a:solidFill>
                <a:latin typeface="Gulim" panose="020B0600000101010101" pitchFamily="34" charset="-127"/>
                <a:ea typeface="Gulim" panose="020B0600000101010101" pitchFamily="34" charset="-127"/>
              </a:rPr>
            </a:br>
            <a:r>
              <a:rPr lang="en-US" altLang="ko-KR" sz="800" dirty="0">
                <a:solidFill>
                  <a:srgbClr val="606060"/>
                </a:solidFill>
                <a:latin typeface="Gulim" panose="020B0600000101010101" pitchFamily="34" charset="-127"/>
                <a:ea typeface="Gulim" panose="020B0600000101010101" pitchFamily="34" charset="-127"/>
              </a:rPr>
              <a:t>Supporting the troops— literally. Basketball helps us build new relationships, including the military. Chuck Taylor serves the country as a captain in the Air Force and coaches regional basketball squads, which is considered a vital morale booster for our troops. GI’s do their exercises in our high-tops and Chucks become the unofficial training shoe of the United States Armed Forces. In 1949, the BAA and the National League merge to become the NBA, and nearly all pro players are wearing Converse on the court.</a:t>
            </a: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4475818" y="6294978"/>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아래쪽 화살표[D] 14">
            <a:extLst>
              <a:ext uri="{FF2B5EF4-FFF2-40B4-BE49-F238E27FC236}">
                <a16:creationId xmlns:a16="http://schemas.microsoft.com/office/drawing/2014/main" id="{D71CD30B-C6E5-7D4C-8AF7-BC75717BA4A2}"/>
              </a:ext>
            </a:extLst>
          </p:cNvPr>
          <p:cNvSpPr/>
          <p:nvPr/>
        </p:nvSpPr>
        <p:spPr>
          <a:xfrm>
            <a:off x="4475818" y="9513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직사각형 18">
            <a:extLst>
              <a:ext uri="{FF2B5EF4-FFF2-40B4-BE49-F238E27FC236}">
                <a16:creationId xmlns:a16="http://schemas.microsoft.com/office/drawing/2014/main" id="{0DCC7B55-9F95-8B40-8D47-08BF68447FB0}"/>
              </a:ext>
            </a:extLst>
          </p:cNvPr>
          <p:cNvSpPr>
            <a:spLocks noChangeAspect="1"/>
          </p:cNvSpPr>
          <p:nvPr/>
        </p:nvSpPr>
        <p:spPr bwMode="auto">
          <a:xfrm>
            <a:off x="4164520" y="4629319"/>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0" name="직사각형 19">
            <a:extLst>
              <a:ext uri="{FF2B5EF4-FFF2-40B4-BE49-F238E27FC236}">
                <a16:creationId xmlns:a16="http://schemas.microsoft.com/office/drawing/2014/main" id="{D95B55EC-EDA7-264E-BAF9-4084282C76BF}"/>
              </a:ext>
            </a:extLst>
          </p:cNvPr>
          <p:cNvSpPr/>
          <p:nvPr/>
        </p:nvSpPr>
        <p:spPr>
          <a:xfrm>
            <a:off x="951062" y="4706589"/>
            <a:ext cx="3213457" cy="892552"/>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1950s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Dominance on the basketball court. By 1955, Chucks are the #1 basketball shoe in America, and Converse owns 80% of the entire sneaker industry. Low-top All-Stars make their debut in 1957 to huge popularity.</a:t>
            </a:r>
            <a:endParaRPr lang="en-US" altLang="ko-KR" sz="1000" dirty="0">
              <a:solidFill>
                <a:srgbClr val="606060"/>
              </a:solidFill>
              <a:latin typeface="Gulim" panose="020B0600000101010101" pitchFamily="34" charset="-127"/>
              <a:ea typeface="Gulim" panose="020B0600000101010101" pitchFamily="34" charset="-127"/>
            </a:endParaRPr>
          </a:p>
        </p:txBody>
      </p:sp>
      <p:graphicFrame>
        <p:nvGraphicFramePr>
          <p:cNvPr id="21" name="Group 90">
            <a:extLst>
              <a:ext uri="{FF2B5EF4-FFF2-40B4-BE49-F238E27FC236}">
                <a16:creationId xmlns:a16="http://schemas.microsoft.com/office/drawing/2014/main" id="{81122EFE-CE5C-2648-AF32-0DBB051E1EBA}"/>
              </a:ext>
            </a:extLst>
          </p:cNvPr>
          <p:cNvGraphicFramePr>
            <a:graphicFrameLocks noGrp="1"/>
          </p:cNvGraphicFramePr>
          <p:nvPr>
            <p:extLst>
              <p:ext uri="{D42A27DB-BD31-4B8C-83A1-F6EECF244321}">
                <p14:modId xmlns:p14="http://schemas.microsoft.com/office/powerpoint/2010/main" val="856552775"/>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389083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347177" y="11375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4164520" y="1311944"/>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961824" y="2928970"/>
            <a:ext cx="3468992"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951062" y="1389214"/>
            <a:ext cx="3213457" cy="1384995"/>
          </a:xfrm>
          <a:prstGeom prst="rect">
            <a:avLst/>
          </a:prstGeom>
        </p:spPr>
        <p:txBody>
          <a:bodyPr wrap="square">
            <a:spAutoFit/>
          </a:bodyPr>
          <a:lstStyle/>
          <a:p>
            <a:r>
              <a:rPr lang="en-US" altLang="ko-KR" sz="1000" b="1" dirty="0"/>
              <a:t>1960s</a:t>
            </a:r>
            <a:endParaRPr lang="ko-KR" altLang="en-US" sz="1000" b="1" dirty="0"/>
          </a:p>
          <a:p>
            <a:r>
              <a:rPr lang="ko-KR" altLang="en-US" sz="1000" b="1" dirty="0"/>
              <a:t> </a:t>
            </a:r>
          </a:p>
          <a:p>
            <a:r>
              <a:rPr lang="en-US" altLang="ko-KR" sz="800" dirty="0"/>
              <a:t>90% of pro and college teams wear All-Stars. The All-Star is winding down its long run as an athletic shoe, and experiencing rebirth as a lifestyle shoe. It will play supporting roles in some of the most memorable cultural moments over the next 50 years. Chuck Taylor is inducted into the Naismith Basketball Hall of Fame in 1969. Sadly, that same year he dies just short of his 68th birthday. His spirit lives on in the shoe he made legendary.</a:t>
            </a:r>
            <a:endParaRPr lang="en-US" altLang="ko-KR" sz="1000" dirty="0"/>
          </a:p>
        </p:txBody>
      </p:sp>
      <p:sp>
        <p:nvSpPr>
          <p:cNvPr id="17" name="직사각형 16">
            <a:extLst>
              <a:ext uri="{FF2B5EF4-FFF2-40B4-BE49-F238E27FC236}">
                <a16:creationId xmlns:a16="http://schemas.microsoft.com/office/drawing/2014/main" id="{2A71342A-0120-1E4A-9D6A-DDE3DD9902D7}"/>
              </a:ext>
            </a:extLst>
          </p:cNvPr>
          <p:cNvSpPr/>
          <p:nvPr/>
        </p:nvSpPr>
        <p:spPr>
          <a:xfrm>
            <a:off x="4719749" y="3197388"/>
            <a:ext cx="3213457" cy="892552"/>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1976</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The Pro Leather takes the court. Our classic Star Chevron insignia debuts in 1975. It shows up on our new All-Star Pro Leather, which will be be worn by more pro and college players than any other shoe in history.</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4475818" y="6294978"/>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아래쪽 화살표[D] 14">
            <a:extLst>
              <a:ext uri="{FF2B5EF4-FFF2-40B4-BE49-F238E27FC236}">
                <a16:creationId xmlns:a16="http://schemas.microsoft.com/office/drawing/2014/main" id="{D71CD30B-C6E5-7D4C-8AF7-BC75717BA4A2}"/>
              </a:ext>
            </a:extLst>
          </p:cNvPr>
          <p:cNvSpPr/>
          <p:nvPr/>
        </p:nvSpPr>
        <p:spPr>
          <a:xfrm>
            <a:off x="4475818" y="9513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직사각형 18">
            <a:extLst>
              <a:ext uri="{FF2B5EF4-FFF2-40B4-BE49-F238E27FC236}">
                <a16:creationId xmlns:a16="http://schemas.microsoft.com/office/drawing/2014/main" id="{0DCC7B55-9F95-8B40-8D47-08BF68447FB0}"/>
              </a:ext>
            </a:extLst>
          </p:cNvPr>
          <p:cNvSpPr>
            <a:spLocks noChangeAspect="1"/>
          </p:cNvSpPr>
          <p:nvPr/>
        </p:nvSpPr>
        <p:spPr bwMode="auto">
          <a:xfrm>
            <a:off x="4164520" y="4629319"/>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0" name="직사각형 19">
            <a:extLst>
              <a:ext uri="{FF2B5EF4-FFF2-40B4-BE49-F238E27FC236}">
                <a16:creationId xmlns:a16="http://schemas.microsoft.com/office/drawing/2014/main" id="{D95B55EC-EDA7-264E-BAF9-4084282C76BF}"/>
              </a:ext>
            </a:extLst>
          </p:cNvPr>
          <p:cNvSpPr/>
          <p:nvPr/>
        </p:nvSpPr>
        <p:spPr>
          <a:xfrm>
            <a:off x="951062" y="4661244"/>
            <a:ext cx="3213457" cy="1631216"/>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1980s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Our Performance Era. In the early 1980s, Converse develops one of the industry’s first biomechanics labs, delivering the industry’s first high-tech midsole cushioning systems, energy return technology, and motion control devices. Our lightweight and breathable Fastbreak–one of the lightest basketball shoes ever–emerges in 1983. We develop </a:t>
            </a:r>
            <a:r>
              <a:rPr lang="en-US" altLang="ko-KR" sz="800" dirty="0" err="1">
                <a:solidFill>
                  <a:srgbClr val="606060"/>
                </a:solidFill>
                <a:latin typeface="Gulim" panose="020B0600000101010101" pitchFamily="34" charset="-127"/>
                <a:ea typeface="Gulim" panose="020B0600000101010101" pitchFamily="34" charset="-127"/>
              </a:rPr>
              <a:t>biomechanic</a:t>
            </a:r>
            <a:r>
              <a:rPr lang="en-US" altLang="ko-KR" sz="800" dirty="0">
                <a:solidFill>
                  <a:srgbClr val="606060"/>
                </a:solidFill>
                <a:latin typeface="Gulim" panose="020B0600000101010101" pitchFamily="34" charset="-127"/>
                <a:ea typeface="Gulim" panose="020B0600000101010101" pitchFamily="34" charset="-127"/>
              </a:rPr>
              <a:t> running shoes and helped to launched the jogging craze of the ‘80s. We become the official footwear sponsor of the 1984 Olympic Games. Converse shoes have appeared in final medal rounds at every Olympic competition between 1936 and 1988.</a:t>
            </a:r>
            <a:endParaRPr lang="en-US" altLang="ko-KR" sz="1000" dirty="0">
              <a:solidFill>
                <a:srgbClr val="606060"/>
              </a:solidFill>
              <a:latin typeface="Gulim" panose="020B0600000101010101" pitchFamily="34" charset="-127"/>
              <a:ea typeface="Gulim" panose="020B0600000101010101" pitchFamily="34" charset="-127"/>
            </a:endParaRPr>
          </a:p>
        </p:txBody>
      </p:sp>
      <p:graphicFrame>
        <p:nvGraphicFramePr>
          <p:cNvPr id="21" name="Group 90">
            <a:extLst>
              <a:ext uri="{FF2B5EF4-FFF2-40B4-BE49-F238E27FC236}">
                <a16:creationId xmlns:a16="http://schemas.microsoft.com/office/drawing/2014/main" id="{25E4BE10-1E71-7D40-B3CC-DD874595C7AC}"/>
              </a:ext>
            </a:extLst>
          </p:cNvPr>
          <p:cNvGraphicFramePr>
            <a:graphicFrameLocks noGrp="1"/>
          </p:cNvGraphicFramePr>
          <p:nvPr>
            <p:extLst>
              <p:ext uri="{D42A27DB-BD31-4B8C-83A1-F6EECF244321}">
                <p14:modId xmlns:p14="http://schemas.microsoft.com/office/powerpoint/2010/main" val="3877071424"/>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26689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347177" y="11375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4164520" y="1311944"/>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961824" y="2928970"/>
            <a:ext cx="3468992"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951062" y="1313765"/>
            <a:ext cx="3213457" cy="1631216"/>
          </a:xfrm>
          <a:prstGeom prst="rect">
            <a:avLst/>
          </a:prstGeom>
        </p:spPr>
        <p:txBody>
          <a:bodyPr wrap="square">
            <a:spAutoFit/>
          </a:bodyPr>
          <a:lstStyle/>
          <a:p>
            <a:r>
              <a:rPr lang="en-US" altLang="ko-KR" sz="1000" b="1" dirty="0"/>
              <a:t>1990s</a:t>
            </a:r>
            <a:endParaRPr lang="ko-KR" altLang="en-US" sz="1000" b="1" dirty="0"/>
          </a:p>
          <a:p>
            <a:r>
              <a:rPr lang="ko-KR" altLang="en-US" sz="1000" b="1" dirty="0"/>
              <a:t> </a:t>
            </a:r>
          </a:p>
          <a:p>
            <a:r>
              <a:rPr lang="en-US" altLang="ko-KR" sz="800" dirty="0"/>
              <a:t>Ruling the courts and the charts. In 1992 a pair of Stars ’N’ Bars Converse is donated to the Smithsonian. We launch our REACT JUICE technology with gel-filled bladders that provide shock absorption and cushioning. Unfortunately, the REACT bladders were prone to leaking and experienced a few high-profile failures on the courts. Ever the builders, we go back to the drawing board to improve REACT technology, then phase it out by the end of the decade. In 1997, we hit a milestone: 550,000,000 pairs of Mr. Taylor’s iconic shoe have been produced to date.</a:t>
            </a:r>
            <a:endParaRPr lang="en-US" altLang="ko-KR" sz="1000" dirty="0"/>
          </a:p>
        </p:txBody>
      </p:sp>
      <p:sp>
        <p:nvSpPr>
          <p:cNvPr id="17" name="직사각형 16">
            <a:extLst>
              <a:ext uri="{FF2B5EF4-FFF2-40B4-BE49-F238E27FC236}">
                <a16:creationId xmlns:a16="http://schemas.microsoft.com/office/drawing/2014/main" id="{2A71342A-0120-1E4A-9D6A-DDE3DD9902D7}"/>
              </a:ext>
            </a:extLst>
          </p:cNvPr>
          <p:cNvSpPr/>
          <p:nvPr/>
        </p:nvSpPr>
        <p:spPr>
          <a:xfrm>
            <a:off x="4719749" y="2928490"/>
            <a:ext cx="3846880" cy="1508105"/>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2000s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Rough times and rebirth. Our long success on the courts has made us a target for other shoe companies, and the new fitness craze of running causes the market to flood with innovative shoe designs from many competitors. We lose our exclusive relationship with the NBA, and some short-sighted decisions are made in the aftermath. Our second bankruptcy happens in 2001. Once again, we are down, but not out. In 2003 – Nike steps in and buys us for $305 million. Together we re-energize the Converse brand, with a style revival of ‘80s icons, a skateboarding program, and expansion to apparel and products that go beyond shoes.</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15" name="아래쪽 화살표[D] 14">
            <a:extLst>
              <a:ext uri="{FF2B5EF4-FFF2-40B4-BE49-F238E27FC236}">
                <a16:creationId xmlns:a16="http://schemas.microsoft.com/office/drawing/2014/main" id="{D71CD30B-C6E5-7D4C-8AF7-BC75717BA4A2}"/>
              </a:ext>
            </a:extLst>
          </p:cNvPr>
          <p:cNvSpPr/>
          <p:nvPr/>
        </p:nvSpPr>
        <p:spPr>
          <a:xfrm>
            <a:off x="4475818" y="9513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직사각형 18">
            <a:extLst>
              <a:ext uri="{FF2B5EF4-FFF2-40B4-BE49-F238E27FC236}">
                <a16:creationId xmlns:a16="http://schemas.microsoft.com/office/drawing/2014/main" id="{0DCC7B55-9F95-8B40-8D47-08BF68447FB0}"/>
              </a:ext>
            </a:extLst>
          </p:cNvPr>
          <p:cNvSpPr>
            <a:spLocks noChangeAspect="1"/>
          </p:cNvSpPr>
          <p:nvPr/>
        </p:nvSpPr>
        <p:spPr bwMode="auto">
          <a:xfrm>
            <a:off x="4164520" y="4629319"/>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0" name="직사각형 19">
            <a:extLst>
              <a:ext uri="{FF2B5EF4-FFF2-40B4-BE49-F238E27FC236}">
                <a16:creationId xmlns:a16="http://schemas.microsoft.com/office/drawing/2014/main" id="{D95B55EC-EDA7-264E-BAF9-4084282C76BF}"/>
              </a:ext>
            </a:extLst>
          </p:cNvPr>
          <p:cNvSpPr/>
          <p:nvPr/>
        </p:nvSpPr>
        <p:spPr>
          <a:xfrm>
            <a:off x="951062" y="4706589"/>
            <a:ext cx="3213457" cy="1384995"/>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2010</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One ear to the street. Our transition to cultural brand is complete. In 2015 we move into our new 10-story World HQ building in downtown Boston on the Lovejoy Wharf. It includes a massive gym, a flagship retail store, and the temporary exhibit Rubber Tracks: a free recording studio as a tribute to all the artists and musicians who have supported Converse over the years. To date, Converse have made an appearance in over 650 films. 2020 and beyond—where will you fit in?</a:t>
            </a:r>
            <a:endParaRPr lang="en-US" altLang="ko-KR" sz="1000" dirty="0">
              <a:solidFill>
                <a:srgbClr val="606060"/>
              </a:solidFill>
              <a:latin typeface="Gulim" panose="020B0600000101010101" pitchFamily="34" charset="-127"/>
              <a:ea typeface="Gulim" panose="020B0600000101010101" pitchFamily="34" charset="-127"/>
            </a:endParaRPr>
          </a:p>
        </p:txBody>
      </p:sp>
      <p:graphicFrame>
        <p:nvGraphicFramePr>
          <p:cNvPr id="21" name="Group 90">
            <a:extLst>
              <a:ext uri="{FF2B5EF4-FFF2-40B4-BE49-F238E27FC236}">
                <a16:creationId xmlns:a16="http://schemas.microsoft.com/office/drawing/2014/main" id="{800CC62D-C76B-7142-859A-217C3EF070C7}"/>
              </a:ext>
            </a:extLst>
          </p:cNvPr>
          <p:cNvGraphicFramePr>
            <a:graphicFrameLocks noGrp="1"/>
          </p:cNvGraphicFramePr>
          <p:nvPr>
            <p:extLst>
              <p:ext uri="{D42A27DB-BD31-4B8C-83A1-F6EECF244321}">
                <p14:modId xmlns:p14="http://schemas.microsoft.com/office/powerpoint/2010/main" val="3877071424"/>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240456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347177" y="11375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4164520" y="1311944"/>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961824" y="2928970"/>
            <a:ext cx="3468992"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951062" y="1389214"/>
            <a:ext cx="3213457" cy="646331"/>
          </a:xfrm>
          <a:prstGeom prst="rect">
            <a:avLst/>
          </a:prstGeom>
        </p:spPr>
        <p:txBody>
          <a:bodyPr wrap="square">
            <a:spAutoFit/>
          </a:bodyPr>
          <a:lstStyle/>
          <a:p>
            <a:r>
              <a:rPr lang="en-US" altLang="ko-KR" sz="1000" b="1" dirty="0"/>
              <a:t>2002</a:t>
            </a:r>
            <a:r>
              <a:rPr lang="ko-KR" altLang="en-US" sz="1000" b="1" dirty="0"/>
              <a:t>년 </a:t>
            </a:r>
            <a:r>
              <a:rPr lang="ko-KR" altLang="en-US" sz="1000" b="1" dirty="0" err="1"/>
              <a:t>컨버스</a:t>
            </a:r>
            <a:r>
              <a:rPr lang="ko-KR" altLang="en-US" sz="1000" b="1" dirty="0"/>
              <a:t> 시대의 도래</a:t>
            </a:r>
          </a:p>
          <a:p>
            <a:r>
              <a:rPr lang="ko-KR" altLang="en-US" sz="1000" b="1" dirty="0"/>
              <a:t> </a:t>
            </a:r>
          </a:p>
          <a:p>
            <a:r>
              <a:rPr lang="en-US" altLang="ko-KR" sz="800" dirty="0"/>
              <a:t>7</a:t>
            </a:r>
            <a:r>
              <a:rPr lang="ko-KR" altLang="en-US" sz="800" dirty="0"/>
              <a:t>억 </a:t>
            </a:r>
            <a:r>
              <a:rPr lang="en-US" altLang="ko-KR" sz="800" dirty="0"/>
              <a:t>5</a:t>
            </a:r>
            <a:r>
              <a:rPr lang="ko-KR" altLang="en-US" sz="800" dirty="0"/>
              <a:t>천만 켤레 이상의 </a:t>
            </a:r>
            <a:r>
              <a:rPr lang="en-US" altLang="ko-KR" sz="800" dirty="0"/>
              <a:t>CHUCK TAYLOR ALL STAR </a:t>
            </a:r>
            <a:r>
              <a:rPr lang="ko-KR" altLang="en-US" sz="800" dirty="0"/>
              <a:t>신발이 </a:t>
            </a:r>
            <a:r>
              <a:rPr lang="en-US" altLang="ko-KR" sz="800" dirty="0"/>
              <a:t>123</a:t>
            </a:r>
            <a:r>
              <a:rPr lang="ko-KR" altLang="en-US" sz="800" dirty="0"/>
              <a:t>개의 국가에서 팔렸다</a:t>
            </a:r>
            <a:r>
              <a:rPr lang="en-US" altLang="ko-KR" sz="800" dirty="0"/>
              <a:t>.</a:t>
            </a:r>
            <a:endParaRPr lang="en-US" altLang="ko-KR" sz="1000" dirty="0"/>
          </a:p>
        </p:txBody>
      </p:sp>
      <p:sp>
        <p:nvSpPr>
          <p:cNvPr id="17" name="직사각형 16">
            <a:extLst>
              <a:ext uri="{FF2B5EF4-FFF2-40B4-BE49-F238E27FC236}">
                <a16:creationId xmlns:a16="http://schemas.microsoft.com/office/drawing/2014/main" id="{2A71342A-0120-1E4A-9D6A-DDE3DD9902D7}"/>
              </a:ext>
            </a:extLst>
          </p:cNvPr>
          <p:cNvSpPr/>
          <p:nvPr/>
        </p:nvSpPr>
        <p:spPr>
          <a:xfrm>
            <a:off x="4719749" y="3331126"/>
            <a:ext cx="3213457" cy="892552"/>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2003</a:t>
            </a:r>
            <a:r>
              <a:rPr lang="ko-KR" altLang="en-US" sz="1000" b="1" dirty="0">
                <a:solidFill>
                  <a:srgbClr val="606060"/>
                </a:solidFill>
                <a:latin typeface="Gulim" panose="020B0600000101010101" pitchFamily="34" charset="-127"/>
                <a:ea typeface="Gulim" panose="020B0600000101010101" pitchFamily="34" charset="-127"/>
              </a:rPr>
              <a:t>년 존 </a:t>
            </a:r>
            <a:r>
              <a:rPr lang="ko-KR" altLang="en-US" sz="1000" b="1" dirty="0" err="1">
                <a:solidFill>
                  <a:srgbClr val="606060"/>
                </a:solidFill>
                <a:latin typeface="Gulim" panose="020B0600000101010101" pitchFamily="34" charset="-127"/>
                <a:ea typeface="Gulim" panose="020B0600000101010101" pitchFamily="34" charset="-127"/>
              </a:rPr>
              <a:t>아이삭</a:t>
            </a:r>
            <a:r>
              <a:rPr lang="en-US" altLang="ko-KR" sz="1000" b="1" dirty="0">
                <a:solidFill>
                  <a:srgbClr val="606060"/>
                </a:solidFill>
                <a:latin typeface="Gulim" panose="020B0600000101010101" pitchFamily="34" charset="-127"/>
                <a:ea typeface="Gulim" panose="020B0600000101010101" pitchFamily="34" charset="-127"/>
              </a:rPr>
              <a:t>, </a:t>
            </a:r>
            <a:r>
              <a:rPr lang="ko-KR" altLang="en-US" sz="1000" b="1" dirty="0" err="1">
                <a:solidFill>
                  <a:srgbClr val="606060"/>
                </a:solidFill>
                <a:latin typeface="Gulim" panose="020B0600000101010101" pitchFamily="34" charset="-127"/>
                <a:ea typeface="Gulim" panose="020B0600000101010101" pitchFamily="34" charset="-127"/>
              </a:rPr>
              <a:t>드웨인</a:t>
            </a:r>
            <a:r>
              <a:rPr lang="ko-KR" altLang="en-US" sz="1000" b="1" dirty="0">
                <a:solidFill>
                  <a:srgbClr val="606060"/>
                </a:solidFill>
                <a:latin typeface="Gulim" panose="020B0600000101010101" pitchFamily="34" charset="-127"/>
                <a:ea typeface="Gulim" panose="020B0600000101010101" pitchFamily="34" charset="-127"/>
              </a:rPr>
              <a:t> </a:t>
            </a:r>
            <a:r>
              <a:rPr lang="ko-KR" altLang="en-US" sz="1000" b="1" dirty="0" err="1">
                <a:solidFill>
                  <a:srgbClr val="606060"/>
                </a:solidFill>
                <a:latin typeface="Gulim" panose="020B0600000101010101" pitchFamily="34" charset="-127"/>
                <a:ea typeface="Gulim" panose="020B0600000101010101" pitchFamily="34" charset="-127"/>
              </a:rPr>
              <a:t>웨이드</a:t>
            </a:r>
            <a:r>
              <a:rPr lang="ko-KR" altLang="en-US" sz="1000" b="1" dirty="0">
                <a:solidFill>
                  <a:srgbClr val="606060"/>
                </a:solidFill>
                <a:latin typeface="Gulim" panose="020B0600000101010101" pitchFamily="34" charset="-127"/>
                <a:ea typeface="Gulim" panose="020B0600000101010101" pitchFamily="34" charset="-127"/>
              </a:rPr>
              <a:t> 등과 계약</a:t>
            </a:r>
          </a:p>
          <a:p>
            <a:r>
              <a:rPr lang="ko-KR" altLang="en-US" sz="1000" b="1" dirty="0">
                <a:solidFill>
                  <a:srgbClr val="606060"/>
                </a:solidFill>
                <a:latin typeface="Gulim" panose="020B0600000101010101" pitchFamily="34" charset="-127"/>
                <a:ea typeface="Gulim" panose="020B0600000101010101" pitchFamily="34" charset="-127"/>
              </a:rPr>
              <a:t> </a:t>
            </a:r>
          </a:p>
          <a:p>
            <a:r>
              <a:rPr lang="ko-KR" altLang="en-US" sz="800" dirty="0" err="1">
                <a:solidFill>
                  <a:srgbClr val="606060"/>
                </a:solidFill>
                <a:latin typeface="Gulim" panose="020B0600000101010101" pitchFamily="34" charset="-127"/>
                <a:ea typeface="Gulim" panose="020B0600000101010101" pitchFamily="34" charset="-127"/>
              </a:rPr>
              <a:t>컨버스는</a:t>
            </a:r>
            <a:r>
              <a:rPr lang="ko-KR" altLang="en-US" sz="800" dirty="0">
                <a:solidFill>
                  <a:srgbClr val="606060"/>
                </a:solidFill>
                <a:latin typeface="Gulim" panose="020B0600000101010101" pitchFamily="34" charset="-127"/>
                <a:ea typeface="Gulim" panose="020B0600000101010101" pitchFamily="34" charset="-127"/>
              </a:rPr>
              <a:t> 뉴욕 렌즈</a:t>
            </a:r>
            <a:r>
              <a:rPr lang="en-US" altLang="ko-KR" sz="800" dirty="0">
                <a:solidFill>
                  <a:srgbClr val="606060"/>
                </a:solidFill>
                <a:latin typeface="Gulim" panose="020B0600000101010101" pitchFamily="34" charset="-127"/>
                <a:ea typeface="Gulim" panose="020B0600000101010101" pitchFamily="34" charset="-127"/>
              </a:rPr>
              <a:t>(THE RENS)</a:t>
            </a:r>
            <a:r>
              <a:rPr lang="ko-KR" altLang="en-US" sz="800" dirty="0">
                <a:solidFill>
                  <a:srgbClr val="606060"/>
                </a:solidFill>
                <a:latin typeface="Gulim" panose="020B0600000101010101" pitchFamily="34" charset="-127"/>
                <a:ea typeface="Gulim" panose="020B0600000101010101" pitchFamily="34" charset="-127"/>
              </a:rPr>
              <a:t>의 살아있는 마지막 멤버 </a:t>
            </a:r>
            <a:r>
              <a:rPr lang="en-US" altLang="ko-KR" sz="800" dirty="0">
                <a:solidFill>
                  <a:srgbClr val="606060"/>
                </a:solidFill>
                <a:latin typeface="Gulim" panose="020B0600000101010101" pitchFamily="34" charset="-127"/>
                <a:ea typeface="Gulim" panose="020B0600000101010101" pitchFamily="34" charset="-127"/>
              </a:rPr>
              <a:t>83</a:t>
            </a:r>
            <a:r>
              <a:rPr lang="ko-KR" altLang="en-US" sz="800" dirty="0">
                <a:solidFill>
                  <a:srgbClr val="606060"/>
                </a:solidFill>
                <a:latin typeface="Gulim" panose="020B0600000101010101" pitchFamily="34" charset="-127"/>
                <a:ea typeface="Gulim" panose="020B0600000101010101" pitchFamily="34" charset="-127"/>
              </a:rPr>
              <a:t>세의 </a:t>
            </a:r>
            <a:r>
              <a:rPr lang="ko-KR" altLang="en-US" sz="800" dirty="0" err="1">
                <a:solidFill>
                  <a:srgbClr val="606060"/>
                </a:solidFill>
                <a:latin typeface="Gulim" panose="020B0600000101010101" pitchFamily="34" charset="-127"/>
                <a:ea typeface="Gulim" panose="020B0600000101010101" pitchFamily="34" charset="-127"/>
              </a:rPr>
              <a:t>농구계</a:t>
            </a:r>
            <a:r>
              <a:rPr lang="ko-KR" altLang="en-US" sz="800" dirty="0">
                <a:solidFill>
                  <a:srgbClr val="606060"/>
                </a:solidFill>
                <a:latin typeface="Gulim" panose="020B0600000101010101" pitchFamily="34" charset="-127"/>
                <a:ea typeface="Gulim" panose="020B0600000101010101" pitchFamily="34" charset="-127"/>
              </a:rPr>
              <a:t> 전설 존 </a:t>
            </a:r>
            <a:r>
              <a:rPr lang="ko-KR" altLang="en-US" sz="800" dirty="0" err="1">
                <a:solidFill>
                  <a:srgbClr val="606060"/>
                </a:solidFill>
                <a:latin typeface="Gulim" panose="020B0600000101010101" pitchFamily="34" charset="-127"/>
                <a:ea typeface="Gulim" panose="020B0600000101010101" pitchFamily="34" charset="-127"/>
              </a:rPr>
              <a:t>아이삭과</a:t>
            </a:r>
            <a:r>
              <a:rPr lang="ko-KR" altLang="en-US" sz="800" dirty="0">
                <a:solidFill>
                  <a:srgbClr val="606060"/>
                </a:solidFill>
                <a:latin typeface="Gulim" panose="020B0600000101010101" pitchFamily="34" charset="-127"/>
                <a:ea typeface="Gulim" panose="020B0600000101010101" pitchFamily="34" charset="-127"/>
              </a:rPr>
              <a:t> 계약을 맺는다</a:t>
            </a:r>
            <a:r>
              <a:rPr lang="en-US" altLang="ko-KR" sz="800" dirty="0">
                <a:solidFill>
                  <a:srgbClr val="606060"/>
                </a:solidFill>
                <a:latin typeface="Gulim" panose="020B0600000101010101" pitchFamily="34" charset="-127"/>
                <a:ea typeface="Gulim" panose="020B0600000101010101" pitchFamily="34" charset="-127"/>
              </a:rPr>
              <a:t>.</a:t>
            </a:r>
          </a:p>
          <a:p>
            <a:r>
              <a:rPr lang="ko-KR" altLang="en-US" sz="800" dirty="0">
                <a:solidFill>
                  <a:srgbClr val="606060"/>
                </a:solidFill>
                <a:latin typeface="Gulim" panose="020B0600000101010101" pitchFamily="34" charset="-127"/>
                <a:ea typeface="Gulim" panose="020B0600000101010101" pitchFamily="34" charset="-127"/>
              </a:rPr>
              <a:t>그리고</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드웨인</a:t>
            </a:r>
            <a:r>
              <a:rPr lang="ko-KR" altLang="en-US"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웨이드</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커크</a:t>
            </a:r>
            <a:r>
              <a:rPr lang="ko-KR" altLang="en-US"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히리치</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제미어</a:t>
            </a:r>
            <a:r>
              <a:rPr lang="ko-KR" altLang="en-US" sz="800" dirty="0">
                <a:solidFill>
                  <a:srgbClr val="606060"/>
                </a:solidFill>
                <a:latin typeface="Gulim" panose="020B0600000101010101" pitchFamily="34" charset="-127"/>
                <a:ea typeface="Gulim" panose="020B0600000101010101" pitchFamily="34" charset="-127"/>
              </a:rPr>
              <a:t> 넬슨과 계약을 맺는다</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같은 해</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컨버스는</a:t>
            </a:r>
            <a:r>
              <a:rPr lang="ko-KR" altLang="en-US" sz="800" dirty="0">
                <a:solidFill>
                  <a:srgbClr val="606060"/>
                </a:solidFill>
                <a:latin typeface="Gulim" panose="020B0600000101010101" pitchFamily="34" charset="-127"/>
                <a:ea typeface="Gulim" panose="020B0600000101010101" pitchFamily="34" charset="-127"/>
              </a:rPr>
              <a:t> 나이키 </a:t>
            </a:r>
            <a:r>
              <a:rPr lang="en-US" altLang="ko-KR" sz="800" dirty="0">
                <a:solidFill>
                  <a:srgbClr val="606060"/>
                </a:solidFill>
                <a:latin typeface="Gulim" panose="020B0600000101010101" pitchFamily="34" charset="-127"/>
                <a:ea typeface="Gulim" panose="020B0600000101010101" pitchFamily="34" charset="-127"/>
              </a:rPr>
              <a:t>INC</a:t>
            </a:r>
            <a:r>
              <a:rPr lang="ko-KR" altLang="en-US" sz="800" dirty="0">
                <a:solidFill>
                  <a:srgbClr val="606060"/>
                </a:solidFill>
                <a:latin typeface="Gulim" panose="020B0600000101010101" pitchFamily="34" charset="-127"/>
                <a:ea typeface="Gulim" panose="020B0600000101010101" pitchFamily="34" charset="-127"/>
              </a:rPr>
              <a:t>에 합병되어 자회사가 되었다</a:t>
            </a:r>
            <a:r>
              <a:rPr lang="en-US" altLang="ko-KR" sz="800" dirty="0">
                <a:solidFill>
                  <a:srgbClr val="606060"/>
                </a:solidFill>
                <a:latin typeface="Gulim" panose="020B0600000101010101" pitchFamily="34" charset="-127"/>
                <a:ea typeface="Gulim" panose="020B0600000101010101" pitchFamily="34" charset="-127"/>
              </a:rPr>
              <a:t>.</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4475818" y="6294978"/>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아래쪽 화살표[D] 14">
            <a:extLst>
              <a:ext uri="{FF2B5EF4-FFF2-40B4-BE49-F238E27FC236}">
                <a16:creationId xmlns:a16="http://schemas.microsoft.com/office/drawing/2014/main" id="{D71CD30B-C6E5-7D4C-8AF7-BC75717BA4A2}"/>
              </a:ext>
            </a:extLst>
          </p:cNvPr>
          <p:cNvSpPr/>
          <p:nvPr/>
        </p:nvSpPr>
        <p:spPr>
          <a:xfrm>
            <a:off x="4475818" y="9513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직사각형 18">
            <a:extLst>
              <a:ext uri="{FF2B5EF4-FFF2-40B4-BE49-F238E27FC236}">
                <a16:creationId xmlns:a16="http://schemas.microsoft.com/office/drawing/2014/main" id="{0DCC7B55-9F95-8B40-8D47-08BF68447FB0}"/>
              </a:ext>
            </a:extLst>
          </p:cNvPr>
          <p:cNvSpPr>
            <a:spLocks noChangeAspect="1"/>
          </p:cNvSpPr>
          <p:nvPr/>
        </p:nvSpPr>
        <p:spPr bwMode="auto">
          <a:xfrm>
            <a:off x="4164520" y="4629319"/>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0" name="직사각형 19">
            <a:extLst>
              <a:ext uri="{FF2B5EF4-FFF2-40B4-BE49-F238E27FC236}">
                <a16:creationId xmlns:a16="http://schemas.microsoft.com/office/drawing/2014/main" id="{D95B55EC-EDA7-264E-BAF9-4084282C76BF}"/>
              </a:ext>
            </a:extLst>
          </p:cNvPr>
          <p:cNvSpPr/>
          <p:nvPr/>
        </p:nvSpPr>
        <p:spPr>
          <a:xfrm>
            <a:off x="951062" y="4706589"/>
            <a:ext cx="3213457" cy="116955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2005</a:t>
            </a:r>
            <a:r>
              <a:rPr lang="ko-KR" altLang="en-US" sz="1000" b="1" dirty="0">
                <a:solidFill>
                  <a:srgbClr val="606060"/>
                </a:solidFill>
                <a:latin typeface="Gulim" panose="020B0600000101010101" pitchFamily="34" charset="-127"/>
                <a:ea typeface="Gulim" panose="020B0600000101010101" pitchFamily="34" charset="-127"/>
              </a:rPr>
              <a:t>년 오리지널 </a:t>
            </a:r>
            <a:r>
              <a:rPr lang="ko-KR" altLang="en-US" sz="1000" b="1" dirty="0" err="1">
                <a:solidFill>
                  <a:srgbClr val="606060"/>
                </a:solidFill>
                <a:latin typeface="Gulim" panose="020B0600000101010101" pitchFamily="34" charset="-127"/>
                <a:ea typeface="Gulim" panose="020B0600000101010101" pitchFamily="34" charset="-127"/>
              </a:rPr>
              <a:t>컨버스</a:t>
            </a:r>
            <a:r>
              <a:rPr lang="ko-KR" altLang="en-US" sz="1000" b="1" dirty="0">
                <a:solidFill>
                  <a:srgbClr val="606060"/>
                </a:solidFill>
                <a:latin typeface="Gulim" panose="020B0600000101010101" pitchFamily="34" charset="-127"/>
                <a:ea typeface="Gulim" panose="020B0600000101010101" pitchFamily="34" charset="-127"/>
              </a:rPr>
              <a:t> 한국 상륙</a:t>
            </a:r>
            <a:r>
              <a:rPr lang="en-US" altLang="ko-KR" sz="1000" b="1" dirty="0">
                <a:solidFill>
                  <a:srgbClr val="606060"/>
                </a:solidFill>
                <a:latin typeface="Gulim" panose="020B0600000101010101" pitchFamily="34" charset="-127"/>
                <a:ea typeface="Gulim" panose="020B0600000101010101" pitchFamily="34" charset="-127"/>
              </a:rPr>
              <a:t>, </a:t>
            </a:r>
            <a:r>
              <a:rPr lang="ko-KR" altLang="en-US" sz="1000" b="1" dirty="0" err="1">
                <a:solidFill>
                  <a:srgbClr val="606060"/>
                </a:solidFill>
                <a:latin typeface="Gulim" panose="020B0600000101010101" pitchFamily="34" charset="-127"/>
                <a:ea typeface="Gulim" panose="020B0600000101010101" pitchFamily="34" charset="-127"/>
              </a:rPr>
              <a:t>드웨인</a:t>
            </a:r>
            <a:r>
              <a:rPr lang="ko-KR" altLang="en-US" sz="1000" b="1" dirty="0">
                <a:solidFill>
                  <a:srgbClr val="606060"/>
                </a:solidFill>
                <a:latin typeface="Gulim" panose="020B0600000101010101" pitchFamily="34" charset="-127"/>
                <a:ea typeface="Gulim" panose="020B0600000101010101" pitchFamily="34" charset="-127"/>
              </a:rPr>
              <a:t> </a:t>
            </a:r>
            <a:r>
              <a:rPr lang="ko-KR" altLang="en-US" sz="1000" b="1" dirty="0" err="1">
                <a:solidFill>
                  <a:srgbClr val="606060"/>
                </a:solidFill>
                <a:latin typeface="Gulim" panose="020B0600000101010101" pitchFamily="34" charset="-127"/>
                <a:ea typeface="Gulim" panose="020B0600000101010101" pitchFamily="34" charset="-127"/>
              </a:rPr>
              <a:t>웨이드라인</a:t>
            </a:r>
            <a:r>
              <a:rPr lang="ko-KR" altLang="en-US" sz="1000" b="1" dirty="0">
                <a:solidFill>
                  <a:srgbClr val="606060"/>
                </a:solidFill>
                <a:latin typeface="Gulim" panose="020B0600000101010101" pitchFamily="34" charset="-127"/>
                <a:ea typeface="Gulim" panose="020B0600000101010101" pitchFamily="34" charset="-127"/>
              </a:rPr>
              <a:t> 출시</a:t>
            </a: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2005</a:t>
            </a:r>
            <a:r>
              <a:rPr lang="ko-KR" altLang="en-US" sz="800" dirty="0">
                <a:solidFill>
                  <a:srgbClr val="606060"/>
                </a:solidFill>
                <a:latin typeface="Gulim" panose="020B0600000101010101" pitchFamily="34" charset="-127"/>
                <a:ea typeface="Gulim" panose="020B0600000101010101" pitchFamily="34" charset="-127"/>
              </a:rPr>
              <a:t>년 </a:t>
            </a:r>
            <a:r>
              <a:rPr lang="en-US" altLang="ko-KR" sz="800" dirty="0">
                <a:solidFill>
                  <a:srgbClr val="606060"/>
                </a:solidFill>
                <a:latin typeface="Gulim" panose="020B0600000101010101" pitchFamily="34" charset="-127"/>
                <a:ea typeface="Gulim" panose="020B0600000101010101" pitchFamily="34" charset="-127"/>
              </a:rPr>
              <a:t>8</a:t>
            </a:r>
            <a:r>
              <a:rPr lang="ko-KR" altLang="en-US" sz="800" dirty="0">
                <a:solidFill>
                  <a:srgbClr val="606060"/>
                </a:solidFill>
                <a:latin typeface="Gulim" panose="020B0600000101010101" pitchFamily="34" charset="-127"/>
                <a:ea typeface="Gulim" panose="020B0600000101010101" pitchFamily="34" charset="-127"/>
              </a:rPr>
              <a:t>월 오리지널 </a:t>
            </a:r>
            <a:r>
              <a:rPr lang="ko-KR" altLang="en-US" sz="800" dirty="0" err="1">
                <a:solidFill>
                  <a:srgbClr val="606060"/>
                </a:solidFill>
                <a:latin typeface="Gulim" panose="020B0600000101010101" pitchFamily="34" charset="-127"/>
                <a:ea typeface="Gulim" panose="020B0600000101010101" pitchFamily="34" charset="-127"/>
              </a:rPr>
              <a:t>컨버스가</a:t>
            </a:r>
            <a:r>
              <a:rPr lang="ko-KR" altLang="en-US" sz="800" dirty="0">
                <a:solidFill>
                  <a:srgbClr val="606060"/>
                </a:solidFill>
                <a:latin typeface="Gulim" panose="020B0600000101010101" pitchFamily="34" charset="-127"/>
                <a:ea typeface="Gulim" panose="020B0600000101010101" pitchFamily="34" charset="-127"/>
              </a:rPr>
              <a:t> 한국에서 런칭하여 </a:t>
            </a:r>
            <a:r>
              <a:rPr lang="ko-KR" altLang="en-US" sz="800" dirty="0" err="1">
                <a:solidFill>
                  <a:srgbClr val="606060"/>
                </a:solidFill>
                <a:latin typeface="Gulim" panose="020B0600000101010101" pitchFamily="34" charset="-127"/>
                <a:ea typeface="Gulim" panose="020B0600000101010101" pitchFamily="34" charset="-127"/>
              </a:rPr>
              <a:t>컨버스</a:t>
            </a:r>
            <a:r>
              <a:rPr lang="ko-KR" altLang="en-US" sz="800" dirty="0">
                <a:solidFill>
                  <a:srgbClr val="606060"/>
                </a:solidFill>
                <a:latin typeface="Gulim" panose="020B0600000101010101" pitchFamily="34" charset="-127"/>
                <a:ea typeface="Gulim" panose="020B0600000101010101" pitchFamily="34" charset="-127"/>
              </a:rPr>
              <a:t> 단독 매장을 오픈하였다</a:t>
            </a:r>
            <a:r>
              <a:rPr lang="en-US" altLang="ko-KR" sz="800" dirty="0">
                <a:solidFill>
                  <a:srgbClr val="606060"/>
                </a:solidFill>
                <a:latin typeface="Gulim" panose="020B0600000101010101" pitchFamily="34" charset="-127"/>
                <a:ea typeface="Gulim" panose="020B0600000101010101" pitchFamily="34" charset="-127"/>
              </a:rPr>
              <a:t>. JOHN VARVATOS</a:t>
            </a:r>
            <a:r>
              <a:rPr lang="ko-KR" altLang="en-US" sz="800" dirty="0">
                <a:solidFill>
                  <a:srgbClr val="606060"/>
                </a:solidFill>
                <a:latin typeface="Gulim" panose="020B0600000101010101" pitchFamily="34" charset="-127"/>
                <a:ea typeface="Gulim" panose="020B0600000101010101" pitchFamily="34" charset="-127"/>
              </a:rPr>
              <a:t>와 </a:t>
            </a:r>
            <a:r>
              <a:rPr lang="ko-KR" altLang="en-US" sz="800" dirty="0" err="1">
                <a:solidFill>
                  <a:srgbClr val="606060"/>
                </a:solidFill>
                <a:latin typeface="Gulim" panose="020B0600000101010101" pitchFamily="34" charset="-127"/>
                <a:ea typeface="Gulim" panose="020B0600000101010101" pitchFamily="34" charset="-127"/>
              </a:rPr>
              <a:t>드웨인</a:t>
            </a:r>
            <a:r>
              <a:rPr lang="ko-KR" altLang="en-US"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웨이드</a:t>
            </a:r>
            <a:r>
              <a:rPr lang="ko-KR" altLang="en-US"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시그니처</a:t>
            </a:r>
            <a:r>
              <a:rPr lang="ko-KR" altLang="en-US" sz="800" dirty="0">
                <a:solidFill>
                  <a:srgbClr val="606060"/>
                </a:solidFill>
                <a:latin typeface="Gulim" panose="020B0600000101010101" pitchFamily="34" charset="-127"/>
                <a:ea typeface="Gulim" panose="020B0600000101010101" pitchFamily="34" charset="-127"/>
              </a:rPr>
              <a:t> 라인에서 첫 번째 </a:t>
            </a:r>
            <a:r>
              <a:rPr lang="ko-KR" altLang="en-US" sz="800" dirty="0" err="1">
                <a:solidFill>
                  <a:srgbClr val="606060"/>
                </a:solidFill>
                <a:latin typeface="Gulim" panose="020B0600000101010101" pitchFamily="34" charset="-127"/>
                <a:ea typeface="Gulim" panose="020B0600000101010101" pitchFamily="34" charset="-127"/>
              </a:rPr>
              <a:t>어패럴</a:t>
            </a:r>
            <a:r>
              <a:rPr lang="ko-KR" altLang="en-US" sz="800" dirty="0">
                <a:solidFill>
                  <a:srgbClr val="606060"/>
                </a:solidFill>
                <a:latin typeface="Gulim" panose="020B0600000101010101" pitchFamily="34" charset="-127"/>
                <a:ea typeface="Gulim" panose="020B0600000101010101" pitchFamily="34" charset="-127"/>
              </a:rPr>
              <a:t> 라인을 런칭한다</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드웨인</a:t>
            </a:r>
            <a:r>
              <a:rPr lang="ko-KR" altLang="en-US"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웨이드</a:t>
            </a:r>
            <a:r>
              <a:rPr lang="ko-KR" altLang="en-US" sz="800" dirty="0">
                <a:solidFill>
                  <a:srgbClr val="606060"/>
                </a:solidFill>
                <a:latin typeface="Gulim" panose="020B0600000101010101" pitchFamily="34" charset="-127"/>
                <a:ea typeface="Gulim" panose="020B0600000101010101" pitchFamily="34" charset="-127"/>
              </a:rPr>
              <a:t> 라인은 척 </a:t>
            </a:r>
            <a:r>
              <a:rPr lang="ko-KR" altLang="en-US" sz="800" dirty="0" err="1">
                <a:solidFill>
                  <a:srgbClr val="606060"/>
                </a:solidFill>
                <a:latin typeface="Gulim" panose="020B0600000101010101" pitchFamily="34" charset="-127"/>
                <a:ea typeface="Gulim" panose="020B0600000101010101" pitchFamily="34" charset="-127"/>
              </a:rPr>
              <a:t>테일러</a:t>
            </a:r>
            <a:r>
              <a:rPr lang="ko-KR" altLang="en-US"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올스터가</a:t>
            </a:r>
            <a:r>
              <a:rPr lang="ko-KR" altLang="en-US" sz="800" dirty="0">
                <a:solidFill>
                  <a:srgbClr val="606060"/>
                </a:solidFill>
                <a:latin typeface="Gulim" panose="020B0600000101010101" pitchFamily="34" charset="-127"/>
                <a:ea typeface="Gulim" panose="020B0600000101010101" pitchFamily="34" charset="-127"/>
              </a:rPr>
              <a:t> 나온 이후로 첫 번째 </a:t>
            </a:r>
            <a:r>
              <a:rPr lang="ko-KR" altLang="en-US" sz="800" dirty="0" err="1">
                <a:solidFill>
                  <a:srgbClr val="606060"/>
                </a:solidFill>
                <a:latin typeface="Gulim" panose="020B0600000101010101" pitchFamily="34" charset="-127"/>
                <a:ea typeface="Gulim" panose="020B0600000101010101" pitchFamily="34" charset="-127"/>
              </a:rPr>
              <a:t>컨버스</a:t>
            </a:r>
            <a:r>
              <a:rPr lang="ko-KR" altLang="en-US"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베스킷볼</a:t>
            </a:r>
            <a:r>
              <a:rPr lang="ko-KR" altLang="en-US" sz="800" dirty="0">
                <a:solidFill>
                  <a:srgbClr val="606060"/>
                </a:solidFill>
                <a:latin typeface="Gulim" panose="020B0600000101010101" pitchFamily="34" charset="-127"/>
                <a:ea typeface="Gulim" panose="020B0600000101010101" pitchFamily="34" charset="-127"/>
              </a:rPr>
              <a:t> </a:t>
            </a:r>
            <a:r>
              <a:rPr lang="ko-KR" altLang="en-US" sz="800" dirty="0" err="1">
                <a:solidFill>
                  <a:srgbClr val="606060"/>
                </a:solidFill>
                <a:latin typeface="Gulim" panose="020B0600000101010101" pitchFamily="34" charset="-127"/>
                <a:ea typeface="Gulim" panose="020B0600000101010101" pitchFamily="34" charset="-127"/>
              </a:rPr>
              <a:t>시그니처</a:t>
            </a:r>
            <a:r>
              <a:rPr lang="ko-KR" altLang="en-US" sz="800" dirty="0">
                <a:solidFill>
                  <a:srgbClr val="606060"/>
                </a:solidFill>
                <a:latin typeface="Gulim" panose="020B0600000101010101" pitchFamily="34" charset="-127"/>
                <a:ea typeface="Gulim" panose="020B0600000101010101" pitchFamily="34" charset="-127"/>
              </a:rPr>
              <a:t> 라인이다</a:t>
            </a:r>
            <a:r>
              <a:rPr lang="en-US" altLang="ko-KR" sz="800" dirty="0">
                <a:solidFill>
                  <a:srgbClr val="606060"/>
                </a:solidFill>
                <a:latin typeface="Gulim" panose="020B0600000101010101" pitchFamily="34" charset="-127"/>
                <a:ea typeface="Gulim" panose="020B0600000101010101" pitchFamily="34" charset="-127"/>
              </a:rPr>
              <a:t>.)</a:t>
            </a:r>
          </a:p>
        </p:txBody>
      </p:sp>
      <p:sp>
        <p:nvSpPr>
          <p:cNvPr id="21" name="직사각형 20">
            <a:extLst>
              <a:ext uri="{FF2B5EF4-FFF2-40B4-BE49-F238E27FC236}">
                <a16:creationId xmlns:a16="http://schemas.microsoft.com/office/drawing/2014/main" id="{F2B80B6A-92CB-5749-B4BC-7637ABCA646D}"/>
              </a:ext>
            </a:extLst>
          </p:cNvPr>
          <p:cNvSpPr/>
          <p:nvPr/>
        </p:nvSpPr>
        <p:spPr>
          <a:xfrm>
            <a:off x="246064" y="548680"/>
            <a:ext cx="11699204" cy="6037113"/>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11/4 </a:t>
            </a:r>
            <a:r>
              <a:rPr kumimoji="1" lang="ko-KR" altLang="en-US" dirty="0"/>
              <a:t>삭제 후 재 구성</a:t>
            </a:r>
          </a:p>
        </p:txBody>
      </p:sp>
      <p:graphicFrame>
        <p:nvGraphicFramePr>
          <p:cNvPr id="22" name="Group 90">
            <a:extLst>
              <a:ext uri="{FF2B5EF4-FFF2-40B4-BE49-F238E27FC236}">
                <a16:creationId xmlns:a16="http://schemas.microsoft.com/office/drawing/2014/main" id="{44F3810E-AFD5-7141-AEB0-D21511187491}"/>
              </a:ext>
            </a:extLst>
          </p:cNvPr>
          <p:cNvGraphicFramePr>
            <a:graphicFrameLocks noGrp="1"/>
          </p:cNvGraphicFramePr>
          <p:nvPr>
            <p:extLst>
              <p:ext uri="{D42A27DB-BD31-4B8C-83A1-F6EECF244321}">
                <p14:modId xmlns:p14="http://schemas.microsoft.com/office/powerpoint/2010/main" val="3877071424"/>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111307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347177" y="11375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4164520" y="1311944"/>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961824" y="2928970"/>
            <a:ext cx="3468992"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951062" y="1389214"/>
            <a:ext cx="3213457" cy="646331"/>
          </a:xfrm>
          <a:prstGeom prst="rect">
            <a:avLst/>
          </a:prstGeom>
        </p:spPr>
        <p:txBody>
          <a:bodyPr wrap="square">
            <a:spAutoFit/>
          </a:bodyPr>
          <a:lstStyle/>
          <a:p>
            <a:r>
              <a:rPr lang="en-US" altLang="ko-KR" sz="1000" b="1" dirty="0"/>
              <a:t>2006</a:t>
            </a:r>
            <a:r>
              <a:rPr lang="ko-KR" altLang="en-US" sz="1000" b="1" dirty="0"/>
              <a:t>년 </a:t>
            </a:r>
            <a:r>
              <a:rPr lang="en-US" altLang="ko-KR" sz="1000" b="1" dirty="0"/>
              <a:t>(PRODUCT) RED </a:t>
            </a:r>
            <a:r>
              <a:rPr lang="ko-KR" altLang="en-US" sz="1000" b="1" dirty="0"/>
              <a:t>합류</a:t>
            </a:r>
          </a:p>
          <a:p>
            <a:r>
              <a:rPr lang="ko-KR" altLang="en-US" sz="1000" b="1" dirty="0"/>
              <a:t> </a:t>
            </a:r>
          </a:p>
          <a:p>
            <a:r>
              <a:rPr lang="ko-KR" altLang="en-US" sz="800" dirty="0" err="1"/>
              <a:t>컨버스는</a:t>
            </a:r>
            <a:r>
              <a:rPr lang="ko-KR" altLang="en-US" sz="800" dirty="0"/>
              <a:t> </a:t>
            </a:r>
            <a:r>
              <a:rPr lang="en-US" altLang="ko-KR" sz="800" dirty="0"/>
              <a:t>(PRODUCT) RED™</a:t>
            </a:r>
            <a:r>
              <a:rPr lang="ko-KR" altLang="en-US" sz="800" dirty="0"/>
              <a:t>에 합류하면서 지각이 잇는 소비주의 운동의 일부가 되었다</a:t>
            </a:r>
            <a:r>
              <a:rPr lang="en-US" altLang="ko-KR" sz="800" dirty="0"/>
              <a:t>.</a:t>
            </a:r>
          </a:p>
        </p:txBody>
      </p:sp>
      <p:sp>
        <p:nvSpPr>
          <p:cNvPr id="17" name="직사각형 16">
            <a:extLst>
              <a:ext uri="{FF2B5EF4-FFF2-40B4-BE49-F238E27FC236}">
                <a16:creationId xmlns:a16="http://schemas.microsoft.com/office/drawing/2014/main" id="{2A71342A-0120-1E4A-9D6A-DDE3DD9902D7}"/>
              </a:ext>
            </a:extLst>
          </p:cNvPr>
          <p:cNvSpPr/>
          <p:nvPr/>
        </p:nvSpPr>
        <p:spPr>
          <a:xfrm>
            <a:off x="4719749" y="3331126"/>
            <a:ext cx="3213457" cy="892552"/>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2008</a:t>
            </a:r>
            <a:r>
              <a:rPr lang="ko-KR" altLang="en-US" sz="1000" b="1" dirty="0">
                <a:solidFill>
                  <a:srgbClr val="606060"/>
                </a:solidFill>
                <a:latin typeface="Gulim" panose="020B0600000101010101" pitchFamily="34" charset="-127"/>
                <a:ea typeface="Gulim" panose="020B0600000101010101" pitchFamily="34" charset="-127"/>
              </a:rPr>
              <a:t>년 </a:t>
            </a:r>
            <a:r>
              <a:rPr lang="en-US" altLang="ko-KR" sz="1000" b="1" dirty="0">
                <a:solidFill>
                  <a:srgbClr val="606060"/>
                </a:solidFill>
                <a:latin typeface="Gulim" panose="020B0600000101010101" pitchFamily="34" charset="-127"/>
                <a:ea typeface="Gulim" panose="020B0600000101010101" pitchFamily="34" charset="-127"/>
              </a:rPr>
              <a:t>CONVERSE 100TH ANNIVERSARY</a:t>
            </a:r>
          </a:p>
          <a:p>
            <a:r>
              <a:rPr lang="en-US" altLang="ko-KR" sz="1000" b="1" dirty="0">
                <a:solidFill>
                  <a:srgbClr val="606060"/>
                </a:solidFill>
                <a:latin typeface="Gulim" panose="020B0600000101010101" pitchFamily="34" charset="-127"/>
                <a:ea typeface="Gulim" panose="020B0600000101010101" pitchFamily="34" charset="-127"/>
              </a:rPr>
              <a:t> </a:t>
            </a:r>
          </a:p>
          <a:p>
            <a:r>
              <a:rPr lang="ko-KR" altLang="en-US" sz="800" dirty="0" err="1">
                <a:solidFill>
                  <a:srgbClr val="606060"/>
                </a:solidFill>
                <a:latin typeface="Gulim" panose="020B0600000101010101" pitchFamily="34" charset="-127"/>
                <a:ea typeface="Gulim" panose="020B0600000101010101" pitchFamily="34" charset="-127"/>
              </a:rPr>
              <a:t>컨버스는</a:t>
            </a:r>
            <a:r>
              <a:rPr lang="ko-KR" altLang="en-US" sz="800" dirty="0">
                <a:solidFill>
                  <a:srgbClr val="606060"/>
                </a:solidFill>
                <a:latin typeface="Gulim" panose="020B0600000101010101" pitchFamily="34" charset="-127"/>
                <a:ea typeface="Gulim" panose="020B0600000101010101" pitchFamily="34" charset="-127"/>
              </a:rPr>
              <a:t> 스포츠와 음악의 선두주자로서 오리지널리티와 팝 아이콘으로 존재했던 </a:t>
            </a:r>
            <a:r>
              <a:rPr lang="en-US" altLang="ko-KR" sz="800" dirty="0">
                <a:solidFill>
                  <a:srgbClr val="606060"/>
                </a:solidFill>
                <a:latin typeface="Gulim" panose="020B0600000101010101" pitchFamily="34" charset="-127"/>
                <a:ea typeface="Gulim" panose="020B0600000101010101" pitchFamily="34" charset="-127"/>
              </a:rPr>
              <a:t>1</a:t>
            </a:r>
            <a:r>
              <a:rPr lang="ko-KR" altLang="en-US" sz="800" dirty="0">
                <a:solidFill>
                  <a:srgbClr val="606060"/>
                </a:solidFill>
                <a:latin typeface="Gulim" panose="020B0600000101010101" pitchFamily="34" charset="-127"/>
                <a:ea typeface="Gulim" panose="020B0600000101010101" pitchFamily="34" charset="-127"/>
              </a:rPr>
              <a:t>세기를 기념한다</a:t>
            </a:r>
            <a:r>
              <a:rPr lang="en-US" altLang="ko-KR" sz="800" dirty="0">
                <a:solidFill>
                  <a:srgbClr val="606060"/>
                </a:solidFill>
                <a:latin typeface="Gulim" panose="020B0600000101010101" pitchFamily="34" charset="-127"/>
                <a:ea typeface="Gulim" panose="020B0600000101010101" pitchFamily="34" charset="-127"/>
              </a:rPr>
              <a:t>.</a:t>
            </a:r>
          </a:p>
          <a:p>
            <a:r>
              <a:rPr lang="ko-KR" altLang="en-US" sz="800" dirty="0">
                <a:solidFill>
                  <a:srgbClr val="606060"/>
                </a:solidFill>
                <a:latin typeface="Gulim" panose="020B0600000101010101" pitchFamily="34" charset="-127"/>
                <a:ea typeface="Gulim" panose="020B0600000101010101" pitchFamily="34" charset="-127"/>
              </a:rPr>
              <a:t>농구 코트에서 </a:t>
            </a:r>
            <a:r>
              <a:rPr lang="ko-KR" altLang="en-US" sz="800" dirty="0" err="1">
                <a:solidFill>
                  <a:srgbClr val="606060"/>
                </a:solidFill>
                <a:latin typeface="Gulim" panose="020B0600000101010101" pitchFamily="34" charset="-127"/>
                <a:ea typeface="Gulim" panose="020B0600000101010101" pitchFamily="34" charset="-127"/>
              </a:rPr>
              <a:t>기라지</a:t>
            </a:r>
            <a:r>
              <a:rPr lang="ko-KR" altLang="en-US" sz="800" dirty="0">
                <a:solidFill>
                  <a:srgbClr val="606060"/>
                </a:solidFill>
                <a:latin typeface="Gulim" panose="020B0600000101010101" pitchFamily="34" charset="-127"/>
                <a:ea typeface="Gulim" panose="020B0600000101010101" pitchFamily="34" charset="-127"/>
              </a:rPr>
              <a:t> 밴드</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아트 스튜디오에 이르기까지</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진정한 오리지널들이 신었던 </a:t>
            </a:r>
            <a:r>
              <a:rPr lang="ko-KR" altLang="en-US" sz="800" dirty="0" err="1">
                <a:solidFill>
                  <a:srgbClr val="606060"/>
                </a:solidFill>
                <a:latin typeface="Gulim" panose="020B0600000101010101" pitchFamily="34" charset="-127"/>
                <a:ea typeface="Gulim" panose="020B0600000101010101" pitchFamily="34" charset="-127"/>
              </a:rPr>
              <a:t>컨버스의</a:t>
            </a:r>
            <a:r>
              <a:rPr lang="ko-KR" altLang="en-US" sz="800" dirty="0">
                <a:solidFill>
                  <a:srgbClr val="606060"/>
                </a:solidFill>
                <a:latin typeface="Gulim" panose="020B0600000101010101" pitchFamily="34" charset="-127"/>
                <a:ea typeface="Gulim" panose="020B0600000101010101" pitchFamily="34" charset="-127"/>
              </a:rPr>
              <a:t> </a:t>
            </a:r>
            <a:r>
              <a:rPr lang="en-US" altLang="ko-KR" sz="800" dirty="0">
                <a:solidFill>
                  <a:srgbClr val="606060"/>
                </a:solidFill>
                <a:latin typeface="Gulim" panose="020B0600000101010101" pitchFamily="34" charset="-127"/>
                <a:ea typeface="Gulim" panose="020B0600000101010101" pitchFamily="34" charset="-127"/>
              </a:rPr>
              <a:t>100</a:t>
            </a:r>
            <a:r>
              <a:rPr lang="ko-KR" altLang="en-US" sz="800" dirty="0">
                <a:solidFill>
                  <a:srgbClr val="606060"/>
                </a:solidFill>
                <a:latin typeface="Gulim" panose="020B0600000101010101" pitchFamily="34" charset="-127"/>
                <a:ea typeface="Gulim" panose="020B0600000101010101" pitchFamily="34" charset="-127"/>
              </a:rPr>
              <a:t>주년을 기념한다</a:t>
            </a:r>
            <a:r>
              <a:rPr lang="en-US" altLang="ko-KR" sz="800" dirty="0">
                <a:solidFill>
                  <a:srgbClr val="606060"/>
                </a:solidFill>
                <a:latin typeface="Gulim" panose="020B0600000101010101" pitchFamily="34" charset="-127"/>
                <a:ea typeface="Gulim" panose="020B0600000101010101" pitchFamily="34" charset="-127"/>
              </a:rPr>
              <a:t>.</a:t>
            </a: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4475818" y="6294978"/>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아래쪽 화살표[D] 14">
            <a:extLst>
              <a:ext uri="{FF2B5EF4-FFF2-40B4-BE49-F238E27FC236}">
                <a16:creationId xmlns:a16="http://schemas.microsoft.com/office/drawing/2014/main" id="{D71CD30B-C6E5-7D4C-8AF7-BC75717BA4A2}"/>
              </a:ext>
            </a:extLst>
          </p:cNvPr>
          <p:cNvSpPr/>
          <p:nvPr/>
        </p:nvSpPr>
        <p:spPr>
          <a:xfrm>
            <a:off x="4475818" y="9513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직사각형 18">
            <a:extLst>
              <a:ext uri="{FF2B5EF4-FFF2-40B4-BE49-F238E27FC236}">
                <a16:creationId xmlns:a16="http://schemas.microsoft.com/office/drawing/2014/main" id="{0DCC7B55-9F95-8B40-8D47-08BF68447FB0}"/>
              </a:ext>
            </a:extLst>
          </p:cNvPr>
          <p:cNvSpPr>
            <a:spLocks noChangeAspect="1"/>
          </p:cNvSpPr>
          <p:nvPr/>
        </p:nvSpPr>
        <p:spPr bwMode="auto">
          <a:xfrm>
            <a:off x="4164520" y="4629319"/>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0" name="직사각형 19">
            <a:extLst>
              <a:ext uri="{FF2B5EF4-FFF2-40B4-BE49-F238E27FC236}">
                <a16:creationId xmlns:a16="http://schemas.microsoft.com/office/drawing/2014/main" id="{D95B55EC-EDA7-264E-BAF9-4084282C76BF}"/>
              </a:ext>
            </a:extLst>
          </p:cNvPr>
          <p:cNvSpPr/>
          <p:nvPr/>
        </p:nvSpPr>
        <p:spPr>
          <a:xfrm>
            <a:off x="951062" y="4706589"/>
            <a:ext cx="3213457" cy="892552"/>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2009</a:t>
            </a:r>
            <a:r>
              <a:rPr lang="ko-KR" altLang="en-US" sz="1000" b="1" dirty="0">
                <a:solidFill>
                  <a:srgbClr val="606060"/>
                </a:solidFill>
                <a:latin typeface="Gulim" panose="020B0600000101010101" pitchFamily="34" charset="-127"/>
                <a:ea typeface="Gulim" panose="020B0600000101010101" pitchFamily="34" charset="-127"/>
              </a:rPr>
              <a:t>년 </a:t>
            </a:r>
            <a:r>
              <a:rPr lang="en-US" altLang="ko-KR" sz="1000" b="1" dirty="0">
                <a:solidFill>
                  <a:srgbClr val="606060"/>
                </a:solidFill>
                <a:latin typeface="Gulim" panose="020B0600000101010101" pitchFamily="34" charset="-127"/>
                <a:ea typeface="Gulim" panose="020B0600000101010101" pitchFamily="34" charset="-127"/>
              </a:rPr>
              <a:t>CONVERSE INDIE MUSIC CAMPAIGN</a:t>
            </a:r>
          </a:p>
          <a:p>
            <a:r>
              <a:rPr lang="en-US" altLang="ko-KR" sz="1000" b="1" dirty="0">
                <a:solidFill>
                  <a:srgbClr val="606060"/>
                </a:solidFill>
                <a:latin typeface="Gulim" panose="020B0600000101010101" pitchFamily="34" charset="-127"/>
                <a:ea typeface="Gulim" panose="020B0600000101010101" pitchFamily="34" charset="-127"/>
              </a:rPr>
              <a:t> </a:t>
            </a:r>
          </a:p>
          <a:p>
            <a:r>
              <a:rPr lang="ko-KR" altLang="en-US" sz="800" dirty="0" err="1">
                <a:solidFill>
                  <a:srgbClr val="606060"/>
                </a:solidFill>
                <a:latin typeface="Gulim" panose="020B0600000101010101" pitchFamily="34" charset="-127"/>
                <a:ea typeface="Gulim" panose="020B0600000101010101" pitchFamily="34" charset="-127"/>
              </a:rPr>
              <a:t>컨버스는</a:t>
            </a:r>
            <a:r>
              <a:rPr lang="ko-KR" altLang="en-US" sz="800" dirty="0">
                <a:solidFill>
                  <a:srgbClr val="606060"/>
                </a:solidFill>
                <a:latin typeface="Gulim" panose="020B0600000101010101" pitchFamily="34" charset="-127"/>
                <a:ea typeface="Gulim" panose="020B0600000101010101" pitchFamily="34" charset="-127"/>
              </a:rPr>
              <a:t> 스포츠와 음악의 선두주자로서 오리지널리티와 팝 아이콘으로 존재했던 </a:t>
            </a:r>
            <a:r>
              <a:rPr lang="en-US" altLang="ko-KR" sz="800" dirty="0">
                <a:solidFill>
                  <a:srgbClr val="606060"/>
                </a:solidFill>
                <a:latin typeface="Gulim" panose="020B0600000101010101" pitchFamily="34" charset="-127"/>
                <a:ea typeface="Gulim" panose="020B0600000101010101" pitchFamily="34" charset="-127"/>
              </a:rPr>
              <a:t>1</a:t>
            </a:r>
            <a:r>
              <a:rPr lang="ko-KR" altLang="en-US" sz="800" dirty="0">
                <a:solidFill>
                  <a:srgbClr val="606060"/>
                </a:solidFill>
                <a:latin typeface="Gulim" panose="020B0600000101010101" pitchFamily="34" charset="-127"/>
                <a:ea typeface="Gulim" panose="020B0600000101010101" pitchFamily="34" charset="-127"/>
              </a:rPr>
              <a:t>세기를 기념한다</a:t>
            </a:r>
            <a:r>
              <a:rPr lang="en-US" altLang="ko-KR" sz="800" dirty="0">
                <a:solidFill>
                  <a:srgbClr val="606060"/>
                </a:solidFill>
                <a:latin typeface="Gulim" panose="020B0600000101010101" pitchFamily="34" charset="-127"/>
                <a:ea typeface="Gulim" panose="020B0600000101010101" pitchFamily="34" charset="-127"/>
              </a:rPr>
              <a:t>.</a:t>
            </a:r>
          </a:p>
          <a:p>
            <a:r>
              <a:rPr lang="ko-KR" altLang="en-US" sz="800" dirty="0">
                <a:solidFill>
                  <a:srgbClr val="606060"/>
                </a:solidFill>
                <a:latin typeface="Gulim" panose="020B0600000101010101" pitchFamily="34" charset="-127"/>
                <a:ea typeface="Gulim" panose="020B0600000101010101" pitchFamily="34" charset="-127"/>
              </a:rPr>
              <a:t>농구 코트에서 </a:t>
            </a:r>
            <a:r>
              <a:rPr lang="ko-KR" altLang="en-US" sz="800" dirty="0" err="1">
                <a:solidFill>
                  <a:srgbClr val="606060"/>
                </a:solidFill>
                <a:latin typeface="Gulim" panose="020B0600000101010101" pitchFamily="34" charset="-127"/>
                <a:ea typeface="Gulim" panose="020B0600000101010101" pitchFamily="34" charset="-127"/>
              </a:rPr>
              <a:t>기라지</a:t>
            </a:r>
            <a:r>
              <a:rPr lang="ko-KR" altLang="en-US" sz="800" dirty="0">
                <a:solidFill>
                  <a:srgbClr val="606060"/>
                </a:solidFill>
                <a:latin typeface="Gulim" panose="020B0600000101010101" pitchFamily="34" charset="-127"/>
                <a:ea typeface="Gulim" panose="020B0600000101010101" pitchFamily="34" charset="-127"/>
              </a:rPr>
              <a:t> 밴드</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아트 스튜디오에 이르기까지</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진정한 오리지널들이 신었던 </a:t>
            </a:r>
            <a:r>
              <a:rPr lang="ko-KR" altLang="en-US" sz="800" dirty="0" err="1">
                <a:solidFill>
                  <a:srgbClr val="606060"/>
                </a:solidFill>
                <a:latin typeface="Gulim" panose="020B0600000101010101" pitchFamily="34" charset="-127"/>
                <a:ea typeface="Gulim" panose="020B0600000101010101" pitchFamily="34" charset="-127"/>
              </a:rPr>
              <a:t>컨버스의</a:t>
            </a:r>
            <a:r>
              <a:rPr lang="ko-KR" altLang="en-US" sz="800" dirty="0">
                <a:solidFill>
                  <a:srgbClr val="606060"/>
                </a:solidFill>
                <a:latin typeface="Gulim" panose="020B0600000101010101" pitchFamily="34" charset="-127"/>
                <a:ea typeface="Gulim" panose="020B0600000101010101" pitchFamily="34" charset="-127"/>
              </a:rPr>
              <a:t> </a:t>
            </a:r>
            <a:r>
              <a:rPr lang="en-US" altLang="ko-KR" sz="800" dirty="0">
                <a:solidFill>
                  <a:srgbClr val="606060"/>
                </a:solidFill>
                <a:latin typeface="Gulim" panose="020B0600000101010101" pitchFamily="34" charset="-127"/>
                <a:ea typeface="Gulim" panose="020B0600000101010101" pitchFamily="34" charset="-127"/>
              </a:rPr>
              <a:t>100</a:t>
            </a:r>
            <a:r>
              <a:rPr lang="ko-KR" altLang="en-US" sz="800" dirty="0">
                <a:solidFill>
                  <a:srgbClr val="606060"/>
                </a:solidFill>
                <a:latin typeface="Gulim" panose="020B0600000101010101" pitchFamily="34" charset="-127"/>
                <a:ea typeface="Gulim" panose="020B0600000101010101" pitchFamily="34" charset="-127"/>
              </a:rPr>
              <a:t>주년을 기념한다</a:t>
            </a:r>
            <a:r>
              <a:rPr lang="en-US" altLang="ko-KR" sz="800" dirty="0">
                <a:solidFill>
                  <a:srgbClr val="606060"/>
                </a:solidFill>
                <a:latin typeface="Gulim" panose="020B0600000101010101" pitchFamily="34" charset="-127"/>
                <a:ea typeface="Gulim" panose="020B0600000101010101" pitchFamily="34" charset="-127"/>
              </a:rPr>
              <a:t>.</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21" name="직사각형 20">
            <a:extLst>
              <a:ext uri="{FF2B5EF4-FFF2-40B4-BE49-F238E27FC236}">
                <a16:creationId xmlns:a16="http://schemas.microsoft.com/office/drawing/2014/main" id="{C8EEA812-B6AB-9E4A-868D-68D04951629D}"/>
              </a:ext>
            </a:extLst>
          </p:cNvPr>
          <p:cNvSpPr/>
          <p:nvPr/>
        </p:nvSpPr>
        <p:spPr>
          <a:xfrm>
            <a:off x="246064" y="548680"/>
            <a:ext cx="11699204" cy="6037113"/>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11/4 </a:t>
            </a:r>
            <a:r>
              <a:rPr kumimoji="1" lang="ko-KR" altLang="en-US" dirty="0"/>
              <a:t>삭제 후 재 구성</a:t>
            </a:r>
          </a:p>
        </p:txBody>
      </p:sp>
      <p:graphicFrame>
        <p:nvGraphicFramePr>
          <p:cNvPr id="22" name="Group 90">
            <a:extLst>
              <a:ext uri="{FF2B5EF4-FFF2-40B4-BE49-F238E27FC236}">
                <a16:creationId xmlns:a16="http://schemas.microsoft.com/office/drawing/2014/main" id="{94CA96CB-C907-404E-B366-4C1085F000E3}"/>
              </a:ext>
            </a:extLst>
          </p:cNvPr>
          <p:cNvGraphicFramePr>
            <a:graphicFrameLocks noGrp="1"/>
          </p:cNvGraphicFramePr>
          <p:nvPr>
            <p:extLst>
              <p:ext uri="{D42A27DB-BD31-4B8C-83A1-F6EECF244321}">
                <p14:modId xmlns:p14="http://schemas.microsoft.com/office/powerpoint/2010/main" val="3877071424"/>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62038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1480"/>
          <p:cNvGraphicFramePr>
            <a:graphicFrameLocks/>
          </p:cNvGraphicFramePr>
          <p:nvPr>
            <p:extLst>
              <p:ext uri="{D42A27DB-BD31-4B8C-83A1-F6EECF244321}">
                <p14:modId xmlns:p14="http://schemas.microsoft.com/office/powerpoint/2010/main" val="666526652"/>
              </p:ext>
            </p:extLst>
          </p:nvPr>
        </p:nvGraphicFramePr>
        <p:xfrm>
          <a:off x="253508" y="494928"/>
          <a:ext cx="11692431" cy="1901455"/>
        </p:xfrm>
        <a:graphic>
          <a:graphicData uri="http://schemas.openxmlformats.org/drawingml/2006/table">
            <a:tbl>
              <a:tblPr>
                <a:tableStyleId>{2D5ABB26-0587-4C30-8999-92F81FD0307C}</a:tableStyleId>
              </a:tblPr>
              <a:tblGrid>
                <a:gridCol w="1063399">
                  <a:extLst>
                    <a:ext uri="{9D8B030D-6E8A-4147-A177-3AD203B41FA5}">
                      <a16:colId xmlns:a16="http://schemas.microsoft.com/office/drawing/2014/main" val="20000"/>
                    </a:ext>
                  </a:extLst>
                </a:gridCol>
                <a:gridCol w="1151420">
                  <a:extLst>
                    <a:ext uri="{9D8B030D-6E8A-4147-A177-3AD203B41FA5}">
                      <a16:colId xmlns:a16="http://schemas.microsoft.com/office/drawing/2014/main" val="20001"/>
                    </a:ext>
                  </a:extLst>
                </a:gridCol>
                <a:gridCol w="8237074">
                  <a:extLst>
                    <a:ext uri="{9D8B030D-6E8A-4147-A177-3AD203B41FA5}">
                      <a16:colId xmlns:a16="http://schemas.microsoft.com/office/drawing/2014/main" val="20002"/>
                    </a:ext>
                  </a:extLst>
                </a:gridCol>
                <a:gridCol w="1240538">
                  <a:extLst>
                    <a:ext uri="{9D8B030D-6E8A-4147-A177-3AD203B41FA5}">
                      <a16:colId xmlns:a16="http://schemas.microsoft.com/office/drawing/2014/main" val="20003"/>
                    </a:ext>
                  </a:extLst>
                </a:gridCol>
              </a:tblGrid>
              <a:tr h="233987">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900" b="1" u="none" strike="noStrike" cap="none" normalizeH="0" baseline="0" dirty="0">
                          <a:ln>
                            <a:noFill/>
                          </a:ln>
                          <a:solidFill>
                            <a:schemeClr val="bg1"/>
                          </a:solidFill>
                          <a:effectLst/>
                          <a:latin typeface="+mn-ea"/>
                          <a:ea typeface="+mn-ea"/>
                        </a:rPr>
                        <a:t>버전</a:t>
                      </a:r>
                      <a:endParaRPr kumimoji="1" lang="ko-KR" altLang="en-US" sz="900" b="1" i="0" u="none" strike="noStrike" cap="none" normalizeH="0" baseline="0" dirty="0">
                        <a:ln>
                          <a:noFill/>
                        </a:ln>
                        <a:solidFill>
                          <a:schemeClr val="bg1"/>
                        </a:solidFill>
                        <a:effectLst/>
                        <a:latin typeface="+mn-ea"/>
                        <a:ea typeface="+mn-ea"/>
                      </a:endParaRPr>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900" b="1" u="none" strike="noStrike" cap="none" normalizeH="0" baseline="0" dirty="0">
                          <a:ln>
                            <a:noFill/>
                          </a:ln>
                          <a:solidFill>
                            <a:schemeClr val="bg1"/>
                          </a:solidFill>
                          <a:effectLst/>
                          <a:latin typeface="+mn-ea"/>
                          <a:ea typeface="+mn-ea"/>
                        </a:rPr>
                        <a:t>날짜</a:t>
                      </a:r>
                      <a:endParaRPr kumimoji="1" lang="ko-KR" altLang="en-US" sz="900" b="1" i="0" u="none" strike="noStrike" cap="none" normalizeH="0" baseline="0" dirty="0">
                        <a:ln>
                          <a:noFill/>
                        </a:ln>
                        <a:solidFill>
                          <a:schemeClr val="bg1"/>
                        </a:solidFill>
                        <a:effectLst/>
                        <a:latin typeface="+mn-ea"/>
                        <a:ea typeface="+mn-ea"/>
                      </a:endParaRPr>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900" b="1" i="0" u="none" strike="noStrike" cap="none" normalizeH="0" baseline="0" dirty="0">
                          <a:ln>
                            <a:noFill/>
                          </a:ln>
                          <a:solidFill>
                            <a:schemeClr val="bg1"/>
                          </a:solidFill>
                          <a:effectLst/>
                          <a:latin typeface="+mn-ea"/>
                          <a:ea typeface="+mn-ea"/>
                        </a:rPr>
                        <a:t>추가</a:t>
                      </a:r>
                      <a:r>
                        <a:rPr kumimoji="1" lang="en-US" altLang="ko-KR" sz="900" b="1" i="0" u="none" strike="noStrike" cap="none" normalizeH="0" baseline="0" dirty="0">
                          <a:ln>
                            <a:noFill/>
                          </a:ln>
                          <a:solidFill>
                            <a:schemeClr val="bg1"/>
                          </a:solidFill>
                          <a:effectLst/>
                          <a:latin typeface="+mn-ea"/>
                          <a:ea typeface="+mn-ea"/>
                        </a:rPr>
                        <a:t>/</a:t>
                      </a:r>
                      <a:r>
                        <a:rPr kumimoji="1" lang="ko-KR" altLang="en-US" sz="900" b="1" i="0" u="none" strike="noStrike" cap="none" normalizeH="0" baseline="0" dirty="0">
                          <a:ln>
                            <a:noFill/>
                          </a:ln>
                          <a:solidFill>
                            <a:schemeClr val="bg1"/>
                          </a:solidFill>
                          <a:effectLst/>
                          <a:latin typeface="+mn-ea"/>
                          <a:ea typeface="+mn-ea"/>
                        </a:rPr>
                        <a:t>수정 내용</a:t>
                      </a:r>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900" b="1" i="0" u="none" strike="noStrike" cap="none" normalizeH="0" baseline="0" dirty="0">
                          <a:ln>
                            <a:noFill/>
                          </a:ln>
                          <a:solidFill>
                            <a:schemeClr val="bg1"/>
                          </a:solidFill>
                          <a:effectLst/>
                          <a:latin typeface="+mn-ea"/>
                          <a:ea typeface="+mn-ea"/>
                        </a:rPr>
                        <a:t>담당자</a:t>
                      </a:r>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233987">
                <a:tc>
                  <a:txBody>
                    <a:bodyPr/>
                    <a:lstStyle/>
                    <a:p>
                      <a:pPr algn="ctr"/>
                      <a:r>
                        <a:rPr lang="en-US" altLang="ko-KR" sz="900" dirty="0"/>
                        <a:t>v0.1</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altLang="ko-KR" sz="900" dirty="0"/>
                        <a:t>2019.10.23</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altLang="ko-KR" sz="900" dirty="0"/>
                        <a:t>1. </a:t>
                      </a:r>
                      <a:r>
                        <a:rPr lang="ko-KR" altLang="en-US" sz="900" dirty="0"/>
                        <a:t>신규 작성 </a:t>
                      </a:r>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ko-KR" altLang="en-US" sz="900" dirty="0" err="1"/>
                        <a:t>홍태원</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3987">
                <a:tc rowSpan="2">
                  <a:txBody>
                    <a:bodyPr/>
                    <a:lstStyle/>
                    <a:p>
                      <a:pPr algn="ctr"/>
                      <a:r>
                        <a:rPr lang="en-US" altLang="ko-KR" sz="900" dirty="0"/>
                        <a:t>V0.2</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solidFill>
                  </a:tcPr>
                </a:tc>
                <a:tc rowSpan="2">
                  <a:txBody>
                    <a:bodyPr/>
                    <a:lstStyle/>
                    <a:p>
                      <a:pPr algn="ctr"/>
                      <a:r>
                        <a:rPr lang="en-US" altLang="ko-KR" sz="900" dirty="0"/>
                        <a:t>2019.11.04</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altLang="ko-KR" sz="900" dirty="0"/>
                        <a:t>1.</a:t>
                      </a:r>
                      <a:r>
                        <a:rPr lang="ko-KR" altLang="en-US" sz="900" dirty="0"/>
                        <a:t> 고객센터 메인 컨텐츠 노출 순서 변경</a:t>
                      </a:r>
                      <a:endParaRPr lang="en-US" altLang="ko-KR" sz="900" dirty="0"/>
                    </a:p>
                    <a:p>
                      <a:r>
                        <a:rPr lang="ko-KR" altLang="en-US" sz="900" dirty="0"/>
                        <a:t> </a:t>
                      </a:r>
                      <a:r>
                        <a:rPr lang="en-US" altLang="ko-KR" sz="900" dirty="0"/>
                        <a:t>-</a:t>
                      </a:r>
                      <a:r>
                        <a:rPr lang="ko-KR" altLang="en-US" sz="900" dirty="0"/>
                        <a:t> 자주 묻는 질문</a:t>
                      </a:r>
                      <a:r>
                        <a:rPr lang="en-US" altLang="ko-KR" sz="900" dirty="0"/>
                        <a:t>&gt;</a:t>
                      </a:r>
                      <a:r>
                        <a:rPr lang="ko-KR" altLang="en-US" sz="900" dirty="0"/>
                        <a:t>공지사항</a:t>
                      </a:r>
                      <a:r>
                        <a:rPr lang="en-US" altLang="ko-KR" sz="900" dirty="0"/>
                        <a:t>&gt;</a:t>
                      </a:r>
                      <a:r>
                        <a:rPr lang="ko-KR" altLang="en-US" sz="900" dirty="0" err="1"/>
                        <a:t>컨버스</a:t>
                      </a:r>
                      <a:r>
                        <a:rPr lang="ko-KR" altLang="en-US" sz="900" dirty="0"/>
                        <a:t> 스토리 순</a:t>
                      </a:r>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algn="ctr"/>
                      <a:r>
                        <a:rPr lang="ko-KR" altLang="en-US" sz="900" dirty="0" err="1"/>
                        <a:t>홍태원</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718878"/>
                  </a:ext>
                </a:extLst>
              </a:tr>
              <a:tr h="233987">
                <a:tc vMerge="1">
                  <a:txBody>
                    <a:bodyPr/>
                    <a:lstStyle/>
                    <a:p>
                      <a:pPr algn="ct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solidFill>
                  </a:tcPr>
                </a:tc>
                <a:tc vMerge="1">
                  <a:txBody>
                    <a:bodyPr/>
                    <a:lstStyle/>
                    <a:p>
                      <a:pPr algn="ct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altLang="ko-KR" sz="900" dirty="0"/>
                        <a:t>2.</a:t>
                      </a:r>
                      <a:r>
                        <a:rPr lang="ko-KR" altLang="en-US" sz="900" dirty="0"/>
                        <a:t> 컨버스에 대하여 수정</a:t>
                      </a:r>
                      <a:r>
                        <a:rPr lang="en-US" altLang="ko-KR" sz="900" dirty="0"/>
                        <a:t>(</a:t>
                      </a:r>
                      <a:r>
                        <a:rPr lang="ko-KR" altLang="en-US" sz="900" dirty="0"/>
                        <a:t>글로벌 내용</a:t>
                      </a:r>
                      <a:r>
                        <a:rPr lang="en-US" altLang="ko-KR" sz="900" dirty="0"/>
                        <a:t>(</a:t>
                      </a:r>
                      <a:r>
                        <a:rPr lang="ko-KR" altLang="en-US" sz="900" dirty="0"/>
                        <a:t>영문</a:t>
                      </a:r>
                      <a:r>
                        <a:rPr lang="en-US" altLang="ko-KR" sz="900" dirty="0"/>
                        <a:t>)</a:t>
                      </a:r>
                      <a:r>
                        <a:rPr lang="ko-KR" altLang="en-US" sz="900" dirty="0"/>
                        <a:t> 반영</a:t>
                      </a:r>
                      <a:r>
                        <a:rPr lang="en-US" altLang="ko-KR" sz="900" dirty="0"/>
                        <a:t>)</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946296"/>
                  </a:ext>
                </a:extLst>
              </a:tr>
              <a:tr h="233987">
                <a:tc>
                  <a:txBody>
                    <a:bodyPr/>
                    <a:lstStyle/>
                    <a:p>
                      <a:pPr algn="ctr"/>
                      <a:r>
                        <a:rPr lang="en-US" altLang="ko-KR" sz="900" dirty="0"/>
                        <a:t>V0.3</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ko-KR" sz="900" dirty="0"/>
                        <a:t>2019.11.07</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altLang="ko-KR" sz="900" dirty="0"/>
                        <a:t>1.</a:t>
                      </a:r>
                      <a:r>
                        <a:rPr lang="ko-KR" altLang="en-US" sz="900" dirty="0"/>
                        <a:t> 고객센터 메인 </a:t>
                      </a:r>
                      <a:r>
                        <a:rPr lang="en-US" altLang="ko-KR" sz="900" dirty="0"/>
                        <a:t>:</a:t>
                      </a:r>
                      <a:r>
                        <a:rPr lang="ko-KR" altLang="en-US" sz="900" dirty="0"/>
                        <a:t> </a:t>
                      </a:r>
                      <a:r>
                        <a:rPr lang="ko-KR" altLang="en-US" sz="900" dirty="0" err="1"/>
                        <a:t>컨버스</a:t>
                      </a:r>
                      <a:r>
                        <a:rPr lang="ko-KR" altLang="en-US" sz="900" dirty="0"/>
                        <a:t> 스토리 소개 문구 삭제</a:t>
                      </a:r>
                      <a:endParaRPr lang="en-US" altLang="ko-KR" sz="900" dirty="0"/>
                    </a:p>
                    <a:p>
                      <a:r>
                        <a:rPr lang="ko-KR" altLang="en-US" sz="900" dirty="0"/>
                        <a:t> </a:t>
                      </a:r>
                      <a:r>
                        <a:rPr lang="en-US" altLang="ko-KR" sz="900" dirty="0"/>
                        <a:t>-</a:t>
                      </a:r>
                      <a:r>
                        <a:rPr lang="ko-KR" altLang="en-US" sz="900" dirty="0"/>
                        <a:t> </a:t>
                      </a:r>
                      <a:r>
                        <a:rPr lang="ko-KR" altLang="en-US" sz="900" dirty="0" err="1"/>
                        <a:t>삭제문구</a:t>
                      </a:r>
                      <a:r>
                        <a:rPr lang="ko-KR" altLang="en-US" sz="900" dirty="0"/>
                        <a:t> </a:t>
                      </a:r>
                      <a:r>
                        <a:rPr lang="en-US" altLang="ko-KR" sz="900" dirty="0"/>
                        <a:t>:</a:t>
                      </a:r>
                      <a:r>
                        <a:rPr lang="ko-KR" altLang="en-US" sz="900" dirty="0"/>
                        <a:t> </a:t>
                      </a:r>
                      <a:r>
                        <a:rPr lang="ko-KR" altLang="en-US" sz="900" dirty="0" err="1">
                          <a:latin typeface="Gulim" panose="020B0600000101010101" pitchFamily="34" charset="-127"/>
                          <a:ea typeface="Gulim" panose="020B0600000101010101" pitchFamily="34" charset="-127"/>
                        </a:rPr>
                        <a:t>컨버스의</a:t>
                      </a:r>
                      <a:r>
                        <a:rPr lang="ko-KR" altLang="en-US" sz="900" dirty="0">
                          <a:latin typeface="Gulim" panose="020B0600000101010101" pitchFamily="34" charset="-127"/>
                          <a:ea typeface="Gulim" panose="020B0600000101010101" pitchFamily="34" charset="-127"/>
                        </a:rPr>
                        <a:t> 역사를 한눈에 보세요</a:t>
                      </a:r>
                      <a:r>
                        <a:rPr lang="en-US" altLang="ko-KR" sz="900" dirty="0">
                          <a:latin typeface="Gulim" panose="020B0600000101010101" pitchFamily="34" charset="-127"/>
                          <a:ea typeface="Gulim" panose="020B0600000101010101" pitchFamily="34" charset="-127"/>
                        </a:rPr>
                        <a:t>. </a:t>
                      </a:r>
                      <a:r>
                        <a:rPr lang="ko-KR" altLang="en-US" sz="900" dirty="0">
                          <a:latin typeface="Gulim" panose="020B0600000101010101" pitchFamily="34" charset="-127"/>
                          <a:ea typeface="Gulim" panose="020B0600000101010101" pitchFamily="34" charset="-127"/>
                        </a:rPr>
                        <a:t>알고 보면 재미있는 브랜드 이야기</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444840"/>
                  </a:ext>
                </a:extLst>
              </a:tr>
              <a:tr h="233987">
                <a:tc rowSpan="2">
                  <a:txBody>
                    <a:bodyPr/>
                    <a:lstStyle/>
                    <a:p>
                      <a:pPr algn="ctr"/>
                      <a:r>
                        <a:rPr lang="en-US" altLang="ko-KR" sz="900" dirty="0"/>
                        <a:t>V0.4</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solidFill>
                  </a:tcPr>
                </a:tc>
                <a:tc rowSpan="2">
                  <a:txBody>
                    <a:bodyPr/>
                    <a:lstStyle/>
                    <a:p>
                      <a:pPr algn="ctr"/>
                      <a:r>
                        <a:rPr lang="en-US" altLang="ko-KR" sz="900" dirty="0"/>
                        <a:t>2019.11.12</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altLang="ko-KR" sz="900" dirty="0"/>
                        <a:t>1.</a:t>
                      </a:r>
                      <a:r>
                        <a:rPr lang="ko-KR" altLang="en-US" sz="900" dirty="0"/>
                        <a:t> </a:t>
                      </a:r>
                      <a:r>
                        <a:rPr lang="en-US" altLang="ko-KR" sz="900" dirty="0"/>
                        <a:t>LNB</a:t>
                      </a:r>
                      <a:r>
                        <a:rPr lang="ko-KR" altLang="en-US" sz="900" dirty="0"/>
                        <a:t> 추가</a:t>
                      </a:r>
                      <a:r>
                        <a:rPr lang="en-US" altLang="ko-KR" sz="900" dirty="0"/>
                        <a:t>(Common </a:t>
                      </a:r>
                      <a:r>
                        <a:rPr lang="ko-KR" altLang="en-US" sz="900" dirty="0" err="1"/>
                        <a:t>장표로</a:t>
                      </a:r>
                      <a:r>
                        <a:rPr lang="ko-KR" altLang="en-US" sz="900" dirty="0"/>
                        <a:t> 구성</a:t>
                      </a:r>
                      <a:r>
                        <a:rPr lang="en-US" altLang="ko-KR" sz="900" dirty="0"/>
                        <a:t>,</a:t>
                      </a:r>
                      <a:r>
                        <a:rPr lang="ko-KR" altLang="en-US" sz="900" dirty="0"/>
                        <a:t> 이후 슬라이드에서는 생략</a:t>
                      </a:r>
                      <a:r>
                        <a:rPr lang="en-US" altLang="ko-KR" sz="900" dirty="0"/>
                        <a:t>)</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algn="ctr"/>
                      <a:r>
                        <a:rPr lang="ko-KR" altLang="en-US" sz="900" dirty="0" err="1"/>
                        <a:t>홍태원</a:t>
                      </a: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117560"/>
                  </a:ext>
                </a:extLst>
              </a:tr>
              <a:tr h="233987">
                <a:tc vMerge="1">
                  <a:txBody>
                    <a:bodyPr/>
                    <a:lstStyle/>
                    <a:p>
                      <a:pPr algn="ct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solidFill>
                  </a:tcPr>
                </a:tc>
                <a:tc vMerge="1">
                  <a:txBody>
                    <a:bodyPr/>
                    <a:lstStyle/>
                    <a:p>
                      <a:pPr algn="ct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altLang="ko-KR" sz="900" dirty="0"/>
                        <a:t>2.</a:t>
                      </a:r>
                      <a:r>
                        <a:rPr lang="ko-KR" altLang="en-US" sz="900" dirty="0"/>
                        <a:t> </a:t>
                      </a:r>
                      <a:r>
                        <a:rPr lang="ko-KR" altLang="en-US" sz="900" dirty="0" err="1"/>
                        <a:t>매장찾기</a:t>
                      </a:r>
                      <a:r>
                        <a:rPr lang="ko-KR" altLang="en-US" sz="900" dirty="0"/>
                        <a:t> 추가</a:t>
                      </a:r>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ko-KR" altLang="en-US" sz="900" dirty="0"/>
                    </a:p>
                  </a:txBody>
                  <a:tcPr marL="99060" marR="9906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895024"/>
                  </a:ext>
                </a:extLst>
              </a:tr>
            </a:tbl>
          </a:graphicData>
        </a:graphic>
      </p:graphicFrame>
      <p:sp>
        <p:nvSpPr>
          <p:cNvPr id="4" name="제목 3"/>
          <p:cNvSpPr>
            <a:spLocks noGrp="1"/>
          </p:cNvSpPr>
          <p:nvPr>
            <p:ph type="title"/>
          </p:nvPr>
        </p:nvSpPr>
        <p:spPr>
          <a:xfrm>
            <a:off x="246063" y="67427"/>
            <a:ext cx="11699205" cy="346911"/>
          </a:xfrm>
        </p:spPr>
        <p:txBody>
          <a:bodyPr/>
          <a:lstStyle/>
          <a:p>
            <a:pPr algn="l" rtl="0" fontAlgn="auto" latinLnBrk="1"/>
            <a:r>
              <a:rPr lang="en-US" altLang="ko-KR" sz="1200" b="1" kern="1200" dirty="0">
                <a:solidFill>
                  <a:srgbClr val="000000"/>
                </a:solidFill>
                <a:effectLst/>
                <a:latin typeface="+mn-ea"/>
                <a:ea typeface="+mn-ea"/>
                <a:cs typeface="+mn-cs"/>
              </a:rPr>
              <a:t>Revision History</a:t>
            </a:r>
            <a:endParaRPr lang="ko-KR" altLang="ko-KR" dirty="0">
              <a:effectLst/>
              <a:latin typeface="+mn-ea"/>
              <a:ea typeface="+mn-ea"/>
            </a:endParaRPr>
          </a:p>
        </p:txBody>
      </p:sp>
    </p:spTree>
    <p:extLst>
      <p:ext uri="{BB962C8B-B14F-4D97-AF65-F5344CB8AC3E}">
        <p14:creationId xmlns:p14="http://schemas.microsoft.com/office/powerpoint/2010/main" val="475550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347177" y="11375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4164520" y="1311944"/>
            <a:ext cx="4323916"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961824" y="2928970"/>
            <a:ext cx="3468992" cy="143034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951062" y="1389214"/>
            <a:ext cx="3213457" cy="892552"/>
          </a:xfrm>
          <a:prstGeom prst="rect">
            <a:avLst/>
          </a:prstGeom>
        </p:spPr>
        <p:txBody>
          <a:bodyPr wrap="square">
            <a:spAutoFit/>
          </a:bodyPr>
          <a:lstStyle/>
          <a:p>
            <a:r>
              <a:rPr lang="en-US" altLang="ko-KR" sz="1000" b="1" dirty="0"/>
              <a:t>2010</a:t>
            </a:r>
            <a:r>
              <a:rPr lang="ko-KR" altLang="en-US" sz="1000" b="1" dirty="0"/>
              <a:t>년 </a:t>
            </a:r>
            <a:r>
              <a:rPr lang="en-US" altLang="ko-KR" sz="1000" b="1" dirty="0"/>
              <a:t>SPARK CREATIVITY GLIBAL CAMPAIGN</a:t>
            </a:r>
          </a:p>
          <a:p>
            <a:r>
              <a:rPr lang="en-US" altLang="ko-KR" sz="1000" b="1" dirty="0"/>
              <a:t> </a:t>
            </a:r>
          </a:p>
          <a:p>
            <a:r>
              <a:rPr lang="ko-KR" altLang="en-US" sz="800" dirty="0" err="1"/>
              <a:t>컨버스만의</a:t>
            </a:r>
            <a:r>
              <a:rPr lang="ko-KR" altLang="en-US" sz="800" dirty="0"/>
              <a:t> </a:t>
            </a:r>
            <a:r>
              <a:rPr lang="en-US" altLang="ko-KR" sz="800" dirty="0"/>
              <a:t>CREATIVE SPIRIT</a:t>
            </a:r>
            <a:r>
              <a:rPr lang="ko-KR" altLang="en-US" sz="800" dirty="0"/>
              <a:t>을 전파하여 자신만의 개성과 자아를 자유롭게 </a:t>
            </a:r>
            <a:r>
              <a:rPr lang="ko-KR" altLang="en-US" sz="800" dirty="0" err="1"/>
              <a:t>포현할</a:t>
            </a:r>
            <a:r>
              <a:rPr lang="ko-KR" altLang="en-US" sz="800" dirty="0"/>
              <a:t> 수 있도록 이끌어주고 지원하는 글로벌 캠페인을 진행</a:t>
            </a:r>
            <a:r>
              <a:rPr lang="en-US" altLang="ko-KR" sz="800" dirty="0"/>
              <a:t>, </a:t>
            </a:r>
            <a:r>
              <a:rPr lang="ko-KR" altLang="en-US" sz="800" dirty="0"/>
              <a:t>전 세계의 </a:t>
            </a:r>
            <a:r>
              <a:rPr lang="en-US" altLang="ko-KR" sz="800" dirty="0"/>
              <a:t>CREATIVE EOPLE</a:t>
            </a:r>
            <a:r>
              <a:rPr lang="ko-KR" altLang="en-US" sz="800" dirty="0"/>
              <a:t>을 모아 그들의 크리에이티브한 정신과 활동을 후원하고 있다</a:t>
            </a:r>
            <a:r>
              <a:rPr lang="en-US" altLang="ko-KR" sz="800" dirty="0"/>
              <a:t>.</a:t>
            </a:r>
            <a:endParaRPr lang="en-US" altLang="ko-KR" sz="1000" dirty="0"/>
          </a:p>
        </p:txBody>
      </p:sp>
      <p:sp>
        <p:nvSpPr>
          <p:cNvPr id="17" name="직사각형 16">
            <a:extLst>
              <a:ext uri="{FF2B5EF4-FFF2-40B4-BE49-F238E27FC236}">
                <a16:creationId xmlns:a16="http://schemas.microsoft.com/office/drawing/2014/main" id="{2A71342A-0120-1E4A-9D6A-DDE3DD9902D7}"/>
              </a:ext>
            </a:extLst>
          </p:cNvPr>
          <p:cNvSpPr/>
          <p:nvPr/>
        </p:nvSpPr>
        <p:spPr>
          <a:xfrm>
            <a:off x="4719749" y="3331126"/>
            <a:ext cx="3213457" cy="76944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2011</a:t>
            </a:r>
            <a:r>
              <a:rPr lang="ko-KR" altLang="en-US" sz="1000" b="1" dirty="0">
                <a:solidFill>
                  <a:srgbClr val="606060"/>
                </a:solidFill>
                <a:latin typeface="Gulim" panose="020B0600000101010101" pitchFamily="34" charset="-127"/>
                <a:ea typeface="Gulim" panose="020B0600000101010101" pitchFamily="34" charset="-127"/>
              </a:rPr>
              <a:t>년 </a:t>
            </a:r>
            <a:r>
              <a:rPr lang="en-US" altLang="ko-KR" sz="1000" b="1" dirty="0">
                <a:solidFill>
                  <a:srgbClr val="606060"/>
                </a:solidFill>
                <a:latin typeface="Gulim" panose="020B0600000101010101" pitchFamily="34" charset="-127"/>
                <a:ea typeface="Gulim" panose="020B0600000101010101" pitchFamily="34" charset="-127"/>
              </a:rPr>
              <a:t>BLOCK PARTY</a:t>
            </a:r>
          </a:p>
          <a:p>
            <a:r>
              <a:rPr lang="en-US" altLang="ko-KR" sz="1000" b="1" dirty="0">
                <a:solidFill>
                  <a:srgbClr val="606060"/>
                </a:solidFill>
                <a:latin typeface="Gulim" panose="020B0600000101010101" pitchFamily="34" charset="-127"/>
                <a:ea typeface="Gulim" panose="020B0600000101010101" pitchFamily="34" charset="-127"/>
              </a:rPr>
              <a:t> </a:t>
            </a:r>
          </a:p>
          <a:p>
            <a:r>
              <a:rPr lang="ko-KR" altLang="en-US" sz="800" dirty="0" err="1">
                <a:solidFill>
                  <a:srgbClr val="606060"/>
                </a:solidFill>
                <a:latin typeface="Gulim" panose="020B0600000101010101" pitchFamily="34" charset="-127"/>
                <a:ea typeface="Gulim" panose="020B0600000101010101" pitchFamily="34" charset="-127"/>
              </a:rPr>
              <a:t>컨버스만의</a:t>
            </a:r>
            <a:r>
              <a:rPr lang="ko-KR" altLang="en-US" sz="800" dirty="0">
                <a:solidFill>
                  <a:srgbClr val="606060"/>
                </a:solidFill>
                <a:latin typeface="Gulim" panose="020B0600000101010101" pitchFamily="34" charset="-127"/>
                <a:ea typeface="Gulim" panose="020B0600000101010101" pitchFamily="34" charset="-127"/>
              </a:rPr>
              <a:t> 뮤직</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스케이트</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아트</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패션 등 </a:t>
            </a:r>
            <a:r>
              <a:rPr lang="ko-KR" altLang="en-US" sz="800" dirty="0" err="1">
                <a:solidFill>
                  <a:srgbClr val="606060"/>
                </a:solidFill>
                <a:latin typeface="Gulim" panose="020B0600000101010101" pitchFamily="34" charset="-127"/>
                <a:ea typeface="Gulim" panose="020B0600000101010101" pitchFamily="34" charset="-127"/>
              </a:rPr>
              <a:t>컨버스만의</a:t>
            </a:r>
            <a:r>
              <a:rPr lang="ko-KR" altLang="en-US" sz="800" dirty="0">
                <a:solidFill>
                  <a:srgbClr val="606060"/>
                </a:solidFill>
                <a:latin typeface="Gulim" panose="020B0600000101010101" pitchFamily="34" charset="-127"/>
                <a:ea typeface="Gulim" panose="020B0600000101010101" pitchFamily="34" charset="-127"/>
              </a:rPr>
              <a:t> 자유분방한 </a:t>
            </a:r>
            <a:r>
              <a:rPr lang="ko-KR" altLang="en-US" sz="800" dirty="0" err="1">
                <a:solidFill>
                  <a:srgbClr val="606060"/>
                </a:solidFill>
                <a:latin typeface="Gulim" panose="020B0600000101010101" pitchFamily="34" charset="-127"/>
                <a:ea typeface="Gulim" panose="020B0600000101010101" pitchFamily="34" charset="-127"/>
              </a:rPr>
              <a:t>스트릿</a:t>
            </a:r>
            <a:r>
              <a:rPr lang="ko-KR" altLang="en-US" sz="800" dirty="0">
                <a:solidFill>
                  <a:srgbClr val="606060"/>
                </a:solidFill>
                <a:latin typeface="Gulim" panose="020B0600000101010101" pitchFamily="34" charset="-127"/>
                <a:ea typeface="Gulim" panose="020B0600000101010101" pitchFamily="34" charset="-127"/>
              </a:rPr>
              <a:t> 문화를 예술의 메카로 자리잡은 홍대 지역 문화 속에 녹여 함께 즐기고 교감했다</a:t>
            </a:r>
            <a:r>
              <a:rPr lang="en-US" altLang="ko-KR" sz="800" dirty="0">
                <a:solidFill>
                  <a:srgbClr val="606060"/>
                </a:solidFill>
                <a:latin typeface="Gulim" panose="020B0600000101010101" pitchFamily="34" charset="-127"/>
                <a:ea typeface="Gulim" panose="020B0600000101010101" pitchFamily="34" charset="-127"/>
              </a:rPr>
              <a:t>.</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15" name="아래쪽 화살표[D] 14">
            <a:extLst>
              <a:ext uri="{FF2B5EF4-FFF2-40B4-BE49-F238E27FC236}">
                <a16:creationId xmlns:a16="http://schemas.microsoft.com/office/drawing/2014/main" id="{D71CD30B-C6E5-7D4C-8AF7-BC75717BA4A2}"/>
              </a:ext>
            </a:extLst>
          </p:cNvPr>
          <p:cNvSpPr/>
          <p:nvPr/>
        </p:nvSpPr>
        <p:spPr>
          <a:xfrm>
            <a:off x="4475818" y="9513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B48F7755-D7C9-6A4D-B074-CE07C0BF8D09}"/>
              </a:ext>
            </a:extLst>
          </p:cNvPr>
          <p:cNvSpPr/>
          <p:nvPr/>
        </p:nvSpPr>
        <p:spPr>
          <a:xfrm>
            <a:off x="246064" y="548680"/>
            <a:ext cx="11699204" cy="6037113"/>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11/4 </a:t>
            </a:r>
            <a:r>
              <a:rPr kumimoji="1" lang="ko-KR" altLang="en-US" dirty="0"/>
              <a:t>삭제 후 재 구성</a:t>
            </a:r>
          </a:p>
        </p:txBody>
      </p:sp>
      <p:graphicFrame>
        <p:nvGraphicFramePr>
          <p:cNvPr id="18" name="Group 90">
            <a:extLst>
              <a:ext uri="{FF2B5EF4-FFF2-40B4-BE49-F238E27FC236}">
                <a16:creationId xmlns:a16="http://schemas.microsoft.com/office/drawing/2014/main" id="{603F323D-D4B0-0443-A0B5-F5333176D183}"/>
              </a:ext>
            </a:extLst>
          </p:cNvPr>
          <p:cNvGraphicFramePr>
            <a:graphicFrameLocks noGrp="1"/>
          </p:cNvGraphicFramePr>
          <p:nvPr>
            <p:extLst>
              <p:ext uri="{D42A27DB-BD31-4B8C-83A1-F6EECF244321}">
                <p14:modId xmlns:p14="http://schemas.microsoft.com/office/powerpoint/2010/main" val="3877071424"/>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1441823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err="1">
                <a:solidFill>
                  <a:schemeClr val="bg1"/>
                </a:solidFill>
                <a:latin typeface="+mn-ea"/>
                <a:ea typeface="+mn-ea"/>
                <a:cs typeface="+mn-cs"/>
              </a:rPr>
              <a:t>매장찾기</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1231782224"/>
              </p:ext>
            </p:extLst>
          </p:nvPr>
        </p:nvGraphicFramePr>
        <p:xfrm>
          <a:off x="9269501" y="558055"/>
          <a:ext cx="2676438" cy="426574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Key Visual</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err="1">
                          <a:ln>
                            <a:noFill/>
                          </a:ln>
                          <a:solidFill>
                            <a:schemeClr val="tx1"/>
                          </a:solidFill>
                          <a:effectLst/>
                          <a:latin typeface="Trebuchet MS" pitchFamily="34" charset="0"/>
                          <a:ea typeface="돋움" pitchFamily="50" charset="-127"/>
                        </a:rPr>
                        <a:t>Naver</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Map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영역</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Input box</a:t>
                      </a: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텍스트 입력 후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엔터</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시</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결과 있을 시</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검색 결과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결과 없을 시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해당 검색 결과를 찾을 수 없습니다</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메시지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결과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았을</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시</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검색 결과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결과 없을 시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해당 검색 결과를 찾을 수 없습니다</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메시지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Check box</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Default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체크 해제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검색어가 입력된 상태에서 체크 후 검색 버튼 클릭</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또는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엔터</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시 해당 조건으로 검색결과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검색결과 노출 영역</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검색결과 확장  화면으로 전환 및 우측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맵에</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해당 위치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확장 정보가 유용하지 않을 경우</a:t>
                      </a:r>
                      <a:r>
                        <a:rPr kumimoji="0" lang="en-US" altLang="ko-KR" sz="900" b="0" i="0" u="none" strike="noStrike" cap="none" normalizeH="0" baseline="0" dirty="0">
                          <a:ln>
                            <a:noFill/>
                          </a:ln>
                          <a:solidFill>
                            <a:srgbClr val="FF0000"/>
                          </a:solidFill>
                          <a:effectLst/>
                          <a:latin typeface="Trebuchet MS" pitchFamily="34" charset="0"/>
                          <a:ea typeface="돋움" pitchFamily="50" charset="-127"/>
                        </a:rPr>
                        <a:t>(</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현재는 </a:t>
                      </a:r>
                      <a:r>
                        <a:rPr kumimoji="0" lang="ko-KR" altLang="en-US" sz="900" b="0" i="0" u="none" strike="noStrike" cap="none" normalizeH="0" baseline="0" dirty="0" err="1">
                          <a:ln>
                            <a:noFill/>
                          </a:ln>
                          <a:solidFill>
                            <a:srgbClr val="FF0000"/>
                          </a:solidFill>
                          <a:effectLst/>
                          <a:latin typeface="Trebuchet MS" pitchFamily="34" charset="0"/>
                          <a:ea typeface="돋움" pitchFamily="50" charset="-127"/>
                        </a:rPr>
                        <a:t>확장전과</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다르지 않음</a:t>
                      </a:r>
                      <a:r>
                        <a:rPr kumimoji="0" lang="en-US" altLang="ko-KR" sz="900" b="0" i="0" u="none" strike="noStrike" cap="none" normalizeH="0" baseline="0" dirty="0">
                          <a:ln>
                            <a:noFill/>
                          </a:ln>
                          <a:solidFill>
                            <a:srgbClr val="FF0000"/>
                          </a:solidFill>
                          <a:effectLst/>
                          <a:latin typeface="Trebuchet MS" pitchFamily="34" charset="0"/>
                          <a:ea typeface="돋움" pitchFamily="50" charset="-127"/>
                        </a:rPr>
                        <a:t>)</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a:t>
                      </a:r>
                      <a:r>
                        <a:rPr kumimoji="0" lang="ko-KR" altLang="en-US" sz="900" b="0" i="0" u="none" strike="noStrike" cap="none" normalizeH="0" baseline="0" dirty="0" err="1">
                          <a:ln>
                            <a:noFill/>
                          </a:ln>
                          <a:solidFill>
                            <a:srgbClr val="FF0000"/>
                          </a:solidFill>
                          <a:effectLst/>
                          <a:latin typeface="Trebuchet MS" pitchFamily="34" charset="0"/>
                          <a:ea typeface="돋움" pitchFamily="50" charset="-127"/>
                        </a:rPr>
                        <a:t>필요없지</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않을 수 있으나 해당 액션이 우측 지도 </a:t>
                      </a:r>
                      <a:r>
                        <a:rPr kumimoji="0" lang="en-US" altLang="ko-KR" sz="900" b="0" i="0" u="none" strike="noStrike" cap="none" normalizeH="0" baseline="0" dirty="0">
                          <a:ln>
                            <a:noFill/>
                          </a:ln>
                          <a:solidFill>
                            <a:srgbClr val="FF0000"/>
                          </a:solidFill>
                          <a:effectLst/>
                          <a:latin typeface="Trebuchet MS" pitchFamily="34" charset="0"/>
                          <a:ea typeface="돋움" pitchFamily="50" charset="-127"/>
                        </a:rPr>
                        <a:t>Map</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에 </a:t>
                      </a:r>
                      <a:r>
                        <a:rPr kumimoji="0" lang="ko-KR" altLang="en-US" sz="900" b="0" i="0" u="none" strike="noStrike" cap="none" normalizeH="0" baseline="0" dirty="0" err="1">
                          <a:ln>
                            <a:noFill/>
                          </a:ln>
                          <a:solidFill>
                            <a:srgbClr val="FF0000"/>
                          </a:solidFill>
                          <a:effectLst/>
                          <a:latin typeface="Trebuchet MS" pitchFamily="34" charset="0"/>
                          <a:ea typeface="돋움" pitchFamily="50" charset="-127"/>
                        </a:rPr>
                        <a:t>좌표값을</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찍어주는 </a:t>
                      </a:r>
                      <a:r>
                        <a:rPr kumimoji="0" lang="ko-KR" altLang="en-US" sz="900" b="0" i="0" u="none" strike="noStrike" cap="none" normalizeH="0" baseline="0" dirty="0" err="1">
                          <a:ln>
                            <a:noFill/>
                          </a:ln>
                          <a:solidFill>
                            <a:srgbClr val="FF0000"/>
                          </a:solidFill>
                          <a:effectLst/>
                          <a:latin typeface="Trebuchet MS" pitchFamily="34" charset="0"/>
                          <a:ea typeface="돋움" pitchFamily="50" charset="-127"/>
                        </a:rPr>
                        <a:t>액션임</a:t>
                      </a:r>
                      <a:endParaRPr kumimoji="0" lang="en-US" altLang="ko-KR" sz="900" b="0" i="0" u="none" strike="noStrike" cap="none" normalizeH="0" baseline="0" dirty="0">
                        <a:ln>
                          <a:noFill/>
                        </a:ln>
                        <a:solidFill>
                          <a:srgbClr val="FF0000"/>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graphicFrame>
        <p:nvGraphicFramePr>
          <p:cNvPr id="21" name="Group 90">
            <a:extLst>
              <a:ext uri="{FF2B5EF4-FFF2-40B4-BE49-F238E27FC236}">
                <a16:creationId xmlns:a16="http://schemas.microsoft.com/office/drawing/2014/main" id="{800CC62D-C76B-7142-859A-217C3EF070C7}"/>
              </a:ext>
            </a:extLst>
          </p:cNvPr>
          <p:cNvGraphicFramePr>
            <a:graphicFrameLocks noGrp="1"/>
          </p:cNvGraphicFramePr>
          <p:nvPr>
            <p:extLst>
              <p:ext uri="{D42A27DB-BD31-4B8C-83A1-F6EECF244321}">
                <p14:modId xmlns:p14="http://schemas.microsoft.com/office/powerpoint/2010/main" val="1276051391"/>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V0.4</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2710645882"/>
                  </a:ext>
                </a:extLst>
              </a:tr>
            </a:tbl>
          </a:graphicData>
        </a:graphic>
      </p:graphicFrame>
      <p:sp>
        <p:nvSpPr>
          <p:cNvPr id="18" name="직사각형 17">
            <a:extLst>
              <a:ext uri="{FF2B5EF4-FFF2-40B4-BE49-F238E27FC236}">
                <a16:creationId xmlns:a16="http://schemas.microsoft.com/office/drawing/2014/main" id="{9A3ACF80-DAF1-8E4A-A63E-58820AE3CC27}"/>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2" name="직사각형 21">
            <a:extLst>
              <a:ext uri="{FF2B5EF4-FFF2-40B4-BE49-F238E27FC236}">
                <a16:creationId xmlns:a16="http://schemas.microsoft.com/office/drawing/2014/main" id="{D7F20601-56AA-0847-B5EC-8EAA1CA3D7CD}"/>
              </a:ext>
            </a:extLst>
          </p:cNvPr>
          <p:cNvSpPr>
            <a:spLocks noChangeAspect="1"/>
          </p:cNvSpPr>
          <p:nvPr/>
        </p:nvSpPr>
        <p:spPr bwMode="auto">
          <a:xfrm>
            <a:off x="605391" y="1236100"/>
            <a:ext cx="8100900" cy="1614497"/>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4" name="타원 23">
            <a:extLst>
              <a:ext uri="{FF2B5EF4-FFF2-40B4-BE49-F238E27FC236}">
                <a16:creationId xmlns:a16="http://schemas.microsoft.com/office/drawing/2014/main" id="{95DC4108-0B54-5041-8059-CE2DFB9AC32C}"/>
              </a:ext>
            </a:extLst>
          </p:cNvPr>
          <p:cNvSpPr/>
          <p:nvPr/>
        </p:nvSpPr>
        <p:spPr bwMode="auto">
          <a:xfrm>
            <a:off x="527198" y="1236100"/>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graphicFrame>
        <p:nvGraphicFramePr>
          <p:cNvPr id="26" name="표 174">
            <a:extLst>
              <a:ext uri="{FF2B5EF4-FFF2-40B4-BE49-F238E27FC236}">
                <a16:creationId xmlns:a16="http://schemas.microsoft.com/office/drawing/2014/main" id="{F6E72018-0611-0942-A7C3-502A9AE528E1}"/>
              </a:ext>
            </a:extLst>
          </p:cNvPr>
          <p:cNvGraphicFramePr>
            <a:graphicFrameLocks noGrp="1"/>
          </p:cNvGraphicFramePr>
          <p:nvPr>
            <p:extLst>
              <p:ext uri="{D42A27DB-BD31-4B8C-83A1-F6EECF244321}">
                <p14:modId xmlns:p14="http://schemas.microsoft.com/office/powerpoint/2010/main" val="705481047"/>
              </p:ext>
            </p:extLst>
          </p:nvPr>
        </p:nvGraphicFramePr>
        <p:xfrm>
          <a:off x="625525" y="2962467"/>
          <a:ext cx="3130216" cy="3315714"/>
        </p:xfrm>
        <a:graphic>
          <a:graphicData uri="http://schemas.openxmlformats.org/drawingml/2006/table">
            <a:tbl>
              <a:tblPr firstRow="1" bandRow="1">
                <a:tableStyleId>{073A0DAA-6AF3-43AB-8588-CEC1D06C72B9}</a:tableStyleId>
              </a:tblPr>
              <a:tblGrid>
                <a:gridCol w="2455140">
                  <a:extLst>
                    <a:ext uri="{9D8B030D-6E8A-4147-A177-3AD203B41FA5}">
                      <a16:colId xmlns:a16="http://schemas.microsoft.com/office/drawing/2014/main" val="20003"/>
                    </a:ext>
                  </a:extLst>
                </a:gridCol>
                <a:gridCol w="675076">
                  <a:extLst>
                    <a:ext uri="{9D8B030D-6E8A-4147-A177-3AD203B41FA5}">
                      <a16:colId xmlns:a16="http://schemas.microsoft.com/office/drawing/2014/main" val="1891015926"/>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매장명 또는 주소 입력</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latin typeface="Gulim" panose="020B0600000101010101" pitchFamily="34" charset="-127"/>
                          <a:ea typeface="Gulim" panose="020B0600000101010101" pitchFamily="34" charset="-127"/>
                        </a:rPr>
                        <a:t> 검색</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82278">
                <a:tc gridSpan="2">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전체        백화점         기타</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00429076"/>
                  </a:ext>
                </a:extLst>
              </a:tr>
              <a:tr h="282278">
                <a:tc gridSpan="2">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명동</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서울특별시 중구 명동 </a:t>
                      </a:r>
                      <a:r>
                        <a:rPr lang="en-US" altLang="ko-KR" sz="900" b="0" dirty="0">
                          <a:solidFill>
                            <a:schemeClr val="tx1"/>
                          </a:solidFill>
                          <a:latin typeface="Gulim" panose="020B0600000101010101" pitchFamily="34" charset="-127"/>
                          <a:ea typeface="Gulim" panose="020B0600000101010101" pitchFamily="34" charset="-127"/>
                        </a:rPr>
                        <a:t>2</a:t>
                      </a:r>
                      <a:r>
                        <a:rPr lang="ko-KR" altLang="en-US" sz="900" b="0" dirty="0">
                          <a:solidFill>
                            <a:schemeClr val="tx1"/>
                          </a:solidFill>
                          <a:latin typeface="Gulim" panose="020B0600000101010101" pitchFamily="34" charset="-127"/>
                          <a:ea typeface="Gulim" panose="020B0600000101010101" pitchFamily="34" charset="-127"/>
                        </a:rPr>
                        <a:t>가 </a:t>
                      </a:r>
                      <a:r>
                        <a:rPr lang="en-US" altLang="ko-KR" sz="900" b="0" dirty="0">
                          <a:solidFill>
                            <a:schemeClr val="tx1"/>
                          </a:solidFill>
                          <a:latin typeface="Gulim" panose="020B0600000101010101" pitchFamily="34" charset="-127"/>
                          <a:ea typeface="Gulim" panose="020B0600000101010101" pitchFamily="34" charset="-127"/>
                        </a:rPr>
                        <a:t>51-17</a:t>
                      </a: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ko-KR" altLang="en-US" sz="900" b="0" dirty="0" err="1">
                          <a:solidFill>
                            <a:schemeClr val="tx1"/>
                          </a:solidFill>
                          <a:latin typeface="Gulim" panose="020B0600000101010101" pitchFamily="34" charset="-127"/>
                          <a:ea typeface="Gulim" panose="020B0600000101010101" pitchFamily="34" charset="-127"/>
                        </a:rPr>
                        <a:t>컨버스</a:t>
                      </a:r>
                      <a:r>
                        <a:rPr lang="ko-KR" altLang="en-US" sz="900" b="0" dirty="0">
                          <a:solidFill>
                            <a:schemeClr val="tx1"/>
                          </a:solidFill>
                          <a:latin typeface="Gulim" panose="020B0600000101010101" pitchFamily="34" charset="-127"/>
                          <a:ea typeface="Gulim" panose="020B0600000101010101" pitchFamily="34" charset="-127"/>
                        </a:rPr>
                        <a:t> 명동점</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en-US" altLang="ko-KR" sz="900" b="0" dirty="0">
                          <a:solidFill>
                            <a:schemeClr val="tx1"/>
                          </a:solidFill>
                          <a:latin typeface="Gulim" panose="020B0600000101010101" pitchFamily="34" charset="-127"/>
                          <a:ea typeface="Gulim" panose="020B0600000101010101" pitchFamily="34" charset="-127"/>
                        </a:rPr>
                        <a:t>02-318-0490</a:t>
                      </a:r>
                    </a:p>
                    <a:p>
                      <a:pPr algn="l" latinLnBrk="1"/>
                      <a:endParaRPr lang="en-US" altLang="ko-KR"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15415382"/>
                  </a:ext>
                </a:extLst>
              </a:tr>
              <a:tr h="282278">
                <a:tc gridSpan="2">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코엑스</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서울특별시 강남구 삼성동 </a:t>
                      </a:r>
                      <a:r>
                        <a:rPr lang="en-US" altLang="ko-KR" sz="900" b="0" dirty="0">
                          <a:solidFill>
                            <a:schemeClr val="tx1"/>
                          </a:solidFill>
                          <a:latin typeface="Gulim" panose="020B0600000101010101" pitchFamily="34" charset="-127"/>
                          <a:ea typeface="Gulim" panose="020B0600000101010101" pitchFamily="34" charset="-127"/>
                        </a:rPr>
                        <a:t>159</a:t>
                      </a: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ko-KR" altLang="en-US" sz="900" b="0" dirty="0" err="1">
                          <a:solidFill>
                            <a:schemeClr val="tx1"/>
                          </a:solidFill>
                          <a:latin typeface="Gulim" panose="020B0600000101010101" pitchFamily="34" charset="-127"/>
                          <a:ea typeface="Gulim" panose="020B0600000101010101" pitchFamily="34" charset="-127"/>
                        </a:rPr>
                        <a:t>코엑스몰</a:t>
                      </a:r>
                      <a:r>
                        <a:rPr lang="ko-KR" altLang="en-US" sz="900" b="0" dirty="0">
                          <a:solidFill>
                            <a:schemeClr val="tx1"/>
                          </a:solidFill>
                          <a:latin typeface="Gulim" panose="020B0600000101010101" pitchFamily="34" charset="-127"/>
                          <a:ea typeface="Gulim" panose="020B0600000101010101" pitchFamily="34" charset="-127"/>
                        </a:rPr>
                        <a:t> </a:t>
                      </a:r>
                      <a:r>
                        <a:rPr lang="en-US" altLang="ko-KR" sz="900" b="0" dirty="0">
                          <a:solidFill>
                            <a:schemeClr val="tx1"/>
                          </a:solidFill>
                          <a:latin typeface="Gulim" panose="020B0600000101010101" pitchFamily="34" charset="-127"/>
                          <a:ea typeface="Gulim" panose="020B0600000101010101" pitchFamily="34" charset="-127"/>
                        </a:rPr>
                        <a:t>6109</a:t>
                      </a:r>
                      <a:r>
                        <a:rPr lang="ko-KR" altLang="en-US" sz="900" b="0" dirty="0">
                          <a:solidFill>
                            <a:schemeClr val="tx1"/>
                          </a:solidFill>
                          <a:latin typeface="Gulim" panose="020B0600000101010101" pitchFamily="34" charset="-127"/>
                          <a:ea typeface="Gulim" panose="020B0600000101010101" pitchFamily="34" charset="-127"/>
                        </a:rPr>
                        <a:t>호</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en-US" altLang="ko-KR" sz="900" b="0" dirty="0">
                          <a:solidFill>
                            <a:schemeClr val="tx1"/>
                          </a:solidFill>
                          <a:latin typeface="Gulim" panose="020B0600000101010101" pitchFamily="34" charset="-127"/>
                          <a:ea typeface="Gulim" panose="020B0600000101010101" pitchFamily="34" charset="-127"/>
                        </a:rPr>
                        <a:t>02-6002-3030</a:t>
                      </a:r>
                    </a:p>
                    <a:p>
                      <a:pPr algn="l" latinLnBrk="1"/>
                      <a:endParaRPr lang="en-US" altLang="ko-KR"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extLst>
                  <a:ext uri="{0D108BD9-81ED-4DB2-BD59-A6C34878D82A}">
                    <a16:rowId xmlns:a16="http://schemas.microsoft.com/office/drawing/2014/main" val="451117041"/>
                  </a:ext>
                </a:extLst>
              </a:tr>
              <a:tr h="282278">
                <a:tc gridSpan="2">
                  <a:txBody>
                    <a:bodyPr/>
                    <a:lstStyle/>
                    <a:p>
                      <a:pPr algn="l" latinLnBrk="1"/>
                      <a:r>
                        <a:rPr lang="ko-KR" altLang="en-US" sz="900" b="0" dirty="0" err="1">
                          <a:solidFill>
                            <a:schemeClr val="tx1"/>
                          </a:solidFill>
                          <a:latin typeface="Gulim" panose="020B0600000101010101" pitchFamily="34" charset="-127"/>
                          <a:ea typeface="Gulim" panose="020B0600000101010101" pitchFamily="34" charset="-127"/>
                        </a:rPr>
                        <a:t>두타</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서울특별시 중구 을지로 </a:t>
                      </a:r>
                      <a:r>
                        <a:rPr lang="en-US" altLang="ko-KR" sz="900" b="0" dirty="0">
                          <a:solidFill>
                            <a:schemeClr val="tx1"/>
                          </a:solidFill>
                          <a:latin typeface="Gulim" panose="020B0600000101010101" pitchFamily="34" charset="-127"/>
                          <a:ea typeface="Gulim" panose="020B0600000101010101" pitchFamily="34" charset="-127"/>
                        </a:rPr>
                        <a:t>6</a:t>
                      </a:r>
                      <a:r>
                        <a:rPr lang="ko-KR" altLang="en-US" sz="900" b="0" dirty="0">
                          <a:solidFill>
                            <a:schemeClr val="tx1"/>
                          </a:solidFill>
                          <a:latin typeface="Gulim" panose="020B0600000101010101" pitchFamily="34" charset="-127"/>
                          <a:ea typeface="Gulim" panose="020B0600000101010101" pitchFamily="34" charset="-127"/>
                        </a:rPr>
                        <a:t>가 </a:t>
                      </a:r>
                      <a:r>
                        <a:rPr lang="en-US" altLang="ko-KR" sz="900" b="0" dirty="0">
                          <a:solidFill>
                            <a:schemeClr val="tx1"/>
                          </a:solidFill>
                          <a:latin typeface="Gulim" panose="020B0600000101010101" pitchFamily="34" charset="-127"/>
                          <a:ea typeface="Gulim" panose="020B0600000101010101" pitchFamily="34" charset="-127"/>
                        </a:rPr>
                        <a:t>18-12</a:t>
                      </a: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ko-KR" altLang="en-US" sz="900" b="0" dirty="0" err="1">
                          <a:solidFill>
                            <a:schemeClr val="tx1"/>
                          </a:solidFill>
                          <a:latin typeface="Gulim" panose="020B0600000101010101" pitchFamily="34" charset="-127"/>
                          <a:ea typeface="Gulim" panose="020B0600000101010101" pitchFamily="34" charset="-127"/>
                        </a:rPr>
                        <a:t>두타</a:t>
                      </a:r>
                      <a:r>
                        <a:rPr lang="ko-KR" altLang="en-US" sz="900" b="0" dirty="0">
                          <a:solidFill>
                            <a:schemeClr val="tx1"/>
                          </a:solidFill>
                          <a:latin typeface="Gulim" panose="020B0600000101010101" pitchFamily="34" charset="-127"/>
                          <a:ea typeface="Gulim" panose="020B0600000101010101" pitchFamily="34" charset="-127"/>
                        </a:rPr>
                        <a:t> 지하 </a:t>
                      </a:r>
                      <a:r>
                        <a:rPr lang="en-US" altLang="ko-KR" sz="900" b="0" dirty="0">
                          <a:solidFill>
                            <a:schemeClr val="tx1"/>
                          </a:solidFill>
                          <a:latin typeface="Gulim" panose="020B0600000101010101" pitchFamily="34" charset="-127"/>
                          <a:ea typeface="Gulim" panose="020B0600000101010101" pitchFamily="34" charset="-127"/>
                        </a:rPr>
                        <a:t>2</a:t>
                      </a:r>
                      <a:r>
                        <a:rPr lang="ko-KR" altLang="en-US" sz="900" b="0" dirty="0">
                          <a:solidFill>
                            <a:schemeClr val="tx1"/>
                          </a:solidFill>
                          <a:latin typeface="Gulim" panose="020B0600000101010101" pitchFamily="34" charset="-127"/>
                          <a:ea typeface="Gulim" panose="020B0600000101010101" pitchFamily="34" charset="-127"/>
                        </a:rPr>
                        <a:t>층 </a:t>
                      </a:r>
                      <a:r>
                        <a:rPr lang="en-US" altLang="ko-KR" sz="900" b="0" dirty="0">
                          <a:solidFill>
                            <a:schemeClr val="tx1"/>
                          </a:solidFill>
                          <a:latin typeface="Gulim" panose="020B0600000101010101" pitchFamily="34" charset="-127"/>
                          <a:ea typeface="Gulim" panose="020B0600000101010101" pitchFamily="34" charset="-127"/>
                        </a:rPr>
                        <a:t>174-182</a:t>
                      </a: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en-US" altLang="ko-KR" sz="900" b="0" dirty="0">
                          <a:solidFill>
                            <a:schemeClr val="tx1"/>
                          </a:solidFill>
                          <a:latin typeface="Gulim" panose="020B0600000101010101" pitchFamily="34" charset="-127"/>
                          <a:ea typeface="Gulim" panose="020B0600000101010101" pitchFamily="34" charset="-127"/>
                        </a:rPr>
                        <a:t>02-3398-4041</a:t>
                      </a:r>
                    </a:p>
                    <a:p>
                      <a:pPr algn="l" latinLnBrk="1"/>
                      <a:endParaRPr lang="en-US" altLang="ko-KR"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extLst>
                  <a:ext uri="{0D108BD9-81ED-4DB2-BD59-A6C34878D82A}">
                    <a16:rowId xmlns:a16="http://schemas.microsoft.com/office/drawing/2014/main" val="644532903"/>
                  </a:ext>
                </a:extLst>
              </a:tr>
              <a:tr h="282278">
                <a:tc gridSpan="2">
                  <a:txBody>
                    <a:bodyPr/>
                    <a:lstStyle/>
                    <a:p>
                      <a:pPr algn="l" latinLnBrk="1"/>
                      <a:r>
                        <a:rPr lang="ko-KR" altLang="en-US" sz="900" b="0" dirty="0" err="1">
                          <a:solidFill>
                            <a:schemeClr val="tx1"/>
                          </a:solidFill>
                          <a:latin typeface="Gulim" panose="020B0600000101010101" pitchFamily="34" charset="-127"/>
                          <a:ea typeface="Gulim" panose="020B0600000101010101" pitchFamily="34" charset="-127"/>
                        </a:rPr>
                        <a:t>스타필드</a:t>
                      </a:r>
                      <a:r>
                        <a:rPr lang="ko-KR" altLang="en-US" sz="900" b="0" dirty="0">
                          <a:solidFill>
                            <a:schemeClr val="tx1"/>
                          </a:solidFill>
                          <a:latin typeface="Gulim" panose="020B0600000101010101" pitchFamily="34" charset="-127"/>
                          <a:ea typeface="Gulim" panose="020B0600000101010101" pitchFamily="34" charset="-127"/>
                        </a:rPr>
                        <a:t> 하남</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endParaRPr lang="en-US" altLang="ko-KR"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extLst>
                  <a:ext uri="{0D108BD9-81ED-4DB2-BD59-A6C34878D82A}">
                    <a16:rowId xmlns:a16="http://schemas.microsoft.com/office/drawing/2014/main" val="1896266394"/>
                  </a:ext>
                </a:extLst>
              </a:tr>
            </a:tbl>
          </a:graphicData>
        </a:graphic>
      </p:graphicFrame>
      <p:sp>
        <p:nvSpPr>
          <p:cNvPr id="5" name="TextBox 4">
            <a:extLst>
              <a:ext uri="{FF2B5EF4-FFF2-40B4-BE49-F238E27FC236}">
                <a16:creationId xmlns:a16="http://schemas.microsoft.com/office/drawing/2014/main" id="{883B7CA3-E806-9142-9BA7-25D5C6DE215D}"/>
              </a:ext>
            </a:extLst>
          </p:cNvPr>
          <p:cNvSpPr txBox="1"/>
          <p:nvPr/>
        </p:nvSpPr>
        <p:spPr>
          <a:xfrm>
            <a:off x="3372453" y="3699030"/>
            <a:ext cx="296876" cy="307777"/>
          </a:xfrm>
          <a:prstGeom prst="rect">
            <a:avLst/>
          </a:prstGeom>
          <a:noFill/>
        </p:spPr>
        <p:txBody>
          <a:bodyPr wrap="none" rtlCol="0">
            <a:spAutoFit/>
          </a:bodyPr>
          <a:lstStyle/>
          <a:p>
            <a:r>
              <a:rPr kumimoji="1" lang="en-US" altLang="ko-KR" dirty="0"/>
              <a:t>&gt;</a:t>
            </a:r>
            <a:endParaRPr kumimoji="1" lang="ko-KR" altLang="en-US" dirty="0"/>
          </a:p>
        </p:txBody>
      </p:sp>
      <p:sp>
        <p:nvSpPr>
          <p:cNvPr id="27" name="직사각형 26">
            <a:extLst>
              <a:ext uri="{FF2B5EF4-FFF2-40B4-BE49-F238E27FC236}">
                <a16:creationId xmlns:a16="http://schemas.microsoft.com/office/drawing/2014/main" id="{7EDF89A7-BA17-5E4A-9BBE-764C2C15B72A}"/>
              </a:ext>
            </a:extLst>
          </p:cNvPr>
          <p:cNvSpPr>
            <a:spLocks noChangeAspect="1"/>
          </p:cNvSpPr>
          <p:nvPr/>
        </p:nvSpPr>
        <p:spPr bwMode="auto">
          <a:xfrm>
            <a:off x="3980765" y="2968290"/>
            <a:ext cx="4725526" cy="334103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a:solidFill>
                  <a:prstClr val="black">
                    <a:lumMod val="50000"/>
                    <a:lumOff val="50000"/>
                  </a:prstClr>
                </a:solidFill>
                <a:latin typeface="Trebuchet MS" pitchFamily="34" charset="0"/>
              </a:rPr>
              <a:t>Map Area</a:t>
            </a:r>
            <a:endParaRPr lang="ko-KR" altLang="en-US" sz="900" i="1" dirty="0">
              <a:solidFill>
                <a:prstClr val="black">
                  <a:lumMod val="50000"/>
                  <a:lumOff val="50000"/>
                </a:prstClr>
              </a:solidFill>
              <a:latin typeface="Trebuchet MS" pitchFamily="34" charset="0"/>
            </a:endParaRPr>
          </a:p>
        </p:txBody>
      </p:sp>
      <p:sp>
        <p:nvSpPr>
          <p:cNvPr id="28" name="TextBox 27">
            <a:extLst>
              <a:ext uri="{FF2B5EF4-FFF2-40B4-BE49-F238E27FC236}">
                <a16:creationId xmlns:a16="http://schemas.microsoft.com/office/drawing/2014/main" id="{58E37642-DC33-D444-B202-D659C2293BAD}"/>
              </a:ext>
            </a:extLst>
          </p:cNvPr>
          <p:cNvSpPr txBox="1"/>
          <p:nvPr/>
        </p:nvSpPr>
        <p:spPr>
          <a:xfrm>
            <a:off x="3372453" y="4482445"/>
            <a:ext cx="296876" cy="307777"/>
          </a:xfrm>
          <a:prstGeom prst="rect">
            <a:avLst/>
          </a:prstGeom>
          <a:noFill/>
        </p:spPr>
        <p:txBody>
          <a:bodyPr wrap="none" rtlCol="0">
            <a:spAutoFit/>
          </a:bodyPr>
          <a:lstStyle/>
          <a:p>
            <a:r>
              <a:rPr kumimoji="1" lang="en-US" altLang="ko-KR" dirty="0"/>
              <a:t>&gt;</a:t>
            </a:r>
            <a:endParaRPr kumimoji="1" lang="ko-KR" altLang="en-US" dirty="0"/>
          </a:p>
        </p:txBody>
      </p:sp>
      <p:sp>
        <p:nvSpPr>
          <p:cNvPr id="30" name="TextBox 29">
            <a:extLst>
              <a:ext uri="{FF2B5EF4-FFF2-40B4-BE49-F238E27FC236}">
                <a16:creationId xmlns:a16="http://schemas.microsoft.com/office/drawing/2014/main" id="{A41C2C58-7999-624A-BF7B-669F5A50E3F4}"/>
              </a:ext>
            </a:extLst>
          </p:cNvPr>
          <p:cNvSpPr txBox="1"/>
          <p:nvPr/>
        </p:nvSpPr>
        <p:spPr>
          <a:xfrm>
            <a:off x="3372453" y="5304456"/>
            <a:ext cx="296876" cy="307777"/>
          </a:xfrm>
          <a:prstGeom prst="rect">
            <a:avLst/>
          </a:prstGeom>
          <a:noFill/>
        </p:spPr>
        <p:txBody>
          <a:bodyPr wrap="none" rtlCol="0">
            <a:spAutoFit/>
          </a:bodyPr>
          <a:lstStyle/>
          <a:p>
            <a:r>
              <a:rPr kumimoji="1" lang="en-US" altLang="ko-KR" dirty="0"/>
              <a:t>&gt;</a:t>
            </a:r>
            <a:endParaRPr kumimoji="1" lang="ko-KR" altLang="en-US" dirty="0"/>
          </a:p>
        </p:txBody>
      </p:sp>
      <p:sp>
        <p:nvSpPr>
          <p:cNvPr id="31" name="타원 30">
            <a:extLst>
              <a:ext uri="{FF2B5EF4-FFF2-40B4-BE49-F238E27FC236}">
                <a16:creationId xmlns:a16="http://schemas.microsoft.com/office/drawing/2014/main" id="{7119F0AD-9EC3-9545-BDB3-C2B9BF41AE6E}"/>
              </a:ext>
            </a:extLst>
          </p:cNvPr>
          <p:cNvSpPr/>
          <p:nvPr/>
        </p:nvSpPr>
        <p:spPr bwMode="auto">
          <a:xfrm>
            <a:off x="3966690" y="2995428"/>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sp>
        <p:nvSpPr>
          <p:cNvPr id="32" name="타원 31">
            <a:extLst>
              <a:ext uri="{FF2B5EF4-FFF2-40B4-BE49-F238E27FC236}">
                <a16:creationId xmlns:a16="http://schemas.microsoft.com/office/drawing/2014/main" id="{1B52387B-E23F-E747-94D6-DEC76F9AE688}"/>
              </a:ext>
            </a:extLst>
          </p:cNvPr>
          <p:cNvSpPr/>
          <p:nvPr/>
        </p:nvSpPr>
        <p:spPr bwMode="auto">
          <a:xfrm>
            <a:off x="547332" y="2917235"/>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3</a:t>
            </a:r>
            <a:endParaRPr lang="ko-KR" altLang="en-US" sz="800" dirty="0">
              <a:solidFill>
                <a:prstClr val="white"/>
              </a:solidFill>
              <a:latin typeface="Trebuchet MS" pitchFamily="34" charset="0"/>
            </a:endParaRPr>
          </a:p>
        </p:txBody>
      </p:sp>
      <p:sp>
        <p:nvSpPr>
          <p:cNvPr id="33" name="타원 32">
            <a:extLst>
              <a:ext uri="{FF2B5EF4-FFF2-40B4-BE49-F238E27FC236}">
                <a16:creationId xmlns:a16="http://schemas.microsoft.com/office/drawing/2014/main" id="{0E2EAA4A-9346-7F4E-AF9C-0D8634C000AB}"/>
              </a:ext>
            </a:extLst>
          </p:cNvPr>
          <p:cNvSpPr/>
          <p:nvPr/>
        </p:nvSpPr>
        <p:spPr bwMode="auto">
          <a:xfrm>
            <a:off x="3054200" y="2917235"/>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4</a:t>
            </a:r>
            <a:endParaRPr lang="ko-KR" altLang="en-US" sz="800" dirty="0">
              <a:solidFill>
                <a:prstClr val="white"/>
              </a:solidFill>
              <a:latin typeface="Trebuchet MS" pitchFamily="34" charset="0"/>
            </a:endParaRPr>
          </a:p>
        </p:txBody>
      </p:sp>
      <p:sp>
        <p:nvSpPr>
          <p:cNvPr id="34" name="타원 33">
            <a:extLst>
              <a:ext uri="{FF2B5EF4-FFF2-40B4-BE49-F238E27FC236}">
                <a16:creationId xmlns:a16="http://schemas.microsoft.com/office/drawing/2014/main" id="{DE299E2D-7DA5-F34E-9AB2-B3569265E5FE}"/>
              </a:ext>
            </a:extLst>
          </p:cNvPr>
          <p:cNvSpPr/>
          <p:nvPr/>
        </p:nvSpPr>
        <p:spPr bwMode="auto">
          <a:xfrm>
            <a:off x="508236" y="3519010"/>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6</a:t>
            </a:r>
            <a:endParaRPr lang="ko-KR" altLang="en-US" sz="800" dirty="0">
              <a:solidFill>
                <a:prstClr val="white"/>
              </a:solidFill>
              <a:latin typeface="Trebuchet MS" pitchFamily="34" charset="0"/>
            </a:endParaRPr>
          </a:p>
        </p:txBody>
      </p:sp>
      <p:cxnSp>
        <p:nvCxnSpPr>
          <p:cNvPr id="12" name="직선 연결선[R] 11">
            <a:extLst>
              <a:ext uri="{FF2B5EF4-FFF2-40B4-BE49-F238E27FC236}">
                <a16:creationId xmlns:a16="http://schemas.microsoft.com/office/drawing/2014/main" id="{7E9F72BB-12F1-E442-A0DA-DE517795720E}"/>
              </a:ext>
            </a:extLst>
          </p:cNvPr>
          <p:cNvCxnSpPr/>
          <p:nvPr/>
        </p:nvCxnSpPr>
        <p:spPr>
          <a:xfrm>
            <a:off x="508236" y="6309320"/>
            <a:ext cx="3458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R] 34">
            <a:extLst>
              <a:ext uri="{FF2B5EF4-FFF2-40B4-BE49-F238E27FC236}">
                <a16:creationId xmlns:a16="http://schemas.microsoft.com/office/drawing/2014/main" id="{FC4DD987-0D06-8C47-A147-EDC26A9DE750}"/>
              </a:ext>
            </a:extLst>
          </p:cNvPr>
          <p:cNvCxnSpPr/>
          <p:nvPr/>
        </p:nvCxnSpPr>
        <p:spPr>
          <a:xfrm>
            <a:off x="508236" y="3534271"/>
            <a:ext cx="3458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85A783C8-F932-DD42-A983-C1A4379471D3}"/>
              </a:ext>
            </a:extLst>
          </p:cNvPr>
          <p:cNvCxnSpPr/>
          <p:nvPr/>
        </p:nvCxnSpPr>
        <p:spPr>
          <a:xfrm>
            <a:off x="3845750" y="3519010"/>
            <a:ext cx="0" cy="2772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CC1ED9-172F-5C4B-9204-2C1A30E01796}"/>
              </a:ext>
            </a:extLst>
          </p:cNvPr>
          <p:cNvSpPr txBox="1"/>
          <p:nvPr/>
        </p:nvSpPr>
        <p:spPr>
          <a:xfrm>
            <a:off x="3428178" y="4024126"/>
            <a:ext cx="506870" cy="246221"/>
          </a:xfrm>
          <a:prstGeom prst="rect">
            <a:avLst/>
          </a:prstGeom>
          <a:solidFill>
            <a:schemeClr val="bg1"/>
          </a:solidFill>
        </p:spPr>
        <p:txBody>
          <a:bodyPr wrap="none" rtlCol="0">
            <a:spAutoFit/>
          </a:bodyPr>
          <a:lstStyle/>
          <a:p>
            <a:r>
              <a:rPr kumimoji="1" lang="en-US" altLang="ko-KR" sz="1000" b="1" dirty="0">
                <a:solidFill>
                  <a:srgbClr val="00B0F0"/>
                </a:solidFill>
              </a:rPr>
              <a:t>scroll</a:t>
            </a:r>
            <a:endParaRPr kumimoji="1" lang="ko-KR" altLang="en-US" sz="1000" b="1" dirty="0">
              <a:solidFill>
                <a:srgbClr val="00B0F0"/>
              </a:solidFill>
            </a:endParaRPr>
          </a:p>
        </p:txBody>
      </p:sp>
      <p:sp>
        <p:nvSpPr>
          <p:cNvPr id="39" name="TextBox 38">
            <a:extLst>
              <a:ext uri="{FF2B5EF4-FFF2-40B4-BE49-F238E27FC236}">
                <a16:creationId xmlns:a16="http://schemas.microsoft.com/office/drawing/2014/main" id="{8C56DE06-7DE6-9F4F-B482-8847E17FCE32}"/>
              </a:ext>
            </a:extLst>
          </p:cNvPr>
          <p:cNvSpPr txBox="1"/>
          <p:nvPr/>
        </p:nvSpPr>
        <p:spPr>
          <a:xfrm>
            <a:off x="3372453" y="6036428"/>
            <a:ext cx="296876" cy="307777"/>
          </a:xfrm>
          <a:prstGeom prst="rect">
            <a:avLst/>
          </a:prstGeom>
          <a:noFill/>
        </p:spPr>
        <p:txBody>
          <a:bodyPr wrap="none" rtlCol="0">
            <a:spAutoFit/>
          </a:bodyPr>
          <a:lstStyle/>
          <a:p>
            <a:r>
              <a:rPr kumimoji="1" lang="en-US" altLang="ko-KR" dirty="0"/>
              <a:t>&gt;</a:t>
            </a:r>
            <a:endParaRPr kumimoji="1" lang="ko-KR" altLang="en-US" dirty="0"/>
          </a:p>
        </p:txBody>
      </p:sp>
      <p:sp>
        <p:nvSpPr>
          <p:cNvPr id="40" name="직사각형 39">
            <a:extLst>
              <a:ext uri="{FF2B5EF4-FFF2-40B4-BE49-F238E27FC236}">
                <a16:creationId xmlns:a16="http://schemas.microsoft.com/office/drawing/2014/main" id="{030EB382-C73E-E143-AEEB-43E8B0E6B1D8}"/>
              </a:ext>
            </a:extLst>
          </p:cNvPr>
          <p:cNvSpPr/>
          <p:nvPr/>
        </p:nvSpPr>
        <p:spPr>
          <a:xfrm>
            <a:off x="695400" y="3311247"/>
            <a:ext cx="153888" cy="15388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1" name="직사각형 40">
            <a:extLst>
              <a:ext uri="{FF2B5EF4-FFF2-40B4-BE49-F238E27FC236}">
                <a16:creationId xmlns:a16="http://schemas.microsoft.com/office/drawing/2014/main" id="{7307DACB-6231-5141-AF95-B8C6FEBCFDA6}"/>
              </a:ext>
            </a:extLst>
          </p:cNvPr>
          <p:cNvSpPr/>
          <p:nvPr/>
        </p:nvSpPr>
        <p:spPr>
          <a:xfrm>
            <a:off x="1280465" y="3311247"/>
            <a:ext cx="153888" cy="15388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2" name="직사각형 41">
            <a:extLst>
              <a:ext uri="{FF2B5EF4-FFF2-40B4-BE49-F238E27FC236}">
                <a16:creationId xmlns:a16="http://schemas.microsoft.com/office/drawing/2014/main" id="{C2BC2BA5-80DF-E04A-A13B-4FDBAB55B1A9}"/>
              </a:ext>
            </a:extLst>
          </p:cNvPr>
          <p:cNvSpPr/>
          <p:nvPr/>
        </p:nvSpPr>
        <p:spPr>
          <a:xfrm>
            <a:off x="1972236" y="3311247"/>
            <a:ext cx="153888" cy="15388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3" name="타원 42">
            <a:extLst>
              <a:ext uri="{FF2B5EF4-FFF2-40B4-BE49-F238E27FC236}">
                <a16:creationId xmlns:a16="http://schemas.microsoft.com/office/drawing/2014/main" id="{5CD8C853-BD3C-4A46-85BE-E2C6AD5F8E88}"/>
              </a:ext>
            </a:extLst>
          </p:cNvPr>
          <p:cNvSpPr/>
          <p:nvPr/>
        </p:nvSpPr>
        <p:spPr bwMode="auto">
          <a:xfrm>
            <a:off x="470376" y="3235847"/>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5</a:t>
            </a:r>
            <a:endParaRPr lang="ko-KR" altLang="en-US" sz="800" dirty="0">
              <a:solidFill>
                <a:prstClr val="white"/>
              </a:solidFill>
              <a:latin typeface="Trebuchet MS" pitchFamily="34" charset="0"/>
            </a:endParaRPr>
          </a:p>
        </p:txBody>
      </p:sp>
      <p:sp>
        <p:nvSpPr>
          <p:cNvPr id="45" name="타원 44">
            <a:extLst>
              <a:ext uri="{FF2B5EF4-FFF2-40B4-BE49-F238E27FC236}">
                <a16:creationId xmlns:a16="http://schemas.microsoft.com/office/drawing/2014/main" id="{D73FD84F-01D2-9545-A705-4B7A896F8C25}"/>
              </a:ext>
            </a:extLst>
          </p:cNvPr>
          <p:cNvSpPr/>
          <p:nvPr/>
        </p:nvSpPr>
        <p:spPr bwMode="auto">
          <a:xfrm>
            <a:off x="3318881" y="3648668"/>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7</a:t>
            </a:r>
            <a:endParaRPr lang="ko-KR" altLang="en-US" sz="800" dirty="0">
              <a:solidFill>
                <a:prstClr val="white"/>
              </a:solidFill>
              <a:latin typeface="Trebuchet MS" pitchFamily="34" charset="0"/>
            </a:endParaRPr>
          </a:p>
        </p:txBody>
      </p:sp>
    </p:spTree>
    <p:extLst>
      <p:ext uri="{BB962C8B-B14F-4D97-AF65-F5344CB8AC3E}">
        <p14:creationId xmlns:p14="http://schemas.microsoft.com/office/powerpoint/2010/main" val="3129064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err="1">
                <a:solidFill>
                  <a:schemeClr val="bg1"/>
                </a:solidFill>
                <a:latin typeface="+mn-ea"/>
                <a:ea typeface="+mn-ea"/>
                <a:cs typeface="+mn-cs"/>
              </a:rPr>
              <a:t>매장찾기</a:t>
            </a:r>
            <a:r>
              <a:rPr kumimoji="0" lang="en-US" altLang="ko-KR" sz="1200" b="1" dirty="0">
                <a:solidFill>
                  <a:schemeClr val="bg1"/>
                </a:solidFill>
                <a:latin typeface="+mn-ea"/>
                <a:ea typeface="+mn-ea"/>
                <a:cs typeface="+mn-cs"/>
              </a:rPr>
              <a:t>(</a:t>
            </a:r>
            <a:r>
              <a:rPr kumimoji="0" lang="ko-KR" altLang="en-US" sz="1200" b="1" dirty="0">
                <a:solidFill>
                  <a:schemeClr val="bg1"/>
                </a:solidFill>
                <a:latin typeface="+mn-ea"/>
                <a:ea typeface="+mn-ea"/>
                <a:cs typeface="+mn-cs"/>
              </a:rPr>
              <a:t>매장 선택 시</a:t>
            </a:r>
            <a:r>
              <a:rPr kumimoji="0" lang="en-US" altLang="ko-KR" sz="1200" b="1" dirty="0">
                <a:solidFill>
                  <a:schemeClr val="bg1"/>
                </a:solidFill>
                <a:latin typeface="+mn-ea"/>
                <a:ea typeface="+mn-ea"/>
                <a:cs typeface="+mn-cs"/>
              </a:rPr>
              <a:t>)</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2587137866"/>
              </p:ext>
            </p:extLst>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이전 화면으로 전환</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선택한 매장의 위치 정보 및 매장명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graphicFrame>
        <p:nvGraphicFramePr>
          <p:cNvPr id="21" name="Group 90">
            <a:extLst>
              <a:ext uri="{FF2B5EF4-FFF2-40B4-BE49-F238E27FC236}">
                <a16:creationId xmlns:a16="http://schemas.microsoft.com/office/drawing/2014/main" id="{800CC62D-C76B-7142-859A-217C3EF070C7}"/>
              </a:ext>
            </a:extLst>
          </p:cNvPr>
          <p:cNvGraphicFramePr>
            <a:graphicFrameLocks noGrp="1"/>
          </p:cNvGraphicFramePr>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V0.4</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2710645882"/>
                  </a:ext>
                </a:extLst>
              </a:tr>
            </a:tbl>
          </a:graphicData>
        </a:graphic>
      </p:graphicFrame>
      <p:sp>
        <p:nvSpPr>
          <p:cNvPr id="18" name="직사각형 17">
            <a:extLst>
              <a:ext uri="{FF2B5EF4-FFF2-40B4-BE49-F238E27FC236}">
                <a16:creationId xmlns:a16="http://schemas.microsoft.com/office/drawing/2014/main" id="{9A3ACF80-DAF1-8E4A-A63E-58820AE3CC27}"/>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2" name="직사각형 21">
            <a:extLst>
              <a:ext uri="{FF2B5EF4-FFF2-40B4-BE49-F238E27FC236}">
                <a16:creationId xmlns:a16="http://schemas.microsoft.com/office/drawing/2014/main" id="{D7F20601-56AA-0847-B5EC-8EAA1CA3D7CD}"/>
              </a:ext>
            </a:extLst>
          </p:cNvPr>
          <p:cNvSpPr>
            <a:spLocks noChangeAspect="1"/>
          </p:cNvSpPr>
          <p:nvPr/>
        </p:nvSpPr>
        <p:spPr bwMode="auto">
          <a:xfrm>
            <a:off x="605391" y="1236100"/>
            <a:ext cx="8100900" cy="1614497"/>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graphicFrame>
        <p:nvGraphicFramePr>
          <p:cNvPr id="26" name="표 174">
            <a:extLst>
              <a:ext uri="{FF2B5EF4-FFF2-40B4-BE49-F238E27FC236}">
                <a16:creationId xmlns:a16="http://schemas.microsoft.com/office/drawing/2014/main" id="{F6E72018-0611-0942-A7C3-502A9AE528E1}"/>
              </a:ext>
            </a:extLst>
          </p:cNvPr>
          <p:cNvGraphicFramePr>
            <a:graphicFrameLocks noGrp="1"/>
          </p:cNvGraphicFramePr>
          <p:nvPr>
            <p:extLst>
              <p:ext uri="{D42A27DB-BD31-4B8C-83A1-F6EECF244321}">
                <p14:modId xmlns:p14="http://schemas.microsoft.com/office/powerpoint/2010/main" val="2445901801"/>
              </p:ext>
            </p:extLst>
          </p:nvPr>
        </p:nvGraphicFramePr>
        <p:xfrm>
          <a:off x="625525" y="2962467"/>
          <a:ext cx="3130216" cy="822960"/>
        </p:xfrm>
        <a:graphic>
          <a:graphicData uri="http://schemas.openxmlformats.org/drawingml/2006/table">
            <a:tbl>
              <a:tblPr firstRow="1" bandRow="1">
                <a:tableStyleId>{073A0DAA-6AF3-43AB-8588-CEC1D06C72B9}</a:tableStyleId>
              </a:tblPr>
              <a:tblGrid>
                <a:gridCol w="3130216">
                  <a:extLst>
                    <a:ext uri="{9D8B030D-6E8A-4147-A177-3AD203B41FA5}">
                      <a16:colId xmlns:a16="http://schemas.microsoft.com/office/drawing/2014/main" val="20003"/>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명동</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서울특별시 중구 명동</a:t>
                      </a:r>
                      <a:r>
                        <a:rPr lang="en-US" altLang="ko-KR" sz="900" b="0" dirty="0">
                          <a:solidFill>
                            <a:schemeClr val="tx1"/>
                          </a:solidFill>
                          <a:latin typeface="Gulim" panose="020B0600000101010101" pitchFamily="34" charset="-127"/>
                          <a:ea typeface="Gulim" panose="020B0600000101010101" pitchFamily="34" charset="-127"/>
                        </a:rPr>
                        <a:t>2</a:t>
                      </a:r>
                      <a:r>
                        <a:rPr lang="ko-KR" altLang="en-US" sz="900" b="0" dirty="0">
                          <a:solidFill>
                            <a:schemeClr val="tx1"/>
                          </a:solidFill>
                          <a:latin typeface="Gulim" panose="020B0600000101010101" pitchFamily="34" charset="-127"/>
                          <a:ea typeface="Gulim" panose="020B0600000101010101" pitchFamily="34" charset="-127"/>
                        </a:rPr>
                        <a:t>가 </a:t>
                      </a:r>
                      <a:r>
                        <a:rPr lang="en-US" altLang="ko-KR" sz="900" b="0" dirty="0">
                          <a:solidFill>
                            <a:schemeClr val="tx1"/>
                          </a:solidFill>
                          <a:latin typeface="Gulim" panose="020B0600000101010101" pitchFamily="34" charset="-127"/>
                          <a:ea typeface="Gulim" panose="020B0600000101010101" pitchFamily="34" charset="-127"/>
                        </a:rPr>
                        <a:t>51-17</a:t>
                      </a: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ko-KR" altLang="en-US" sz="900" b="0" dirty="0" err="1">
                          <a:solidFill>
                            <a:schemeClr val="tx1"/>
                          </a:solidFill>
                          <a:latin typeface="Gulim" panose="020B0600000101010101" pitchFamily="34" charset="-127"/>
                          <a:ea typeface="Gulim" panose="020B0600000101010101" pitchFamily="34" charset="-127"/>
                        </a:rPr>
                        <a:t>컨버스</a:t>
                      </a:r>
                      <a:r>
                        <a:rPr lang="ko-KR" altLang="en-US" sz="900" b="0" dirty="0">
                          <a:solidFill>
                            <a:schemeClr val="tx1"/>
                          </a:solidFill>
                          <a:latin typeface="Gulim" panose="020B0600000101010101" pitchFamily="34" charset="-127"/>
                          <a:ea typeface="Gulim" panose="020B0600000101010101" pitchFamily="34" charset="-127"/>
                        </a:rPr>
                        <a:t> 명동점</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en-US" altLang="ko-KR" sz="900" b="0" dirty="0">
                          <a:solidFill>
                            <a:schemeClr val="tx1"/>
                          </a:solidFill>
                          <a:latin typeface="Gulim" panose="020B0600000101010101" pitchFamily="34" charset="-127"/>
                          <a:ea typeface="Gulim" panose="020B0600000101010101" pitchFamily="34" charset="-127"/>
                        </a:rPr>
                        <a:t>02-318-0490</a:t>
                      </a:r>
                    </a:p>
                    <a:p>
                      <a:pPr algn="l" latinLnBrk="1"/>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15415382"/>
                  </a:ext>
                </a:extLst>
              </a:tr>
            </a:tbl>
          </a:graphicData>
        </a:graphic>
      </p:graphicFrame>
      <p:sp>
        <p:nvSpPr>
          <p:cNvPr id="27" name="직사각형 26">
            <a:extLst>
              <a:ext uri="{FF2B5EF4-FFF2-40B4-BE49-F238E27FC236}">
                <a16:creationId xmlns:a16="http://schemas.microsoft.com/office/drawing/2014/main" id="{7EDF89A7-BA17-5E4A-9BBE-764C2C15B72A}"/>
              </a:ext>
            </a:extLst>
          </p:cNvPr>
          <p:cNvSpPr>
            <a:spLocks noChangeAspect="1"/>
          </p:cNvSpPr>
          <p:nvPr/>
        </p:nvSpPr>
        <p:spPr bwMode="auto">
          <a:xfrm>
            <a:off x="3980765" y="2968290"/>
            <a:ext cx="4725526" cy="334103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a:solidFill>
                  <a:prstClr val="black">
                    <a:lumMod val="50000"/>
                    <a:lumOff val="50000"/>
                  </a:prstClr>
                </a:solidFill>
                <a:latin typeface="Trebuchet MS" pitchFamily="34" charset="0"/>
              </a:rPr>
              <a:t>Map Area</a:t>
            </a:r>
            <a:endParaRPr lang="ko-KR" altLang="en-US" sz="900" i="1" dirty="0">
              <a:solidFill>
                <a:prstClr val="black">
                  <a:lumMod val="50000"/>
                  <a:lumOff val="50000"/>
                </a:prstClr>
              </a:solidFill>
              <a:latin typeface="Trebuchet MS" pitchFamily="34" charset="0"/>
            </a:endParaRPr>
          </a:p>
        </p:txBody>
      </p:sp>
      <p:sp>
        <p:nvSpPr>
          <p:cNvPr id="13" name="TextBox 12">
            <a:extLst>
              <a:ext uri="{FF2B5EF4-FFF2-40B4-BE49-F238E27FC236}">
                <a16:creationId xmlns:a16="http://schemas.microsoft.com/office/drawing/2014/main" id="{5A9D692C-6BD7-0847-A781-F207837AED50}"/>
              </a:ext>
            </a:extLst>
          </p:cNvPr>
          <p:cNvSpPr txBox="1"/>
          <p:nvPr/>
        </p:nvSpPr>
        <p:spPr>
          <a:xfrm>
            <a:off x="3498938" y="2978394"/>
            <a:ext cx="256802" cy="230832"/>
          </a:xfrm>
          <a:prstGeom prst="rect">
            <a:avLst/>
          </a:prstGeom>
          <a:noFill/>
        </p:spPr>
        <p:txBody>
          <a:bodyPr wrap="none" rtlCol="0">
            <a:spAutoFit/>
          </a:bodyPr>
          <a:lstStyle/>
          <a:p>
            <a:r>
              <a:rPr kumimoji="1" lang="en-US" altLang="ko-KR" sz="900" dirty="0"/>
              <a:t>X</a:t>
            </a:r>
            <a:endParaRPr kumimoji="1" lang="ko-KR" altLang="en-US" sz="900" dirty="0"/>
          </a:p>
        </p:txBody>
      </p:sp>
      <p:sp>
        <p:nvSpPr>
          <p:cNvPr id="3" name="눈물 방울 2">
            <a:extLst>
              <a:ext uri="{FF2B5EF4-FFF2-40B4-BE49-F238E27FC236}">
                <a16:creationId xmlns:a16="http://schemas.microsoft.com/office/drawing/2014/main" id="{44F1BCB9-FA8A-E24D-A155-DAACDD61BF68}"/>
              </a:ext>
            </a:extLst>
          </p:cNvPr>
          <p:cNvSpPr/>
          <p:nvPr/>
        </p:nvSpPr>
        <p:spPr>
          <a:xfrm rot="7962779">
            <a:off x="6892430" y="4683516"/>
            <a:ext cx="216475" cy="216475"/>
          </a:xfrm>
          <a:prstGeom prst="teardrop">
            <a:avLst>
              <a:gd name="adj" fmla="val 1353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 name="사각형 설명선[R] 3">
            <a:extLst>
              <a:ext uri="{FF2B5EF4-FFF2-40B4-BE49-F238E27FC236}">
                <a16:creationId xmlns:a16="http://schemas.microsoft.com/office/drawing/2014/main" id="{1C15369C-F933-3D42-AEF9-4101E1F7AC6F}"/>
              </a:ext>
            </a:extLst>
          </p:cNvPr>
          <p:cNvSpPr/>
          <p:nvPr/>
        </p:nvSpPr>
        <p:spPr>
          <a:xfrm>
            <a:off x="6816080" y="4084898"/>
            <a:ext cx="675075" cy="360039"/>
          </a:xfrm>
          <a:prstGeom prst="wedgeRectCallout">
            <a:avLst>
              <a:gd name="adj1" fmla="val -23429"/>
              <a:gd name="adj2" fmla="val 98989"/>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000" dirty="0">
                <a:solidFill>
                  <a:schemeClr val="tx1"/>
                </a:solidFill>
              </a:rPr>
              <a:t>명동</a:t>
            </a:r>
          </a:p>
        </p:txBody>
      </p:sp>
      <p:sp>
        <p:nvSpPr>
          <p:cNvPr id="24" name="타원 23">
            <a:extLst>
              <a:ext uri="{FF2B5EF4-FFF2-40B4-BE49-F238E27FC236}">
                <a16:creationId xmlns:a16="http://schemas.microsoft.com/office/drawing/2014/main" id="{95DC4108-0B54-5041-8059-CE2DFB9AC32C}"/>
              </a:ext>
            </a:extLst>
          </p:cNvPr>
          <p:cNvSpPr/>
          <p:nvPr/>
        </p:nvSpPr>
        <p:spPr bwMode="auto">
          <a:xfrm>
            <a:off x="3351157" y="2982311"/>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7" name="타원 16">
            <a:extLst>
              <a:ext uri="{FF2B5EF4-FFF2-40B4-BE49-F238E27FC236}">
                <a16:creationId xmlns:a16="http://schemas.microsoft.com/office/drawing/2014/main" id="{05EA863F-1762-4245-A37B-B6A358F3BD20}"/>
              </a:ext>
            </a:extLst>
          </p:cNvPr>
          <p:cNvSpPr/>
          <p:nvPr/>
        </p:nvSpPr>
        <p:spPr bwMode="auto">
          <a:xfrm>
            <a:off x="7105339" y="4545951"/>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spTree>
    <p:extLst>
      <p:ext uri="{BB962C8B-B14F-4D97-AF65-F5344CB8AC3E}">
        <p14:creationId xmlns:p14="http://schemas.microsoft.com/office/powerpoint/2010/main" val="68692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직사각형 45">
            <a:extLst>
              <a:ext uri="{FF2B5EF4-FFF2-40B4-BE49-F238E27FC236}">
                <a16:creationId xmlns:a16="http://schemas.microsoft.com/office/drawing/2014/main" id="{5D6D1810-BFC9-6B43-A67A-D91CB663AA18}"/>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a:r>
              <a:rPr lang="ko-KR" altLang="en-US" sz="1200" b="1" dirty="0">
                <a:solidFill>
                  <a:srgbClr val="000000"/>
                </a:solidFill>
                <a:latin typeface="+mn-ea"/>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고객센터 메인</a:t>
            </a:r>
            <a:endParaRPr kumimoji="0" lang="ko-KR" altLang="ko-KR" dirty="0">
              <a:solidFill>
                <a:schemeClr val="bg1"/>
              </a:solidFill>
              <a:latin typeface="+mn-ea"/>
              <a:ea typeface="+mn-ea"/>
            </a:endParaRPr>
          </a:p>
        </p:txBody>
      </p:sp>
      <p:sp>
        <p:nvSpPr>
          <p:cNvPr id="14" name="직사각형 13">
            <a:extLst>
              <a:ext uri="{FF2B5EF4-FFF2-40B4-BE49-F238E27FC236}">
                <a16:creationId xmlns:a16="http://schemas.microsoft.com/office/drawing/2014/main" id="{93C7DAB1-3EC5-C247-B568-F4902F56CA68}"/>
              </a:ext>
            </a:extLst>
          </p:cNvPr>
          <p:cNvSpPr/>
          <p:nvPr/>
        </p:nvSpPr>
        <p:spPr>
          <a:xfrm>
            <a:off x="1538766" y="4644135"/>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공지사항</a:t>
            </a:r>
            <a:endParaRPr lang="en-US" altLang="ko-KR" b="1" dirty="0">
              <a:solidFill>
                <a:srgbClr val="000000"/>
              </a:solidFill>
              <a:latin typeface="+mn-ea"/>
              <a:ea typeface="+mn-ea"/>
            </a:endParaRPr>
          </a:p>
        </p:txBody>
      </p:sp>
      <p:sp>
        <p:nvSpPr>
          <p:cNvPr id="15" name="직사각형 14">
            <a:extLst>
              <a:ext uri="{FF2B5EF4-FFF2-40B4-BE49-F238E27FC236}">
                <a16:creationId xmlns:a16="http://schemas.microsoft.com/office/drawing/2014/main" id="{53549DAC-2A42-124D-A44E-8C8111CD1734}"/>
              </a:ext>
            </a:extLst>
          </p:cNvPr>
          <p:cNvSpPr>
            <a:spLocks noChangeAspect="1"/>
          </p:cNvSpPr>
          <p:nvPr/>
        </p:nvSpPr>
        <p:spPr bwMode="auto">
          <a:xfrm>
            <a:off x="793981" y="5215931"/>
            <a:ext cx="3171086" cy="625806"/>
          </a:xfrm>
          <a:prstGeom prst="rect">
            <a:avLst/>
          </a:prstGeom>
          <a:noFill/>
          <a:ln w="317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noAutofit/>
          </a:bodyPr>
          <a:lstStyle/>
          <a:p>
            <a:pPr algn="ctr" eaLnBrk="0" latinLnBrk="0" hangingPunct="0"/>
            <a:r>
              <a:rPr lang="ko-KR" altLang="en-US" sz="1000" dirty="0" err="1">
                <a:latin typeface="Gulim" panose="020B0600000101010101" pitchFamily="34" charset="-127"/>
                <a:ea typeface="Gulim" panose="020B0600000101010101" pitchFamily="34" charset="-127"/>
              </a:rPr>
              <a:t>컨버스</a:t>
            </a:r>
            <a:r>
              <a:rPr lang="ko-KR" altLang="en-US" sz="1000" dirty="0">
                <a:latin typeface="Gulim" panose="020B0600000101010101" pitchFamily="34" charset="-127"/>
                <a:ea typeface="Gulim" panose="020B0600000101010101" pitchFamily="34" charset="-127"/>
              </a:rPr>
              <a:t> 공식 온라인 스토어의 소식입니다</a:t>
            </a:r>
            <a:r>
              <a:rPr lang="en-US" altLang="ko-KR" sz="1000" dirty="0">
                <a:latin typeface="Gulim" panose="020B0600000101010101" pitchFamily="34" charset="-127"/>
                <a:ea typeface="Gulim" panose="020B0600000101010101" pitchFamily="34" charset="-127"/>
              </a:rPr>
              <a:t>.</a:t>
            </a:r>
          </a:p>
          <a:p>
            <a:pPr algn="ctr" eaLnBrk="0" latinLnBrk="0" hangingPunct="0"/>
            <a:endParaRPr lang="en-US" altLang="ko-KR" sz="1000" dirty="0">
              <a:latin typeface="Gulim" panose="020B0600000101010101" pitchFamily="34" charset="-127"/>
              <a:ea typeface="Gulim" panose="020B0600000101010101" pitchFamily="34" charset="-127"/>
            </a:endParaRPr>
          </a:p>
          <a:p>
            <a:pPr algn="ctr" eaLnBrk="0" latinLnBrk="0" hangingPunct="0"/>
            <a:r>
              <a:rPr lang="ko-KR" altLang="en-US" sz="1000" u="sng" dirty="0">
                <a:latin typeface="Gulim" panose="020B0600000101010101" pitchFamily="34" charset="-127"/>
                <a:ea typeface="Gulim" panose="020B0600000101010101" pitchFamily="34" charset="-127"/>
              </a:rPr>
              <a:t>공지사항 </a:t>
            </a:r>
            <a:r>
              <a:rPr lang="ko-KR" altLang="en-US" sz="1000" u="sng" dirty="0" err="1">
                <a:latin typeface="Gulim" panose="020B0600000101010101" pitchFamily="34" charset="-127"/>
                <a:ea typeface="Gulim" panose="020B0600000101010101" pitchFamily="34" charset="-127"/>
              </a:rPr>
              <a:t>바로가기</a:t>
            </a:r>
            <a:endParaRPr lang="en-US" altLang="ko-KR" sz="1000" u="sng" dirty="0">
              <a:latin typeface="Gulim" panose="020B0600000101010101" pitchFamily="34" charset="-127"/>
              <a:ea typeface="Gulim" panose="020B0600000101010101" pitchFamily="34" charset="-127"/>
            </a:endParaRPr>
          </a:p>
        </p:txBody>
      </p:sp>
      <p:sp>
        <p:nvSpPr>
          <p:cNvPr id="16" name="직사각형 15">
            <a:extLst>
              <a:ext uri="{FF2B5EF4-FFF2-40B4-BE49-F238E27FC236}">
                <a16:creationId xmlns:a16="http://schemas.microsoft.com/office/drawing/2014/main" id="{49C2D573-8AE3-2C4B-A4D4-CA0B797FD691}"/>
              </a:ext>
            </a:extLst>
          </p:cNvPr>
          <p:cNvSpPr/>
          <p:nvPr/>
        </p:nvSpPr>
        <p:spPr>
          <a:xfrm>
            <a:off x="1538766" y="1240513"/>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자주 묻는 질문</a:t>
            </a:r>
            <a:endParaRPr lang="en-US" altLang="ko-KR" b="1" dirty="0">
              <a:solidFill>
                <a:srgbClr val="000000"/>
              </a:solidFill>
              <a:latin typeface="+mn-ea"/>
              <a:ea typeface="+mn-ea"/>
            </a:endParaRPr>
          </a:p>
        </p:txBody>
      </p:sp>
      <p:sp>
        <p:nvSpPr>
          <p:cNvPr id="17" name="직사각형 16">
            <a:extLst>
              <a:ext uri="{FF2B5EF4-FFF2-40B4-BE49-F238E27FC236}">
                <a16:creationId xmlns:a16="http://schemas.microsoft.com/office/drawing/2014/main" id="{FA7C7219-2562-4F42-BD71-547EA2C7CF23}"/>
              </a:ext>
            </a:extLst>
          </p:cNvPr>
          <p:cNvSpPr>
            <a:spLocks noChangeAspect="1"/>
          </p:cNvSpPr>
          <p:nvPr/>
        </p:nvSpPr>
        <p:spPr bwMode="auto">
          <a:xfrm>
            <a:off x="854467" y="1744344"/>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주문</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결제</a:t>
            </a:r>
            <a:endParaRPr lang="en-US" altLang="ko-KR" sz="900" i="1" dirty="0">
              <a:solidFill>
                <a:prstClr val="black">
                  <a:lumMod val="50000"/>
                  <a:lumOff val="50000"/>
                </a:prstClr>
              </a:solidFill>
              <a:latin typeface="Trebuchet MS" pitchFamily="34" charset="0"/>
            </a:endParaRPr>
          </a:p>
        </p:txBody>
      </p:sp>
      <p:sp>
        <p:nvSpPr>
          <p:cNvPr id="18" name="직사각형 17">
            <a:extLst>
              <a:ext uri="{FF2B5EF4-FFF2-40B4-BE49-F238E27FC236}">
                <a16:creationId xmlns:a16="http://schemas.microsoft.com/office/drawing/2014/main" id="{80ABB12C-743C-D548-83DD-28BCF00142F7}"/>
              </a:ext>
            </a:extLst>
          </p:cNvPr>
          <p:cNvSpPr>
            <a:spLocks noChangeAspect="1"/>
          </p:cNvSpPr>
          <p:nvPr/>
        </p:nvSpPr>
        <p:spPr bwMode="auto">
          <a:xfrm>
            <a:off x="1975797" y="1744344"/>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취소</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교환</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반품</a:t>
            </a:r>
            <a:endParaRPr lang="en-US" altLang="ko-KR" sz="900" i="1" dirty="0">
              <a:solidFill>
                <a:prstClr val="black">
                  <a:lumMod val="50000"/>
                  <a:lumOff val="50000"/>
                </a:prstClr>
              </a:solidFill>
              <a:latin typeface="Trebuchet MS" pitchFamily="34" charset="0"/>
            </a:endParaRPr>
          </a:p>
        </p:txBody>
      </p:sp>
      <p:sp>
        <p:nvSpPr>
          <p:cNvPr id="19" name="직사각형 18">
            <a:extLst>
              <a:ext uri="{FF2B5EF4-FFF2-40B4-BE49-F238E27FC236}">
                <a16:creationId xmlns:a16="http://schemas.microsoft.com/office/drawing/2014/main" id="{18D937A4-8A85-724D-82AE-2E88E8E10520}"/>
              </a:ext>
            </a:extLst>
          </p:cNvPr>
          <p:cNvSpPr>
            <a:spLocks noChangeAspect="1"/>
          </p:cNvSpPr>
          <p:nvPr/>
        </p:nvSpPr>
        <p:spPr bwMode="auto">
          <a:xfrm>
            <a:off x="3071784" y="1744344"/>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상품</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배송</a:t>
            </a:r>
            <a:endParaRPr lang="en-US" altLang="ko-KR" sz="900" i="1" dirty="0">
              <a:solidFill>
                <a:prstClr val="black">
                  <a:lumMod val="50000"/>
                  <a:lumOff val="50000"/>
                </a:prstClr>
              </a:solidFill>
              <a:latin typeface="Trebuchet MS" pitchFamily="34" charset="0"/>
            </a:endParaRPr>
          </a:p>
        </p:txBody>
      </p:sp>
      <p:sp>
        <p:nvSpPr>
          <p:cNvPr id="20" name="직사각형 19">
            <a:extLst>
              <a:ext uri="{FF2B5EF4-FFF2-40B4-BE49-F238E27FC236}">
                <a16:creationId xmlns:a16="http://schemas.microsoft.com/office/drawing/2014/main" id="{7B929181-1397-5648-9B67-D697A47DD3C1}"/>
              </a:ext>
            </a:extLst>
          </p:cNvPr>
          <p:cNvSpPr>
            <a:spLocks noChangeAspect="1"/>
          </p:cNvSpPr>
          <p:nvPr/>
        </p:nvSpPr>
        <p:spPr bwMode="auto">
          <a:xfrm>
            <a:off x="854467" y="2241673"/>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프로모션 코드</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이벤트</a:t>
            </a:r>
            <a:endParaRPr lang="en-US" altLang="ko-KR" sz="900" i="1" dirty="0">
              <a:solidFill>
                <a:prstClr val="black">
                  <a:lumMod val="50000"/>
                  <a:lumOff val="50000"/>
                </a:prstClr>
              </a:solidFill>
              <a:latin typeface="Trebuchet MS" pitchFamily="34" charset="0"/>
            </a:endParaRPr>
          </a:p>
        </p:txBody>
      </p:sp>
      <p:sp>
        <p:nvSpPr>
          <p:cNvPr id="21" name="직사각형 20">
            <a:extLst>
              <a:ext uri="{FF2B5EF4-FFF2-40B4-BE49-F238E27FC236}">
                <a16:creationId xmlns:a16="http://schemas.microsoft.com/office/drawing/2014/main" id="{292A5382-E284-4D42-8830-4FB6C73E46A9}"/>
              </a:ext>
            </a:extLst>
          </p:cNvPr>
          <p:cNvSpPr>
            <a:spLocks noChangeAspect="1"/>
          </p:cNvSpPr>
          <p:nvPr/>
        </p:nvSpPr>
        <p:spPr bwMode="auto">
          <a:xfrm>
            <a:off x="1975797" y="2241672"/>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err="1">
                <a:solidFill>
                  <a:prstClr val="black">
                    <a:lumMod val="50000"/>
                    <a:lumOff val="50000"/>
                  </a:prstClr>
                </a:solidFill>
                <a:latin typeface="Trebuchet MS" pitchFamily="34" charset="0"/>
              </a:rPr>
              <a:t>회원혜택</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서비스</a:t>
            </a:r>
            <a:endParaRPr lang="en-US" altLang="ko-KR" sz="900" i="1" dirty="0">
              <a:solidFill>
                <a:prstClr val="black">
                  <a:lumMod val="50000"/>
                  <a:lumOff val="50000"/>
                </a:prstClr>
              </a:solidFill>
              <a:latin typeface="Trebuchet MS" pitchFamily="34" charset="0"/>
            </a:endParaRPr>
          </a:p>
        </p:txBody>
      </p:sp>
      <p:sp>
        <p:nvSpPr>
          <p:cNvPr id="22" name="직사각형 21">
            <a:extLst>
              <a:ext uri="{FF2B5EF4-FFF2-40B4-BE49-F238E27FC236}">
                <a16:creationId xmlns:a16="http://schemas.microsoft.com/office/drawing/2014/main" id="{F970FA3C-BF9E-2543-91F7-4F32D28A1FF9}"/>
              </a:ext>
            </a:extLst>
          </p:cNvPr>
          <p:cNvSpPr>
            <a:spLocks noChangeAspect="1"/>
          </p:cNvSpPr>
          <p:nvPr/>
        </p:nvSpPr>
        <p:spPr bwMode="auto">
          <a:xfrm>
            <a:off x="3071785" y="2241672"/>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err="1">
                <a:solidFill>
                  <a:prstClr val="black">
                    <a:lumMod val="50000"/>
                    <a:lumOff val="50000"/>
                  </a:prstClr>
                </a:solidFill>
                <a:latin typeface="Trebuchet MS" pitchFamily="34" charset="0"/>
              </a:rPr>
              <a:t>사이트이용</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기타</a:t>
            </a:r>
            <a:endParaRPr lang="en-US" altLang="ko-KR" sz="900" i="1" dirty="0">
              <a:solidFill>
                <a:prstClr val="black">
                  <a:lumMod val="50000"/>
                  <a:lumOff val="50000"/>
                </a:prstClr>
              </a:solidFill>
              <a:latin typeface="Trebuchet MS" pitchFamily="34" charset="0"/>
            </a:endParaRPr>
          </a:p>
        </p:txBody>
      </p:sp>
      <p:sp>
        <p:nvSpPr>
          <p:cNvPr id="24" name="아래쪽 화살표[D] 23">
            <a:extLst>
              <a:ext uri="{FF2B5EF4-FFF2-40B4-BE49-F238E27FC236}">
                <a16:creationId xmlns:a16="http://schemas.microsoft.com/office/drawing/2014/main" id="{8B0B3563-E73E-9F4F-BA3F-D2E974734E67}"/>
              </a:ext>
            </a:extLst>
          </p:cNvPr>
          <p:cNvSpPr/>
          <p:nvPr/>
        </p:nvSpPr>
        <p:spPr>
          <a:xfrm>
            <a:off x="2155815" y="627956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5" name="타원 24">
            <a:extLst>
              <a:ext uri="{FF2B5EF4-FFF2-40B4-BE49-F238E27FC236}">
                <a16:creationId xmlns:a16="http://schemas.microsoft.com/office/drawing/2014/main" id="{2478C3E1-A98B-5B4C-A38D-B9E9C8C01CE2}"/>
              </a:ext>
            </a:extLst>
          </p:cNvPr>
          <p:cNvSpPr/>
          <p:nvPr/>
        </p:nvSpPr>
        <p:spPr bwMode="auto">
          <a:xfrm>
            <a:off x="1718252" y="552142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3</a:t>
            </a:r>
            <a:endParaRPr lang="ko-KR" altLang="en-US" sz="800" dirty="0">
              <a:solidFill>
                <a:prstClr val="white"/>
              </a:solidFill>
              <a:latin typeface="Trebuchet MS" pitchFamily="34" charset="0"/>
            </a:endParaRPr>
          </a:p>
        </p:txBody>
      </p:sp>
      <p:sp>
        <p:nvSpPr>
          <p:cNvPr id="26" name="직사각형 25">
            <a:extLst>
              <a:ext uri="{FF2B5EF4-FFF2-40B4-BE49-F238E27FC236}">
                <a16:creationId xmlns:a16="http://schemas.microsoft.com/office/drawing/2014/main" id="{413EE4EC-69A1-3046-95A1-DE6FD836170B}"/>
              </a:ext>
            </a:extLst>
          </p:cNvPr>
          <p:cNvSpPr/>
          <p:nvPr/>
        </p:nvSpPr>
        <p:spPr>
          <a:xfrm>
            <a:off x="490632" y="1664656"/>
            <a:ext cx="3822201" cy="1024151"/>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a:extLst>
              <a:ext uri="{FF2B5EF4-FFF2-40B4-BE49-F238E27FC236}">
                <a16:creationId xmlns:a16="http://schemas.microsoft.com/office/drawing/2014/main" id="{1F989D9B-2A8D-254B-AF11-6F29F0FBC2D1}"/>
              </a:ext>
            </a:extLst>
          </p:cNvPr>
          <p:cNvSpPr/>
          <p:nvPr/>
        </p:nvSpPr>
        <p:spPr bwMode="auto">
          <a:xfrm>
            <a:off x="407206" y="1544915"/>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28" name="직사각형 27">
            <a:extLst>
              <a:ext uri="{FF2B5EF4-FFF2-40B4-BE49-F238E27FC236}">
                <a16:creationId xmlns:a16="http://schemas.microsoft.com/office/drawing/2014/main" id="{13E5044F-EA3E-B442-937E-C22385D12FDB}"/>
              </a:ext>
            </a:extLst>
          </p:cNvPr>
          <p:cNvSpPr/>
          <p:nvPr/>
        </p:nvSpPr>
        <p:spPr>
          <a:xfrm>
            <a:off x="5077505" y="1179513"/>
            <a:ext cx="3510390" cy="239982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0" name="아래쪽 화살표[D] 29">
            <a:extLst>
              <a:ext uri="{FF2B5EF4-FFF2-40B4-BE49-F238E27FC236}">
                <a16:creationId xmlns:a16="http://schemas.microsoft.com/office/drawing/2014/main" id="{0C3B411C-F3FD-CB42-9442-5AAAEEB46140}"/>
              </a:ext>
            </a:extLst>
          </p:cNvPr>
          <p:cNvSpPr/>
          <p:nvPr/>
        </p:nvSpPr>
        <p:spPr>
          <a:xfrm>
            <a:off x="6652680" y="1007967"/>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aphicFrame>
        <p:nvGraphicFramePr>
          <p:cNvPr id="32" name="표 174">
            <a:extLst>
              <a:ext uri="{FF2B5EF4-FFF2-40B4-BE49-F238E27FC236}">
                <a16:creationId xmlns:a16="http://schemas.microsoft.com/office/drawing/2014/main" id="{3B3CD63D-681F-0340-AC06-02A1442B2EB8}"/>
              </a:ext>
            </a:extLst>
          </p:cNvPr>
          <p:cNvGraphicFramePr>
            <a:graphicFrameLocks noGrp="1"/>
          </p:cNvGraphicFramePr>
          <p:nvPr>
            <p:extLst>
              <p:ext uri="{D42A27DB-BD31-4B8C-83A1-F6EECF244321}">
                <p14:modId xmlns:p14="http://schemas.microsoft.com/office/powerpoint/2010/main" val="3819348348"/>
              </p:ext>
            </p:extLst>
          </p:nvPr>
        </p:nvGraphicFramePr>
        <p:xfrm>
          <a:off x="793243" y="2739000"/>
          <a:ext cx="3332322" cy="1635105"/>
        </p:xfrm>
        <a:graphic>
          <a:graphicData uri="http://schemas.openxmlformats.org/drawingml/2006/table">
            <a:tbl>
              <a:tblPr firstRow="1" bandRow="1">
                <a:tableStyleId>{073A0DAA-6AF3-43AB-8588-CEC1D06C72B9}</a:tableStyleId>
              </a:tblPr>
              <a:tblGrid>
                <a:gridCol w="3332322">
                  <a:extLst>
                    <a:ext uri="{9D8B030D-6E8A-4147-A177-3AD203B41FA5}">
                      <a16:colId xmlns:a16="http://schemas.microsoft.com/office/drawing/2014/main" val="20003"/>
                    </a:ext>
                  </a:extLst>
                </a:gridCol>
              </a:tblGrid>
              <a:tr h="327021">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반품 신청은 어떻게 하나요</a:t>
                      </a:r>
                      <a:r>
                        <a:rPr lang="en-US" altLang="ko-KR" sz="900" b="0" dirty="0">
                          <a:solidFill>
                            <a:schemeClr val="tx1"/>
                          </a:solidFill>
                          <a:latin typeface="Gulim" panose="020B0600000101010101" pitchFamily="34" charset="-127"/>
                          <a:ea typeface="Gulim" panose="020B0600000101010101" pitchFamily="34" charset="-127"/>
                        </a:rPr>
                        <a:t>?</a:t>
                      </a:r>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27021">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배송 내역은 어떻게 확인하나요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1750691"/>
                  </a:ext>
                </a:extLst>
              </a:tr>
              <a:tr h="327021">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환불 기간은 어떻게 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96318180"/>
                  </a:ext>
                </a:extLst>
              </a:tr>
              <a:tr h="327021">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주문 취소나 변경은 어떻게 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47345004"/>
                  </a:ext>
                </a:extLst>
              </a:tr>
              <a:tr h="327021">
                <a:tc>
                  <a:txBody>
                    <a:bodyPr/>
                    <a:lstStyle/>
                    <a:p>
                      <a:pPr marL="98425" marR="0" lvl="0" indent="-98425"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컨버스</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사이트에서 구매한 제품을 오프라인 매장에서 교환</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환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불받을</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수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7195581"/>
                  </a:ext>
                </a:extLst>
              </a:tr>
            </a:tbl>
          </a:graphicData>
        </a:graphic>
      </p:graphicFrame>
      <p:sp>
        <p:nvSpPr>
          <p:cNvPr id="33" name="타원 32">
            <a:extLst>
              <a:ext uri="{FF2B5EF4-FFF2-40B4-BE49-F238E27FC236}">
                <a16:creationId xmlns:a16="http://schemas.microsoft.com/office/drawing/2014/main" id="{E95274CD-B62C-C341-ADAA-0B4903E19AFC}"/>
              </a:ext>
            </a:extLst>
          </p:cNvPr>
          <p:cNvSpPr/>
          <p:nvPr/>
        </p:nvSpPr>
        <p:spPr bwMode="auto">
          <a:xfrm>
            <a:off x="626267" y="2802779"/>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sp>
        <p:nvSpPr>
          <p:cNvPr id="7" name="직사각형 6">
            <a:extLst>
              <a:ext uri="{FF2B5EF4-FFF2-40B4-BE49-F238E27FC236}">
                <a16:creationId xmlns:a16="http://schemas.microsoft.com/office/drawing/2014/main" id="{45750109-40CD-5643-9DC4-474647D7CAEC}"/>
              </a:ext>
            </a:extLst>
          </p:cNvPr>
          <p:cNvSpPr>
            <a:spLocks noChangeAspect="1"/>
          </p:cNvSpPr>
          <p:nvPr/>
        </p:nvSpPr>
        <p:spPr bwMode="auto">
          <a:xfrm>
            <a:off x="5232771" y="1709274"/>
            <a:ext cx="3175227" cy="115900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8" name="제목 1">
            <a:extLst>
              <a:ext uri="{FF2B5EF4-FFF2-40B4-BE49-F238E27FC236}">
                <a16:creationId xmlns:a16="http://schemas.microsoft.com/office/drawing/2014/main" id="{C4BFFC22-9017-0D4A-B6F5-0EDE52BCD16E}"/>
              </a:ext>
            </a:extLst>
          </p:cNvPr>
          <p:cNvSpPr txBox="1">
            <a:spLocks/>
          </p:cNvSpPr>
          <p:nvPr/>
        </p:nvSpPr>
        <p:spPr>
          <a:xfrm>
            <a:off x="5761598" y="1431408"/>
            <a:ext cx="2117571" cy="269893"/>
          </a:xfrm>
          <a:prstGeom prst="rect">
            <a:avLst/>
          </a:prstGeom>
          <a:noFill/>
        </p:spPr>
        <p:txBody>
          <a:bodyPr vert="horz" lIns="91440" tIns="45720" rIns="91440" bIns="45720" rtlCol="0" anchor="ctr">
            <a:no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en-US" altLang="ko-KR" sz="1400" b="1" dirty="0">
                <a:latin typeface="Trebuchet MS" panose="020B0603020202020204" pitchFamily="34" charset="0"/>
                <a:ea typeface="+mn-ea"/>
              </a:rPr>
              <a:t>CONVERSE STORY</a:t>
            </a:r>
            <a:endParaRPr kumimoji="0" lang="ko-KR" altLang="ko-KR" sz="1400" b="1" dirty="0">
              <a:latin typeface="Trebuchet MS" panose="020B0603020202020204" pitchFamily="34" charset="0"/>
              <a:ea typeface="+mn-ea"/>
            </a:endParaRPr>
          </a:p>
        </p:txBody>
      </p:sp>
      <p:sp>
        <p:nvSpPr>
          <p:cNvPr id="9" name="직사각형 8">
            <a:extLst>
              <a:ext uri="{FF2B5EF4-FFF2-40B4-BE49-F238E27FC236}">
                <a16:creationId xmlns:a16="http://schemas.microsoft.com/office/drawing/2014/main" id="{B49EDCA1-6593-AA4D-8E20-5E4B6EE64782}"/>
              </a:ext>
            </a:extLst>
          </p:cNvPr>
          <p:cNvSpPr>
            <a:spLocks noChangeAspect="1"/>
          </p:cNvSpPr>
          <p:nvPr/>
        </p:nvSpPr>
        <p:spPr bwMode="auto">
          <a:xfrm>
            <a:off x="5069352" y="2919582"/>
            <a:ext cx="3510390" cy="359076"/>
          </a:xfrm>
          <a:prstGeom prst="rect">
            <a:avLst/>
          </a:prstGeom>
          <a:noFill/>
          <a:ln w="317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noAutofit/>
          </a:bodyPr>
          <a:lstStyle/>
          <a:p>
            <a:pPr algn="ctr" eaLnBrk="0" latinLnBrk="0" hangingPunct="0"/>
            <a:r>
              <a:rPr lang="ko-KR" altLang="en-US" sz="1000" dirty="0" err="1">
                <a:latin typeface="Gulim" panose="020B0600000101010101" pitchFamily="34" charset="-127"/>
                <a:ea typeface="Gulim" panose="020B0600000101010101" pitchFamily="34" charset="-127"/>
              </a:rPr>
              <a:t>컨버스의</a:t>
            </a:r>
            <a:r>
              <a:rPr lang="ko-KR" altLang="en-US" sz="1000" dirty="0">
                <a:latin typeface="Gulim" panose="020B0600000101010101" pitchFamily="34" charset="-127"/>
                <a:ea typeface="Gulim" panose="020B0600000101010101" pitchFamily="34" charset="-127"/>
              </a:rPr>
              <a:t> 역사를 한눈에 보세요</a:t>
            </a:r>
            <a:r>
              <a:rPr lang="en-US" altLang="ko-KR" sz="1000" dirty="0">
                <a:latin typeface="Gulim" panose="020B0600000101010101" pitchFamily="34" charset="-127"/>
                <a:ea typeface="Gulim" panose="020B0600000101010101" pitchFamily="34" charset="-127"/>
              </a:rPr>
              <a:t>. </a:t>
            </a:r>
          </a:p>
          <a:p>
            <a:pPr algn="ctr" eaLnBrk="0" latinLnBrk="0" hangingPunct="0"/>
            <a:r>
              <a:rPr lang="ko-KR" altLang="en-US" sz="1000" dirty="0">
                <a:latin typeface="Gulim" panose="020B0600000101010101" pitchFamily="34" charset="-127"/>
                <a:ea typeface="Gulim" panose="020B0600000101010101" pitchFamily="34" charset="-127"/>
              </a:rPr>
              <a:t>알고 보면 재미있는 브랜드 이야기</a:t>
            </a:r>
            <a:endParaRPr lang="en-US" altLang="ko-KR" sz="1000" dirty="0">
              <a:latin typeface="Gulim" panose="020B0600000101010101" pitchFamily="34" charset="-127"/>
              <a:ea typeface="Gulim" panose="020B0600000101010101" pitchFamily="34" charset="-127"/>
            </a:endParaRPr>
          </a:p>
          <a:p>
            <a:pPr algn="ctr" eaLnBrk="0" latinLnBrk="0" hangingPunct="0"/>
            <a:r>
              <a:rPr lang="ko-KR" altLang="en-US" sz="1000" u="sng" dirty="0" err="1">
                <a:latin typeface="Gulim" panose="020B0600000101010101" pitchFamily="34" charset="-127"/>
                <a:ea typeface="Gulim" panose="020B0600000101010101" pitchFamily="34" charset="-127"/>
              </a:rPr>
              <a:t>컨버스</a:t>
            </a:r>
            <a:r>
              <a:rPr lang="ko-KR" altLang="en-US" sz="1000" u="sng" dirty="0">
                <a:latin typeface="Gulim" panose="020B0600000101010101" pitchFamily="34" charset="-127"/>
                <a:ea typeface="Gulim" panose="020B0600000101010101" pitchFamily="34" charset="-127"/>
              </a:rPr>
              <a:t> 스토리 </a:t>
            </a:r>
            <a:r>
              <a:rPr lang="ko-KR" altLang="en-US" sz="1000" u="sng" dirty="0" err="1">
                <a:latin typeface="Gulim" panose="020B0600000101010101" pitchFamily="34" charset="-127"/>
                <a:ea typeface="Gulim" panose="020B0600000101010101" pitchFamily="34" charset="-127"/>
              </a:rPr>
              <a:t>바로가기</a:t>
            </a:r>
            <a:endParaRPr lang="en-US" altLang="ko-KR" sz="1000" u="sng" dirty="0">
              <a:latin typeface="Gulim" panose="020B0600000101010101" pitchFamily="34" charset="-127"/>
              <a:ea typeface="Gulim" panose="020B0600000101010101" pitchFamily="34" charset="-127"/>
            </a:endParaRPr>
          </a:p>
        </p:txBody>
      </p:sp>
      <p:sp>
        <p:nvSpPr>
          <p:cNvPr id="10" name="타원 9">
            <a:extLst>
              <a:ext uri="{FF2B5EF4-FFF2-40B4-BE49-F238E27FC236}">
                <a16:creationId xmlns:a16="http://schemas.microsoft.com/office/drawing/2014/main" id="{4EF74D87-5E8F-8543-B6EE-7CCCD7F80B0F}"/>
              </a:ext>
            </a:extLst>
          </p:cNvPr>
          <p:cNvSpPr/>
          <p:nvPr/>
        </p:nvSpPr>
        <p:spPr bwMode="auto">
          <a:xfrm>
            <a:off x="5076385" y="163477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4</a:t>
            </a:r>
            <a:endParaRPr lang="ko-KR" altLang="en-US" sz="800" dirty="0">
              <a:solidFill>
                <a:prstClr val="white"/>
              </a:solidFill>
              <a:latin typeface="Trebuchet MS" pitchFamily="34" charset="0"/>
            </a:endParaRPr>
          </a:p>
        </p:txBody>
      </p:sp>
      <p:sp>
        <p:nvSpPr>
          <p:cNvPr id="11" name="타원 10">
            <a:extLst>
              <a:ext uri="{FF2B5EF4-FFF2-40B4-BE49-F238E27FC236}">
                <a16:creationId xmlns:a16="http://schemas.microsoft.com/office/drawing/2014/main" id="{032E9A0B-4715-7943-8E7B-32EB79395DA8}"/>
              </a:ext>
            </a:extLst>
          </p:cNvPr>
          <p:cNvSpPr/>
          <p:nvPr/>
        </p:nvSpPr>
        <p:spPr bwMode="auto">
          <a:xfrm>
            <a:off x="5912717" y="3260181"/>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5</a:t>
            </a:r>
            <a:endParaRPr lang="ko-KR" altLang="en-US" sz="800" dirty="0">
              <a:solidFill>
                <a:prstClr val="white"/>
              </a:solidFill>
              <a:latin typeface="Trebuchet MS" pitchFamily="34" charset="0"/>
            </a:endParaRPr>
          </a:p>
        </p:txBody>
      </p:sp>
      <p:graphicFrame>
        <p:nvGraphicFramePr>
          <p:cNvPr id="31" name="Group 90">
            <a:extLst>
              <a:ext uri="{FF2B5EF4-FFF2-40B4-BE49-F238E27FC236}">
                <a16:creationId xmlns:a16="http://schemas.microsoft.com/office/drawing/2014/main" id="{11F44877-6533-AC49-A870-207B1D5E2B0C}"/>
              </a:ext>
            </a:extLst>
          </p:cNvPr>
          <p:cNvGraphicFramePr>
            <a:graphicFrameLocks noGrp="1"/>
          </p:cNvGraphicFramePr>
          <p:nvPr>
            <p:extLst>
              <p:ext uri="{D42A27DB-BD31-4B8C-83A1-F6EECF244321}">
                <p14:modId xmlns:p14="http://schemas.microsoft.com/office/powerpoint/2010/main" val="4100751584"/>
              </p:ext>
            </p:extLst>
          </p:nvPr>
        </p:nvGraphicFramePr>
        <p:xfrm>
          <a:off x="9269501" y="558055"/>
          <a:ext cx="2676438" cy="2170605"/>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CS_010100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자주 묻는 질문 분류 구성</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개별 클릭 시 해당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분류값</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기준의 자주 묻는 질문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8869916"/>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자주 묻는 질문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Top 5</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아코디어</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형태 클릭 시 답변이 펼쳐지며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다른 질문 선택 시 이전 선택 질문 답변은 닫히며 새로 펼쳐짐</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38425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공지사항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672654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컨버스에 대하여 메인 이미지</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컨버스에 대하여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bl>
          </a:graphicData>
        </a:graphic>
      </p:graphicFrame>
      <p:graphicFrame>
        <p:nvGraphicFramePr>
          <p:cNvPr id="34" name="Group 90">
            <a:extLst>
              <a:ext uri="{FF2B5EF4-FFF2-40B4-BE49-F238E27FC236}">
                <a16:creationId xmlns:a16="http://schemas.microsoft.com/office/drawing/2014/main" id="{1718D1AF-E235-F748-B9F8-E1BBEA9B6617}"/>
              </a:ext>
            </a:extLst>
          </p:cNvPr>
          <p:cNvGraphicFramePr>
            <a:graphicFrameLocks noGrp="1"/>
          </p:cNvGraphicFramePr>
          <p:nvPr>
            <p:extLst>
              <p:ext uri="{D42A27DB-BD31-4B8C-83A1-F6EECF244321}">
                <p14:modId xmlns:p14="http://schemas.microsoft.com/office/powerpoint/2010/main" val="1044262740"/>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graphicFrame>
        <p:nvGraphicFramePr>
          <p:cNvPr id="35" name="Group 90">
            <a:extLst>
              <a:ext uri="{FF2B5EF4-FFF2-40B4-BE49-F238E27FC236}">
                <a16:creationId xmlns:a16="http://schemas.microsoft.com/office/drawing/2014/main" id="{38589FFE-A6C3-EB43-BF70-6679CC4EE187}"/>
              </a:ext>
            </a:extLst>
          </p:cNvPr>
          <p:cNvGraphicFramePr>
            <a:graphicFrameLocks noGrp="1"/>
          </p:cNvGraphicFramePr>
          <p:nvPr>
            <p:extLst>
              <p:ext uri="{D42A27DB-BD31-4B8C-83A1-F6EECF244321}">
                <p14:modId xmlns:p14="http://schemas.microsoft.com/office/powerpoint/2010/main" val="2054673589"/>
              </p:ext>
            </p:extLst>
          </p:nvPr>
        </p:nvGraphicFramePr>
        <p:xfrm>
          <a:off x="10669371" y="245802"/>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V0.3</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2710645882"/>
                  </a:ext>
                </a:extLst>
              </a:tr>
            </a:tbl>
          </a:graphicData>
        </a:graphic>
      </p:graphicFrame>
      <p:sp>
        <p:nvSpPr>
          <p:cNvPr id="36" name="직사각형 35">
            <a:extLst>
              <a:ext uri="{FF2B5EF4-FFF2-40B4-BE49-F238E27FC236}">
                <a16:creationId xmlns:a16="http://schemas.microsoft.com/office/drawing/2014/main" id="{CA8942A5-8A4D-7542-858C-FD1D3BD9ADA7}"/>
              </a:ext>
            </a:extLst>
          </p:cNvPr>
          <p:cNvSpPr/>
          <p:nvPr/>
        </p:nvSpPr>
        <p:spPr>
          <a:xfrm>
            <a:off x="5495553" y="2940382"/>
            <a:ext cx="2760688" cy="300905"/>
          </a:xfrm>
          <a:prstGeom prst="rect">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8" name="TextBox 37">
            <a:extLst>
              <a:ext uri="{FF2B5EF4-FFF2-40B4-BE49-F238E27FC236}">
                <a16:creationId xmlns:a16="http://schemas.microsoft.com/office/drawing/2014/main" id="{9A5BE9B6-D6EE-A14D-A7E5-2327086B1620}"/>
              </a:ext>
            </a:extLst>
          </p:cNvPr>
          <p:cNvSpPr txBox="1"/>
          <p:nvPr/>
        </p:nvSpPr>
        <p:spPr>
          <a:xfrm>
            <a:off x="7888496" y="3144128"/>
            <a:ext cx="785793" cy="253916"/>
          </a:xfrm>
          <a:prstGeom prst="rect">
            <a:avLst/>
          </a:prstGeom>
          <a:solidFill>
            <a:schemeClr val="bg1"/>
          </a:solidFill>
        </p:spPr>
        <p:txBody>
          <a:bodyPr wrap="none" rtlCol="0">
            <a:spAutoFit/>
          </a:bodyPr>
          <a:lstStyle/>
          <a:p>
            <a:r>
              <a:rPr kumimoji="1" lang="en-US" altLang="ko-KR" sz="1000" b="1" i="1" dirty="0">
                <a:solidFill>
                  <a:srgbClr val="00B0F0"/>
                </a:solidFill>
              </a:rPr>
              <a:t>11/7 </a:t>
            </a:r>
            <a:r>
              <a:rPr kumimoji="1" lang="ko-KR" altLang="en-US" sz="1000" b="1" i="1" dirty="0">
                <a:solidFill>
                  <a:srgbClr val="00B0F0"/>
                </a:solidFill>
              </a:rPr>
              <a:t>삭제</a:t>
            </a:r>
          </a:p>
        </p:txBody>
      </p:sp>
    </p:spTree>
    <p:extLst>
      <p:ext uri="{BB962C8B-B14F-4D97-AF65-F5344CB8AC3E}">
        <p14:creationId xmlns:p14="http://schemas.microsoft.com/office/powerpoint/2010/main" val="4250337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공지사항</a:t>
            </a:r>
            <a:r>
              <a:rPr kumimoji="0" lang="en-US" altLang="ko-KR" sz="1200" b="1" dirty="0">
                <a:solidFill>
                  <a:schemeClr val="bg1"/>
                </a:solidFill>
                <a:latin typeface="+mn-ea"/>
                <a:ea typeface="+mn-ea"/>
                <a:cs typeface="+mn-cs"/>
              </a:rPr>
              <a:t>(</a:t>
            </a:r>
            <a:r>
              <a:rPr kumimoji="0" lang="ko-KR" altLang="en-US" sz="1200" b="1" dirty="0">
                <a:solidFill>
                  <a:schemeClr val="bg1"/>
                </a:solidFill>
                <a:latin typeface="+mn-ea"/>
                <a:ea typeface="+mn-ea"/>
                <a:cs typeface="+mn-cs"/>
              </a:rPr>
              <a:t>목록</a:t>
            </a:r>
            <a:r>
              <a:rPr kumimoji="0" lang="en-US" altLang="ko-KR" sz="1200" b="1" dirty="0">
                <a:solidFill>
                  <a:schemeClr val="bg1"/>
                </a:solidFill>
                <a:latin typeface="+mn-ea"/>
                <a:ea typeface="+mn-ea"/>
                <a:cs typeface="+mn-cs"/>
              </a:rPr>
              <a:t>)</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2166910962"/>
              </p:ext>
            </p:extLst>
          </p:nvPr>
        </p:nvGraphicFramePr>
        <p:xfrm>
          <a:off x="9269501" y="558055"/>
          <a:ext cx="2676438" cy="2458705"/>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CS_030200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목록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10</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 노출 후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페이징</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처리</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번호</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제목</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제목 영역 클릭 시 해당 공지사항 상세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6" name="직사각형 15">
            <a:extLst>
              <a:ext uri="{FF2B5EF4-FFF2-40B4-BE49-F238E27FC236}">
                <a16:creationId xmlns:a16="http://schemas.microsoft.com/office/drawing/2014/main" id="{716032B0-3D50-E940-86BB-07462C65BBD6}"/>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graphicFrame>
        <p:nvGraphicFramePr>
          <p:cNvPr id="22" name="표 174">
            <a:extLst>
              <a:ext uri="{FF2B5EF4-FFF2-40B4-BE49-F238E27FC236}">
                <a16:creationId xmlns:a16="http://schemas.microsoft.com/office/drawing/2014/main" id="{E6B53997-3AC9-4949-9927-3A2852CCDACD}"/>
              </a:ext>
            </a:extLst>
          </p:cNvPr>
          <p:cNvGraphicFramePr>
            <a:graphicFrameLocks noGrp="1"/>
          </p:cNvGraphicFramePr>
          <p:nvPr>
            <p:extLst>
              <p:ext uri="{D42A27DB-BD31-4B8C-83A1-F6EECF244321}">
                <p14:modId xmlns:p14="http://schemas.microsoft.com/office/powerpoint/2010/main" val="1507562001"/>
              </p:ext>
            </p:extLst>
          </p:nvPr>
        </p:nvGraphicFramePr>
        <p:xfrm>
          <a:off x="785408" y="2096542"/>
          <a:ext cx="3330371" cy="2822780"/>
        </p:xfrm>
        <a:graphic>
          <a:graphicData uri="http://schemas.openxmlformats.org/drawingml/2006/table">
            <a:tbl>
              <a:tblPr firstRow="1" bandRow="1">
                <a:tableStyleId>{073A0DAA-6AF3-43AB-8588-CEC1D06C72B9}</a:tableStyleId>
              </a:tblPr>
              <a:tblGrid>
                <a:gridCol w="795577">
                  <a:extLst>
                    <a:ext uri="{9D8B030D-6E8A-4147-A177-3AD203B41FA5}">
                      <a16:colId xmlns:a16="http://schemas.microsoft.com/office/drawing/2014/main" val="20001"/>
                    </a:ext>
                  </a:extLst>
                </a:gridCol>
                <a:gridCol w="2534794">
                  <a:extLst>
                    <a:ext uri="{9D8B030D-6E8A-4147-A177-3AD203B41FA5}">
                      <a16:colId xmlns:a16="http://schemas.microsoft.com/office/drawing/2014/main" val="20003"/>
                    </a:ext>
                  </a:extLst>
                </a:gridCol>
              </a:tblGrid>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10</a:t>
                      </a:r>
                      <a:endParaRPr lang="en-US" altLang="ko-KR" sz="900" b="1" dirty="0">
                        <a:solidFill>
                          <a:schemeClr val="accent6"/>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latin typeface="Gulim" panose="020B0600000101010101" pitchFamily="34" charset="-127"/>
                          <a:ea typeface="Gulim" panose="020B0600000101010101" pitchFamily="34" charset="-127"/>
                        </a:rPr>
                        <a:t>교환</a:t>
                      </a:r>
                      <a:r>
                        <a:rPr lang="en-US" altLang="ko-KR" sz="900" b="0" dirty="0">
                          <a:solidFill>
                            <a:schemeClr val="tx1"/>
                          </a:solidFill>
                          <a:latin typeface="Gulim" panose="020B0600000101010101" pitchFamily="34" charset="-127"/>
                          <a:ea typeface="Gulim" panose="020B0600000101010101" pitchFamily="34" charset="-127"/>
                        </a:rPr>
                        <a:t>/</a:t>
                      </a:r>
                      <a:r>
                        <a:rPr lang="ko-KR" altLang="en-US" sz="900" b="0" dirty="0">
                          <a:solidFill>
                            <a:schemeClr val="tx1"/>
                          </a:solidFill>
                          <a:latin typeface="Gulim" panose="020B0600000101010101" pitchFamily="34" charset="-127"/>
                          <a:ea typeface="Gulim" panose="020B0600000101010101" pitchFamily="34" charset="-127"/>
                        </a:rPr>
                        <a:t>반품 서비스 안내</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71750691"/>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96318180"/>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7345004"/>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57195581"/>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92962109"/>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04318402"/>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67297634"/>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89387804"/>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761804"/>
                  </a:ext>
                </a:extLst>
              </a:tr>
            </a:tbl>
          </a:graphicData>
        </a:graphic>
      </p:graphicFrame>
      <p:graphicFrame>
        <p:nvGraphicFramePr>
          <p:cNvPr id="24" name="표 174">
            <a:extLst>
              <a:ext uri="{FF2B5EF4-FFF2-40B4-BE49-F238E27FC236}">
                <a16:creationId xmlns:a16="http://schemas.microsoft.com/office/drawing/2014/main" id="{266A5770-6B98-C94C-B53D-45BC555390AC}"/>
              </a:ext>
            </a:extLst>
          </p:cNvPr>
          <p:cNvGraphicFramePr>
            <a:graphicFrameLocks noGrp="1"/>
          </p:cNvGraphicFramePr>
          <p:nvPr>
            <p:extLst>
              <p:ext uri="{D42A27DB-BD31-4B8C-83A1-F6EECF244321}">
                <p14:modId xmlns:p14="http://schemas.microsoft.com/office/powerpoint/2010/main" val="3714521916"/>
              </p:ext>
            </p:extLst>
          </p:nvPr>
        </p:nvGraphicFramePr>
        <p:xfrm>
          <a:off x="785408" y="1777440"/>
          <a:ext cx="3330371" cy="285522"/>
        </p:xfrm>
        <a:graphic>
          <a:graphicData uri="http://schemas.openxmlformats.org/drawingml/2006/table">
            <a:tbl>
              <a:tblPr firstRow="1" bandRow="1">
                <a:tableStyleId>{073A0DAA-6AF3-43AB-8588-CEC1D06C72B9}</a:tableStyleId>
              </a:tblPr>
              <a:tblGrid>
                <a:gridCol w="795576">
                  <a:extLst>
                    <a:ext uri="{9D8B030D-6E8A-4147-A177-3AD203B41FA5}">
                      <a16:colId xmlns:a16="http://schemas.microsoft.com/office/drawing/2014/main" val="20001"/>
                    </a:ext>
                  </a:extLst>
                </a:gridCol>
                <a:gridCol w="2534795">
                  <a:extLst>
                    <a:ext uri="{9D8B030D-6E8A-4147-A177-3AD203B41FA5}">
                      <a16:colId xmlns:a16="http://schemas.microsoft.com/office/drawing/2014/main" val="20002"/>
                    </a:ext>
                  </a:extLst>
                </a:gridCol>
              </a:tblGrid>
              <a:tr h="285522">
                <a:tc>
                  <a:txBody>
                    <a:bodyPr/>
                    <a:lstStyle/>
                    <a:p>
                      <a:pPr algn="ctr" latinLnBrk="1"/>
                      <a:r>
                        <a:rPr lang="ko-KR" altLang="en-US" sz="800" b="1" dirty="0">
                          <a:solidFill>
                            <a:schemeClr val="tx1"/>
                          </a:solidFill>
                          <a:latin typeface="Gulim" panose="020B0600000101010101" pitchFamily="34" charset="-127"/>
                          <a:ea typeface="Gulim" panose="020B0600000101010101" pitchFamily="34" charset="-127"/>
                        </a:rPr>
                        <a:t>번호</a:t>
                      </a: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b="1" dirty="0">
                          <a:solidFill>
                            <a:schemeClr val="tx1"/>
                          </a:solidFill>
                          <a:latin typeface="Gulim" panose="020B0600000101010101" pitchFamily="34" charset="-127"/>
                          <a:ea typeface="Gulim" panose="020B0600000101010101" pitchFamily="34" charset="-127"/>
                        </a:rPr>
                        <a:t>제목</a:t>
                      </a: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5" name="타원 14">
            <a:extLst>
              <a:ext uri="{FF2B5EF4-FFF2-40B4-BE49-F238E27FC236}">
                <a16:creationId xmlns:a16="http://schemas.microsoft.com/office/drawing/2014/main" id="{D72A3DE0-FF22-6B48-928F-95D7EC794043}"/>
              </a:ext>
            </a:extLst>
          </p:cNvPr>
          <p:cNvSpPr/>
          <p:nvPr/>
        </p:nvSpPr>
        <p:spPr bwMode="auto">
          <a:xfrm>
            <a:off x="483313" y="1763815"/>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sp>
        <p:nvSpPr>
          <p:cNvPr id="17" name="타원 16">
            <a:extLst>
              <a:ext uri="{FF2B5EF4-FFF2-40B4-BE49-F238E27FC236}">
                <a16:creationId xmlns:a16="http://schemas.microsoft.com/office/drawing/2014/main" id="{FC5DF9DF-A23B-294C-981C-217370ED863A}"/>
              </a:ext>
            </a:extLst>
          </p:cNvPr>
          <p:cNvSpPr/>
          <p:nvPr/>
        </p:nvSpPr>
        <p:spPr bwMode="auto">
          <a:xfrm>
            <a:off x="3801094" y="2128255"/>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3</a:t>
            </a:r>
            <a:endParaRPr lang="ko-KR" altLang="en-US" sz="800" dirty="0">
              <a:solidFill>
                <a:prstClr val="white"/>
              </a:solidFill>
              <a:latin typeface="Trebuchet MS" pitchFamily="34" charset="0"/>
            </a:endParaRPr>
          </a:p>
        </p:txBody>
      </p:sp>
      <p:sp>
        <p:nvSpPr>
          <p:cNvPr id="13" name="직사각형 12">
            <a:extLst>
              <a:ext uri="{FF2B5EF4-FFF2-40B4-BE49-F238E27FC236}">
                <a16:creationId xmlns:a16="http://schemas.microsoft.com/office/drawing/2014/main" id="{22FCA0FF-6D4E-4B45-AD54-1A64D9EE20D5}"/>
              </a:ext>
            </a:extLst>
          </p:cNvPr>
          <p:cNvSpPr/>
          <p:nvPr/>
        </p:nvSpPr>
        <p:spPr>
          <a:xfrm>
            <a:off x="2222800" y="5285164"/>
            <a:ext cx="455588" cy="2936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Gulim" panose="020B0600000101010101" pitchFamily="34" charset="-127"/>
                <a:ea typeface="Gulim" panose="020B0600000101010101" pitchFamily="34" charset="-127"/>
              </a:rPr>
              <a:t>1</a:t>
            </a:r>
          </a:p>
        </p:txBody>
      </p:sp>
      <p:sp>
        <p:nvSpPr>
          <p:cNvPr id="14" name="타원 13">
            <a:extLst>
              <a:ext uri="{FF2B5EF4-FFF2-40B4-BE49-F238E27FC236}">
                <a16:creationId xmlns:a16="http://schemas.microsoft.com/office/drawing/2014/main" id="{B5B38D76-DF72-7E4A-98C3-00E3BBBF9C40}"/>
              </a:ext>
            </a:extLst>
          </p:cNvPr>
          <p:cNvSpPr/>
          <p:nvPr/>
        </p:nvSpPr>
        <p:spPr bwMode="auto">
          <a:xfrm>
            <a:off x="2106291" y="5215281"/>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pic>
        <p:nvPicPr>
          <p:cNvPr id="18" name="그림 17">
            <a:extLst>
              <a:ext uri="{FF2B5EF4-FFF2-40B4-BE49-F238E27FC236}">
                <a16:creationId xmlns:a16="http://schemas.microsoft.com/office/drawing/2014/main" id="{D5875504-B032-934B-8E9F-D16DDB39461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5432" t="7675" r="72206" b="90478"/>
          <a:stretch/>
        </p:blipFill>
        <p:spPr>
          <a:xfrm>
            <a:off x="714450" y="1223756"/>
            <a:ext cx="299783" cy="263658"/>
          </a:xfrm>
          <a:prstGeom prst="rect">
            <a:avLst/>
          </a:prstGeom>
        </p:spPr>
      </p:pic>
      <p:sp>
        <p:nvSpPr>
          <p:cNvPr id="19" name="직사각형 18">
            <a:extLst>
              <a:ext uri="{FF2B5EF4-FFF2-40B4-BE49-F238E27FC236}">
                <a16:creationId xmlns:a16="http://schemas.microsoft.com/office/drawing/2014/main" id="{7E24519B-89CD-7446-B3BC-D5C57690ED76}"/>
              </a:ext>
            </a:extLst>
          </p:cNvPr>
          <p:cNvSpPr/>
          <p:nvPr/>
        </p:nvSpPr>
        <p:spPr>
          <a:xfrm>
            <a:off x="1446937" y="1241193"/>
            <a:ext cx="1997026" cy="246221"/>
          </a:xfrm>
          <a:prstGeom prst="rect">
            <a:avLst/>
          </a:prstGeom>
        </p:spPr>
        <p:txBody>
          <a:bodyPr wrap="square">
            <a:spAutoFit/>
          </a:bodyPr>
          <a:lstStyle/>
          <a:p>
            <a:pPr algn="ctr" fontAlgn="ctr"/>
            <a:r>
              <a:rPr lang="ko-KR" altLang="en-US" sz="1000" b="1" dirty="0">
                <a:solidFill>
                  <a:srgbClr val="000000"/>
                </a:solidFill>
                <a:latin typeface="+mn-ea"/>
                <a:ea typeface="+mn-ea"/>
              </a:rPr>
              <a:t>공지사항</a:t>
            </a:r>
            <a:endParaRPr lang="en-US" altLang="ko-KR" sz="1000" b="1" dirty="0">
              <a:solidFill>
                <a:srgbClr val="000000"/>
              </a:solidFill>
              <a:latin typeface="+mn-ea"/>
              <a:ea typeface="+mn-ea"/>
            </a:endParaRPr>
          </a:p>
        </p:txBody>
      </p:sp>
      <p:cxnSp>
        <p:nvCxnSpPr>
          <p:cNvPr id="20" name="직선 연결선 14">
            <a:extLst>
              <a:ext uri="{FF2B5EF4-FFF2-40B4-BE49-F238E27FC236}">
                <a16:creationId xmlns:a16="http://schemas.microsoft.com/office/drawing/2014/main" id="{9B5A092C-257B-5047-B8B8-88210DF32035}"/>
              </a:ext>
            </a:extLst>
          </p:cNvPr>
          <p:cNvCxnSpPr/>
          <p:nvPr/>
        </p:nvCxnSpPr>
        <p:spPr>
          <a:xfrm>
            <a:off x="714449" y="1583795"/>
            <a:ext cx="3492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87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572160D6-38BD-F245-82DC-355C445A2E72}"/>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공지사항</a:t>
            </a:r>
            <a:r>
              <a:rPr kumimoji="0" lang="en-US" altLang="ko-KR" sz="1200" b="1" dirty="0">
                <a:solidFill>
                  <a:schemeClr val="bg1"/>
                </a:solidFill>
                <a:latin typeface="+mn-ea"/>
                <a:ea typeface="+mn-ea"/>
                <a:cs typeface="+mn-cs"/>
              </a:rPr>
              <a:t>(</a:t>
            </a:r>
            <a:r>
              <a:rPr kumimoji="0" lang="ko-KR" altLang="en-US" sz="1200" b="1" dirty="0">
                <a:solidFill>
                  <a:schemeClr val="bg1"/>
                </a:solidFill>
                <a:latin typeface="+mn-ea"/>
                <a:ea typeface="+mn-ea"/>
                <a:cs typeface="+mn-cs"/>
              </a:rPr>
              <a:t>상세</a:t>
            </a:r>
            <a:r>
              <a:rPr kumimoji="0" lang="en-US" altLang="ko-KR" sz="1200" b="1" dirty="0">
                <a:solidFill>
                  <a:schemeClr val="bg1"/>
                </a:solidFill>
                <a:latin typeface="+mn-ea"/>
                <a:ea typeface="+mn-ea"/>
                <a:cs typeface="+mn-cs"/>
              </a:rPr>
              <a:t>)</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CS_030300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목록 화면으로 이동</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graphicFrame>
        <p:nvGraphicFramePr>
          <p:cNvPr id="22" name="표 174">
            <a:extLst>
              <a:ext uri="{FF2B5EF4-FFF2-40B4-BE49-F238E27FC236}">
                <a16:creationId xmlns:a16="http://schemas.microsoft.com/office/drawing/2014/main" id="{E6B53997-3AC9-4949-9927-3A2852CCDACD}"/>
              </a:ext>
            </a:extLst>
          </p:cNvPr>
          <p:cNvGraphicFramePr>
            <a:graphicFrameLocks noGrp="1"/>
          </p:cNvGraphicFramePr>
          <p:nvPr>
            <p:extLst>
              <p:ext uri="{D42A27DB-BD31-4B8C-83A1-F6EECF244321}">
                <p14:modId xmlns:p14="http://schemas.microsoft.com/office/powerpoint/2010/main" val="3448251523"/>
              </p:ext>
            </p:extLst>
          </p:nvPr>
        </p:nvGraphicFramePr>
        <p:xfrm>
          <a:off x="785411" y="2062581"/>
          <a:ext cx="3330370" cy="2932263"/>
        </p:xfrm>
        <a:graphic>
          <a:graphicData uri="http://schemas.openxmlformats.org/drawingml/2006/table">
            <a:tbl>
              <a:tblPr firstRow="1" bandRow="1">
                <a:tableStyleId>{073A0DAA-6AF3-43AB-8588-CEC1D06C72B9}</a:tableStyleId>
              </a:tblPr>
              <a:tblGrid>
                <a:gridCol w="3330370">
                  <a:extLst>
                    <a:ext uri="{9D8B030D-6E8A-4147-A177-3AD203B41FA5}">
                      <a16:colId xmlns:a16="http://schemas.microsoft.com/office/drawing/2014/main" val="20001"/>
                    </a:ext>
                  </a:extLst>
                </a:gridCol>
              </a:tblGrid>
              <a:tr h="2932263">
                <a:tc>
                  <a:txBody>
                    <a:bodyPr/>
                    <a:lstStyle/>
                    <a:p>
                      <a:pPr marL="142875" indent="0">
                        <a:tabLst/>
                      </a:pP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안녕하세요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코리아입니다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p>
                    <a:p>
                      <a:pPr marL="142875" indent="0">
                        <a:tabLst/>
                      </a:pP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언제나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사랑해주셔서 감사드리며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반품</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환불 관련 공지 사항이 있어 안내 드립니다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p>
                    <a:p>
                      <a:pPr marL="142875" indent="0">
                        <a:tabLst/>
                      </a:pP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1.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반품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배송비는</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반품 사유에 따라 달라집니다</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 </a:t>
                      </a:r>
                      <a:endPar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단순 변심 혹은 사이즈 문제 등 고객 개인 사유로 인한 반품 시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 </a:t>
                      </a:r>
                      <a:endPar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무료 배송 상품의 경우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왕복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5,000</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원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최초 배송 시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컨버스에서</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택배비용을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부담하여 발송하였기에 최초배송비와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반송비가</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부과됩니다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pPr marL="142875" indent="0">
                        <a:tabLst/>
                      </a:pP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유료 배송 상품의 경우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반품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2,500</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원 </a:t>
                      </a:r>
                    </a:p>
                    <a:p>
                      <a:pPr marL="142875" indent="0">
                        <a:tabLst/>
                      </a:pP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2)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제품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오배송</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및 불량 시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배송비는</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컨버스에서</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부담합니다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b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b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2. </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반품</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환불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입금처</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반품 페이지 내 안내사항을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따라주시면</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되며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고객 단순 변심 건의 경우 해당 금액이 자동 차감되어 나머지 금액만 환불 예정이기에 </a:t>
                      </a:r>
                    </a:p>
                    <a:p>
                      <a:pPr marL="142875" indent="0">
                        <a:tabLst/>
                      </a:pP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추가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납입은 필요치 않습니다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p>
                    <a:p>
                      <a:pPr marL="142875" indent="0">
                        <a:tabLst/>
                      </a:pP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3.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시행일자</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 2019</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년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10</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월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1</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일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월</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a:t>
                      </a:r>
                      <a:b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br>
                      <a:endPar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감사합니다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p>
                    <a:p>
                      <a:pPr marL="142875" indent="0">
                        <a:tabLst/>
                      </a:pP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 드림</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4" name="표 174">
            <a:extLst>
              <a:ext uri="{FF2B5EF4-FFF2-40B4-BE49-F238E27FC236}">
                <a16:creationId xmlns:a16="http://schemas.microsoft.com/office/drawing/2014/main" id="{266A5770-6B98-C94C-B53D-45BC555390AC}"/>
              </a:ext>
            </a:extLst>
          </p:cNvPr>
          <p:cNvGraphicFramePr>
            <a:graphicFrameLocks noGrp="1"/>
          </p:cNvGraphicFramePr>
          <p:nvPr>
            <p:extLst>
              <p:ext uri="{D42A27DB-BD31-4B8C-83A1-F6EECF244321}">
                <p14:modId xmlns:p14="http://schemas.microsoft.com/office/powerpoint/2010/main" val="559853650"/>
              </p:ext>
            </p:extLst>
          </p:nvPr>
        </p:nvGraphicFramePr>
        <p:xfrm>
          <a:off x="785411" y="1743480"/>
          <a:ext cx="3330370" cy="285522"/>
        </p:xfrm>
        <a:graphic>
          <a:graphicData uri="http://schemas.openxmlformats.org/drawingml/2006/table">
            <a:tbl>
              <a:tblPr firstRow="1" bandRow="1">
                <a:tableStyleId>{073A0DAA-6AF3-43AB-8588-CEC1D06C72B9}</a:tableStyleId>
              </a:tblPr>
              <a:tblGrid>
                <a:gridCol w="2626129">
                  <a:extLst>
                    <a:ext uri="{9D8B030D-6E8A-4147-A177-3AD203B41FA5}">
                      <a16:colId xmlns:a16="http://schemas.microsoft.com/office/drawing/2014/main" val="20002"/>
                    </a:ext>
                  </a:extLst>
                </a:gridCol>
                <a:gridCol w="704241">
                  <a:extLst>
                    <a:ext uri="{9D8B030D-6E8A-4147-A177-3AD203B41FA5}">
                      <a16:colId xmlns:a16="http://schemas.microsoft.com/office/drawing/2014/main" val="3293648120"/>
                    </a:ext>
                  </a:extLst>
                </a:gridCol>
              </a:tblGrid>
              <a:tr h="285522">
                <a:tc>
                  <a:txBody>
                    <a:bodyPr/>
                    <a:lstStyle/>
                    <a:p>
                      <a:pPr algn="ctr" latinLnBrk="1"/>
                      <a:r>
                        <a:rPr lang="ko-KR" altLang="en-US" sz="800" b="1" dirty="0">
                          <a:solidFill>
                            <a:schemeClr val="tx1"/>
                          </a:solidFill>
                          <a:latin typeface="Gulim" panose="020B0600000101010101" pitchFamily="34" charset="-127"/>
                          <a:ea typeface="Gulim" panose="020B0600000101010101" pitchFamily="34" charset="-127"/>
                        </a:rPr>
                        <a:t>교환</a:t>
                      </a:r>
                      <a:r>
                        <a:rPr lang="en-US" altLang="ko-KR" sz="800" b="1" dirty="0">
                          <a:solidFill>
                            <a:schemeClr val="tx1"/>
                          </a:solidFill>
                          <a:latin typeface="Gulim" panose="020B0600000101010101" pitchFamily="34" charset="-127"/>
                          <a:ea typeface="Gulim" panose="020B0600000101010101" pitchFamily="34" charset="-127"/>
                        </a:rPr>
                        <a:t>/</a:t>
                      </a:r>
                      <a:r>
                        <a:rPr lang="ko-KR" altLang="en-US" sz="800" b="1" dirty="0">
                          <a:solidFill>
                            <a:schemeClr val="tx1"/>
                          </a:solidFill>
                          <a:latin typeface="Gulim" panose="020B0600000101010101" pitchFamily="34" charset="-127"/>
                          <a:ea typeface="Gulim" panose="020B0600000101010101" pitchFamily="34" charset="-127"/>
                        </a:rPr>
                        <a:t>반품 서비스 안내</a:t>
                      </a: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800" b="1" dirty="0">
                          <a:solidFill>
                            <a:schemeClr val="tx1"/>
                          </a:solidFill>
                          <a:latin typeface="Gulim" panose="020B0600000101010101" pitchFamily="34" charset="-127"/>
                          <a:ea typeface="Gulim" panose="020B0600000101010101" pitchFamily="34" charset="-127"/>
                        </a:rPr>
                        <a:t>2019-10-01</a:t>
                      </a:r>
                      <a:endParaRPr lang="ko-KR" altLang="en-US" sz="800" b="1" dirty="0">
                        <a:solidFill>
                          <a:schemeClr val="tx1"/>
                        </a:solidFill>
                        <a:latin typeface="Gulim" panose="020B0600000101010101" pitchFamily="34" charset="-127"/>
                        <a:ea typeface="Gulim" panose="020B0600000101010101" pitchFamily="34" charset="-127"/>
                      </a:endParaRP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3" name="직사각형 12">
            <a:extLst>
              <a:ext uri="{FF2B5EF4-FFF2-40B4-BE49-F238E27FC236}">
                <a16:creationId xmlns:a16="http://schemas.microsoft.com/office/drawing/2014/main" id="{22FCA0FF-6D4E-4B45-AD54-1A64D9EE20D5}"/>
              </a:ext>
            </a:extLst>
          </p:cNvPr>
          <p:cNvSpPr/>
          <p:nvPr/>
        </p:nvSpPr>
        <p:spPr>
          <a:xfrm>
            <a:off x="2222800" y="5251204"/>
            <a:ext cx="455588" cy="293697"/>
          </a:xfrm>
          <a:prstGeom prst="rect">
            <a:avLst/>
          </a:prstGeom>
          <a:solidFill>
            <a:schemeClr val="tx1">
              <a:lumMod val="75000"/>
              <a:lumOff val="2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bg1"/>
                </a:solidFill>
                <a:latin typeface="Gulim" panose="020B0600000101010101" pitchFamily="34" charset="-127"/>
                <a:ea typeface="Gulim" panose="020B0600000101010101" pitchFamily="34" charset="-127"/>
              </a:rPr>
              <a:t>목록</a:t>
            </a:r>
            <a:endParaRPr lang="en-US" altLang="ko-KR" sz="1000" dirty="0">
              <a:solidFill>
                <a:schemeClr val="bg1"/>
              </a:solidFill>
              <a:latin typeface="Gulim" panose="020B0600000101010101" pitchFamily="34" charset="-127"/>
              <a:ea typeface="Gulim" panose="020B0600000101010101" pitchFamily="34" charset="-127"/>
            </a:endParaRPr>
          </a:p>
        </p:txBody>
      </p:sp>
      <p:sp>
        <p:nvSpPr>
          <p:cNvPr id="14" name="타원 13">
            <a:extLst>
              <a:ext uri="{FF2B5EF4-FFF2-40B4-BE49-F238E27FC236}">
                <a16:creationId xmlns:a16="http://schemas.microsoft.com/office/drawing/2014/main" id="{B5B38D76-DF72-7E4A-98C3-00E3BBBF9C40}"/>
              </a:ext>
            </a:extLst>
          </p:cNvPr>
          <p:cNvSpPr/>
          <p:nvPr/>
        </p:nvSpPr>
        <p:spPr bwMode="auto">
          <a:xfrm>
            <a:off x="2086201" y="5181321"/>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pic>
        <p:nvPicPr>
          <p:cNvPr id="15" name="그림 14">
            <a:extLst>
              <a:ext uri="{FF2B5EF4-FFF2-40B4-BE49-F238E27FC236}">
                <a16:creationId xmlns:a16="http://schemas.microsoft.com/office/drawing/2014/main" id="{B6D202F7-8B2A-CB45-AB0F-B787BFBF367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5432" t="7675" r="72206" b="90478"/>
          <a:stretch/>
        </p:blipFill>
        <p:spPr>
          <a:xfrm>
            <a:off x="714450" y="1223756"/>
            <a:ext cx="299783" cy="263658"/>
          </a:xfrm>
          <a:prstGeom prst="rect">
            <a:avLst/>
          </a:prstGeom>
        </p:spPr>
      </p:pic>
      <p:sp>
        <p:nvSpPr>
          <p:cNvPr id="16" name="직사각형 15">
            <a:extLst>
              <a:ext uri="{FF2B5EF4-FFF2-40B4-BE49-F238E27FC236}">
                <a16:creationId xmlns:a16="http://schemas.microsoft.com/office/drawing/2014/main" id="{0D6F96F7-A670-C846-BCE5-8A3AC485D5AB}"/>
              </a:ext>
            </a:extLst>
          </p:cNvPr>
          <p:cNvSpPr/>
          <p:nvPr/>
        </p:nvSpPr>
        <p:spPr>
          <a:xfrm>
            <a:off x="1446937" y="1241193"/>
            <a:ext cx="1997026" cy="246221"/>
          </a:xfrm>
          <a:prstGeom prst="rect">
            <a:avLst/>
          </a:prstGeom>
        </p:spPr>
        <p:txBody>
          <a:bodyPr wrap="square">
            <a:spAutoFit/>
          </a:bodyPr>
          <a:lstStyle/>
          <a:p>
            <a:pPr algn="ctr" fontAlgn="ctr"/>
            <a:r>
              <a:rPr lang="ko-KR" altLang="en-US" sz="1000" b="1" dirty="0">
                <a:solidFill>
                  <a:srgbClr val="000000"/>
                </a:solidFill>
                <a:latin typeface="+mn-ea"/>
                <a:ea typeface="+mn-ea"/>
              </a:rPr>
              <a:t>공지사항</a:t>
            </a:r>
            <a:endParaRPr lang="en-US" altLang="ko-KR" sz="1000" b="1" dirty="0">
              <a:solidFill>
                <a:srgbClr val="000000"/>
              </a:solidFill>
              <a:latin typeface="+mn-ea"/>
              <a:ea typeface="+mn-ea"/>
            </a:endParaRPr>
          </a:p>
        </p:txBody>
      </p:sp>
      <p:cxnSp>
        <p:nvCxnSpPr>
          <p:cNvPr id="17" name="직선 연결선 14">
            <a:extLst>
              <a:ext uri="{FF2B5EF4-FFF2-40B4-BE49-F238E27FC236}">
                <a16:creationId xmlns:a16="http://schemas.microsoft.com/office/drawing/2014/main" id="{CAD824BA-E0AD-E94B-8BFE-52A5464F8E8F}"/>
              </a:ext>
            </a:extLst>
          </p:cNvPr>
          <p:cNvCxnSpPr/>
          <p:nvPr/>
        </p:nvCxnSpPr>
        <p:spPr>
          <a:xfrm>
            <a:off x="714449" y="1583795"/>
            <a:ext cx="3492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4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A8E27DCF-6E48-E84F-90E8-EB41004292DA}"/>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자주 묻는 질문</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3239048413"/>
              </p:ext>
            </p:extLst>
          </p:nvPr>
        </p:nvGraphicFramePr>
        <p:xfrm>
          <a:off x="9269501" y="558055"/>
          <a:ext cx="2676438" cy="269529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CS_040000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pt-BR" altLang="ko-KR" sz="900" b="0" i="0" u="none" strike="noStrike" cap="none" normalizeH="0" baseline="0" dirty="0" err="1">
                          <a:ln>
                            <a:noFill/>
                          </a:ln>
                          <a:solidFill>
                            <a:schemeClr val="tx1"/>
                          </a:solidFill>
                          <a:effectLst/>
                          <a:latin typeface="Trebuchet MS" pitchFamily="34" charset="0"/>
                          <a:ea typeface="돋움" pitchFamily="50" charset="-127"/>
                        </a:rPr>
                        <a:t>Tab</a:t>
                      </a:r>
                      <a:r>
                        <a:rPr kumimoji="0" lang="pt-BR" altLang="ko-KR" sz="900" b="0" i="0" u="none" strike="noStrike" cap="none" normalizeH="0" baseline="0" dirty="0">
                          <a:ln>
                            <a:noFill/>
                          </a:ln>
                          <a:solidFill>
                            <a:schemeClr val="tx1"/>
                          </a:solidFill>
                          <a:effectLst/>
                          <a:latin typeface="Trebuchet MS" pitchFamily="34" charset="0"/>
                          <a:ea typeface="돋움" pitchFamily="50" charset="-127"/>
                        </a:rPr>
                        <a:t> UI</a:t>
                      </a: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좌우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scroll</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아코디어</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형태 클릭 시 답변이 펼쳐지며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다른 질문 선택 시 이전 선택 질문 답변은 닫히며 새로 펼쳐짐</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10</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 노출 후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페이징</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처리</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26" name="TextBox 25">
            <a:extLst>
              <a:ext uri="{FF2B5EF4-FFF2-40B4-BE49-F238E27FC236}">
                <a16:creationId xmlns:a16="http://schemas.microsoft.com/office/drawing/2014/main" id="{0C8F1737-C0E5-DD45-8E93-49B1D61444DB}"/>
              </a:ext>
            </a:extLst>
          </p:cNvPr>
          <p:cNvSpPr txBox="1"/>
          <p:nvPr/>
        </p:nvSpPr>
        <p:spPr>
          <a:xfrm>
            <a:off x="847698" y="1821017"/>
            <a:ext cx="776175" cy="253916"/>
          </a:xfrm>
          <a:prstGeom prst="rect">
            <a:avLst/>
          </a:prstGeom>
          <a:noFill/>
        </p:spPr>
        <p:txBody>
          <a:bodyPr wrap="none" rtlCol="0">
            <a:spAutoFit/>
          </a:bodyPr>
          <a:lstStyle/>
          <a:p>
            <a:r>
              <a:rPr lang="ko-KR" altLang="en-US" sz="1050" b="1" dirty="0">
                <a:latin typeface="Trebuchet MS" pitchFamily="34" charset="0"/>
              </a:rPr>
              <a:t>주문</a:t>
            </a:r>
            <a:r>
              <a:rPr lang="en-US" altLang="ko-KR" sz="1050" b="1" dirty="0">
                <a:latin typeface="Trebuchet MS" pitchFamily="34" charset="0"/>
              </a:rPr>
              <a:t>/</a:t>
            </a:r>
            <a:r>
              <a:rPr lang="ko-KR" altLang="en-US" sz="1050" b="1" dirty="0">
                <a:latin typeface="Trebuchet MS" pitchFamily="34" charset="0"/>
              </a:rPr>
              <a:t>결제</a:t>
            </a:r>
          </a:p>
        </p:txBody>
      </p:sp>
      <p:cxnSp>
        <p:nvCxnSpPr>
          <p:cNvPr id="27" name="직선 연결선[R] 26">
            <a:extLst>
              <a:ext uri="{FF2B5EF4-FFF2-40B4-BE49-F238E27FC236}">
                <a16:creationId xmlns:a16="http://schemas.microsoft.com/office/drawing/2014/main" id="{F1BFA0D7-4CEC-3549-9A29-879E85AE8D3D}"/>
              </a:ext>
            </a:extLst>
          </p:cNvPr>
          <p:cNvCxnSpPr/>
          <p:nvPr/>
        </p:nvCxnSpPr>
        <p:spPr>
          <a:xfrm>
            <a:off x="785410" y="2136052"/>
            <a:ext cx="948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BA56549-924F-794E-A7C1-708A4CF8F3C8}"/>
              </a:ext>
            </a:extLst>
          </p:cNvPr>
          <p:cNvSpPr txBox="1"/>
          <p:nvPr/>
        </p:nvSpPr>
        <p:spPr>
          <a:xfrm>
            <a:off x="1852487" y="1821017"/>
            <a:ext cx="1098378" cy="253916"/>
          </a:xfrm>
          <a:prstGeom prst="rect">
            <a:avLst/>
          </a:prstGeom>
          <a:noFill/>
        </p:spPr>
        <p:txBody>
          <a:bodyPr wrap="none" rtlCol="0">
            <a:spAutoFit/>
          </a:bodyPr>
          <a:lstStyle/>
          <a:p>
            <a:r>
              <a:rPr lang="ko-KR" altLang="en-US" sz="1050" b="1" dirty="0">
                <a:latin typeface="Trebuchet MS" pitchFamily="34" charset="0"/>
              </a:rPr>
              <a:t>취소</a:t>
            </a:r>
            <a:r>
              <a:rPr lang="en-US" altLang="ko-KR" sz="1050" b="1" dirty="0">
                <a:latin typeface="Trebuchet MS" pitchFamily="34" charset="0"/>
              </a:rPr>
              <a:t>/</a:t>
            </a:r>
            <a:r>
              <a:rPr lang="ko-KR" altLang="en-US" sz="1050" b="1" dirty="0">
                <a:latin typeface="Trebuchet MS" pitchFamily="34" charset="0"/>
              </a:rPr>
              <a:t>교환</a:t>
            </a:r>
            <a:r>
              <a:rPr lang="en-US" altLang="ko-KR" sz="1050" b="1" dirty="0">
                <a:latin typeface="Trebuchet MS" pitchFamily="34" charset="0"/>
              </a:rPr>
              <a:t>/</a:t>
            </a:r>
            <a:r>
              <a:rPr lang="ko-KR" altLang="en-US" sz="1050" b="1" dirty="0">
                <a:latin typeface="Trebuchet MS" pitchFamily="34" charset="0"/>
              </a:rPr>
              <a:t>반품</a:t>
            </a:r>
          </a:p>
        </p:txBody>
      </p:sp>
      <p:sp>
        <p:nvSpPr>
          <p:cNvPr id="28" name="TextBox 27">
            <a:extLst>
              <a:ext uri="{FF2B5EF4-FFF2-40B4-BE49-F238E27FC236}">
                <a16:creationId xmlns:a16="http://schemas.microsoft.com/office/drawing/2014/main" id="{36579F6B-19D4-CD44-995E-07E48A247DF2}"/>
              </a:ext>
            </a:extLst>
          </p:cNvPr>
          <p:cNvSpPr txBox="1"/>
          <p:nvPr/>
        </p:nvSpPr>
        <p:spPr>
          <a:xfrm>
            <a:off x="3179479" y="1821017"/>
            <a:ext cx="776175" cy="253916"/>
          </a:xfrm>
          <a:prstGeom prst="rect">
            <a:avLst/>
          </a:prstGeom>
          <a:noFill/>
        </p:spPr>
        <p:txBody>
          <a:bodyPr wrap="none" rtlCol="0">
            <a:spAutoFit/>
          </a:bodyPr>
          <a:lstStyle/>
          <a:p>
            <a:r>
              <a:rPr lang="ko-KR" altLang="en-US" sz="1050" b="1" dirty="0">
                <a:latin typeface="Trebuchet MS" pitchFamily="34" charset="0"/>
              </a:rPr>
              <a:t>상품</a:t>
            </a:r>
            <a:r>
              <a:rPr lang="en-US" altLang="ko-KR" sz="1050" b="1" dirty="0">
                <a:latin typeface="Trebuchet MS" pitchFamily="34" charset="0"/>
              </a:rPr>
              <a:t>/</a:t>
            </a:r>
            <a:r>
              <a:rPr lang="ko-KR" altLang="en-US" sz="1050" b="1" dirty="0">
                <a:latin typeface="Trebuchet MS" pitchFamily="34" charset="0"/>
              </a:rPr>
              <a:t>배송</a:t>
            </a:r>
          </a:p>
        </p:txBody>
      </p:sp>
      <p:sp>
        <p:nvSpPr>
          <p:cNvPr id="30" name="TextBox 29">
            <a:extLst>
              <a:ext uri="{FF2B5EF4-FFF2-40B4-BE49-F238E27FC236}">
                <a16:creationId xmlns:a16="http://schemas.microsoft.com/office/drawing/2014/main" id="{D23EEE5F-3E76-9240-9485-11895E50AC1B}"/>
              </a:ext>
            </a:extLst>
          </p:cNvPr>
          <p:cNvSpPr txBox="1"/>
          <p:nvPr/>
        </p:nvSpPr>
        <p:spPr>
          <a:xfrm>
            <a:off x="4184268" y="1821017"/>
            <a:ext cx="1489510" cy="253916"/>
          </a:xfrm>
          <a:prstGeom prst="rect">
            <a:avLst/>
          </a:prstGeom>
          <a:noFill/>
        </p:spPr>
        <p:txBody>
          <a:bodyPr wrap="none" rtlCol="0">
            <a:spAutoFit/>
          </a:bodyPr>
          <a:lstStyle/>
          <a:p>
            <a:r>
              <a:rPr lang="ko-KR" altLang="en-US" sz="1050" b="1" dirty="0">
                <a:latin typeface="Trebuchet MS" pitchFamily="34" charset="0"/>
              </a:rPr>
              <a:t>프로모션</a:t>
            </a:r>
            <a:r>
              <a:rPr lang="en-US" altLang="ko-KR" sz="1050" b="1" dirty="0">
                <a:latin typeface="Trebuchet MS" pitchFamily="34" charset="0"/>
              </a:rPr>
              <a:t> </a:t>
            </a:r>
            <a:r>
              <a:rPr lang="ko-KR" altLang="en-US" sz="1050" b="1" dirty="0">
                <a:latin typeface="Trebuchet MS" pitchFamily="34" charset="0"/>
              </a:rPr>
              <a:t>코드</a:t>
            </a:r>
            <a:r>
              <a:rPr lang="en-US" altLang="ko-KR" sz="1050" b="1" dirty="0">
                <a:latin typeface="Trebuchet MS" pitchFamily="34" charset="0"/>
              </a:rPr>
              <a:t>/</a:t>
            </a:r>
            <a:r>
              <a:rPr lang="ko-KR" altLang="en-US" sz="1050" b="1" dirty="0">
                <a:latin typeface="Trebuchet MS" pitchFamily="34" charset="0"/>
              </a:rPr>
              <a:t>이벤트</a:t>
            </a:r>
          </a:p>
        </p:txBody>
      </p:sp>
      <p:sp>
        <p:nvSpPr>
          <p:cNvPr id="31" name="TextBox 30">
            <a:extLst>
              <a:ext uri="{FF2B5EF4-FFF2-40B4-BE49-F238E27FC236}">
                <a16:creationId xmlns:a16="http://schemas.microsoft.com/office/drawing/2014/main" id="{22302FDC-4247-F54C-B278-BCC1A9814549}"/>
              </a:ext>
            </a:extLst>
          </p:cNvPr>
          <p:cNvSpPr txBox="1"/>
          <p:nvPr/>
        </p:nvSpPr>
        <p:spPr>
          <a:xfrm>
            <a:off x="5902392" y="1821017"/>
            <a:ext cx="1180131" cy="253916"/>
          </a:xfrm>
          <a:prstGeom prst="rect">
            <a:avLst/>
          </a:prstGeom>
          <a:noFill/>
        </p:spPr>
        <p:txBody>
          <a:bodyPr wrap="none" rtlCol="0">
            <a:spAutoFit/>
          </a:bodyPr>
          <a:lstStyle/>
          <a:p>
            <a:r>
              <a:rPr lang="ko-KR" altLang="en-US" sz="1050" b="1" dirty="0" err="1">
                <a:latin typeface="Trebuchet MS" pitchFamily="34" charset="0"/>
              </a:rPr>
              <a:t>회원혜택</a:t>
            </a:r>
            <a:r>
              <a:rPr lang="en-US" altLang="ko-KR" sz="1050" b="1" dirty="0">
                <a:latin typeface="Trebuchet MS" pitchFamily="34" charset="0"/>
              </a:rPr>
              <a:t>/</a:t>
            </a:r>
            <a:r>
              <a:rPr lang="ko-KR" altLang="en-US" sz="1050" b="1" dirty="0">
                <a:latin typeface="Trebuchet MS" pitchFamily="34" charset="0"/>
              </a:rPr>
              <a:t>서비스</a:t>
            </a:r>
          </a:p>
        </p:txBody>
      </p:sp>
      <p:sp>
        <p:nvSpPr>
          <p:cNvPr id="32" name="TextBox 31">
            <a:extLst>
              <a:ext uri="{FF2B5EF4-FFF2-40B4-BE49-F238E27FC236}">
                <a16:creationId xmlns:a16="http://schemas.microsoft.com/office/drawing/2014/main" id="{8DBBF272-E308-7248-BFC6-28B9EA8B9DA7}"/>
              </a:ext>
            </a:extLst>
          </p:cNvPr>
          <p:cNvSpPr txBox="1"/>
          <p:nvPr/>
        </p:nvSpPr>
        <p:spPr>
          <a:xfrm>
            <a:off x="7311135" y="1821017"/>
            <a:ext cx="1180131" cy="253916"/>
          </a:xfrm>
          <a:prstGeom prst="rect">
            <a:avLst/>
          </a:prstGeom>
          <a:noFill/>
        </p:spPr>
        <p:txBody>
          <a:bodyPr wrap="none" rtlCol="0">
            <a:spAutoFit/>
          </a:bodyPr>
          <a:lstStyle/>
          <a:p>
            <a:r>
              <a:rPr lang="ko-KR" altLang="en-US" sz="1050" b="1" dirty="0" err="1">
                <a:latin typeface="Trebuchet MS" pitchFamily="34" charset="0"/>
              </a:rPr>
              <a:t>사이트이용</a:t>
            </a:r>
            <a:r>
              <a:rPr lang="en-US" altLang="ko-KR" sz="1050" b="1" dirty="0">
                <a:latin typeface="Trebuchet MS" pitchFamily="34" charset="0"/>
              </a:rPr>
              <a:t>/</a:t>
            </a:r>
            <a:r>
              <a:rPr lang="ko-KR" altLang="en-US" sz="1050" b="1" dirty="0">
                <a:latin typeface="Trebuchet MS" pitchFamily="34" charset="0"/>
              </a:rPr>
              <a:t>기타</a:t>
            </a:r>
          </a:p>
        </p:txBody>
      </p:sp>
      <p:graphicFrame>
        <p:nvGraphicFramePr>
          <p:cNvPr id="21" name="표 174">
            <a:extLst>
              <a:ext uri="{FF2B5EF4-FFF2-40B4-BE49-F238E27FC236}">
                <a16:creationId xmlns:a16="http://schemas.microsoft.com/office/drawing/2014/main" id="{241E7191-9C4C-584F-909D-8FBE2D420FAB}"/>
              </a:ext>
            </a:extLst>
          </p:cNvPr>
          <p:cNvGraphicFramePr>
            <a:graphicFrameLocks noGrp="1"/>
          </p:cNvGraphicFramePr>
          <p:nvPr>
            <p:extLst>
              <p:ext uri="{D42A27DB-BD31-4B8C-83A1-F6EECF244321}">
                <p14:modId xmlns:p14="http://schemas.microsoft.com/office/powerpoint/2010/main" val="1520213830"/>
              </p:ext>
            </p:extLst>
          </p:nvPr>
        </p:nvGraphicFramePr>
        <p:xfrm>
          <a:off x="778892" y="2282595"/>
          <a:ext cx="3336888" cy="3081184"/>
        </p:xfrm>
        <a:graphic>
          <a:graphicData uri="http://schemas.openxmlformats.org/drawingml/2006/table">
            <a:tbl>
              <a:tblPr firstRow="1" bandRow="1">
                <a:tableStyleId>{073A0DAA-6AF3-43AB-8588-CEC1D06C72B9}</a:tableStyleId>
              </a:tblPr>
              <a:tblGrid>
                <a:gridCol w="3336888">
                  <a:extLst>
                    <a:ext uri="{9D8B030D-6E8A-4147-A177-3AD203B41FA5}">
                      <a16:colId xmlns:a16="http://schemas.microsoft.com/office/drawing/2014/main" val="20003"/>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주문취소나 변경은 어떻게 하나요</a:t>
                      </a:r>
                      <a:r>
                        <a:rPr lang="en-US" altLang="ko-KR" sz="900" b="0" dirty="0">
                          <a:solidFill>
                            <a:schemeClr val="tx1"/>
                          </a:solidFill>
                          <a:latin typeface="Gulim" panose="020B0600000101010101" pitchFamily="34" charset="-127"/>
                          <a:ea typeface="Gulim" panose="020B0600000101010101" pitchFamily="34" charset="-127"/>
                        </a:rPr>
                        <a:t>?</a:t>
                      </a:r>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82278">
                <a:tc>
                  <a:txBody>
                    <a:bodyPr/>
                    <a:lstStyle/>
                    <a:p>
                      <a:pPr marL="0" marR="0" indent="0" algn="l" defTabSz="825463" rtl="0" eaLnBrk="1" fontAlgn="auto" latinLnBrk="1" hangingPunct="1">
                        <a:lnSpc>
                          <a:spcPct val="100000"/>
                        </a:lnSpc>
                        <a:spcBef>
                          <a:spcPts val="0"/>
                        </a:spcBef>
                        <a:spcAft>
                          <a:spcPts val="0"/>
                        </a:spcAft>
                        <a:buClrTx/>
                        <a:buSzTx/>
                        <a:buFontTx/>
                        <a:buNone/>
                        <a:tabLst/>
                        <a:defRPr/>
                      </a:pPr>
                      <a:endParaRPr lang="en-US" altLang="ko-KR" sz="900" b="0" dirty="0">
                        <a:solidFill>
                          <a:schemeClr val="tx1"/>
                        </a:solidFill>
                        <a:latin typeface="Gulim" panose="020B0600000101010101" pitchFamily="34" charset="-127"/>
                        <a:ea typeface="Gulim" panose="020B0600000101010101" pitchFamily="34" charset="-127"/>
                      </a:endParaRPr>
                    </a:p>
                    <a:p>
                      <a:pPr marL="98425" marR="0" indent="0" algn="l" defTabSz="825463"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latin typeface="Gulim" panose="020B0600000101010101" pitchFamily="34" charset="-127"/>
                          <a:ea typeface="Gulim" panose="020B0600000101010101" pitchFamily="34" charset="-127"/>
                        </a:rPr>
                        <a:t> 배송 전 주문 취소는 가능하나</a:t>
                      </a:r>
                      <a:r>
                        <a:rPr lang="en-US" altLang="ko-KR" sz="900" b="0" dirty="0">
                          <a:solidFill>
                            <a:schemeClr val="tx1"/>
                          </a:solidFill>
                          <a:latin typeface="Gulim" panose="020B0600000101010101" pitchFamily="34" charset="-127"/>
                          <a:ea typeface="Gulim" panose="020B0600000101010101" pitchFamily="34" charset="-127"/>
                        </a:rPr>
                        <a:t>, </a:t>
                      </a:r>
                      <a:r>
                        <a:rPr lang="ko-KR" altLang="en-US" sz="900" b="0" dirty="0">
                          <a:solidFill>
                            <a:schemeClr val="tx1"/>
                          </a:solidFill>
                          <a:latin typeface="Gulim" panose="020B0600000101010101" pitchFamily="34" charset="-127"/>
                          <a:ea typeface="Gulim" panose="020B0600000101010101" pitchFamily="34" charset="-127"/>
                        </a:rPr>
                        <a:t>배송 접수 이후의 주문의 취소나 변경은 불가능 합니다</a:t>
                      </a:r>
                      <a:r>
                        <a:rPr lang="en-US" altLang="ko-KR" sz="900" b="0" dirty="0">
                          <a:solidFill>
                            <a:schemeClr val="tx1"/>
                          </a:solidFill>
                          <a:latin typeface="Gulim" panose="020B0600000101010101" pitchFamily="34" charset="-127"/>
                          <a:ea typeface="Gulim" panose="020B0600000101010101" pitchFamily="34" charset="-127"/>
                        </a:rPr>
                        <a:t>. </a:t>
                      </a:r>
                    </a:p>
                    <a:p>
                      <a:pPr marL="98425" marR="0" indent="0" algn="l" defTabSz="825463"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latin typeface="Gulim" panose="020B0600000101010101" pitchFamily="34" charset="-127"/>
                          <a:ea typeface="Gulim" panose="020B0600000101010101" pitchFamily="34" charset="-127"/>
                        </a:rPr>
                        <a:t> 자세한 사항은 </a:t>
                      </a:r>
                      <a:r>
                        <a:rPr lang="ko-KR" altLang="en-US" sz="900" b="0" dirty="0" err="1">
                          <a:solidFill>
                            <a:schemeClr val="tx1"/>
                          </a:solidFill>
                          <a:latin typeface="Gulim" panose="020B0600000101010101" pitchFamily="34" charset="-127"/>
                          <a:ea typeface="Gulim" panose="020B0600000101010101" pitchFamily="34" charset="-127"/>
                        </a:rPr>
                        <a:t>고객지원실</a:t>
                      </a:r>
                      <a:r>
                        <a:rPr lang="en-US" altLang="ko-KR" sz="900" b="0" dirty="0">
                          <a:solidFill>
                            <a:schemeClr val="tx1"/>
                          </a:solidFill>
                          <a:latin typeface="Gulim" panose="020B0600000101010101" pitchFamily="34" charset="-127"/>
                          <a:ea typeface="Gulim" panose="020B0600000101010101" pitchFamily="34" charset="-127"/>
                        </a:rPr>
                        <a:t>(080-987-0182)</a:t>
                      </a:r>
                      <a:r>
                        <a:rPr lang="ko-KR" altLang="en-US" sz="900" b="0" dirty="0">
                          <a:solidFill>
                            <a:schemeClr val="tx1"/>
                          </a:solidFill>
                          <a:latin typeface="Gulim" panose="020B0600000101010101" pitchFamily="34" charset="-127"/>
                          <a:ea typeface="Gulim" panose="020B0600000101010101" pitchFamily="34" charset="-127"/>
                        </a:rPr>
                        <a:t>로 문의해 주시기 바랍니다</a:t>
                      </a:r>
                      <a:r>
                        <a:rPr lang="en-US" altLang="ko-KR" sz="900" b="0" dirty="0">
                          <a:solidFill>
                            <a:schemeClr val="tx1"/>
                          </a:solidFill>
                          <a:latin typeface="Gulim" panose="020B0600000101010101" pitchFamily="34" charset="-127"/>
                          <a:ea typeface="Gulim" panose="020B0600000101010101" pitchFamily="34" charset="-127"/>
                        </a:rPr>
                        <a:t>.</a:t>
                      </a:r>
                    </a:p>
                    <a:p>
                      <a:pPr marL="0" marR="0" indent="0" algn="l" defTabSz="825463" rtl="0" eaLnBrk="1" fontAlgn="auto" latinLnBrk="1" hangingPunct="1">
                        <a:lnSpc>
                          <a:spcPct val="100000"/>
                        </a:lnSpc>
                        <a:spcBef>
                          <a:spcPts val="0"/>
                        </a:spcBef>
                        <a:spcAft>
                          <a:spcPts val="0"/>
                        </a:spcAft>
                        <a:buClrTx/>
                        <a:buSzTx/>
                        <a:buFontTx/>
                        <a:buNone/>
                        <a:tabLst/>
                        <a:defRPr/>
                      </a:pPr>
                      <a:endParaRPr lang="en-US" altLang="ko-KR"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95828593"/>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품목 당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구매제한이</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1750691"/>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선물 영수증을 수령할 수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카드</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포장이 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47345004"/>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가능한 지불 방식에는 어떤 것이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7195581"/>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해외 계좌로 지불해도 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962109"/>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주문 내역은 어디서 확인하나요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04318402"/>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주문 방법을 알려주세요</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67297634"/>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장바구니는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얼마동안</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담겨있나요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89387804"/>
                  </a:ext>
                </a:extLst>
              </a:tr>
            </a:tbl>
          </a:graphicData>
        </a:graphic>
      </p:graphicFrame>
      <p:sp>
        <p:nvSpPr>
          <p:cNvPr id="22" name="직사각형 21">
            <a:extLst>
              <a:ext uri="{FF2B5EF4-FFF2-40B4-BE49-F238E27FC236}">
                <a16:creationId xmlns:a16="http://schemas.microsoft.com/office/drawing/2014/main" id="{3AD87979-F185-8D49-AA99-087D194339B2}"/>
              </a:ext>
            </a:extLst>
          </p:cNvPr>
          <p:cNvSpPr/>
          <p:nvPr/>
        </p:nvSpPr>
        <p:spPr>
          <a:xfrm>
            <a:off x="2219542" y="5584243"/>
            <a:ext cx="455588" cy="2936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Gulim" panose="020B0600000101010101" pitchFamily="34" charset="-127"/>
                <a:ea typeface="Gulim" panose="020B0600000101010101" pitchFamily="34" charset="-127"/>
              </a:rPr>
              <a:t>1</a:t>
            </a:r>
          </a:p>
        </p:txBody>
      </p:sp>
      <p:sp>
        <p:nvSpPr>
          <p:cNvPr id="34" name="타원 33">
            <a:extLst>
              <a:ext uri="{FF2B5EF4-FFF2-40B4-BE49-F238E27FC236}">
                <a16:creationId xmlns:a16="http://schemas.microsoft.com/office/drawing/2014/main" id="{10A70F50-5D1C-B74E-9BB9-0C7CD84DC874}"/>
              </a:ext>
            </a:extLst>
          </p:cNvPr>
          <p:cNvSpPr/>
          <p:nvPr/>
        </p:nvSpPr>
        <p:spPr bwMode="auto">
          <a:xfrm>
            <a:off x="2063156" y="5523463"/>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3</a:t>
            </a:r>
            <a:endParaRPr lang="ko-KR" altLang="en-US" sz="800" dirty="0">
              <a:solidFill>
                <a:prstClr val="white"/>
              </a:solidFill>
              <a:latin typeface="Trebuchet MS" pitchFamily="34" charset="0"/>
            </a:endParaRPr>
          </a:p>
        </p:txBody>
      </p:sp>
      <p:sp>
        <p:nvSpPr>
          <p:cNvPr id="39" name="타원 38">
            <a:extLst>
              <a:ext uri="{FF2B5EF4-FFF2-40B4-BE49-F238E27FC236}">
                <a16:creationId xmlns:a16="http://schemas.microsoft.com/office/drawing/2014/main" id="{428E52F1-B2BF-3741-BD21-1B8B566480A7}"/>
              </a:ext>
            </a:extLst>
          </p:cNvPr>
          <p:cNvSpPr/>
          <p:nvPr/>
        </p:nvSpPr>
        <p:spPr bwMode="auto">
          <a:xfrm>
            <a:off x="785410" y="1759898"/>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40" name="타원 39">
            <a:extLst>
              <a:ext uri="{FF2B5EF4-FFF2-40B4-BE49-F238E27FC236}">
                <a16:creationId xmlns:a16="http://schemas.microsoft.com/office/drawing/2014/main" id="{E5EFA71E-386E-A34B-BEB3-AA3114AA0B8B}"/>
              </a:ext>
            </a:extLst>
          </p:cNvPr>
          <p:cNvSpPr/>
          <p:nvPr/>
        </p:nvSpPr>
        <p:spPr bwMode="auto">
          <a:xfrm>
            <a:off x="700699" y="2442715"/>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cxnSp>
        <p:nvCxnSpPr>
          <p:cNvPr id="4" name="직선 화살표 연결선 3">
            <a:extLst>
              <a:ext uri="{FF2B5EF4-FFF2-40B4-BE49-F238E27FC236}">
                <a16:creationId xmlns:a16="http://schemas.microsoft.com/office/drawing/2014/main" id="{4150F0E9-B2BE-2247-A3E7-13E6402C9263}"/>
              </a:ext>
            </a:extLst>
          </p:cNvPr>
          <p:cNvCxnSpPr/>
          <p:nvPr/>
        </p:nvCxnSpPr>
        <p:spPr>
          <a:xfrm>
            <a:off x="695400" y="1673369"/>
            <a:ext cx="7650850" cy="0"/>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BDFA321-00B8-7148-9D49-FEEFF6A8FB89}"/>
              </a:ext>
            </a:extLst>
          </p:cNvPr>
          <p:cNvSpPr txBox="1"/>
          <p:nvPr/>
        </p:nvSpPr>
        <p:spPr>
          <a:xfrm>
            <a:off x="3311023" y="1530314"/>
            <a:ext cx="633507" cy="307777"/>
          </a:xfrm>
          <a:prstGeom prst="rect">
            <a:avLst/>
          </a:prstGeom>
          <a:solidFill>
            <a:schemeClr val="bg1"/>
          </a:solidFill>
        </p:spPr>
        <p:txBody>
          <a:bodyPr wrap="none" rtlCol="0">
            <a:spAutoFit/>
          </a:bodyPr>
          <a:lstStyle/>
          <a:p>
            <a:r>
              <a:rPr kumimoji="1" lang="en-US" altLang="ko-KR" b="1" i="1" dirty="0">
                <a:solidFill>
                  <a:srgbClr val="00B0F0"/>
                </a:solidFill>
              </a:rPr>
              <a:t>scroll</a:t>
            </a:r>
            <a:endParaRPr kumimoji="1" lang="ko-KR" altLang="en-US" b="1" i="1" dirty="0">
              <a:solidFill>
                <a:srgbClr val="00B0F0"/>
              </a:solidFill>
            </a:endParaRPr>
          </a:p>
        </p:txBody>
      </p:sp>
      <p:pic>
        <p:nvPicPr>
          <p:cNvPr id="35" name="그림 34">
            <a:extLst>
              <a:ext uri="{FF2B5EF4-FFF2-40B4-BE49-F238E27FC236}">
                <a16:creationId xmlns:a16="http://schemas.microsoft.com/office/drawing/2014/main" id="{A58FD5A5-6FFE-1446-9B5C-85D7F1C2F08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5432" t="7675" r="72206" b="90478"/>
          <a:stretch/>
        </p:blipFill>
        <p:spPr>
          <a:xfrm>
            <a:off x="714450" y="1223756"/>
            <a:ext cx="299783" cy="263658"/>
          </a:xfrm>
          <a:prstGeom prst="rect">
            <a:avLst/>
          </a:prstGeom>
        </p:spPr>
      </p:pic>
      <p:sp>
        <p:nvSpPr>
          <p:cNvPr id="36" name="직사각형 35">
            <a:extLst>
              <a:ext uri="{FF2B5EF4-FFF2-40B4-BE49-F238E27FC236}">
                <a16:creationId xmlns:a16="http://schemas.microsoft.com/office/drawing/2014/main" id="{1DB556EA-D667-104C-AD94-F05D9628882B}"/>
              </a:ext>
            </a:extLst>
          </p:cNvPr>
          <p:cNvSpPr/>
          <p:nvPr/>
        </p:nvSpPr>
        <p:spPr>
          <a:xfrm>
            <a:off x="1446937" y="1241193"/>
            <a:ext cx="1997026" cy="246221"/>
          </a:xfrm>
          <a:prstGeom prst="rect">
            <a:avLst/>
          </a:prstGeom>
        </p:spPr>
        <p:txBody>
          <a:bodyPr wrap="square">
            <a:spAutoFit/>
          </a:bodyPr>
          <a:lstStyle/>
          <a:p>
            <a:pPr algn="ctr" fontAlgn="ctr"/>
            <a:r>
              <a:rPr lang="ko-KR" altLang="en-US" sz="1000" b="1" dirty="0">
                <a:solidFill>
                  <a:srgbClr val="000000"/>
                </a:solidFill>
                <a:latin typeface="+mn-ea"/>
                <a:ea typeface="+mn-ea"/>
              </a:rPr>
              <a:t>자주 묻는 질문</a:t>
            </a:r>
            <a:endParaRPr lang="en-US" altLang="ko-KR" sz="1000" b="1" dirty="0">
              <a:solidFill>
                <a:srgbClr val="000000"/>
              </a:solidFill>
              <a:latin typeface="+mn-ea"/>
              <a:ea typeface="+mn-ea"/>
            </a:endParaRPr>
          </a:p>
        </p:txBody>
      </p:sp>
      <p:cxnSp>
        <p:nvCxnSpPr>
          <p:cNvPr id="38" name="직선 연결선 14">
            <a:extLst>
              <a:ext uri="{FF2B5EF4-FFF2-40B4-BE49-F238E27FC236}">
                <a16:creationId xmlns:a16="http://schemas.microsoft.com/office/drawing/2014/main" id="{65B40D4E-03C0-B347-9765-0608479F8CCB}"/>
              </a:ext>
            </a:extLst>
          </p:cNvPr>
          <p:cNvCxnSpPr/>
          <p:nvPr/>
        </p:nvCxnSpPr>
        <p:spPr>
          <a:xfrm>
            <a:off x="714449" y="1583795"/>
            <a:ext cx="3492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347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435EF9A2-1049-D745-8DDB-314647719F91}"/>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이용약관</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이용약관 내용 노출</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graphicFrame>
        <p:nvGraphicFramePr>
          <p:cNvPr id="22" name="표 174">
            <a:extLst>
              <a:ext uri="{FF2B5EF4-FFF2-40B4-BE49-F238E27FC236}">
                <a16:creationId xmlns:a16="http://schemas.microsoft.com/office/drawing/2014/main" id="{E6B53997-3AC9-4949-9927-3A2852CCDACD}"/>
              </a:ext>
            </a:extLst>
          </p:cNvPr>
          <p:cNvGraphicFramePr>
            <a:graphicFrameLocks noGrp="1"/>
          </p:cNvGraphicFramePr>
          <p:nvPr>
            <p:extLst>
              <p:ext uri="{D42A27DB-BD31-4B8C-83A1-F6EECF244321}">
                <p14:modId xmlns:p14="http://schemas.microsoft.com/office/powerpoint/2010/main" val="1404080671"/>
              </p:ext>
            </p:extLst>
          </p:nvPr>
        </p:nvGraphicFramePr>
        <p:xfrm>
          <a:off x="851786" y="1741191"/>
          <a:ext cx="3218989" cy="4023360"/>
        </p:xfrm>
        <a:graphic>
          <a:graphicData uri="http://schemas.openxmlformats.org/drawingml/2006/table">
            <a:tbl>
              <a:tblPr firstRow="1" bandRow="1">
                <a:tableStyleId>{073A0DAA-6AF3-43AB-8588-CEC1D06C72B9}</a:tableStyleId>
              </a:tblPr>
              <a:tblGrid>
                <a:gridCol w="3218989">
                  <a:extLst>
                    <a:ext uri="{9D8B030D-6E8A-4147-A177-3AD203B41FA5}">
                      <a16:colId xmlns:a16="http://schemas.microsoft.com/office/drawing/2014/main" val="20001"/>
                    </a:ext>
                  </a:extLst>
                </a:gridCol>
              </a:tblGrid>
              <a:tr h="3238889">
                <a:tc>
                  <a:txBody>
                    <a:bodyPr/>
                    <a:lstStyle/>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목적</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약관은 주식회사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전자상거래 사업자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회사”라고</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가 운영하는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브랜드명</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사이버샵</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이라고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에서 제공하는 인터넷 관련 서비스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서비스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라고</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이용함에 있어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샵”과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이용자의 권리의무 및 책임사항을 규정함을 목적으로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PC</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통신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모바일</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무선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VoIP, IPTV,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데이터방송 등을 이용하는 전자거래에 대해서도 그 성질에 반하지 않는 한 이 약관을 준용합니다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2</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정의</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이란 회사가 재화 또는 용역</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재화 등</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이라고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을 이용자에게 제공하기 위하여 컴퓨터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핸드폰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셋톱박스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등 정보통신설비를 이용하여 재화 등을 거래할 수 있도록 설정한 가상의 영업장을 말하며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아울러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사이버샵을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운영하는 사업자의 의미로도 사용합니다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②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란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에 접속하여 이 약관에 따라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제공하는 서비스를 받는 회원을 말합니다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③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이라 함은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에 개인정보를 제공하여 회원가입을 한 자로서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의 정보를 지속적으로 제공받으며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 제공하는 서비스를 계속적으로 이용할 수 있는 자를 말합니다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제</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3</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약관의 명시와 개정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은 이 약관의 내용과 상호 및 대표자 성명</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영업소 소재지</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주소</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소비자의 불만을 처리할 수 있는 곳의 주소를 포함</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전화번호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모사전송번호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전자우편주소</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사업자등록번호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통신판매업신고번호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개인정보관리책임자 등을 이용자가 쉽게 알 수 있도록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샵”의</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초기 서비스화면</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전면</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에 게시합니다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다만 약관의 내용은 이용자가 연결화면을 통하여 볼 수 있도록 할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②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은 이용자가 약관에 동의하기에 앞서 약관에 정하여져 있는 내용 중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청약철회배송책임환불조건</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등과 같은 중요한 내용을 이용자가 이해할 수 있도록 별도의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연결화면</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또는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팝업화면</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등을 제공하여 이용자의 확인을 구하여야 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③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샵</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은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전자상거래등에서의소비자보호에관한법률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약관의규제에관한법률</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전자거래기본법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전자서명법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블라블라</a:t>
                      </a: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638578" y="1662998"/>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pic>
        <p:nvPicPr>
          <p:cNvPr id="11" name="그림 10">
            <a:extLst>
              <a:ext uri="{FF2B5EF4-FFF2-40B4-BE49-F238E27FC236}">
                <a16:creationId xmlns:a16="http://schemas.microsoft.com/office/drawing/2014/main" id="{1D8595DD-5C6C-E34E-85F8-C6E202D9B4C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5432" t="7675" r="72206" b="90478"/>
          <a:stretch/>
        </p:blipFill>
        <p:spPr>
          <a:xfrm>
            <a:off x="714450" y="1223756"/>
            <a:ext cx="299783" cy="263658"/>
          </a:xfrm>
          <a:prstGeom prst="rect">
            <a:avLst/>
          </a:prstGeom>
        </p:spPr>
      </p:pic>
      <p:sp>
        <p:nvSpPr>
          <p:cNvPr id="12" name="직사각형 11">
            <a:extLst>
              <a:ext uri="{FF2B5EF4-FFF2-40B4-BE49-F238E27FC236}">
                <a16:creationId xmlns:a16="http://schemas.microsoft.com/office/drawing/2014/main" id="{E64FC8D4-4DA0-E94F-828C-B36FEB34F8BE}"/>
              </a:ext>
            </a:extLst>
          </p:cNvPr>
          <p:cNvSpPr/>
          <p:nvPr/>
        </p:nvSpPr>
        <p:spPr>
          <a:xfrm>
            <a:off x="1446937" y="1241193"/>
            <a:ext cx="1997026" cy="246221"/>
          </a:xfrm>
          <a:prstGeom prst="rect">
            <a:avLst/>
          </a:prstGeom>
        </p:spPr>
        <p:txBody>
          <a:bodyPr wrap="square">
            <a:spAutoFit/>
          </a:bodyPr>
          <a:lstStyle/>
          <a:p>
            <a:pPr algn="ctr" fontAlgn="ctr"/>
            <a:r>
              <a:rPr lang="ko-KR" altLang="en-US" sz="1000" b="1" dirty="0">
                <a:solidFill>
                  <a:srgbClr val="000000"/>
                </a:solidFill>
                <a:latin typeface="+mn-ea"/>
                <a:ea typeface="+mn-ea"/>
              </a:rPr>
              <a:t>이용약관</a:t>
            </a:r>
            <a:endParaRPr lang="en-US" altLang="ko-KR" sz="1000" b="1" dirty="0">
              <a:solidFill>
                <a:srgbClr val="000000"/>
              </a:solidFill>
              <a:latin typeface="+mn-ea"/>
              <a:ea typeface="+mn-ea"/>
            </a:endParaRPr>
          </a:p>
        </p:txBody>
      </p:sp>
      <p:cxnSp>
        <p:nvCxnSpPr>
          <p:cNvPr id="13" name="직선 연결선 14">
            <a:extLst>
              <a:ext uri="{FF2B5EF4-FFF2-40B4-BE49-F238E27FC236}">
                <a16:creationId xmlns:a16="http://schemas.microsoft.com/office/drawing/2014/main" id="{109D5279-5D3F-7B42-991E-E1C03A363F7C}"/>
              </a:ext>
            </a:extLst>
          </p:cNvPr>
          <p:cNvCxnSpPr/>
          <p:nvPr/>
        </p:nvCxnSpPr>
        <p:spPr>
          <a:xfrm>
            <a:off x="714449" y="1583795"/>
            <a:ext cx="3492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136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861542E4-F22B-3E44-80A4-74303C3866DA}"/>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개인정보 처리방침</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개인정보 처리방침 내용 노출</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graphicFrame>
        <p:nvGraphicFramePr>
          <p:cNvPr id="22" name="표 174">
            <a:extLst>
              <a:ext uri="{FF2B5EF4-FFF2-40B4-BE49-F238E27FC236}">
                <a16:creationId xmlns:a16="http://schemas.microsoft.com/office/drawing/2014/main" id="{E6B53997-3AC9-4949-9927-3A2852CCDACD}"/>
              </a:ext>
            </a:extLst>
          </p:cNvPr>
          <p:cNvGraphicFramePr>
            <a:graphicFrameLocks noGrp="1"/>
          </p:cNvGraphicFramePr>
          <p:nvPr>
            <p:extLst>
              <p:ext uri="{D42A27DB-BD31-4B8C-83A1-F6EECF244321}">
                <p14:modId xmlns:p14="http://schemas.microsoft.com/office/powerpoint/2010/main" val="1003839623"/>
              </p:ext>
            </p:extLst>
          </p:nvPr>
        </p:nvGraphicFramePr>
        <p:xfrm>
          <a:off x="851786" y="1719663"/>
          <a:ext cx="3218990" cy="4023360"/>
        </p:xfrm>
        <a:graphic>
          <a:graphicData uri="http://schemas.openxmlformats.org/drawingml/2006/table">
            <a:tbl>
              <a:tblPr firstRow="1" bandRow="1">
                <a:tableStyleId>{073A0DAA-6AF3-43AB-8588-CEC1D06C72B9}</a:tableStyleId>
              </a:tblPr>
              <a:tblGrid>
                <a:gridCol w="3218990">
                  <a:extLst>
                    <a:ext uri="{9D8B030D-6E8A-4147-A177-3AD203B41FA5}">
                      <a16:colId xmlns:a16="http://schemas.microsoft.com/office/drawing/2014/main" val="20001"/>
                    </a:ext>
                  </a:extLst>
                </a:gridCol>
              </a:tblGrid>
              <a:tr h="3238889">
                <a:tc>
                  <a:txBody>
                    <a:bodyPr/>
                    <a:lstStyle/>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1.1(</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총칙</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개인정보란 생존하는 개인에 관한 정보로서 당해 정보에 포함되어 있는 성명</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주소 등의 사항에 의하여 당해 개인을 알아볼 수 있는 부호</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문자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음성</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음향 및 영상 등의 정보</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당해 정보만으로는 특정 개인을 식별할 수 없더라도 다른 정보와 용이하게 결합하여 식별할 수 있는 것을 포함합니다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말합니다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②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이하 ‘회사’</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는 이용자의 개인정보보호를 매우 중요시하며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「개인정보보호법」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「정보통신망 이용 촉진 및 정보보호에 관한 법률」 등 개인정보보호 관련 법률 및 하위 법령들을 준수하고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③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개인정보처리방침을 통하여 이용자가 제공하는 개인정보가 어떠한 용도와 방식으로 이용되고 있으며 개인정보보호를 위해 어떠한 조치가 취해지고 있는지 알려드립니다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개인정보처리방침을 홈페이지 첫 화면에 공개함으로써 언제나 용이하게 보실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④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개인정보처리방침의 지속적인 개선을 위하여 개정하는데 필요한 절차를 정하고 있으며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개인정보처리방침을 회사의 필요와 사회적 변화에 맞게 변경할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1.2(</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 수집에 대한 동의</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귀하께서 회사의 개인정보 수집</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이용과 이용약관의 내용에 대해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동의함」버튼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또는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동의안함」버튼을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클릭할 수 있는 절차를 마련하여</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동의함」버튼을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클릭하면 개인정보 수집에 대해 동의한 것으로 봅니다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동의안함」을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선택하실 경우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회사가 제공하는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기본서비스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제공이 제한됩니다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②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인터넷을 통한 동의절차를 마련하기 어려운 경우에</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코리아는 동의 받아야 할 사항을 전화</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서면 등의 방법으로 법적 절차를 거쳐 동의를 받을 수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1.3(</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개인정보 수집항목 및 수집방법</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이용목적</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b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b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①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회사는 회원가입 또는 물품을 주문하는 경우 아래의 개인정보 항목을 다음과 같은 목적으로 수집하고 있습니다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단</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이용자의 개인정보를 수집하는 경우에는 그 목적에 필요한 최소한의 개인정보를 수집하고 있</a:t>
                      </a: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br>
                        <a:rPr lang="ko-KR" altLang="en-US" sz="800" dirty="0">
                          <a:solidFill>
                            <a:schemeClr val="tx1"/>
                          </a:solidFill>
                          <a:latin typeface="Gulim" panose="020B0600000101010101" pitchFamily="34" charset="-127"/>
                          <a:ea typeface="Gulim" panose="020B0600000101010101" pitchFamily="34" charset="-127"/>
                        </a:rPr>
                      </a:br>
                      <a:r>
                        <a:rPr lang="ko-KR" altLang="en-US" sz="800" b="0" dirty="0" err="1">
                          <a:solidFill>
                            <a:schemeClr val="tx1"/>
                          </a:solidFill>
                          <a:latin typeface="Gulim" panose="020B0600000101010101" pitchFamily="34" charset="-127"/>
                          <a:ea typeface="Gulim" panose="020B0600000101010101" pitchFamily="34" charset="-127"/>
                        </a:rPr>
                        <a:t>블라블라</a:t>
                      </a: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684810" y="1641470"/>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pic>
        <p:nvPicPr>
          <p:cNvPr id="11" name="그림 10">
            <a:extLst>
              <a:ext uri="{FF2B5EF4-FFF2-40B4-BE49-F238E27FC236}">
                <a16:creationId xmlns:a16="http://schemas.microsoft.com/office/drawing/2014/main" id="{0E36B055-74A9-0043-966E-5D4BA5EF08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5432" t="7675" r="72206" b="90478"/>
          <a:stretch/>
        </p:blipFill>
        <p:spPr>
          <a:xfrm>
            <a:off x="714450" y="1223756"/>
            <a:ext cx="299783" cy="263658"/>
          </a:xfrm>
          <a:prstGeom prst="rect">
            <a:avLst/>
          </a:prstGeom>
        </p:spPr>
      </p:pic>
      <p:sp>
        <p:nvSpPr>
          <p:cNvPr id="12" name="직사각형 11">
            <a:extLst>
              <a:ext uri="{FF2B5EF4-FFF2-40B4-BE49-F238E27FC236}">
                <a16:creationId xmlns:a16="http://schemas.microsoft.com/office/drawing/2014/main" id="{B9298196-F222-2840-8DFA-5EC25960E253}"/>
              </a:ext>
            </a:extLst>
          </p:cNvPr>
          <p:cNvSpPr/>
          <p:nvPr/>
        </p:nvSpPr>
        <p:spPr>
          <a:xfrm>
            <a:off x="1446937" y="1241193"/>
            <a:ext cx="1997026" cy="246221"/>
          </a:xfrm>
          <a:prstGeom prst="rect">
            <a:avLst/>
          </a:prstGeom>
        </p:spPr>
        <p:txBody>
          <a:bodyPr wrap="square">
            <a:spAutoFit/>
          </a:bodyPr>
          <a:lstStyle/>
          <a:p>
            <a:pPr algn="ctr" fontAlgn="ctr"/>
            <a:r>
              <a:rPr lang="ko-KR" altLang="en-US" sz="1000" b="1" dirty="0">
                <a:solidFill>
                  <a:srgbClr val="000000"/>
                </a:solidFill>
                <a:latin typeface="+mn-ea"/>
                <a:ea typeface="+mn-ea"/>
              </a:rPr>
              <a:t>개인정보 처리방침</a:t>
            </a:r>
            <a:endParaRPr lang="en-US" altLang="ko-KR" sz="1000" b="1" dirty="0">
              <a:solidFill>
                <a:srgbClr val="000000"/>
              </a:solidFill>
              <a:latin typeface="+mn-ea"/>
              <a:ea typeface="+mn-ea"/>
            </a:endParaRPr>
          </a:p>
        </p:txBody>
      </p:sp>
      <p:cxnSp>
        <p:nvCxnSpPr>
          <p:cNvPr id="13" name="직선 연결선 14">
            <a:extLst>
              <a:ext uri="{FF2B5EF4-FFF2-40B4-BE49-F238E27FC236}">
                <a16:creationId xmlns:a16="http://schemas.microsoft.com/office/drawing/2014/main" id="{E417B569-FE52-4442-842A-7CAEF3489957}"/>
              </a:ext>
            </a:extLst>
          </p:cNvPr>
          <p:cNvCxnSpPr/>
          <p:nvPr/>
        </p:nvCxnSpPr>
        <p:spPr>
          <a:xfrm>
            <a:off x="714449" y="1583795"/>
            <a:ext cx="3492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192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7DA9B40F-4451-BA4E-AC75-3C91CA6F5FBE}"/>
              </a:ext>
            </a:extLst>
          </p:cNvPr>
          <p:cNvSpPr/>
          <p:nvPr/>
        </p:nvSpPr>
        <p:spPr>
          <a:xfrm>
            <a:off x="4977249" y="1179513"/>
            <a:ext cx="3510390" cy="516915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15" name="직사각형 14">
            <a:extLst>
              <a:ext uri="{FF2B5EF4-FFF2-40B4-BE49-F238E27FC236}">
                <a16:creationId xmlns:a16="http://schemas.microsoft.com/office/drawing/2014/main" id="{163825FA-CC31-D04A-8F44-04637C4D9FFA}"/>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845950" y="3385100"/>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a:solidFill>
                  <a:prstClr val="black">
                    <a:lumMod val="50000"/>
                    <a:lumOff val="50000"/>
                  </a:prstClr>
                </a:solidFill>
                <a:latin typeface="Trebuchet MS" pitchFamily="34" charset="0"/>
              </a:rPr>
              <a:t>video</a:t>
            </a:r>
            <a:endParaRPr lang="ko-KR" altLang="en-US" sz="900" i="1" dirty="0">
              <a:solidFill>
                <a:prstClr val="black">
                  <a:lumMod val="50000"/>
                  <a:lumOff val="50000"/>
                </a:prstClr>
              </a:solidFill>
              <a:latin typeface="Trebuchet MS" pitchFamily="34" charset="0"/>
            </a:endParaRPr>
          </a:p>
        </p:txBody>
      </p:sp>
      <p:sp>
        <p:nvSpPr>
          <p:cNvPr id="11" name="제목 1">
            <a:extLst>
              <a:ext uri="{FF2B5EF4-FFF2-40B4-BE49-F238E27FC236}">
                <a16:creationId xmlns:a16="http://schemas.microsoft.com/office/drawing/2014/main" id="{D3EA26EE-0256-434E-9D9E-B54F0A8BB7F0}"/>
              </a:ext>
            </a:extLst>
          </p:cNvPr>
          <p:cNvSpPr txBox="1">
            <a:spLocks/>
          </p:cNvSpPr>
          <p:nvPr/>
        </p:nvSpPr>
        <p:spPr>
          <a:xfrm>
            <a:off x="861196" y="1718810"/>
            <a:ext cx="3119570" cy="641849"/>
          </a:xfrm>
          <a:prstGeom prst="rect">
            <a:avLst/>
          </a:prstGeom>
          <a:noFill/>
        </p:spPr>
        <p:txBody>
          <a:bodyPr vert="horz" lIns="91440" tIns="45720" rIns="91440" bIns="45720" rtlCol="0" anchor="ctr">
            <a:no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algn="l" fontAlgn="auto">
              <a:spcAft>
                <a:spcPts val="0"/>
              </a:spcAft>
            </a:pPr>
            <a:r>
              <a:rPr kumimoji="0" lang="en-US" altLang="ko-KR" sz="1200" b="1" dirty="0">
                <a:latin typeface="Trebuchet MS" panose="020B0603020202020204" pitchFamily="34" charset="0"/>
              </a:rPr>
              <a:t>ALWAYS CREATING AND EXPERIMENTING</a:t>
            </a: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845950" y="4739373"/>
            <a:ext cx="3233875" cy="1106987"/>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 name="직사각형 2">
            <a:extLst>
              <a:ext uri="{FF2B5EF4-FFF2-40B4-BE49-F238E27FC236}">
                <a16:creationId xmlns:a16="http://schemas.microsoft.com/office/drawing/2014/main" id="{0BC83426-5C23-FA40-8B46-FCE822682913}"/>
              </a:ext>
            </a:extLst>
          </p:cNvPr>
          <p:cNvSpPr/>
          <p:nvPr/>
        </p:nvSpPr>
        <p:spPr>
          <a:xfrm>
            <a:off x="790974" y="2231682"/>
            <a:ext cx="3213457" cy="1077218"/>
          </a:xfrm>
          <a:prstGeom prst="rect">
            <a:avLst/>
          </a:prstGeom>
        </p:spPr>
        <p:txBody>
          <a:bodyPr wrap="square">
            <a:spAutoFit/>
          </a:bodyPr>
          <a:lstStyle/>
          <a:p>
            <a:r>
              <a:rPr lang="en-US" altLang="ko-KR" sz="800" dirty="0">
                <a:solidFill>
                  <a:srgbClr val="606060"/>
                </a:solidFill>
                <a:latin typeface="Gulim" panose="020B0600000101010101" pitchFamily="34" charset="-127"/>
                <a:ea typeface="Gulim" panose="020B0600000101010101" pitchFamily="34" charset="-127"/>
              </a:rPr>
              <a:t>We’re the newest thing you’ve known all along. What’s the secret to keeping a century-old brand fresh? Our mission. Converse is empowering today’s daring spirit of youth by celebrating freedom of expression through individuals and their movement(s). Today, youth demand more. We constantly evolve to think and behave in new ways to ensure we continue to stand for creativity, rebellion and daring spirit for the next 100 years.</a:t>
            </a: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2262399"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아래쪽 화살표[D] 19">
            <a:extLst>
              <a:ext uri="{FF2B5EF4-FFF2-40B4-BE49-F238E27FC236}">
                <a16:creationId xmlns:a16="http://schemas.microsoft.com/office/drawing/2014/main" id="{E6943B9C-B99F-5D48-ADCE-35B606E88B9E}"/>
              </a:ext>
            </a:extLst>
          </p:cNvPr>
          <p:cNvSpPr/>
          <p:nvPr/>
        </p:nvSpPr>
        <p:spPr>
          <a:xfrm>
            <a:off x="6552424" y="10517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직사각형 26">
            <a:extLst>
              <a:ext uri="{FF2B5EF4-FFF2-40B4-BE49-F238E27FC236}">
                <a16:creationId xmlns:a16="http://schemas.microsoft.com/office/drawing/2014/main" id="{BB8372A7-8746-2D41-B39E-A0F2F29A10C9}"/>
              </a:ext>
            </a:extLst>
          </p:cNvPr>
          <p:cNvSpPr>
            <a:spLocks noChangeAspect="1"/>
          </p:cNvSpPr>
          <p:nvPr/>
        </p:nvSpPr>
        <p:spPr bwMode="auto">
          <a:xfrm>
            <a:off x="5115506" y="1661769"/>
            <a:ext cx="3233875" cy="809744"/>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8" name="직사각형 27">
            <a:extLst>
              <a:ext uri="{FF2B5EF4-FFF2-40B4-BE49-F238E27FC236}">
                <a16:creationId xmlns:a16="http://schemas.microsoft.com/office/drawing/2014/main" id="{F08B65A0-BD7D-3741-8F57-6157654003B2}"/>
              </a:ext>
            </a:extLst>
          </p:cNvPr>
          <p:cNvSpPr>
            <a:spLocks noChangeAspect="1"/>
          </p:cNvSpPr>
          <p:nvPr/>
        </p:nvSpPr>
        <p:spPr bwMode="auto">
          <a:xfrm>
            <a:off x="5115506" y="2554038"/>
            <a:ext cx="3233875" cy="1061753"/>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1" name="아래쪽 화살표[D] 30">
            <a:extLst>
              <a:ext uri="{FF2B5EF4-FFF2-40B4-BE49-F238E27FC236}">
                <a16:creationId xmlns:a16="http://schemas.microsoft.com/office/drawing/2014/main" id="{197A0B0A-92FA-E341-8873-65507CA598AF}"/>
              </a:ext>
            </a:extLst>
          </p:cNvPr>
          <p:cNvSpPr/>
          <p:nvPr/>
        </p:nvSpPr>
        <p:spPr>
          <a:xfrm>
            <a:off x="6552424"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32" name="그림 31">
            <a:extLst>
              <a:ext uri="{FF2B5EF4-FFF2-40B4-BE49-F238E27FC236}">
                <a16:creationId xmlns:a16="http://schemas.microsoft.com/office/drawing/2014/main" id="{7252C657-E6BF-D34C-874D-C1BAFD3EE7B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5432" t="7675" r="72206" b="90478"/>
          <a:stretch/>
        </p:blipFill>
        <p:spPr>
          <a:xfrm>
            <a:off x="714450" y="1223756"/>
            <a:ext cx="299783" cy="263658"/>
          </a:xfrm>
          <a:prstGeom prst="rect">
            <a:avLst/>
          </a:prstGeom>
        </p:spPr>
      </p:pic>
      <p:sp>
        <p:nvSpPr>
          <p:cNvPr id="33" name="직사각형 32">
            <a:extLst>
              <a:ext uri="{FF2B5EF4-FFF2-40B4-BE49-F238E27FC236}">
                <a16:creationId xmlns:a16="http://schemas.microsoft.com/office/drawing/2014/main" id="{79419BD1-A991-824D-A60A-E6011509509A}"/>
              </a:ext>
            </a:extLst>
          </p:cNvPr>
          <p:cNvSpPr/>
          <p:nvPr/>
        </p:nvSpPr>
        <p:spPr>
          <a:xfrm>
            <a:off x="1446937" y="1241193"/>
            <a:ext cx="1997026" cy="246221"/>
          </a:xfrm>
          <a:prstGeom prst="rect">
            <a:avLst/>
          </a:prstGeom>
        </p:spPr>
        <p:txBody>
          <a:bodyPr wrap="square">
            <a:spAutoFit/>
          </a:bodyPr>
          <a:lstStyle/>
          <a:p>
            <a:pPr algn="ctr" fontAlgn="ctr"/>
            <a:r>
              <a:rPr lang="en-US" altLang="ko-KR" sz="1000" b="1" dirty="0">
                <a:solidFill>
                  <a:srgbClr val="000000"/>
                </a:solidFill>
                <a:latin typeface="+mn-ea"/>
                <a:ea typeface="+mn-ea"/>
              </a:rPr>
              <a:t>About Converse</a:t>
            </a:r>
          </a:p>
        </p:txBody>
      </p:sp>
      <p:cxnSp>
        <p:nvCxnSpPr>
          <p:cNvPr id="34" name="직선 연결선 14">
            <a:extLst>
              <a:ext uri="{FF2B5EF4-FFF2-40B4-BE49-F238E27FC236}">
                <a16:creationId xmlns:a16="http://schemas.microsoft.com/office/drawing/2014/main" id="{5B7603A4-4FA1-0F4E-AA4B-07A7FD22E7AA}"/>
              </a:ext>
            </a:extLst>
          </p:cNvPr>
          <p:cNvCxnSpPr/>
          <p:nvPr/>
        </p:nvCxnSpPr>
        <p:spPr>
          <a:xfrm>
            <a:off x="714449" y="1583795"/>
            <a:ext cx="3492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타원 13">
            <a:extLst>
              <a:ext uri="{FF2B5EF4-FFF2-40B4-BE49-F238E27FC236}">
                <a16:creationId xmlns:a16="http://schemas.microsoft.com/office/drawing/2014/main" id="{B5B38D76-DF72-7E4A-98C3-00E3BBBF9C40}"/>
              </a:ext>
            </a:extLst>
          </p:cNvPr>
          <p:cNvSpPr/>
          <p:nvPr/>
        </p:nvSpPr>
        <p:spPr bwMode="auto">
          <a:xfrm>
            <a:off x="594270" y="1680177"/>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35" name="직사각형 34">
            <a:extLst>
              <a:ext uri="{FF2B5EF4-FFF2-40B4-BE49-F238E27FC236}">
                <a16:creationId xmlns:a16="http://schemas.microsoft.com/office/drawing/2014/main" id="{8E054D8F-1F7F-7645-9B3B-8398D414CCDC}"/>
              </a:ext>
            </a:extLst>
          </p:cNvPr>
          <p:cNvSpPr/>
          <p:nvPr/>
        </p:nvSpPr>
        <p:spPr>
          <a:xfrm>
            <a:off x="5067549" y="1329605"/>
            <a:ext cx="3213457" cy="307777"/>
          </a:xfrm>
          <a:prstGeom prst="rect">
            <a:avLst/>
          </a:prstGeom>
        </p:spPr>
        <p:txBody>
          <a:bodyPr wrap="square">
            <a:spAutoFit/>
          </a:bodyPr>
          <a:lstStyle/>
          <a:p>
            <a:r>
              <a:rPr lang="en-US" altLang="ko-KR" b="1" dirty="0">
                <a:latin typeface="Gulim" panose="020B0600000101010101" pitchFamily="34" charset="-127"/>
                <a:ea typeface="Gulim" panose="020B0600000101010101" pitchFamily="34" charset="-127"/>
              </a:rPr>
              <a:t>BORN IN BOSTON</a:t>
            </a:r>
            <a:endParaRPr lang="en-US" altLang="ko-KR" sz="1000" b="1" dirty="0">
              <a:latin typeface="Gulim" panose="020B0600000101010101" pitchFamily="34" charset="-127"/>
              <a:ea typeface="Gulim" panose="020B0600000101010101" pitchFamily="34" charset="-127"/>
            </a:endParaRPr>
          </a:p>
        </p:txBody>
      </p:sp>
      <p:sp>
        <p:nvSpPr>
          <p:cNvPr id="36" name="직사각형 35">
            <a:extLst>
              <a:ext uri="{FF2B5EF4-FFF2-40B4-BE49-F238E27FC236}">
                <a16:creationId xmlns:a16="http://schemas.microsoft.com/office/drawing/2014/main" id="{059C29D4-C211-7C43-BB85-FF13E8C4C08F}"/>
              </a:ext>
            </a:extLst>
          </p:cNvPr>
          <p:cNvSpPr>
            <a:spLocks noChangeAspect="1"/>
          </p:cNvSpPr>
          <p:nvPr/>
        </p:nvSpPr>
        <p:spPr bwMode="auto">
          <a:xfrm>
            <a:off x="5115506" y="3734119"/>
            <a:ext cx="3233875" cy="1360066"/>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41" name="직사각형 40">
            <a:extLst>
              <a:ext uri="{FF2B5EF4-FFF2-40B4-BE49-F238E27FC236}">
                <a16:creationId xmlns:a16="http://schemas.microsoft.com/office/drawing/2014/main" id="{971EC025-033C-374F-AED0-6454D941A4ED}"/>
              </a:ext>
            </a:extLst>
          </p:cNvPr>
          <p:cNvSpPr/>
          <p:nvPr/>
        </p:nvSpPr>
        <p:spPr>
          <a:xfrm>
            <a:off x="5067549" y="5221508"/>
            <a:ext cx="3213457" cy="830997"/>
          </a:xfrm>
          <a:prstGeom prst="rect">
            <a:avLst/>
          </a:prstGeom>
        </p:spPr>
        <p:txBody>
          <a:bodyPr wrap="square">
            <a:spAutoFit/>
          </a:bodyPr>
          <a:lstStyle/>
          <a:p>
            <a:r>
              <a:rPr lang="en-US" altLang="ko-KR" sz="800" dirty="0">
                <a:solidFill>
                  <a:srgbClr val="606060"/>
                </a:solidFill>
                <a:latin typeface="Gulim" panose="020B0600000101010101" pitchFamily="34" charset="-127"/>
                <a:ea typeface="Gulim" panose="020B0600000101010101" pitchFamily="34" charset="-127"/>
              </a:rPr>
              <a:t>We love Boston. It’s more than home, it’s an inventive and resilient city rich with history and hardworking individuals. Marquis Converse started the Converse Rubber Company locally in 1908. Ever since, we’ve ridden both the highs and the lows with loyalty and grit. It’s our history, it’s our community, it’s our town.</a:t>
            </a:r>
          </a:p>
        </p:txBody>
      </p:sp>
    </p:spTree>
    <p:extLst>
      <p:ext uri="{BB962C8B-B14F-4D97-AF65-F5344CB8AC3E}">
        <p14:creationId xmlns:p14="http://schemas.microsoft.com/office/powerpoint/2010/main" val="385765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246063" y="67427"/>
            <a:ext cx="11699205" cy="346911"/>
          </a:xfrm>
        </p:spPr>
        <p:txBody>
          <a:bodyPr/>
          <a:lstStyle/>
          <a:p>
            <a:pPr algn="l" rtl="0" fontAlgn="auto" latinLnBrk="1"/>
            <a:r>
              <a:rPr lang="en-US" altLang="ko-KR" sz="1200" b="1" kern="1200" dirty="0">
                <a:solidFill>
                  <a:srgbClr val="000000"/>
                </a:solidFill>
                <a:effectLst/>
                <a:latin typeface="+mn-ea"/>
                <a:ea typeface="+mn-ea"/>
                <a:cs typeface="+mn-cs"/>
              </a:rPr>
              <a:t>Common</a:t>
            </a:r>
            <a:endParaRPr lang="ko-KR" altLang="ko-KR" dirty="0">
              <a:effectLst/>
              <a:latin typeface="+mn-ea"/>
              <a:ea typeface="+mn-ea"/>
            </a:endParaRPr>
          </a:p>
        </p:txBody>
      </p:sp>
      <p:sp>
        <p:nvSpPr>
          <p:cNvPr id="5" name="직사각형 4">
            <a:extLst>
              <a:ext uri="{FF2B5EF4-FFF2-40B4-BE49-F238E27FC236}">
                <a16:creationId xmlns:a16="http://schemas.microsoft.com/office/drawing/2014/main" id="{AE5D9E36-E825-9846-B13C-E5F2D22D3BE8}"/>
              </a:ext>
            </a:extLst>
          </p:cNvPr>
          <p:cNvSpPr>
            <a:spLocks noChangeAspect="1"/>
          </p:cNvSpPr>
          <p:nvPr/>
        </p:nvSpPr>
        <p:spPr bwMode="auto">
          <a:xfrm>
            <a:off x="425370" y="1137523"/>
            <a:ext cx="1845205" cy="5306812"/>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6" name="제목 3">
            <a:extLst>
              <a:ext uri="{FF2B5EF4-FFF2-40B4-BE49-F238E27FC236}">
                <a16:creationId xmlns:a16="http://schemas.microsoft.com/office/drawing/2014/main" id="{8521CB9D-6A28-AC43-84F9-286A5AEF5190}"/>
              </a:ext>
            </a:extLst>
          </p:cNvPr>
          <p:cNvSpPr txBox="1">
            <a:spLocks/>
          </p:cNvSpPr>
          <p:nvPr/>
        </p:nvSpPr>
        <p:spPr>
          <a:xfrm>
            <a:off x="470731" y="1370263"/>
            <a:ext cx="1799842" cy="4841331"/>
          </a:xfrm>
          <a:prstGeom prst="rect">
            <a:avLst/>
          </a:prstGeom>
        </p:spPr>
        <p:txBody>
          <a:bodyPr vert="horz" lIns="91440" tIns="45720" rIns="91440" bIns="45720" rtlCol="0" anchor="t">
            <a:no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marL="185738" indent="-176213" algn="l" fontAlgn="auto">
              <a:lnSpc>
                <a:spcPts val="1800"/>
              </a:lnSpc>
              <a:spcAft>
                <a:spcPts val="0"/>
              </a:spcAft>
            </a:pPr>
            <a:r>
              <a:rPr kumimoji="0" lang="ko-KR" altLang="en-US" sz="1000" b="1" dirty="0">
                <a:latin typeface="+mn-ea"/>
              </a:rPr>
              <a:t>자주 묻는 질문</a:t>
            </a:r>
            <a:endParaRPr kumimoji="0" lang="en-US" altLang="ko-KR" sz="1000" b="1" dirty="0">
              <a:latin typeface="+mn-ea"/>
            </a:endParaRPr>
          </a:p>
          <a:p>
            <a:pPr marL="185738" algn="l" fontAlgn="auto">
              <a:lnSpc>
                <a:spcPts val="1800"/>
              </a:lnSpc>
              <a:spcAft>
                <a:spcPts val="0"/>
              </a:spcAft>
            </a:pPr>
            <a:r>
              <a:rPr kumimoji="0" lang="ko-KR" altLang="en-US" sz="1000" dirty="0">
                <a:latin typeface="+mn-ea"/>
              </a:rPr>
              <a:t>주문</a:t>
            </a:r>
            <a:r>
              <a:rPr kumimoji="0" lang="en-US" altLang="ko-KR" sz="1000" dirty="0">
                <a:latin typeface="+mn-ea"/>
              </a:rPr>
              <a:t>/</a:t>
            </a:r>
            <a:r>
              <a:rPr kumimoji="0" lang="ko-KR" altLang="en-US" sz="1000" dirty="0">
                <a:latin typeface="+mn-ea"/>
              </a:rPr>
              <a:t>결제</a:t>
            </a:r>
            <a:endParaRPr kumimoji="0" lang="en-US" altLang="ko-KR" sz="1000" dirty="0">
              <a:latin typeface="+mn-ea"/>
            </a:endParaRPr>
          </a:p>
          <a:p>
            <a:pPr marL="185738" algn="l" fontAlgn="auto">
              <a:lnSpc>
                <a:spcPts val="1800"/>
              </a:lnSpc>
              <a:spcAft>
                <a:spcPts val="0"/>
              </a:spcAft>
            </a:pPr>
            <a:r>
              <a:rPr kumimoji="0" lang="ko-KR" altLang="en-US" sz="1000" dirty="0">
                <a:latin typeface="+mn-ea"/>
              </a:rPr>
              <a:t>취소</a:t>
            </a:r>
            <a:r>
              <a:rPr kumimoji="0" lang="en-US" altLang="ko-KR" sz="1000" dirty="0">
                <a:latin typeface="+mn-ea"/>
              </a:rPr>
              <a:t>/</a:t>
            </a:r>
            <a:r>
              <a:rPr kumimoji="0" lang="ko-KR" altLang="en-US" sz="1000" dirty="0">
                <a:latin typeface="+mn-ea"/>
              </a:rPr>
              <a:t>교환</a:t>
            </a:r>
            <a:r>
              <a:rPr kumimoji="0" lang="en-US" altLang="ko-KR" sz="1000" dirty="0">
                <a:latin typeface="+mn-ea"/>
              </a:rPr>
              <a:t>/</a:t>
            </a:r>
            <a:r>
              <a:rPr kumimoji="0" lang="ko-KR" altLang="en-US" sz="1000" dirty="0">
                <a:latin typeface="+mn-ea"/>
              </a:rPr>
              <a:t>반품</a:t>
            </a:r>
            <a:endParaRPr kumimoji="0" lang="en-US" altLang="ko-KR" sz="1000" dirty="0">
              <a:latin typeface="+mn-ea"/>
            </a:endParaRPr>
          </a:p>
          <a:p>
            <a:pPr marL="185738" algn="l" fontAlgn="auto">
              <a:lnSpc>
                <a:spcPts val="1800"/>
              </a:lnSpc>
              <a:spcAft>
                <a:spcPts val="0"/>
              </a:spcAft>
            </a:pPr>
            <a:r>
              <a:rPr kumimoji="0" lang="ko-KR" altLang="en-US" sz="1000" dirty="0">
                <a:latin typeface="+mn-ea"/>
              </a:rPr>
              <a:t>상품</a:t>
            </a:r>
            <a:r>
              <a:rPr kumimoji="0" lang="en-US" altLang="ko-KR" sz="1000" dirty="0">
                <a:latin typeface="+mn-ea"/>
              </a:rPr>
              <a:t>/</a:t>
            </a:r>
            <a:r>
              <a:rPr kumimoji="0" lang="ko-KR" altLang="en-US" sz="1000" dirty="0">
                <a:latin typeface="+mn-ea"/>
              </a:rPr>
              <a:t>배송</a:t>
            </a:r>
            <a:endParaRPr kumimoji="0" lang="en-US" altLang="ko-KR" sz="1000" dirty="0">
              <a:latin typeface="+mn-ea"/>
            </a:endParaRPr>
          </a:p>
          <a:p>
            <a:pPr marL="185738" algn="l" fontAlgn="auto">
              <a:lnSpc>
                <a:spcPts val="1800"/>
              </a:lnSpc>
              <a:spcAft>
                <a:spcPts val="0"/>
              </a:spcAft>
            </a:pPr>
            <a:r>
              <a:rPr kumimoji="0" lang="ko-KR" altLang="en-US" sz="1000" dirty="0">
                <a:latin typeface="+mn-ea"/>
              </a:rPr>
              <a:t>프로모션 코드</a:t>
            </a:r>
            <a:r>
              <a:rPr kumimoji="0" lang="en-US" altLang="ko-KR" sz="1000" dirty="0">
                <a:latin typeface="+mn-ea"/>
              </a:rPr>
              <a:t>/</a:t>
            </a:r>
            <a:r>
              <a:rPr kumimoji="0" lang="ko-KR" altLang="en-US" sz="1000" dirty="0">
                <a:latin typeface="+mn-ea"/>
              </a:rPr>
              <a:t>이벤트</a:t>
            </a:r>
            <a:endParaRPr kumimoji="0" lang="en-US" altLang="ko-KR" sz="1000" dirty="0">
              <a:latin typeface="+mn-ea"/>
            </a:endParaRPr>
          </a:p>
          <a:p>
            <a:pPr marL="185738" algn="l" fontAlgn="auto">
              <a:lnSpc>
                <a:spcPts val="1800"/>
              </a:lnSpc>
              <a:spcAft>
                <a:spcPts val="0"/>
              </a:spcAft>
            </a:pPr>
            <a:r>
              <a:rPr kumimoji="0" lang="ko-KR" altLang="en-US" sz="1000" dirty="0">
                <a:latin typeface="+mn-ea"/>
              </a:rPr>
              <a:t>회원 혜택</a:t>
            </a:r>
            <a:r>
              <a:rPr kumimoji="0" lang="en-US" altLang="ko-KR" sz="1000" dirty="0">
                <a:latin typeface="+mn-ea"/>
              </a:rPr>
              <a:t>/</a:t>
            </a:r>
            <a:r>
              <a:rPr kumimoji="0" lang="ko-KR" altLang="en-US" sz="1000" dirty="0">
                <a:latin typeface="+mn-ea"/>
              </a:rPr>
              <a:t>서비스</a:t>
            </a:r>
            <a:endParaRPr kumimoji="0" lang="en-US" altLang="ko-KR" sz="1000" dirty="0">
              <a:latin typeface="+mn-ea"/>
            </a:endParaRPr>
          </a:p>
          <a:p>
            <a:pPr marL="185738" algn="l" fontAlgn="auto">
              <a:lnSpc>
                <a:spcPts val="1800"/>
              </a:lnSpc>
              <a:spcAft>
                <a:spcPts val="0"/>
              </a:spcAft>
            </a:pPr>
            <a:r>
              <a:rPr kumimoji="0" lang="ko-KR" altLang="en-US" sz="1000" dirty="0">
                <a:latin typeface="+mn-ea"/>
              </a:rPr>
              <a:t>사이트 이용</a:t>
            </a:r>
            <a:r>
              <a:rPr kumimoji="0" lang="en-US" altLang="ko-KR" sz="1000" dirty="0">
                <a:latin typeface="+mn-ea"/>
              </a:rPr>
              <a:t>/</a:t>
            </a:r>
            <a:r>
              <a:rPr kumimoji="0" lang="ko-KR" altLang="en-US" sz="1000" dirty="0">
                <a:latin typeface="+mn-ea"/>
              </a:rPr>
              <a:t>기타</a:t>
            </a:r>
            <a:endParaRPr kumimoji="0" lang="en-US" altLang="ko-KR" sz="900" b="1" dirty="0">
              <a:latin typeface="+mn-ea"/>
            </a:endParaRPr>
          </a:p>
          <a:p>
            <a:pPr marL="9525" algn="l" fontAlgn="auto">
              <a:lnSpc>
                <a:spcPts val="1800"/>
              </a:lnSpc>
              <a:spcAft>
                <a:spcPts val="0"/>
              </a:spcAft>
            </a:pPr>
            <a:endParaRPr kumimoji="0" lang="en-US" altLang="ko-KR" sz="1000" b="1" dirty="0">
              <a:latin typeface="+mn-ea"/>
            </a:endParaRPr>
          </a:p>
          <a:p>
            <a:pPr marL="9525" algn="l" fontAlgn="auto">
              <a:lnSpc>
                <a:spcPts val="1800"/>
              </a:lnSpc>
              <a:spcAft>
                <a:spcPts val="0"/>
              </a:spcAft>
            </a:pPr>
            <a:r>
              <a:rPr kumimoji="0" lang="ko-KR" altLang="en-US" sz="1000" b="1" dirty="0">
                <a:latin typeface="+mn-ea"/>
              </a:rPr>
              <a:t>비회원 주문 조회</a:t>
            </a:r>
            <a:endParaRPr kumimoji="0" lang="en-US" altLang="ko-KR" sz="1000" b="1" dirty="0">
              <a:latin typeface="+mn-ea"/>
            </a:endParaRPr>
          </a:p>
          <a:p>
            <a:pPr marL="9525" algn="l" fontAlgn="auto">
              <a:lnSpc>
                <a:spcPts val="1800"/>
              </a:lnSpc>
              <a:spcAft>
                <a:spcPts val="0"/>
              </a:spcAft>
            </a:pPr>
            <a:endParaRPr kumimoji="0" lang="en-US" altLang="ko-KR" sz="1000" b="1" dirty="0">
              <a:latin typeface="+mn-ea"/>
            </a:endParaRPr>
          </a:p>
          <a:p>
            <a:pPr marL="9525" algn="l" fontAlgn="auto">
              <a:lnSpc>
                <a:spcPts val="1800"/>
              </a:lnSpc>
              <a:spcAft>
                <a:spcPts val="0"/>
              </a:spcAft>
            </a:pPr>
            <a:r>
              <a:rPr kumimoji="0" lang="ko-KR" altLang="en-US" sz="1000" b="1" dirty="0">
                <a:latin typeface="+mn-ea"/>
              </a:rPr>
              <a:t>공지사항</a:t>
            </a:r>
            <a:endParaRPr kumimoji="0" lang="en-US" altLang="ko-KR" sz="1000" b="1" dirty="0">
              <a:latin typeface="+mn-ea"/>
            </a:endParaRPr>
          </a:p>
          <a:p>
            <a:pPr marL="9525" algn="l" fontAlgn="auto">
              <a:lnSpc>
                <a:spcPts val="1800"/>
              </a:lnSpc>
              <a:spcAft>
                <a:spcPts val="0"/>
              </a:spcAft>
            </a:pPr>
            <a:endParaRPr kumimoji="0" lang="en-US" altLang="ko-KR" sz="1000" b="1" dirty="0">
              <a:latin typeface="+mn-ea"/>
            </a:endParaRPr>
          </a:p>
          <a:p>
            <a:pPr marL="9525" algn="l" fontAlgn="auto">
              <a:lnSpc>
                <a:spcPts val="1800"/>
              </a:lnSpc>
              <a:spcAft>
                <a:spcPts val="0"/>
              </a:spcAft>
            </a:pPr>
            <a:r>
              <a:rPr kumimoji="0" lang="ko-KR" altLang="en-US" sz="1000" b="1" dirty="0">
                <a:latin typeface="+mn-ea"/>
              </a:rPr>
              <a:t>매장안내</a:t>
            </a:r>
            <a:endParaRPr kumimoji="0" lang="en-US" altLang="ko-KR" sz="1000" b="1" dirty="0">
              <a:latin typeface="+mn-ea"/>
            </a:endParaRPr>
          </a:p>
          <a:p>
            <a:pPr marL="9525" algn="l" fontAlgn="auto">
              <a:lnSpc>
                <a:spcPts val="1800"/>
              </a:lnSpc>
              <a:spcAft>
                <a:spcPts val="0"/>
              </a:spcAft>
            </a:pPr>
            <a:endParaRPr kumimoji="0" lang="en-US" altLang="ko-KR" sz="1000" b="1" dirty="0">
              <a:latin typeface="+mn-ea"/>
            </a:endParaRPr>
          </a:p>
          <a:p>
            <a:pPr marL="9525" algn="l" fontAlgn="auto">
              <a:lnSpc>
                <a:spcPts val="1800"/>
              </a:lnSpc>
              <a:spcAft>
                <a:spcPts val="0"/>
              </a:spcAft>
            </a:pPr>
            <a:r>
              <a:rPr kumimoji="0" lang="ko-KR" altLang="en-US" sz="1000" b="1" dirty="0" err="1">
                <a:latin typeface="+mn-ea"/>
              </a:rPr>
              <a:t>컨버스</a:t>
            </a:r>
            <a:r>
              <a:rPr kumimoji="0" lang="ko-KR" altLang="en-US" sz="1000" b="1" dirty="0">
                <a:latin typeface="+mn-ea"/>
              </a:rPr>
              <a:t> 스토리</a:t>
            </a:r>
            <a:endParaRPr kumimoji="0" lang="en-US" altLang="ko-KR" sz="1000" b="1" dirty="0">
              <a:latin typeface="+mn-ea"/>
            </a:endParaRPr>
          </a:p>
        </p:txBody>
      </p:sp>
      <p:sp>
        <p:nvSpPr>
          <p:cNvPr id="3" name="TextBox 2">
            <a:extLst>
              <a:ext uri="{FF2B5EF4-FFF2-40B4-BE49-F238E27FC236}">
                <a16:creationId xmlns:a16="http://schemas.microsoft.com/office/drawing/2014/main" id="{7B350F24-E11B-5546-AFF5-8CD9C4A37FB9}"/>
              </a:ext>
            </a:extLst>
          </p:cNvPr>
          <p:cNvSpPr txBox="1"/>
          <p:nvPr/>
        </p:nvSpPr>
        <p:spPr>
          <a:xfrm>
            <a:off x="425370" y="793714"/>
            <a:ext cx="2185214" cy="276999"/>
          </a:xfrm>
          <a:prstGeom prst="rect">
            <a:avLst/>
          </a:prstGeom>
          <a:noFill/>
        </p:spPr>
        <p:txBody>
          <a:bodyPr wrap="none" rtlCol="0">
            <a:spAutoFit/>
          </a:bodyPr>
          <a:lstStyle/>
          <a:p>
            <a:r>
              <a:rPr kumimoji="1" lang="en-US" altLang="ko-KR" sz="1200" b="1" i="1" dirty="0">
                <a:solidFill>
                  <a:srgbClr val="00B0F0"/>
                </a:solidFill>
              </a:rPr>
              <a:t>LNB </a:t>
            </a:r>
            <a:r>
              <a:rPr kumimoji="1" lang="ko-KR" altLang="en-US" sz="1200" b="1" i="1" dirty="0">
                <a:solidFill>
                  <a:srgbClr val="00B0F0"/>
                </a:solidFill>
              </a:rPr>
              <a:t>공통</a:t>
            </a:r>
            <a:r>
              <a:rPr kumimoji="1" lang="en-US" altLang="ko-KR" sz="1200" b="1" i="1" dirty="0">
                <a:solidFill>
                  <a:srgbClr val="00B0F0"/>
                </a:solidFill>
              </a:rPr>
              <a:t>(</a:t>
            </a:r>
            <a:r>
              <a:rPr kumimoji="1" lang="ko-KR" altLang="en-US" sz="1200" b="1" i="1" dirty="0">
                <a:solidFill>
                  <a:srgbClr val="00B0F0"/>
                </a:solidFill>
              </a:rPr>
              <a:t>이후 </a:t>
            </a:r>
            <a:r>
              <a:rPr lang="ko-KR" altLang="en-US" sz="1200" b="1" i="1" dirty="0">
                <a:solidFill>
                  <a:srgbClr val="00B0F0"/>
                </a:solidFill>
              </a:rPr>
              <a:t>설계 내 생략</a:t>
            </a:r>
            <a:r>
              <a:rPr lang="en-US" altLang="ko-KR" sz="1200" b="1" i="1" dirty="0">
                <a:solidFill>
                  <a:srgbClr val="00B0F0"/>
                </a:solidFill>
              </a:rPr>
              <a:t>)</a:t>
            </a:r>
            <a:endParaRPr kumimoji="1" lang="ko-KR" altLang="en-US" sz="1200" b="1" i="1" dirty="0">
              <a:solidFill>
                <a:srgbClr val="00B0F0"/>
              </a:solidFill>
            </a:endParaRPr>
          </a:p>
        </p:txBody>
      </p:sp>
      <p:graphicFrame>
        <p:nvGraphicFramePr>
          <p:cNvPr id="14" name="Group 90">
            <a:extLst>
              <a:ext uri="{FF2B5EF4-FFF2-40B4-BE49-F238E27FC236}">
                <a16:creationId xmlns:a16="http://schemas.microsoft.com/office/drawing/2014/main" id="{F33A74FF-9D1B-0B4D-955A-1F6E1863D0DD}"/>
              </a:ext>
            </a:extLst>
          </p:cNvPr>
          <p:cNvGraphicFramePr>
            <a:graphicFrameLocks noGrp="1"/>
          </p:cNvGraphicFramePr>
          <p:nvPr>
            <p:extLst>
              <p:ext uri="{D42A27DB-BD31-4B8C-83A1-F6EECF244321}">
                <p14:modId xmlns:p14="http://schemas.microsoft.com/office/powerpoint/2010/main" val="2842233603"/>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V0.4</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1861572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7DA9B40F-4451-BA4E-AC75-3C91CA6F5FBE}"/>
              </a:ext>
            </a:extLst>
          </p:cNvPr>
          <p:cNvSpPr/>
          <p:nvPr/>
        </p:nvSpPr>
        <p:spPr>
          <a:xfrm>
            <a:off x="4977249"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15" name="직사각형 14">
            <a:extLst>
              <a:ext uri="{FF2B5EF4-FFF2-40B4-BE49-F238E27FC236}">
                <a16:creationId xmlns:a16="http://schemas.microsoft.com/office/drawing/2014/main" id="{163825FA-CC31-D04A-8F44-04637C4D9FFA}"/>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598811" y="117051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6" name="직사각형 15">
            <a:extLst>
              <a:ext uri="{FF2B5EF4-FFF2-40B4-BE49-F238E27FC236}">
                <a16:creationId xmlns:a16="http://schemas.microsoft.com/office/drawing/2014/main" id="{E8F0DED1-968A-984C-93EF-3F60CFA4749C}"/>
              </a:ext>
            </a:extLst>
          </p:cNvPr>
          <p:cNvSpPr>
            <a:spLocks noChangeAspect="1"/>
          </p:cNvSpPr>
          <p:nvPr/>
        </p:nvSpPr>
        <p:spPr bwMode="auto">
          <a:xfrm>
            <a:off x="845950" y="2404185"/>
            <a:ext cx="3233875" cy="1106987"/>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2262399"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아래쪽 화살표[D] 19">
            <a:extLst>
              <a:ext uri="{FF2B5EF4-FFF2-40B4-BE49-F238E27FC236}">
                <a16:creationId xmlns:a16="http://schemas.microsoft.com/office/drawing/2014/main" id="{E6943B9C-B99F-5D48-ADCE-35B606E88B9E}"/>
              </a:ext>
            </a:extLst>
          </p:cNvPr>
          <p:cNvSpPr/>
          <p:nvPr/>
        </p:nvSpPr>
        <p:spPr>
          <a:xfrm>
            <a:off x="6552424" y="10517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8" name="직사각형 27">
            <a:extLst>
              <a:ext uri="{FF2B5EF4-FFF2-40B4-BE49-F238E27FC236}">
                <a16:creationId xmlns:a16="http://schemas.microsoft.com/office/drawing/2014/main" id="{F08B65A0-BD7D-3741-8F57-6157654003B2}"/>
              </a:ext>
            </a:extLst>
          </p:cNvPr>
          <p:cNvSpPr>
            <a:spLocks noChangeAspect="1"/>
          </p:cNvSpPr>
          <p:nvPr/>
        </p:nvSpPr>
        <p:spPr bwMode="auto">
          <a:xfrm>
            <a:off x="5115506" y="2891330"/>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1" name="아래쪽 화살표[D] 30">
            <a:extLst>
              <a:ext uri="{FF2B5EF4-FFF2-40B4-BE49-F238E27FC236}">
                <a16:creationId xmlns:a16="http://schemas.microsoft.com/office/drawing/2014/main" id="{197A0B0A-92FA-E341-8873-65507CA598AF}"/>
              </a:ext>
            </a:extLst>
          </p:cNvPr>
          <p:cNvSpPr/>
          <p:nvPr/>
        </p:nvSpPr>
        <p:spPr>
          <a:xfrm>
            <a:off x="6552424"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3" name="아래쪽 화살표[D] 32">
            <a:extLst>
              <a:ext uri="{FF2B5EF4-FFF2-40B4-BE49-F238E27FC236}">
                <a16:creationId xmlns:a16="http://schemas.microsoft.com/office/drawing/2014/main" id="{EEF178DE-DD86-2141-97FD-A39EDC06E62F}"/>
              </a:ext>
            </a:extLst>
          </p:cNvPr>
          <p:cNvSpPr/>
          <p:nvPr/>
        </p:nvSpPr>
        <p:spPr>
          <a:xfrm>
            <a:off x="2262399" y="10517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직사각형 20">
            <a:extLst>
              <a:ext uri="{FF2B5EF4-FFF2-40B4-BE49-F238E27FC236}">
                <a16:creationId xmlns:a16="http://schemas.microsoft.com/office/drawing/2014/main" id="{C5644BA3-3565-EF4C-A529-1C2024671D76}"/>
              </a:ext>
            </a:extLst>
          </p:cNvPr>
          <p:cNvSpPr/>
          <p:nvPr/>
        </p:nvSpPr>
        <p:spPr>
          <a:xfrm>
            <a:off x="827322" y="1480855"/>
            <a:ext cx="3213457" cy="923330"/>
          </a:xfrm>
          <a:prstGeom prst="rect">
            <a:avLst/>
          </a:prstGeom>
        </p:spPr>
        <p:txBody>
          <a:bodyPr wrap="square">
            <a:spAutoFit/>
          </a:bodyPr>
          <a:lstStyle/>
          <a:p>
            <a:r>
              <a:rPr lang="en-US" altLang="ko-KR" b="1" cap="all" dirty="0"/>
              <a:t>MADE FOR THE STREET</a:t>
            </a:r>
          </a:p>
          <a:p>
            <a:r>
              <a:rPr lang="ko-KR" altLang="en-US" sz="800"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Our products are designed for the ever-changing world of street culture. It’s not just what you’re wearing, it’s where you’re going. By helping give motion to movements, we walk our talk.</a:t>
            </a:r>
          </a:p>
        </p:txBody>
      </p:sp>
      <p:sp>
        <p:nvSpPr>
          <p:cNvPr id="26" name="직사각형 25">
            <a:extLst>
              <a:ext uri="{FF2B5EF4-FFF2-40B4-BE49-F238E27FC236}">
                <a16:creationId xmlns:a16="http://schemas.microsoft.com/office/drawing/2014/main" id="{FCEE46BF-36BB-924C-9015-D5D0A5DEF143}"/>
              </a:ext>
            </a:extLst>
          </p:cNvPr>
          <p:cNvSpPr>
            <a:spLocks noChangeAspect="1"/>
          </p:cNvSpPr>
          <p:nvPr/>
        </p:nvSpPr>
        <p:spPr bwMode="auto">
          <a:xfrm>
            <a:off x="845950" y="3624169"/>
            <a:ext cx="1497840" cy="94666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0" name="직사각형 29">
            <a:extLst>
              <a:ext uri="{FF2B5EF4-FFF2-40B4-BE49-F238E27FC236}">
                <a16:creationId xmlns:a16="http://schemas.microsoft.com/office/drawing/2014/main" id="{BE627788-8BD2-1F49-82B8-3648BB9CDF11}"/>
              </a:ext>
            </a:extLst>
          </p:cNvPr>
          <p:cNvSpPr/>
          <p:nvPr/>
        </p:nvSpPr>
        <p:spPr>
          <a:xfrm>
            <a:off x="849557" y="4579663"/>
            <a:ext cx="1494233" cy="24622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Skateboarding</a:t>
            </a:r>
          </a:p>
        </p:txBody>
      </p:sp>
      <p:sp>
        <p:nvSpPr>
          <p:cNvPr id="34" name="직사각형 33">
            <a:extLst>
              <a:ext uri="{FF2B5EF4-FFF2-40B4-BE49-F238E27FC236}">
                <a16:creationId xmlns:a16="http://schemas.microsoft.com/office/drawing/2014/main" id="{A3A70E12-8A73-694B-81B3-3D3A81A378F8}"/>
              </a:ext>
            </a:extLst>
          </p:cNvPr>
          <p:cNvSpPr>
            <a:spLocks noChangeAspect="1"/>
          </p:cNvSpPr>
          <p:nvPr/>
        </p:nvSpPr>
        <p:spPr bwMode="auto">
          <a:xfrm>
            <a:off x="2581985" y="3624169"/>
            <a:ext cx="1497840" cy="94666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5" name="직사각형 34">
            <a:extLst>
              <a:ext uri="{FF2B5EF4-FFF2-40B4-BE49-F238E27FC236}">
                <a16:creationId xmlns:a16="http://schemas.microsoft.com/office/drawing/2014/main" id="{99AB114F-1CC2-9341-A73D-D888DBE90478}"/>
              </a:ext>
            </a:extLst>
          </p:cNvPr>
          <p:cNvSpPr/>
          <p:nvPr/>
        </p:nvSpPr>
        <p:spPr>
          <a:xfrm>
            <a:off x="2564670" y="4579663"/>
            <a:ext cx="1515155" cy="24622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Basketball</a:t>
            </a:r>
          </a:p>
        </p:txBody>
      </p:sp>
      <p:sp>
        <p:nvSpPr>
          <p:cNvPr id="36" name="직사각형 35">
            <a:extLst>
              <a:ext uri="{FF2B5EF4-FFF2-40B4-BE49-F238E27FC236}">
                <a16:creationId xmlns:a16="http://schemas.microsoft.com/office/drawing/2014/main" id="{7BBA5186-DE48-6948-BCBB-18674E803AC7}"/>
              </a:ext>
            </a:extLst>
          </p:cNvPr>
          <p:cNvSpPr>
            <a:spLocks noChangeAspect="1"/>
          </p:cNvSpPr>
          <p:nvPr/>
        </p:nvSpPr>
        <p:spPr bwMode="auto">
          <a:xfrm>
            <a:off x="845950" y="4947941"/>
            <a:ext cx="1497840" cy="94666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8" name="직사각형 37">
            <a:extLst>
              <a:ext uri="{FF2B5EF4-FFF2-40B4-BE49-F238E27FC236}">
                <a16:creationId xmlns:a16="http://schemas.microsoft.com/office/drawing/2014/main" id="{71A2ED69-B6BA-E948-A439-088383FCF371}"/>
              </a:ext>
            </a:extLst>
          </p:cNvPr>
          <p:cNvSpPr/>
          <p:nvPr/>
        </p:nvSpPr>
        <p:spPr>
          <a:xfrm>
            <a:off x="849557" y="5903435"/>
            <a:ext cx="1494233" cy="24622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Artists</a:t>
            </a:r>
          </a:p>
        </p:txBody>
      </p:sp>
      <p:sp>
        <p:nvSpPr>
          <p:cNvPr id="39" name="직사각형 38">
            <a:extLst>
              <a:ext uri="{FF2B5EF4-FFF2-40B4-BE49-F238E27FC236}">
                <a16:creationId xmlns:a16="http://schemas.microsoft.com/office/drawing/2014/main" id="{422C7B58-18AF-A34E-8283-FF28C3A51C6B}"/>
              </a:ext>
            </a:extLst>
          </p:cNvPr>
          <p:cNvSpPr>
            <a:spLocks noChangeAspect="1"/>
          </p:cNvSpPr>
          <p:nvPr/>
        </p:nvSpPr>
        <p:spPr bwMode="auto">
          <a:xfrm>
            <a:off x="2581985" y="4947941"/>
            <a:ext cx="1497840" cy="94666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40" name="직사각형 39">
            <a:extLst>
              <a:ext uri="{FF2B5EF4-FFF2-40B4-BE49-F238E27FC236}">
                <a16:creationId xmlns:a16="http://schemas.microsoft.com/office/drawing/2014/main" id="{85C3F237-4F48-4A43-A0FA-87C4BE6C8EA8}"/>
              </a:ext>
            </a:extLst>
          </p:cNvPr>
          <p:cNvSpPr/>
          <p:nvPr/>
        </p:nvSpPr>
        <p:spPr>
          <a:xfrm>
            <a:off x="2564670" y="5903435"/>
            <a:ext cx="1515155" cy="24622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Collaborations</a:t>
            </a:r>
          </a:p>
        </p:txBody>
      </p:sp>
      <p:sp>
        <p:nvSpPr>
          <p:cNvPr id="43" name="직사각형 42">
            <a:extLst>
              <a:ext uri="{FF2B5EF4-FFF2-40B4-BE49-F238E27FC236}">
                <a16:creationId xmlns:a16="http://schemas.microsoft.com/office/drawing/2014/main" id="{FE15E67C-AABD-D342-9880-989578D687AC}"/>
              </a:ext>
            </a:extLst>
          </p:cNvPr>
          <p:cNvSpPr/>
          <p:nvPr/>
        </p:nvSpPr>
        <p:spPr>
          <a:xfrm>
            <a:off x="5090896" y="1480855"/>
            <a:ext cx="3213457" cy="1354217"/>
          </a:xfrm>
          <a:prstGeom prst="rect">
            <a:avLst/>
          </a:prstGeom>
        </p:spPr>
        <p:txBody>
          <a:bodyPr wrap="square">
            <a:spAutoFit/>
          </a:bodyPr>
          <a:lstStyle/>
          <a:p>
            <a:r>
              <a:rPr lang="en-US" altLang="ko-KR" b="1" dirty="0">
                <a:latin typeface="Gulim" panose="020B0600000101010101" pitchFamily="34" charset="-127"/>
                <a:ea typeface="Gulim" panose="020B0600000101010101" pitchFamily="34" charset="-127"/>
              </a:rPr>
              <a:t>LEGACY OF BOLD RISK-TAKERS</a:t>
            </a:r>
          </a:p>
          <a:p>
            <a:r>
              <a:rPr lang="en-US" altLang="ko-KR" sz="1000" b="1" dirty="0">
                <a:solidFill>
                  <a:srgbClr val="606060"/>
                </a:solidFill>
                <a:latin typeface="Gulim" panose="020B0600000101010101" pitchFamily="34" charset="-127"/>
                <a:ea typeface="Gulim" panose="020B0600000101010101" pitchFamily="34" charset="-127"/>
              </a:rPr>
              <a:t>A CENTURY OF YOUTHFUL SPIRIT</a:t>
            </a:r>
          </a:p>
          <a:p>
            <a:r>
              <a:rPr lang="en-US" altLang="ko-KR" sz="1000" b="1" dirty="0">
                <a:solidFill>
                  <a:srgbClr val="606060"/>
                </a:solidFill>
                <a:latin typeface="Gulim" panose="020B0600000101010101" pitchFamily="34" charset="-127"/>
                <a:ea typeface="Gulim" panose="020B0600000101010101" pitchFamily="34" charset="-127"/>
              </a:rPr>
              <a:t>1890s</a:t>
            </a:r>
          </a:p>
          <a:p>
            <a:r>
              <a:rPr lang="en-US" altLang="ko-KR" sz="800" dirty="0">
                <a:solidFill>
                  <a:srgbClr val="606060"/>
                </a:solidFill>
                <a:latin typeface="Gulim" panose="020B0600000101010101" pitchFamily="34" charset="-127"/>
                <a:ea typeface="Gulim" panose="020B0600000101010101" pitchFamily="34" charset="-127"/>
              </a:rPr>
              <a:t>THE RAINY STREETS ARE PAVED WITH GOLD. Marquis Mills Converse–our original builder, hustler, and founding father–starts Converse &amp; Pike as a wholesale operation to sell rubber boots to Boston retailers. In a total coincidence, one year later James Naismith nails a peach basket to a wall in Kansas, inventing the game of basketball.</a:t>
            </a:r>
          </a:p>
        </p:txBody>
      </p:sp>
      <p:sp>
        <p:nvSpPr>
          <p:cNvPr id="44" name="직사각형 43">
            <a:extLst>
              <a:ext uri="{FF2B5EF4-FFF2-40B4-BE49-F238E27FC236}">
                <a16:creationId xmlns:a16="http://schemas.microsoft.com/office/drawing/2014/main" id="{F620107E-1A78-5041-9CFF-07781922787C}"/>
              </a:ext>
            </a:extLst>
          </p:cNvPr>
          <p:cNvSpPr/>
          <p:nvPr/>
        </p:nvSpPr>
        <p:spPr>
          <a:xfrm>
            <a:off x="5067856" y="4224403"/>
            <a:ext cx="3213457" cy="1477328"/>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1900s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800"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CAN'T KEEP A BUILDER DOWN. Eventually Pike leaves the company and the name changes to M.M. Converse. Family problems and an unstable rubber shoe market will force the sale of this business. But Marquis Converse rebounds and launches the Converse Rubber Shoe Company with $250k of venture capital–about $6.5M today. Not bad for a startup in 1908. By the end of the decade our new factory is up and running. The first Converse shoes enter the world on April 30, 1909.</a:t>
            </a:r>
          </a:p>
        </p:txBody>
      </p:sp>
    </p:spTree>
    <p:extLst>
      <p:ext uri="{BB962C8B-B14F-4D97-AF65-F5344CB8AC3E}">
        <p14:creationId xmlns:p14="http://schemas.microsoft.com/office/powerpoint/2010/main" val="3314150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7DA9B40F-4451-BA4E-AC75-3C91CA6F5FBE}"/>
              </a:ext>
            </a:extLst>
          </p:cNvPr>
          <p:cNvSpPr/>
          <p:nvPr/>
        </p:nvSpPr>
        <p:spPr>
          <a:xfrm>
            <a:off x="4977249"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15" name="직사각형 14">
            <a:extLst>
              <a:ext uri="{FF2B5EF4-FFF2-40B4-BE49-F238E27FC236}">
                <a16:creationId xmlns:a16="http://schemas.microsoft.com/office/drawing/2014/main" id="{163825FA-CC31-D04A-8F44-04637C4D9FFA}"/>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598811" y="117051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845950" y="2726149"/>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2262399"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아래쪽 화살표[D] 19">
            <a:extLst>
              <a:ext uri="{FF2B5EF4-FFF2-40B4-BE49-F238E27FC236}">
                <a16:creationId xmlns:a16="http://schemas.microsoft.com/office/drawing/2014/main" id="{E6943B9C-B99F-5D48-ADCE-35B606E88B9E}"/>
              </a:ext>
            </a:extLst>
          </p:cNvPr>
          <p:cNvSpPr/>
          <p:nvPr/>
        </p:nvSpPr>
        <p:spPr>
          <a:xfrm>
            <a:off x="6552424" y="10517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직사각형 26">
            <a:extLst>
              <a:ext uri="{FF2B5EF4-FFF2-40B4-BE49-F238E27FC236}">
                <a16:creationId xmlns:a16="http://schemas.microsoft.com/office/drawing/2014/main" id="{BB8372A7-8746-2D41-B39E-A0F2F29A10C9}"/>
              </a:ext>
            </a:extLst>
          </p:cNvPr>
          <p:cNvSpPr>
            <a:spLocks noChangeAspect="1"/>
          </p:cNvSpPr>
          <p:nvPr/>
        </p:nvSpPr>
        <p:spPr bwMode="auto">
          <a:xfrm>
            <a:off x="5115506" y="1529517"/>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1" name="아래쪽 화살표[D] 30">
            <a:extLst>
              <a:ext uri="{FF2B5EF4-FFF2-40B4-BE49-F238E27FC236}">
                <a16:creationId xmlns:a16="http://schemas.microsoft.com/office/drawing/2014/main" id="{197A0B0A-92FA-E341-8873-65507CA598AF}"/>
              </a:ext>
            </a:extLst>
          </p:cNvPr>
          <p:cNvSpPr/>
          <p:nvPr/>
        </p:nvSpPr>
        <p:spPr>
          <a:xfrm>
            <a:off x="6552424"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아래쪽 화살표[D] 20">
            <a:extLst>
              <a:ext uri="{FF2B5EF4-FFF2-40B4-BE49-F238E27FC236}">
                <a16:creationId xmlns:a16="http://schemas.microsoft.com/office/drawing/2014/main" id="{5E8A4D18-E009-8E46-9DB5-5A3CD8FE0FA7}"/>
              </a:ext>
            </a:extLst>
          </p:cNvPr>
          <p:cNvSpPr/>
          <p:nvPr/>
        </p:nvSpPr>
        <p:spPr>
          <a:xfrm>
            <a:off x="2262399" y="1048220"/>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2" name="직사각형 21">
            <a:extLst>
              <a:ext uri="{FF2B5EF4-FFF2-40B4-BE49-F238E27FC236}">
                <a16:creationId xmlns:a16="http://schemas.microsoft.com/office/drawing/2014/main" id="{A56C284E-AAF8-0448-804E-2F2D25761405}"/>
              </a:ext>
            </a:extLst>
          </p:cNvPr>
          <p:cNvSpPr/>
          <p:nvPr/>
        </p:nvSpPr>
        <p:spPr>
          <a:xfrm>
            <a:off x="765387" y="1430010"/>
            <a:ext cx="3213457" cy="1231106"/>
          </a:xfrm>
          <a:prstGeom prst="rect">
            <a:avLst/>
          </a:prstGeom>
        </p:spPr>
        <p:txBody>
          <a:bodyPr wrap="square">
            <a:spAutoFit/>
          </a:bodyPr>
          <a:lstStyle/>
          <a:p>
            <a:r>
              <a:rPr lang="en-US" altLang="ko-KR" sz="1000" b="1" dirty="0">
                <a:latin typeface="Gulim" panose="020B0600000101010101" pitchFamily="34" charset="-127"/>
                <a:ea typeface="Gulim" panose="020B0600000101010101" pitchFamily="34" charset="-127"/>
              </a:rPr>
              <a:t>1910s</a:t>
            </a:r>
            <a:endParaRPr lang="ko-KR" altLang="en-US" sz="1000" b="1" dirty="0">
              <a:latin typeface="Gulim" panose="020B0600000101010101" pitchFamily="34" charset="-127"/>
              <a:ea typeface="Gulim" panose="020B0600000101010101" pitchFamily="34" charset="-127"/>
            </a:endParaRPr>
          </a:p>
          <a:p>
            <a:r>
              <a:rPr lang="ko-KR" altLang="en-US" sz="800"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Birth of a legendary shoe. By 1910, Converse makes 5,500 pairs of galoshes per day. Foreshadowing our impact in street culture and the entertainment world, we promote and host our first outdoor concert. By mid-decade we’ve expanded our reach to athletic shoes. Built for the obscure but growing sport of basketball, our Non-Skid is the great-grandfather of today’s Chuck. In 1919, the Non-Skid is renamed the All-Star.</a:t>
            </a:r>
          </a:p>
        </p:txBody>
      </p:sp>
      <p:sp>
        <p:nvSpPr>
          <p:cNvPr id="24" name="직사각형 23">
            <a:extLst>
              <a:ext uri="{FF2B5EF4-FFF2-40B4-BE49-F238E27FC236}">
                <a16:creationId xmlns:a16="http://schemas.microsoft.com/office/drawing/2014/main" id="{B3846EC5-7AFB-6E47-AC47-7124F04D2A5A}"/>
              </a:ext>
            </a:extLst>
          </p:cNvPr>
          <p:cNvSpPr/>
          <p:nvPr/>
        </p:nvSpPr>
        <p:spPr>
          <a:xfrm>
            <a:off x="835690" y="4094828"/>
            <a:ext cx="3213457" cy="1600438"/>
          </a:xfrm>
          <a:prstGeom prst="rect">
            <a:avLst/>
          </a:prstGeom>
        </p:spPr>
        <p:txBody>
          <a:bodyPr wrap="square">
            <a:spAutoFit/>
          </a:bodyPr>
          <a:lstStyle/>
          <a:p>
            <a:r>
              <a:rPr lang="en-US" altLang="ko-KR" sz="1000" b="1" dirty="0">
                <a:latin typeface="Gulim" panose="020B0600000101010101" pitchFamily="34" charset="-127"/>
                <a:ea typeface="Gulim" panose="020B0600000101010101" pitchFamily="34" charset="-127"/>
              </a:rPr>
              <a:t>1920s</a:t>
            </a:r>
            <a:endParaRPr lang="ko-KR" altLang="en-US" sz="1000" b="1" dirty="0">
              <a:latin typeface="Gulim" panose="020B0600000101010101" pitchFamily="34" charset="-127"/>
              <a:ea typeface="Gulim" panose="020B0600000101010101" pitchFamily="34" charset="-127"/>
            </a:endParaRPr>
          </a:p>
          <a:p>
            <a:r>
              <a:rPr lang="ko-KR" altLang="en-US" sz="800"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Hello, I’m Charles Hollis Taylor. A young guy named Chuck applies for a sales job and ends up wearing and promoting the All-Star shoe religiously. Taylor travels the USA hosting basketball clinics and promoting Converse with his winning charisma and salesmanship, and helps establishes Converse as the original sports marketer. Branded Basketball Yearbooks debut in 1922—our annual love letter to the game filled with stats and highlights for obsessive players and fans. Business is booming...but in 1929, lingering debts from failed attempts to make car tires drags us into our first bankruptcy.</a:t>
            </a:r>
          </a:p>
        </p:txBody>
      </p:sp>
      <p:sp>
        <p:nvSpPr>
          <p:cNvPr id="25" name="직사각형 24">
            <a:extLst>
              <a:ext uri="{FF2B5EF4-FFF2-40B4-BE49-F238E27FC236}">
                <a16:creationId xmlns:a16="http://schemas.microsoft.com/office/drawing/2014/main" id="{3A519A74-60F1-F449-8D34-94EA10C43758}"/>
              </a:ext>
            </a:extLst>
          </p:cNvPr>
          <p:cNvSpPr/>
          <p:nvPr/>
        </p:nvSpPr>
        <p:spPr>
          <a:xfrm>
            <a:off x="5132793" y="2843935"/>
            <a:ext cx="3213457" cy="1477328"/>
          </a:xfrm>
          <a:prstGeom prst="rect">
            <a:avLst/>
          </a:prstGeom>
        </p:spPr>
        <p:txBody>
          <a:bodyPr wrap="square">
            <a:spAutoFit/>
          </a:bodyPr>
          <a:lstStyle/>
          <a:p>
            <a:r>
              <a:rPr lang="en-US" altLang="ko-KR" sz="1000" b="1" dirty="0"/>
              <a:t>1930s</a:t>
            </a:r>
            <a:endParaRPr lang="ko-KR" altLang="en-US" sz="1000" b="1" dirty="0"/>
          </a:p>
          <a:p>
            <a:r>
              <a:rPr lang="ko-KR" altLang="en-US" sz="800" dirty="0"/>
              <a:t> </a:t>
            </a:r>
          </a:p>
          <a:p>
            <a:r>
              <a:rPr lang="en-US" altLang="ko-KR" sz="800" dirty="0"/>
              <a:t>The first Olympic basketball game. Chuck Taylor starts selecting basketball All-Americans in 1932, and by 1934, we’ve rewarded his dedication by adding his name to the All-Star. The first-ever Olympic basketball championship is held at the 1936 Summer Games in Berlin, and the Americans wear the All-Star with red and blue stripes. It will become our most iconic Chuck. USA wins the gold </a:t>
            </a:r>
            <a:r>
              <a:rPr lang="en-US" altLang="ko-KR" sz="800" dirty="0" err="1"/>
              <a:t>medal.The</a:t>
            </a:r>
            <a:r>
              <a:rPr lang="en-US" altLang="ko-KR" sz="800" dirty="0"/>
              <a:t> NCAA’s first championship game happens in 1939 and both rivals are wearing Chucks. It’s officially a thing.</a:t>
            </a:r>
            <a:endParaRPr lang="ko-KR" altLang="en-US" sz="800" dirty="0"/>
          </a:p>
        </p:txBody>
      </p:sp>
      <p:sp>
        <p:nvSpPr>
          <p:cNvPr id="32" name="직사각형 31">
            <a:extLst>
              <a:ext uri="{FF2B5EF4-FFF2-40B4-BE49-F238E27FC236}">
                <a16:creationId xmlns:a16="http://schemas.microsoft.com/office/drawing/2014/main" id="{F690E7F5-58EA-E74F-B20A-B6BAEB557D26}"/>
              </a:ext>
            </a:extLst>
          </p:cNvPr>
          <p:cNvSpPr>
            <a:spLocks noChangeAspect="1"/>
          </p:cNvSpPr>
          <p:nvPr/>
        </p:nvSpPr>
        <p:spPr bwMode="auto">
          <a:xfrm>
            <a:off x="5115506" y="4449060"/>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Tree>
    <p:extLst>
      <p:ext uri="{BB962C8B-B14F-4D97-AF65-F5344CB8AC3E}">
        <p14:creationId xmlns:p14="http://schemas.microsoft.com/office/powerpoint/2010/main" val="1593727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7DA9B40F-4451-BA4E-AC75-3C91CA6F5FBE}"/>
              </a:ext>
            </a:extLst>
          </p:cNvPr>
          <p:cNvSpPr/>
          <p:nvPr/>
        </p:nvSpPr>
        <p:spPr>
          <a:xfrm>
            <a:off x="4977249"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15" name="직사각형 14">
            <a:extLst>
              <a:ext uri="{FF2B5EF4-FFF2-40B4-BE49-F238E27FC236}">
                <a16:creationId xmlns:a16="http://schemas.microsoft.com/office/drawing/2014/main" id="{163825FA-CC31-D04A-8F44-04637C4D9FFA}"/>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598811" y="117051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845950" y="3055476"/>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2262399"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아래쪽 화살표[D] 19">
            <a:extLst>
              <a:ext uri="{FF2B5EF4-FFF2-40B4-BE49-F238E27FC236}">
                <a16:creationId xmlns:a16="http://schemas.microsoft.com/office/drawing/2014/main" id="{E6943B9C-B99F-5D48-ADCE-35B606E88B9E}"/>
              </a:ext>
            </a:extLst>
          </p:cNvPr>
          <p:cNvSpPr/>
          <p:nvPr/>
        </p:nvSpPr>
        <p:spPr>
          <a:xfrm>
            <a:off x="6552424" y="10517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1" name="아래쪽 화살표[D] 30">
            <a:extLst>
              <a:ext uri="{FF2B5EF4-FFF2-40B4-BE49-F238E27FC236}">
                <a16:creationId xmlns:a16="http://schemas.microsoft.com/office/drawing/2014/main" id="{197A0B0A-92FA-E341-8873-65507CA598AF}"/>
              </a:ext>
            </a:extLst>
          </p:cNvPr>
          <p:cNvSpPr/>
          <p:nvPr/>
        </p:nvSpPr>
        <p:spPr>
          <a:xfrm>
            <a:off x="6552424"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아래쪽 화살표[D] 20">
            <a:extLst>
              <a:ext uri="{FF2B5EF4-FFF2-40B4-BE49-F238E27FC236}">
                <a16:creationId xmlns:a16="http://schemas.microsoft.com/office/drawing/2014/main" id="{5E8A4D18-E009-8E46-9DB5-5A3CD8FE0FA7}"/>
              </a:ext>
            </a:extLst>
          </p:cNvPr>
          <p:cNvSpPr/>
          <p:nvPr/>
        </p:nvSpPr>
        <p:spPr>
          <a:xfrm>
            <a:off x="2262399" y="1048220"/>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직사각형 25">
            <a:extLst>
              <a:ext uri="{FF2B5EF4-FFF2-40B4-BE49-F238E27FC236}">
                <a16:creationId xmlns:a16="http://schemas.microsoft.com/office/drawing/2014/main" id="{4A9B85A1-3A11-C24E-BA33-BB513A59219D}"/>
              </a:ext>
            </a:extLst>
          </p:cNvPr>
          <p:cNvSpPr/>
          <p:nvPr/>
        </p:nvSpPr>
        <p:spPr>
          <a:xfrm>
            <a:off x="760684" y="1387117"/>
            <a:ext cx="3319142" cy="1631216"/>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1940s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br>
              <a:rPr lang="en-US" altLang="ko-KR" sz="800" dirty="0">
                <a:solidFill>
                  <a:srgbClr val="606060"/>
                </a:solidFill>
                <a:latin typeface="Gulim" panose="020B0600000101010101" pitchFamily="34" charset="-127"/>
                <a:ea typeface="Gulim" panose="020B0600000101010101" pitchFamily="34" charset="-127"/>
              </a:rPr>
            </a:br>
            <a:r>
              <a:rPr lang="en-US" altLang="ko-KR" sz="800" dirty="0">
                <a:solidFill>
                  <a:srgbClr val="606060"/>
                </a:solidFill>
                <a:latin typeface="Gulim" panose="020B0600000101010101" pitchFamily="34" charset="-127"/>
                <a:ea typeface="Gulim" panose="020B0600000101010101" pitchFamily="34" charset="-127"/>
              </a:rPr>
              <a:t>Supporting the troops— literally. Basketball helps us build new relationships, including the military. Chuck Taylor serves the country as a captain in the Air Force and coaches regional basketball squads, which is considered a vital morale booster for our troops. GI’s do their exercises in our high-tops and Chucks become the unofficial training shoe of the United States Armed Forces. In 1949, the BAA and the National League merge to become the NBA, and nearly all pro players are wearing Converse on the court.</a:t>
            </a:r>
          </a:p>
        </p:txBody>
      </p:sp>
      <p:sp>
        <p:nvSpPr>
          <p:cNvPr id="30" name="직사각형 29">
            <a:extLst>
              <a:ext uri="{FF2B5EF4-FFF2-40B4-BE49-F238E27FC236}">
                <a16:creationId xmlns:a16="http://schemas.microsoft.com/office/drawing/2014/main" id="{16EC70F4-5C39-454F-B920-A8D3EA439869}"/>
              </a:ext>
            </a:extLst>
          </p:cNvPr>
          <p:cNvSpPr/>
          <p:nvPr/>
        </p:nvSpPr>
        <p:spPr>
          <a:xfrm>
            <a:off x="813526" y="4572808"/>
            <a:ext cx="3213457" cy="892552"/>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1950s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Dominance on the basketball court. By 1955, Chucks are the #1 basketball shoe in America, and Converse owns 80% of the entire sneaker industry. Low-top All-Stars make their debut in 1957 to huge popularity.</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33" name="직사각형 32">
            <a:extLst>
              <a:ext uri="{FF2B5EF4-FFF2-40B4-BE49-F238E27FC236}">
                <a16:creationId xmlns:a16="http://schemas.microsoft.com/office/drawing/2014/main" id="{6249D983-9CAE-1342-8FF9-2EFF8F2252AD}"/>
              </a:ext>
            </a:extLst>
          </p:cNvPr>
          <p:cNvSpPr>
            <a:spLocks noChangeAspect="1"/>
          </p:cNvSpPr>
          <p:nvPr/>
        </p:nvSpPr>
        <p:spPr bwMode="auto">
          <a:xfrm>
            <a:off x="5115506" y="1494863"/>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4" name="직사각형 33">
            <a:extLst>
              <a:ext uri="{FF2B5EF4-FFF2-40B4-BE49-F238E27FC236}">
                <a16:creationId xmlns:a16="http://schemas.microsoft.com/office/drawing/2014/main" id="{B8BD2096-2015-534A-8AD7-45BFF52242AF}"/>
              </a:ext>
            </a:extLst>
          </p:cNvPr>
          <p:cNvSpPr/>
          <p:nvPr/>
        </p:nvSpPr>
        <p:spPr>
          <a:xfrm>
            <a:off x="5106083" y="2802080"/>
            <a:ext cx="3213457" cy="1384995"/>
          </a:xfrm>
          <a:prstGeom prst="rect">
            <a:avLst/>
          </a:prstGeom>
        </p:spPr>
        <p:txBody>
          <a:bodyPr wrap="square">
            <a:spAutoFit/>
          </a:bodyPr>
          <a:lstStyle/>
          <a:p>
            <a:r>
              <a:rPr lang="en-US" altLang="ko-KR" sz="1000" b="1" dirty="0"/>
              <a:t>1960s</a:t>
            </a:r>
            <a:endParaRPr lang="ko-KR" altLang="en-US" sz="1000" b="1" dirty="0"/>
          </a:p>
          <a:p>
            <a:r>
              <a:rPr lang="ko-KR" altLang="en-US" sz="1000" b="1" dirty="0"/>
              <a:t> </a:t>
            </a:r>
          </a:p>
          <a:p>
            <a:r>
              <a:rPr lang="en-US" altLang="ko-KR" sz="800" dirty="0"/>
              <a:t>90% of pro and college teams wear All-Stars. The All-Star is winding down its long run as an athletic shoe, and experiencing rebirth as a lifestyle shoe. It will play supporting roles in some of the most memorable cultural moments over the next 50 years. Chuck Taylor is inducted into the Naismith Basketball Hall of Fame in 1969. Sadly, that same year he dies just short of his 68th birthday. His spirit lives on in the shoe he made legendary.</a:t>
            </a:r>
            <a:endParaRPr lang="en-US" altLang="ko-KR" sz="1000" dirty="0"/>
          </a:p>
        </p:txBody>
      </p:sp>
      <p:sp>
        <p:nvSpPr>
          <p:cNvPr id="38" name="직사각형 37">
            <a:extLst>
              <a:ext uri="{FF2B5EF4-FFF2-40B4-BE49-F238E27FC236}">
                <a16:creationId xmlns:a16="http://schemas.microsoft.com/office/drawing/2014/main" id="{00F86878-B372-934A-B332-E6B1B2C526B9}"/>
              </a:ext>
            </a:extLst>
          </p:cNvPr>
          <p:cNvSpPr>
            <a:spLocks noChangeAspect="1"/>
          </p:cNvSpPr>
          <p:nvPr/>
        </p:nvSpPr>
        <p:spPr bwMode="auto">
          <a:xfrm>
            <a:off x="5115506" y="4371807"/>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Tree>
    <p:extLst>
      <p:ext uri="{BB962C8B-B14F-4D97-AF65-F5344CB8AC3E}">
        <p14:creationId xmlns:p14="http://schemas.microsoft.com/office/powerpoint/2010/main" val="1585937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7DA9B40F-4451-BA4E-AC75-3C91CA6F5FBE}"/>
              </a:ext>
            </a:extLst>
          </p:cNvPr>
          <p:cNvSpPr/>
          <p:nvPr/>
        </p:nvSpPr>
        <p:spPr>
          <a:xfrm>
            <a:off x="4977249"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15" name="직사각형 14">
            <a:extLst>
              <a:ext uri="{FF2B5EF4-FFF2-40B4-BE49-F238E27FC236}">
                <a16:creationId xmlns:a16="http://schemas.microsoft.com/office/drawing/2014/main" id="{163825FA-CC31-D04A-8F44-04637C4D9FFA}"/>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598811" y="117051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845950" y="2618910"/>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2262399"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아래쪽 화살표[D] 19">
            <a:extLst>
              <a:ext uri="{FF2B5EF4-FFF2-40B4-BE49-F238E27FC236}">
                <a16:creationId xmlns:a16="http://schemas.microsoft.com/office/drawing/2014/main" id="{E6943B9C-B99F-5D48-ADCE-35B606E88B9E}"/>
              </a:ext>
            </a:extLst>
          </p:cNvPr>
          <p:cNvSpPr/>
          <p:nvPr/>
        </p:nvSpPr>
        <p:spPr>
          <a:xfrm>
            <a:off x="6552424" y="10517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1" name="아래쪽 화살표[D] 30">
            <a:extLst>
              <a:ext uri="{FF2B5EF4-FFF2-40B4-BE49-F238E27FC236}">
                <a16:creationId xmlns:a16="http://schemas.microsoft.com/office/drawing/2014/main" id="{197A0B0A-92FA-E341-8873-65507CA598AF}"/>
              </a:ext>
            </a:extLst>
          </p:cNvPr>
          <p:cNvSpPr/>
          <p:nvPr/>
        </p:nvSpPr>
        <p:spPr>
          <a:xfrm>
            <a:off x="6552424"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아래쪽 화살표[D] 20">
            <a:extLst>
              <a:ext uri="{FF2B5EF4-FFF2-40B4-BE49-F238E27FC236}">
                <a16:creationId xmlns:a16="http://schemas.microsoft.com/office/drawing/2014/main" id="{5E8A4D18-E009-8E46-9DB5-5A3CD8FE0FA7}"/>
              </a:ext>
            </a:extLst>
          </p:cNvPr>
          <p:cNvSpPr/>
          <p:nvPr/>
        </p:nvSpPr>
        <p:spPr>
          <a:xfrm>
            <a:off x="2262399" y="1048220"/>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2" name="직사각형 21">
            <a:extLst>
              <a:ext uri="{FF2B5EF4-FFF2-40B4-BE49-F238E27FC236}">
                <a16:creationId xmlns:a16="http://schemas.microsoft.com/office/drawing/2014/main" id="{6902C344-1447-F04E-8CA3-608750B8E989}"/>
              </a:ext>
            </a:extLst>
          </p:cNvPr>
          <p:cNvSpPr/>
          <p:nvPr/>
        </p:nvSpPr>
        <p:spPr>
          <a:xfrm>
            <a:off x="812313" y="1681369"/>
            <a:ext cx="3213457" cy="892552"/>
          </a:xfrm>
          <a:prstGeom prst="rect">
            <a:avLst/>
          </a:prstGeom>
        </p:spPr>
        <p:txBody>
          <a:bodyPr wrap="square">
            <a:spAutoFit/>
          </a:bodyPr>
          <a:lstStyle/>
          <a:p>
            <a:r>
              <a:rPr lang="en-US" altLang="ko-KR" sz="1000" b="1" dirty="0">
                <a:latin typeface="Gulim" panose="020B0600000101010101" pitchFamily="34" charset="-127"/>
                <a:ea typeface="Gulim" panose="020B0600000101010101" pitchFamily="34" charset="-127"/>
              </a:rPr>
              <a:t>1976</a:t>
            </a:r>
            <a:endParaRPr lang="ko-KR" altLang="en-US" sz="1000" b="1" dirty="0">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The Pro Leather takes the court. Our classic Star Chevron insignia debuts in 1975. It shows up on our new All-Star Pro Leather, which will be be worn by more pro and college players than any other shoe in history.</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24" name="직사각형 23">
            <a:extLst>
              <a:ext uri="{FF2B5EF4-FFF2-40B4-BE49-F238E27FC236}">
                <a16:creationId xmlns:a16="http://schemas.microsoft.com/office/drawing/2014/main" id="{1E8F5A22-957C-0945-9E19-43D3657462FC}"/>
              </a:ext>
            </a:extLst>
          </p:cNvPr>
          <p:cNvSpPr/>
          <p:nvPr/>
        </p:nvSpPr>
        <p:spPr>
          <a:xfrm>
            <a:off x="830415" y="4194122"/>
            <a:ext cx="3213457" cy="1631216"/>
          </a:xfrm>
          <a:prstGeom prst="rect">
            <a:avLst/>
          </a:prstGeom>
        </p:spPr>
        <p:txBody>
          <a:bodyPr wrap="square">
            <a:spAutoFit/>
          </a:bodyPr>
          <a:lstStyle/>
          <a:p>
            <a:r>
              <a:rPr lang="en-US" altLang="ko-KR" sz="1000" b="1" dirty="0">
                <a:latin typeface="Gulim" panose="020B0600000101010101" pitchFamily="34" charset="-127"/>
                <a:ea typeface="Gulim" panose="020B0600000101010101" pitchFamily="34" charset="-127"/>
              </a:rPr>
              <a:t>1980s</a:t>
            </a:r>
            <a:endParaRPr lang="ko-KR" altLang="en-US" sz="1000" b="1" dirty="0">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Our Performance Era. In the early 1980s, Converse develops one of the industry’s first biomechanics labs, delivering the industry’s first high-tech midsole cushioning systems, energy return technology, and motion control devices. Our lightweight and breathable Fastbreak–one of the lightest basketball shoes ever–emerges in 1983. We develop </a:t>
            </a:r>
            <a:r>
              <a:rPr lang="en-US" altLang="ko-KR" sz="800" dirty="0" err="1">
                <a:solidFill>
                  <a:srgbClr val="606060"/>
                </a:solidFill>
                <a:latin typeface="Gulim" panose="020B0600000101010101" pitchFamily="34" charset="-127"/>
                <a:ea typeface="Gulim" panose="020B0600000101010101" pitchFamily="34" charset="-127"/>
              </a:rPr>
              <a:t>biomechanic</a:t>
            </a:r>
            <a:r>
              <a:rPr lang="en-US" altLang="ko-KR" sz="800" dirty="0">
                <a:solidFill>
                  <a:srgbClr val="606060"/>
                </a:solidFill>
                <a:latin typeface="Gulim" panose="020B0600000101010101" pitchFamily="34" charset="-127"/>
                <a:ea typeface="Gulim" panose="020B0600000101010101" pitchFamily="34" charset="-127"/>
              </a:rPr>
              <a:t> running shoes and helped to launched the jogging craze of the ‘80s. We become the official footwear sponsor of the 1984 Olympic Games. Converse shoes have appeared in final medal rounds at every Olympic competition between 1936 and 1988.</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25" name="직사각형 24">
            <a:extLst>
              <a:ext uri="{FF2B5EF4-FFF2-40B4-BE49-F238E27FC236}">
                <a16:creationId xmlns:a16="http://schemas.microsoft.com/office/drawing/2014/main" id="{7CEF83BC-5B61-1748-A4B9-5D5EB7176070}"/>
              </a:ext>
            </a:extLst>
          </p:cNvPr>
          <p:cNvSpPr>
            <a:spLocks noChangeAspect="1"/>
          </p:cNvSpPr>
          <p:nvPr/>
        </p:nvSpPr>
        <p:spPr bwMode="auto">
          <a:xfrm>
            <a:off x="5115506" y="1561845"/>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2" name="직사각형 31">
            <a:extLst>
              <a:ext uri="{FF2B5EF4-FFF2-40B4-BE49-F238E27FC236}">
                <a16:creationId xmlns:a16="http://schemas.microsoft.com/office/drawing/2014/main" id="{C8FBC5F0-76D8-2948-9693-49983CCFCC01}"/>
              </a:ext>
            </a:extLst>
          </p:cNvPr>
          <p:cNvSpPr/>
          <p:nvPr/>
        </p:nvSpPr>
        <p:spPr>
          <a:xfrm>
            <a:off x="5115506" y="2881690"/>
            <a:ext cx="3213457" cy="1631216"/>
          </a:xfrm>
          <a:prstGeom prst="rect">
            <a:avLst/>
          </a:prstGeom>
        </p:spPr>
        <p:txBody>
          <a:bodyPr wrap="square">
            <a:spAutoFit/>
          </a:bodyPr>
          <a:lstStyle/>
          <a:p>
            <a:r>
              <a:rPr lang="en-US" altLang="ko-KR" sz="1000" b="1" dirty="0"/>
              <a:t>1990s</a:t>
            </a:r>
            <a:endParaRPr lang="ko-KR" altLang="en-US" sz="1000" b="1" dirty="0"/>
          </a:p>
          <a:p>
            <a:r>
              <a:rPr lang="ko-KR" altLang="en-US" sz="1000" b="1" dirty="0"/>
              <a:t> </a:t>
            </a:r>
          </a:p>
          <a:p>
            <a:r>
              <a:rPr lang="en-US" altLang="ko-KR" sz="800" dirty="0"/>
              <a:t>Ruling the courts and the charts. In 1992 a pair of Stars ’N’ Bars Converse is donated to the Smithsonian. We launch our REACT JUICE technology with gel-filled bladders that provide shock absorption and cushioning. Unfortunately, the REACT bladders were prone to leaking and experienced a few high-profile failures on the courts. Ever the builders, we go back to the drawing board to improve REACT technology, then phase it out by the end of the decade. In 1997, we hit a milestone: 550,000,000 pairs of Mr. Taylor’s iconic shoe have been produced to date.</a:t>
            </a:r>
            <a:endParaRPr lang="en-US" altLang="ko-KR" sz="1000" dirty="0"/>
          </a:p>
        </p:txBody>
      </p:sp>
      <p:sp>
        <p:nvSpPr>
          <p:cNvPr id="38" name="직사각형 37">
            <a:extLst>
              <a:ext uri="{FF2B5EF4-FFF2-40B4-BE49-F238E27FC236}">
                <a16:creationId xmlns:a16="http://schemas.microsoft.com/office/drawing/2014/main" id="{5A71ECB3-3575-0847-83A3-3425C8653EAB}"/>
              </a:ext>
            </a:extLst>
          </p:cNvPr>
          <p:cNvSpPr>
            <a:spLocks noChangeAspect="1"/>
          </p:cNvSpPr>
          <p:nvPr/>
        </p:nvSpPr>
        <p:spPr bwMode="auto">
          <a:xfrm>
            <a:off x="5115506" y="4577939"/>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Tree>
    <p:extLst>
      <p:ext uri="{BB962C8B-B14F-4D97-AF65-F5344CB8AC3E}">
        <p14:creationId xmlns:p14="http://schemas.microsoft.com/office/powerpoint/2010/main" val="3789768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7DA9B40F-4451-BA4E-AC75-3C91CA6F5FBE}"/>
              </a:ext>
            </a:extLst>
          </p:cNvPr>
          <p:cNvSpPr/>
          <p:nvPr/>
        </p:nvSpPr>
        <p:spPr>
          <a:xfrm>
            <a:off x="4977249" y="1179514"/>
            <a:ext cx="3510390" cy="173782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15" name="직사각형 14">
            <a:extLst>
              <a:ext uri="{FF2B5EF4-FFF2-40B4-BE49-F238E27FC236}">
                <a16:creationId xmlns:a16="http://schemas.microsoft.com/office/drawing/2014/main" id="{163825FA-CC31-D04A-8F44-04637C4D9FFA}"/>
              </a:ext>
            </a:extLst>
          </p:cNvPr>
          <p:cNvSpPr/>
          <p:nvPr/>
        </p:nvSpPr>
        <p:spPr>
          <a:xfrm>
            <a:off x="695400" y="1179513"/>
            <a:ext cx="3510390" cy="5169155"/>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598811" y="117051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845950" y="3326640"/>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18" name="아래쪽 화살표[D] 17">
            <a:extLst>
              <a:ext uri="{FF2B5EF4-FFF2-40B4-BE49-F238E27FC236}">
                <a16:creationId xmlns:a16="http://schemas.microsoft.com/office/drawing/2014/main" id="{B9239479-A458-2F4A-96F5-8D9421955135}"/>
              </a:ext>
            </a:extLst>
          </p:cNvPr>
          <p:cNvSpPr/>
          <p:nvPr/>
        </p:nvSpPr>
        <p:spPr>
          <a:xfrm>
            <a:off x="2262399" y="6255992"/>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아래쪽 화살표[D] 19">
            <a:extLst>
              <a:ext uri="{FF2B5EF4-FFF2-40B4-BE49-F238E27FC236}">
                <a16:creationId xmlns:a16="http://schemas.microsoft.com/office/drawing/2014/main" id="{E6943B9C-B99F-5D48-ADCE-35B606E88B9E}"/>
              </a:ext>
            </a:extLst>
          </p:cNvPr>
          <p:cNvSpPr/>
          <p:nvPr/>
        </p:nvSpPr>
        <p:spPr>
          <a:xfrm>
            <a:off x="6552424" y="1051716"/>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아래쪽 화살표[D] 20">
            <a:extLst>
              <a:ext uri="{FF2B5EF4-FFF2-40B4-BE49-F238E27FC236}">
                <a16:creationId xmlns:a16="http://schemas.microsoft.com/office/drawing/2014/main" id="{5E8A4D18-E009-8E46-9DB5-5A3CD8FE0FA7}"/>
              </a:ext>
            </a:extLst>
          </p:cNvPr>
          <p:cNvSpPr/>
          <p:nvPr/>
        </p:nvSpPr>
        <p:spPr>
          <a:xfrm>
            <a:off x="2262399" y="1048220"/>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직사각형 25">
            <a:extLst>
              <a:ext uri="{FF2B5EF4-FFF2-40B4-BE49-F238E27FC236}">
                <a16:creationId xmlns:a16="http://schemas.microsoft.com/office/drawing/2014/main" id="{D9E1229C-503A-C942-A490-1F2D36443380}"/>
              </a:ext>
            </a:extLst>
          </p:cNvPr>
          <p:cNvSpPr/>
          <p:nvPr/>
        </p:nvSpPr>
        <p:spPr>
          <a:xfrm>
            <a:off x="827414" y="1478880"/>
            <a:ext cx="3252411" cy="1754326"/>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2000s</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Rough times and rebirth. Our long success on the courts has made us a target for other shoe companies, and the new fitness craze of running causes the market to flood with innovative shoe designs from many competitors. We lose our exclusive relationship with the NBA, and some short-sighted decisions are made in the aftermath. Our second bankruptcy happens in 2001. Once again, we are down, but not out. In 2003 – Nike steps in and buys us for $305 million. Together we re-energize the Converse brand, with a style revival of ‘80s icons, a skateboarding program, and expansion to apparel and products that go beyond shoes.</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30" name="직사각형 29">
            <a:extLst>
              <a:ext uri="{FF2B5EF4-FFF2-40B4-BE49-F238E27FC236}">
                <a16:creationId xmlns:a16="http://schemas.microsoft.com/office/drawing/2014/main" id="{98C41BAA-6F00-694C-9484-2272FE8B101D}"/>
              </a:ext>
            </a:extLst>
          </p:cNvPr>
          <p:cNvSpPr/>
          <p:nvPr/>
        </p:nvSpPr>
        <p:spPr>
          <a:xfrm>
            <a:off x="835690" y="4710956"/>
            <a:ext cx="3213457" cy="1384995"/>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2010</a:t>
            </a:r>
            <a:endParaRPr lang="ko-KR" altLang="en-US" sz="1000" b="1" dirty="0">
              <a:solidFill>
                <a:srgbClr val="606060"/>
              </a:solidFill>
              <a:latin typeface="Gulim" panose="020B0600000101010101" pitchFamily="34" charset="-127"/>
              <a:ea typeface="Gulim" panose="020B0600000101010101" pitchFamily="34" charset="-127"/>
            </a:endParaRPr>
          </a:p>
          <a:p>
            <a:r>
              <a:rPr lang="ko-KR" altLang="en-US" sz="1000" b="1" dirty="0">
                <a:solidFill>
                  <a:srgbClr val="606060"/>
                </a:solidFill>
                <a:latin typeface="Gulim" panose="020B0600000101010101" pitchFamily="34" charset="-127"/>
                <a:ea typeface="Gulim" panose="020B0600000101010101" pitchFamily="34" charset="-127"/>
              </a:rPr>
              <a:t> </a:t>
            </a:r>
          </a:p>
          <a:p>
            <a:r>
              <a:rPr lang="en-US" altLang="ko-KR" sz="800" dirty="0">
                <a:solidFill>
                  <a:srgbClr val="606060"/>
                </a:solidFill>
                <a:latin typeface="Gulim" panose="020B0600000101010101" pitchFamily="34" charset="-127"/>
                <a:ea typeface="Gulim" panose="020B0600000101010101" pitchFamily="34" charset="-127"/>
              </a:rPr>
              <a:t>One ear to the street. Our transition to cultural brand is complete. In 2015 we move into our new 10-story World HQ building in downtown Boston on the Lovejoy Wharf. It includes a massive gym, a flagship retail store, and the temporary exhibit Rubber Tracks: a free recording studio as a tribute to all the artists and musicians who have supported Converse over the years. To date, Converse have made an appearance in over 650 films. 2020 and beyond—where will you fit in?</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33" name="직사각형 32">
            <a:extLst>
              <a:ext uri="{FF2B5EF4-FFF2-40B4-BE49-F238E27FC236}">
                <a16:creationId xmlns:a16="http://schemas.microsoft.com/office/drawing/2014/main" id="{B1607010-DF52-4949-B8B1-A58FCB022C21}"/>
              </a:ext>
            </a:extLst>
          </p:cNvPr>
          <p:cNvSpPr>
            <a:spLocks noChangeAspect="1"/>
          </p:cNvSpPr>
          <p:nvPr/>
        </p:nvSpPr>
        <p:spPr bwMode="auto">
          <a:xfrm>
            <a:off x="5115506" y="1509164"/>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Tree>
    <p:extLst>
      <p:ext uri="{BB962C8B-B14F-4D97-AF65-F5344CB8AC3E}">
        <p14:creationId xmlns:p14="http://schemas.microsoft.com/office/powerpoint/2010/main" val="2017449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163825FA-CC31-D04A-8F44-04637C4D9FFA}"/>
              </a:ext>
            </a:extLst>
          </p:cNvPr>
          <p:cNvSpPr/>
          <p:nvPr/>
        </p:nvSpPr>
        <p:spPr>
          <a:xfrm>
            <a:off x="695400" y="1179513"/>
            <a:ext cx="3510390" cy="233949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컨버스에 대하여</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전체 이미지</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구성</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598811" y="117051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0" name="직사각형 9">
            <a:extLst>
              <a:ext uri="{FF2B5EF4-FFF2-40B4-BE49-F238E27FC236}">
                <a16:creationId xmlns:a16="http://schemas.microsoft.com/office/drawing/2014/main" id="{4F1B6576-E8BC-B346-A167-3D206895548B}"/>
              </a:ext>
            </a:extLst>
          </p:cNvPr>
          <p:cNvSpPr>
            <a:spLocks noChangeAspect="1"/>
          </p:cNvSpPr>
          <p:nvPr/>
        </p:nvSpPr>
        <p:spPr bwMode="auto">
          <a:xfrm>
            <a:off x="845950" y="1487311"/>
            <a:ext cx="3233875"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21" name="아래쪽 화살표[D] 20">
            <a:extLst>
              <a:ext uri="{FF2B5EF4-FFF2-40B4-BE49-F238E27FC236}">
                <a16:creationId xmlns:a16="http://schemas.microsoft.com/office/drawing/2014/main" id="{5E8A4D18-E009-8E46-9DB5-5A3CD8FE0FA7}"/>
              </a:ext>
            </a:extLst>
          </p:cNvPr>
          <p:cNvSpPr/>
          <p:nvPr/>
        </p:nvSpPr>
        <p:spPr>
          <a:xfrm>
            <a:off x="2262399" y="1048220"/>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5" name="직사각형 34">
            <a:extLst>
              <a:ext uri="{FF2B5EF4-FFF2-40B4-BE49-F238E27FC236}">
                <a16:creationId xmlns:a16="http://schemas.microsoft.com/office/drawing/2014/main" id="{9A6D3054-D54F-FB4A-9905-5661CF5B7D79}"/>
              </a:ext>
            </a:extLst>
          </p:cNvPr>
          <p:cNvSpPr/>
          <p:nvPr/>
        </p:nvSpPr>
        <p:spPr>
          <a:xfrm>
            <a:off x="835690" y="2618910"/>
            <a:ext cx="3213457" cy="769441"/>
          </a:xfrm>
          <a:prstGeom prst="rect">
            <a:avLst/>
          </a:prstGeom>
        </p:spPr>
        <p:txBody>
          <a:bodyPr wrap="square">
            <a:spAutoFit/>
          </a:bodyPr>
          <a:lstStyle/>
          <a:p>
            <a:r>
              <a:rPr lang="en-US" altLang="ko-KR" sz="1000" b="1" dirty="0">
                <a:solidFill>
                  <a:srgbClr val="606060"/>
                </a:solidFill>
                <a:latin typeface="Gulim" panose="020B0600000101010101" pitchFamily="34" charset="-127"/>
                <a:ea typeface="Gulim" panose="020B0600000101010101" pitchFamily="34" charset="-127"/>
              </a:rPr>
              <a:t>2011</a:t>
            </a:r>
            <a:r>
              <a:rPr lang="ko-KR" altLang="en-US" sz="1000" b="1" dirty="0">
                <a:solidFill>
                  <a:srgbClr val="606060"/>
                </a:solidFill>
                <a:latin typeface="Gulim" panose="020B0600000101010101" pitchFamily="34" charset="-127"/>
                <a:ea typeface="Gulim" panose="020B0600000101010101" pitchFamily="34" charset="-127"/>
              </a:rPr>
              <a:t>년 </a:t>
            </a:r>
            <a:r>
              <a:rPr lang="en-US" altLang="ko-KR" sz="1000" b="1" dirty="0">
                <a:solidFill>
                  <a:srgbClr val="606060"/>
                </a:solidFill>
                <a:latin typeface="Gulim" panose="020B0600000101010101" pitchFamily="34" charset="-127"/>
                <a:ea typeface="Gulim" panose="020B0600000101010101" pitchFamily="34" charset="-127"/>
              </a:rPr>
              <a:t>BLOCK PARTY</a:t>
            </a:r>
          </a:p>
          <a:p>
            <a:r>
              <a:rPr lang="en-US" altLang="ko-KR" sz="1000" b="1" dirty="0">
                <a:solidFill>
                  <a:srgbClr val="606060"/>
                </a:solidFill>
                <a:latin typeface="Gulim" panose="020B0600000101010101" pitchFamily="34" charset="-127"/>
                <a:ea typeface="Gulim" panose="020B0600000101010101" pitchFamily="34" charset="-127"/>
              </a:rPr>
              <a:t> </a:t>
            </a:r>
          </a:p>
          <a:p>
            <a:r>
              <a:rPr lang="ko-KR" altLang="en-US" sz="800" dirty="0" err="1">
                <a:solidFill>
                  <a:srgbClr val="606060"/>
                </a:solidFill>
                <a:latin typeface="Gulim" panose="020B0600000101010101" pitchFamily="34" charset="-127"/>
                <a:ea typeface="Gulim" panose="020B0600000101010101" pitchFamily="34" charset="-127"/>
              </a:rPr>
              <a:t>컨버스만의</a:t>
            </a:r>
            <a:r>
              <a:rPr lang="ko-KR" altLang="en-US" sz="800" dirty="0">
                <a:solidFill>
                  <a:srgbClr val="606060"/>
                </a:solidFill>
                <a:latin typeface="Gulim" panose="020B0600000101010101" pitchFamily="34" charset="-127"/>
                <a:ea typeface="Gulim" panose="020B0600000101010101" pitchFamily="34" charset="-127"/>
              </a:rPr>
              <a:t> 뮤직</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스케이트</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아트</a:t>
            </a:r>
            <a:r>
              <a:rPr lang="en-US" altLang="ko-KR" sz="800" dirty="0">
                <a:solidFill>
                  <a:srgbClr val="606060"/>
                </a:solidFill>
                <a:latin typeface="Gulim" panose="020B0600000101010101" pitchFamily="34" charset="-127"/>
                <a:ea typeface="Gulim" panose="020B0600000101010101" pitchFamily="34" charset="-127"/>
              </a:rPr>
              <a:t>, </a:t>
            </a:r>
            <a:r>
              <a:rPr lang="ko-KR" altLang="en-US" sz="800" dirty="0">
                <a:solidFill>
                  <a:srgbClr val="606060"/>
                </a:solidFill>
                <a:latin typeface="Gulim" panose="020B0600000101010101" pitchFamily="34" charset="-127"/>
                <a:ea typeface="Gulim" panose="020B0600000101010101" pitchFamily="34" charset="-127"/>
              </a:rPr>
              <a:t>패션 등 </a:t>
            </a:r>
            <a:r>
              <a:rPr lang="ko-KR" altLang="en-US" sz="800" dirty="0" err="1">
                <a:solidFill>
                  <a:srgbClr val="606060"/>
                </a:solidFill>
                <a:latin typeface="Gulim" panose="020B0600000101010101" pitchFamily="34" charset="-127"/>
                <a:ea typeface="Gulim" panose="020B0600000101010101" pitchFamily="34" charset="-127"/>
              </a:rPr>
              <a:t>컨버스만의</a:t>
            </a:r>
            <a:r>
              <a:rPr lang="ko-KR" altLang="en-US" sz="800" dirty="0">
                <a:solidFill>
                  <a:srgbClr val="606060"/>
                </a:solidFill>
                <a:latin typeface="Gulim" panose="020B0600000101010101" pitchFamily="34" charset="-127"/>
                <a:ea typeface="Gulim" panose="020B0600000101010101" pitchFamily="34" charset="-127"/>
              </a:rPr>
              <a:t> 자유분방한 </a:t>
            </a:r>
            <a:r>
              <a:rPr lang="ko-KR" altLang="en-US" sz="800" dirty="0" err="1">
                <a:solidFill>
                  <a:srgbClr val="606060"/>
                </a:solidFill>
                <a:latin typeface="Gulim" panose="020B0600000101010101" pitchFamily="34" charset="-127"/>
                <a:ea typeface="Gulim" panose="020B0600000101010101" pitchFamily="34" charset="-127"/>
              </a:rPr>
              <a:t>스트릿</a:t>
            </a:r>
            <a:r>
              <a:rPr lang="ko-KR" altLang="en-US" sz="800" dirty="0">
                <a:solidFill>
                  <a:srgbClr val="606060"/>
                </a:solidFill>
                <a:latin typeface="Gulim" panose="020B0600000101010101" pitchFamily="34" charset="-127"/>
                <a:ea typeface="Gulim" panose="020B0600000101010101" pitchFamily="34" charset="-127"/>
              </a:rPr>
              <a:t> 문화를 예술의 메카로 자리잡은 홍대 지역 문화 속에 녹여 함께 즐기고 교감했다</a:t>
            </a:r>
            <a:r>
              <a:rPr lang="en-US" altLang="ko-KR" sz="800" dirty="0">
                <a:solidFill>
                  <a:srgbClr val="606060"/>
                </a:solidFill>
                <a:latin typeface="Gulim" panose="020B0600000101010101" pitchFamily="34" charset="-127"/>
                <a:ea typeface="Gulim" panose="020B0600000101010101" pitchFamily="34" charset="-127"/>
              </a:rPr>
              <a:t>.</a:t>
            </a:r>
            <a:endParaRPr lang="en-US" altLang="ko-KR" sz="1000" dirty="0">
              <a:solidFill>
                <a:srgbClr val="606060"/>
              </a:solidFill>
              <a:latin typeface="Gulim" panose="020B0600000101010101" pitchFamily="34" charset="-127"/>
              <a:ea typeface="Gulim" panose="020B0600000101010101" pitchFamily="34" charset="-127"/>
            </a:endParaRPr>
          </a:p>
        </p:txBody>
      </p:sp>
      <p:sp>
        <p:nvSpPr>
          <p:cNvPr id="11" name="직사각형 10">
            <a:extLst>
              <a:ext uri="{FF2B5EF4-FFF2-40B4-BE49-F238E27FC236}">
                <a16:creationId xmlns:a16="http://schemas.microsoft.com/office/drawing/2014/main" id="{C335ED9D-749C-AF41-86F7-13CB2C3DE6EA}"/>
              </a:ext>
            </a:extLst>
          </p:cNvPr>
          <p:cNvSpPr/>
          <p:nvPr/>
        </p:nvSpPr>
        <p:spPr>
          <a:xfrm>
            <a:off x="246064" y="548680"/>
            <a:ext cx="11699204" cy="6037113"/>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11/4 </a:t>
            </a:r>
            <a:r>
              <a:rPr kumimoji="1" lang="ko-KR" altLang="en-US" dirty="0"/>
              <a:t>삭제 후 재 구성</a:t>
            </a:r>
          </a:p>
        </p:txBody>
      </p:sp>
      <p:graphicFrame>
        <p:nvGraphicFramePr>
          <p:cNvPr id="12" name="Group 90">
            <a:extLst>
              <a:ext uri="{FF2B5EF4-FFF2-40B4-BE49-F238E27FC236}">
                <a16:creationId xmlns:a16="http://schemas.microsoft.com/office/drawing/2014/main" id="{350FA7AD-4E32-E249-AB92-6AA4E193EBD1}"/>
              </a:ext>
            </a:extLst>
          </p:cNvPr>
          <p:cNvGraphicFramePr>
            <a:graphicFrameLocks noGrp="1"/>
          </p:cNvGraphicFramePr>
          <p:nvPr>
            <p:extLst>
              <p:ext uri="{D42A27DB-BD31-4B8C-83A1-F6EECF244321}">
                <p14:modId xmlns:p14="http://schemas.microsoft.com/office/powerpoint/2010/main" val="1164380801"/>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171749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7DA9B40F-4451-BA4E-AC75-3C91CA6F5FBE}"/>
              </a:ext>
            </a:extLst>
          </p:cNvPr>
          <p:cNvSpPr/>
          <p:nvPr/>
        </p:nvSpPr>
        <p:spPr>
          <a:xfrm>
            <a:off x="4977249" y="1179513"/>
            <a:ext cx="3510390" cy="424902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15" name="직사각형 14">
            <a:extLst>
              <a:ext uri="{FF2B5EF4-FFF2-40B4-BE49-F238E27FC236}">
                <a16:creationId xmlns:a16="http://schemas.microsoft.com/office/drawing/2014/main" id="{163825FA-CC31-D04A-8F44-04637C4D9FFA}"/>
              </a:ext>
            </a:extLst>
          </p:cNvPr>
          <p:cNvSpPr/>
          <p:nvPr/>
        </p:nvSpPr>
        <p:spPr>
          <a:xfrm>
            <a:off x="695400" y="1179513"/>
            <a:ext cx="3510390" cy="5378818"/>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b="1" dirty="0">
              <a:solidFill>
                <a:schemeClr val="bg1">
                  <a:lumMod val="75000"/>
                </a:schemeClr>
              </a:solidFill>
            </a:endParaRPr>
          </a:p>
        </p:txBody>
      </p:sp>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1235835"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err="1">
                <a:solidFill>
                  <a:schemeClr val="bg1"/>
                </a:solidFill>
                <a:latin typeface="+mn-ea"/>
              </a:rPr>
              <a:t>매장찾기</a:t>
            </a:r>
            <a:r>
              <a:rPr kumimoji="0" lang="en-US" altLang="ko-KR" sz="1200" b="1" dirty="0">
                <a:solidFill>
                  <a:schemeClr val="bg1"/>
                </a:solidFill>
                <a:latin typeface="+mn-ea"/>
              </a:rPr>
              <a:t>(</a:t>
            </a:r>
            <a:r>
              <a:rPr kumimoji="0" lang="ko-KR" altLang="en-US" sz="1200" b="1" dirty="0">
                <a:solidFill>
                  <a:schemeClr val="bg1"/>
                </a:solidFill>
                <a:latin typeface="+mn-ea"/>
              </a:rPr>
              <a:t>초기 화면</a:t>
            </a:r>
            <a:r>
              <a:rPr kumimoji="0" lang="en-US" altLang="ko-KR" sz="1200" b="1" dirty="0">
                <a:solidFill>
                  <a:schemeClr val="bg1"/>
                </a:solidFill>
                <a:latin typeface="+mn-ea"/>
              </a:rPr>
              <a:t>)</a:t>
            </a:r>
            <a:endParaRPr kumimoji="0" lang="ko-KR" altLang="ko-KR" dirty="0">
              <a:solidFill>
                <a:schemeClr val="bg1"/>
              </a:solidFill>
              <a:latin typeface="+mn-ea"/>
            </a:endParaRPr>
          </a:p>
        </p:txBody>
      </p:sp>
      <p:sp>
        <p:nvSpPr>
          <p:cNvPr id="33" name="직사각형 32">
            <a:extLst>
              <a:ext uri="{FF2B5EF4-FFF2-40B4-BE49-F238E27FC236}">
                <a16:creationId xmlns:a16="http://schemas.microsoft.com/office/drawing/2014/main" id="{B1607010-DF52-4949-B8B1-A58FCB022C21}"/>
              </a:ext>
            </a:extLst>
          </p:cNvPr>
          <p:cNvSpPr>
            <a:spLocks noChangeAspect="1"/>
          </p:cNvSpPr>
          <p:nvPr/>
        </p:nvSpPr>
        <p:spPr bwMode="auto">
          <a:xfrm>
            <a:off x="894329" y="3275652"/>
            <a:ext cx="3130216"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a:solidFill>
                  <a:prstClr val="black">
                    <a:lumMod val="50000"/>
                    <a:lumOff val="50000"/>
                  </a:prstClr>
                </a:solidFill>
                <a:latin typeface="Trebuchet MS" pitchFamily="34" charset="0"/>
              </a:rPr>
              <a:t>Map area</a:t>
            </a:r>
            <a:endParaRPr lang="ko-KR" altLang="en-US" sz="900" i="1" dirty="0">
              <a:solidFill>
                <a:prstClr val="black">
                  <a:lumMod val="50000"/>
                  <a:lumOff val="50000"/>
                </a:prstClr>
              </a:solidFill>
              <a:latin typeface="Trebuchet MS" pitchFamily="34" charset="0"/>
            </a:endParaRPr>
          </a:p>
        </p:txBody>
      </p:sp>
      <p:graphicFrame>
        <p:nvGraphicFramePr>
          <p:cNvPr id="16" name="Group 90">
            <a:extLst>
              <a:ext uri="{FF2B5EF4-FFF2-40B4-BE49-F238E27FC236}">
                <a16:creationId xmlns:a16="http://schemas.microsoft.com/office/drawing/2014/main" id="{A7CE630B-EB46-894E-A366-B84812159D14}"/>
              </a:ext>
            </a:extLst>
          </p:cNvPr>
          <p:cNvGraphicFramePr>
            <a:graphicFrameLocks noGrp="1"/>
          </p:cNvGraphicFramePr>
          <p:nvPr>
            <p:extLst>
              <p:ext uri="{D42A27DB-BD31-4B8C-83A1-F6EECF244321}">
                <p14:modId xmlns:p14="http://schemas.microsoft.com/office/powerpoint/2010/main" val="3667119935"/>
              </p:ext>
            </p:extLst>
          </p:nvPr>
        </p:nvGraphicFramePr>
        <p:xfrm>
          <a:off x="9269501" y="558055"/>
          <a:ext cx="2676438" cy="4532075"/>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Key Visual</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err="1">
                          <a:ln>
                            <a:noFill/>
                          </a:ln>
                          <a:solidFill>
                            <a:schemeClr val="tx1"/>
                          </a:solidFill>
                          <a:effectLst/>
                          <a:latin typeface="Trebuchet MS" pitchFamily="34" charset="0"/>
                          <a:ea typeface="돋움" pitchFamily="50" charset="-127"/>
                        </a:rPr>
                        <a:t>Naver</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Map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영역</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Input box</a:t>
                      </a: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텍스트 입력 후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엔터</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시</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결과 있을 시</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검색 결과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결과 없을 시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해당 검색 결과를 찾을 수 없습니다</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메시지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결과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았을</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시</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검색 결과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결과 없을 시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해당 검색 결과를 찾을 수 없습니다</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메시지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Check box</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Default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체크 해제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검색어가 입력된 상태에서 체크 후 검색 버튼 클릭</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또는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엔터</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시 해당 조건으로 검색결과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검색결과 노출 영역</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검색결과 확장  화면으로 전환 및 우측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맵에</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해당 위치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확장 정보가 유용하지 않을 경우</a:t>
                      </a:r>
                      <a:r>
                        <a:rPr kumimoji="0" lang="en-US" altLang="ko-KR" sz="900" b="0" i="0" u="none" strike="noStrike" cap="none" normalizeH="0" baseline="0" dirty="0">
                          <a:ln>
                            <a:noFill/>
                          </a:ln>
                          <a:solidFill>
                            <a:srgbClr val="FF0000"/>
                          </a:solidFill>
                          <a:effectLst/>
                          <a:latin typeface="Trebuchet MS" pitchFamily="34" charset="0"/>
                          <a:ea typeface="돋움" pitchFamily="50" charset="-127"/>
                        </a:rPr>
                        <a:t>(</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현재는 </a:t>
                      </a:r>
                      <a:r>
                        <a:rPr kumimoji="0" lang="ko-KR" altLang="en-US" sz="900" b="0" i="0" u="none" strike="noStrike" cap="none" normalizeH="0" baseline="0" dirty="0" err="1">
                          <a:ln>
                            <a:noFill/>
                          </a:ln>
                          <a:solidFill>
                            <a:srgbClr val="FF0000"/>
                          </a:solidFill>
                          <a:effectLst/>
                          <a:latin typeface="Trebuchet MS" pitchFamily="34" charset="0"/>
                          <a:ea typeface="돋움" pitchFamily="50" charset="-127"/>
                        </a:rPr>
                        <a:t>확장전과</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다르지 않음</a:t>
                      </a:r>
                      <a:r>
                        <a:rPr kumimoji="0" lang="en-US" altLang="ko-KR" sz="900" b="0" i="0" u="none" strike="noStrike" cap="none" normalizeH="0" baseline="0" dirty="0">
                          <a:ln>
                            <a:noFill/>
                          </a:ln>
                          <a:solidFill>
                            <a:srgbClr val="FF0000"/>
                          </a:solidFill>
                          <a:effectLst/>
                          <a:latin typeface="Trebuchet MS" pitchFamily="34" charset="0"/>
                          <a:ea typeface="돋움" pitchFamily="50" charset="-127"/>
                        </a:rPr>
                        <a:t>)</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a:t>
                      </a:r>
                      <a:r>
                        <a:rPr kumimoji="0" lang="ko-KR" altLang="en-US" sz="900" b="0" i="0" u="none" strike="noStrike" cap="none" normalizeH="0" baseline="0" dirty="0" err="1">
                          <a:ln>
                            <a:noFill/>
                          </a:ln>
                          <a:solidFill>
                            <a:srgbClr val="FF0000"/>
                          </a:solidFill>
                          <a:effectLst/>
                          <a:latin typeface="Trebuchet MS" pitchFamily="34" charset="0"/>
                          <a:ea typeface="돋움" pitchFamily="50" charset="-127"/>
                        </a:rPr>
                        <a:t>필요없지</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않을 수 있으나 해당 액션이 우측 지도 </a:t>
                      </a:r>
                      <a:r>
                        <a:rPr kumimoji="0" lang="en-US" altLang="ko-KR" sz="900" b="0" i="0" u="none" strike="noStrike" cap="none" normalizeH="0" baseline="0" dirty="0">
                          <a:ln>
                            <a:noFill/>
                          </a:ln>
                          <a:solidFill>
                            <a:srgbClr val="FF0000"/>
                          </a:solidFill>
                          <a:effectLst/>
                          <a:latin typeface="Trebuchet MS" pitchFamily="34" charset="0"/>
                          <a:ea typeface="돋움" pitchFamily="50" charset="-127"/>
                        </a:rPr>
                        <a:t>Map</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에 </a:t>
                      </a:r>
                      <a:r>
                        <a:rPr kumimoji="0" lang="ko-KR" altLang="en-US" sz="900" b="0" i="0" u="none" strike="noStrike" cap="none" normalizeH="0" baseline="0" dirty="0" err="1">
                          <a:ln>
                            <a:noFill/>
                          </a:ln>
                          <a:solidFill>
                            <a:srgbClr val="FF0000"/>
                          </a:solidFill>
                          <a:effectLst/>
                          <a:latin typeface="Trebuchet MS" pitchFamily="34" charset="0"/>
                          <a:ea typeface="돋움" pitchFamily="50" charset="-127"/>
                        </a:rPr>
                        <a:t>좌표값을</a:t>
                      </a:r>
                      <a:r>
                        <a:rPr kumimoji="0" lang="ko-KR" altLang="en-US" sz="900" b="0" i="0" u="none" strike="noStrike" cap="none" normalizeH="0" baseline="0" dirty="0">
                          <a:ln>
                            <a:noFill/>
                          </a:ln>
                          <a:solidFill>
                            <a:srgbClr val="FF0000"/>
                          </a:solidFill>
                          <a:effectLst/>
                          <a:latin typeface="Trebuchet MS" pitchFamily="34" charset="0"/>
                          <a:ea typeface="돋움" pitchFamily="50" charset="-127"/>
                        </a:rPr>
                        <a:t> 찍어주는 </a:t>
                      </a:r>
                      <a:r>
                        <a:rPr kumimoji="0" lang="ko-KR" altLang="en-US" sz="900" b="0" i="0" u="none" strike="noStrike" cap="none" normalizeH="0" baseline="0" dirty="0" err="1">
                          <a:ln>
                            <a:noFill/>
                          </a:ln>
                          <a:solidFill>
                            <a:srgbClr val="FF0000"/>
                          </a:solidFill>
                          <a:effectLst/>
                          <a:latin typeface="Trebuchet MS" pitchFamily="34" charset="0"/>
                          <a:ea typeface="돋움" pitchFamily="50" charset="-127"/>
                        </a:rPr>
                        <a:t>액션임</a:t>
                      </a:r>
                      <a:endParaRPr kumimoji="0" lang="en-US" altLang="ko-KR" sz="900" b="0" i="0" u="none" strike="noStrike" cap="none" normalizeH="0" baseline="0" dirty="0">
                        <a:ln>
                          <a:noFill/>
                        </a:ln>
                        <a:solidFill>
                          <a:srgbClr val="FF0000"/>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이전 화면으로 전환</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9</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선택한 매장의 위치 정보 및 매장명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2261927"/>
                  </a:ext>
                </a:extLst>
              </a:tr>
            </a:tbl>
          </a:graphicData>
        </a:graphic>
      </p:graphicFrame>
      <p:graphicFrame>
        <p:nvGraphicFramePr>
          <p:cNvPr id="17" name="Group 90">
            <a:extLst>
              <a:ext uri="{FF2B5EF4-FFF2-40B4-BE49-F238E27FC236}">
                <a16:creationId xmlns:a16="http://schemas.microsoft.com/office/drawing/2014/main" id="{F13BED48-59B7-C744-BE72-F2E59AC94D73}"/>
              </a:ext>
            </a:extLst>
          </p:cNvPr>
          <p:cNvGraphicFramePr>
            <a:graphicFrameLocks noGrp="1"/>
          </p:cNvGraphicFramePr>
          <p:nvPr>
            <p:extLst>
              <p:ext uri="{D42A27DB-BD31-4B8C-83A1-F6EECF244321}">
                <p14:modId xmlns:p14="http://schemas.microsoft.com/office/powerpoint/2010/main" val="2720359265"/>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V0.4</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2710645882"/>
                  </a:ext>
                </a:extLst>
              </a:tr>
            </a:tbl>
          </a:graphicData>
        </a:graphic>
      </p:graphicFrame>
      <p:sp>
        <p:nvSpPr>
          <p:cNvPr id="14" name="타원 13">
            <a:extLst>
              <a:ext uri="{FF2B5EF4-FFF2-40B4-BE49-F238E27FC236}">
                <a16:creationId xmlns:a16="http://schemas.microsoft.com/office/drawing/2014/main" id="{B5B38D76-DF72-7E4A-98C3-00E3BBBF9C40}"/>
              </a:ext>
            </a:extLst>
          </p:cNvPr>
          <p:cNvSpPr/>
          <p:nvPr/>
        </p:nvSpPr>
        <p:spPr bwMode="auto">
          <a:xfrm>
            <a:off x="743503" y="3238174"/>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graphicFrame>
        <p:nvGraphicFramePr>
          <p:cNvPr id="22" name="표 174">
            <a:extLst>
              <a:ext uri="{FF2B5EF4-FFF2-40B4-BE49-F238E27FC236}">
                <a16:creationId xmlns:a16="http://schemas.microsoft.com/office/drawing/2014/main" id="{43EB889E-02B1-014B-AAD2-EDAEFD58E920}"/>
              </a:ext>
            </a:extLst>
          </p:cNvPr>
          <p:cNvGraphicFramePr>
            <a:graphicFrameLocks noGrp="1"/>
          </p:cNvGraphicFramePr>
          <p:nvPr>
            <p:extLst>
              <p:ext uri="{D42A27DB-BD31-4B8C-83A1-F6EECF244321}">
                <p14:modId xmlns:p14="http://schemas.microsoft.com/office/powerpoint/2010/main" val="454780685"/>
              </p:ext>
            </p:extLst>
          </p:nvPr>
        </p:nvGraphicFramePr>
        <p:xfrm>
          <a:off x="894328" y="2635058"/>
          <a:ext cx="3130216" cy="564556"/>
        </p:xfrm>
        <a:graphic>
          <a:graphicData uri="http://schemas.openxmlformats.org/drawingml/2006/table">
            <a:tbl>
              <a:tblPr firstRow="1" bandRow="1">
                <a:tableStyleId>{073A0DAA-6AF3-43AB-8588-CEC1D06C72B9}</a:tableStyleId>
              </a:tblPr>
              <a:tblGrid>
                <a:gridCol w="2455140">
                  <a:extLst>
                    <a:ext uri="{9D8B030D-6E8A-4147-A177-3AD203B41FA5}">
                      <a16:colId xmlns:a16="http://schemas.microsoft.com/office/drawing/2014/main" val="20003"/>
                    </a:ext>
                  </a:extLst>
                </a:gridCol>
                <a:gridCol w="675076">
                  <a:extLst>
                    <a:ext uri="{9D8B030D-6E8A-4147-A177-3AD203B41FA5}">
                      <a16:colId xmlns:a16="http://schemas.microsoft.com/office/drawing/2014/main" val="1891015926"/>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매장명 또는 주소 입력</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latin typeface="Gulim" panose="020B0600000101010101" pitchFamily="34" charset="-127"/>
                          <a:ea typeface="Gulim" panose="020B0600000101010101" pitchFamily="34" charset="-127"/>
                        </a:rPr>
                        <a:t> 검색</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82278">
                <a:tc gridSpan="2">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전체        백화점         기타</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00429076"/>
                  </a:ext>
                </a:extLst>
              </a:tr>
            </a:tbl>
          </a:graphicData>
        </a:graphic>
      </p:graphicFrame>
      <p:sp>
        <p:nvSpPr>
          <p:cNvPr id="28" name="타원 27">
            <a:extLst>
              <a:ext uri="{FF2B5EF4-FFF2-40B4-BE49-F238E27FC236}">
                <a16:creationId xmlns:a16="http://schemas.microsoft.com/office/drawing/2014/main" id="{4EBFACE1-56E0-EA46-BE2B-E8F5A468F478}"/>
              </a:ext>
            </a:extLst>
          </p:cNvPr>
          <p:cNvSpPr/>
          <p:nvPr/>
        </p:nvSpPr>
        <p:spPr bwMode="auto">
          <a:xfrm>
            <a:off x="816135" y="258982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3</a:t>
            </a:r>
            <a:endParaRPr lang="ko-KR" altLang="en-US" sz="800" dirty="0">
              <a:solidFill>
                <a:prstClr val="white"/>
              </a:solidFill>
              <a:latin typeface="Trebuchet MS" pitchFamily="34" charset="0"/>
            </a:endParaRPr>
          </a:p>
        </p:txBody>
      </p:sp>
      <p:sp>
        <p:nvSpPr>
          <p:cNvPr id="31" name="타원 30">
            <a:extLst>
              <a:ext uri="{FF2B5EF4-FFF2-40B4-BE49-F238E27FC236}">
                <a16:creationId xmlns:a16="http://schemas.microsoft.com/office/drawing/2014/main" id="{8248386C-5468-F244-8601-872EFAC08104}"/>
              </a:ext>
            </a:extLst>
          </p:cNvPr>
          <p:cNvSpPr/>
          <p:nvPr/>
        </p:nvSpPr>
        <p:spPr bwMode="auto">
          <a:xfrm>
            <a:off x="3323003" y="258982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4</a:t>
            </a:r>
            <a:endParaRPr lang="ko-KR" altLang="en-US" sz="800" dirty="0">
              <a:solidFill>
                <a:prstClr val="white"/>
              </a:solidFill>
              <a:latin typeface="Trebuchet MS" pitchFamily="34" charset="0"/>
            </a:endParaRPr>
          </a:p>
        </p:txBody>
      </p:sp>
      <p:sp>
        <p:nvSpPr>
          <p:cNvPr id="40" name="직사각형 39">
            <a:extLst>
              <a:ext uri="{FF2B5EF4-FFF2-40B4-BE49-F238E27FC236}">
                <a16:creationId xmlns:a16="http://schemas.microsoft.com/office/drawing/2014/main" id="{E00959F6-2AD0-694B-AFAB-6FCCAD18B19A}"/>
              </a:ext>
            </a:extLst>
          </p:cNvPr>
          <p:cNvSpPr/>
          <p:nvPr/>
        </p:nvSpPr>
        <p:spPr>
          <a:xfrm>
            <a:off x="964203" y="2983838"/>
            <a:ext cx="153888" cy="15388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1" name="직사각형 40">
            <a:extLst>
              <a:ext uri="{FF2B5EF4-FFF2-40B4-BE49-F238E27FC236}">
                <a16:creationId xmlns:a16="http://schemas.microsoft.com/office/drawing/2014/main" id="{7183E26A-D492-BA40-9277-F5B9E18F0B56}"/>
              </a:ext>
            </a:extLst>
          </p:cNvPr>
          <p:cNvSpPr/>
          <p:nvPr/>
        </p:nvSpPr>
        <p:spPr>
          <a:xfrm>
            <a:off x="1549268" y="2983838"/>
            <a:ext cx="153888" cy="15388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2" name="직사각형 41">
            <a:extLst>
              <a:ext uri="{FF2B5EF4-FFF2-40B4-BE49-F238E27FC236}">
                <a16:creationId xmlns:a16="http://schemas.microsoft.com/office/drawing/2014/main" id="{9EBA9CF8-1ABA-2144-8E7A-3C4ED527F51E}"/>
              </a:ext>
            </a:extLst>
          </p:cNvPr>
          <p:cNvSpPr/>
          <p:nvPr/>
        </p:nvSpPr>
        <p:spPr>
          <a:xfrm>
            <a:off x="2241039" y="2983838"/>
            <a:ext cx="153888" cy="15388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3" name="타원 42">
            <a:extLst>
              <a:ext uri="{FF2B5EF4-FFF2-40B4-BE49-F238E27FC236}">
                <a16:creationId xmlns:a16="http://schemas.microsoft.com/office/drawing/2014/main" id="{C2E87FC0-5F32-F74A-BD95-65D9050CAE09}"/>
              </a:ext>
            </a:extLst>
          </p:cNvPr>
          <p:cNvSpPr/>
          <p:nvPr/>
        </p:nvSpPr>
        <p:spPr bwMode="auto">
          <a:xfrm>
            <a:off x="739179" y="306015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5</a:t>
            </a:r>
            <a:endParaRPr lang="ko-KR" altLang="en-US" sz="800" dirty="0">
              <a:solidFill>
                <a:prstClr val="white"/>
              </a:solidFill>
              <a:latin typeface="Trebuchet MS" pitchFamily="34" charset="0"/>
            </a:endParaRPr>
          </a:p>
        </p:txBody>
      </p:sp>
      <p:graphicFrame>
        <p:nvGraphicFramePr>
          <p:cNvPr id="45" name="표 174">
            <a:extLst>
              <a:ext uri="{FF2B5EF4-FFF2-40B4-BE49-F238E27FC236}">
                <a16:creationId xmlns:a16="http://schemas.microsoft.com/office/drawing/2014/main" id="{81AFA039-FC91-F848-8653-0DA8A9AE931E}"/>
              </a:ext>
            </a:extLst>
          </p:cNvPr>
          <p:cNvGraphicFramePr>
            <a:graphicFrameLocks noGrp="1"/>
          </p:cNvGraphicFramePr>
          <p:nvPr>
            <p:extLst>
              <p:ext uri="{D42A27DB-BD31-4B8C-83A1-F6EECF244321}">
                <p14:modId xmlns:p14="http://schemas.microsoft.com/office/powerpoint/2010/main" val="1902107115"/>
              </p:ext>
            </p:extLst>
          </p:nvPr>
        </p:nvGraphicFramePr>
        <p:xfrm>
          <a:off x="894328" y="4484491"/>
          <a:ext cx="3130216" cy="1928198"/>
        </p:xfrm>
        <a:graphic>
          <a:graphicData uri="http://schemas.openxmlformats.org/drawingml/2006/table">
            <a:tbl>
              <a:tblPr firstRow="1" bandRow="1">
                <a:tableStyleId>{073A0DAA-6AF3-43AB-8588-CEC1D06C72B9}</a:tableStyleId>
              </a:tblPr>
              <a:tblGrid>
                <a:gridCol w="3130216">
                  <a:extLst>
                    <a:ext uri="{9D8B030D-6E8A-4147-A177-3AD203B41FA5}">
                      <a16:colId xmlns:a16="http://schemas.microsoft.com/office/drawing/2014/main" val="20003"/>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명동</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서울특별시 중구 명동 </a:t>
                      </a:r>
                      <a:r>
                        <a:rPr lang="en-US" altLang="ko-KR" sz="900" b="0" dirty="0">
                          <a:solidFill>
                            <a:schemeClr val="tx1"/>
                          </a:solidFill>
                          <a:latin typeface="Gulim" panose="020B0600000101010101" pitchFamily="34" charset="-127"/>
                          <a:ea typeface="Gulim" panose="020B0600000101010101" pitchFamily="34" charset="-127"/>
                        </a:rPr>
                        <a:t>2</a:t>
                      </a:r>
                      <a:r>
                        <a:rPr lang="ko-KR" altLang="en-US" sz="900" b="0" dirty="0">
                          <a:solidFill>
                            <a:schemeClr val="tx1"/>
                          </a:solidFill>
                          <a:latin typeface="Gulim" panose="020B0600000101010101" pitchFamily="34" charset="-127"/>
                          <a:ea typeface="Gulim" panose="020B0600000101010101" pitchFamily="34" charset="-127"/>
                        </a:rPr>
                        <a:t>가 </a:t>
                      </a:r>
                      <a:r>
                        <a:rPr lang="en-US" altLang="ko-KR" sz="900" b="0" dirty="0">
                          <a:solidFill>
                            <a:schemeClr val="tx1"/>
                          </a:solidFill>
                          <a:latin typeface="Gulim" panose="020B0600000101010101" pitchFamily="34" charset="-127"/>
                          <a:ea typeface="Gulim" panose="020B0600000101010101" pitchFamily="34" charset="-127"/>
                        </a:rPr>
                        <a:t>51-17</a:t>
                      </a: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ko-KR" altLang="en-US" sz="900" b="0" dirty="0" err="1">
                          <a:solidFill>
                            <a:schemeClr val="tx1"/>
                          </a:solidFill>
                          <a:latin typeface="Gulim" panose="020B0600000101010101" pitchFamily="34" charset="-127"/>
                          <a:ea typeface="Gulim" panose="020B0600000101010101" pitchFamily="34" charset="-127"/>
                        </a:rPr>
                        <a:t>컨버스</a:t>
                      </a:r>
                      <a:r>
                        <a:rPr lang="ko-KR" altLang="en-US" sz="900" b="0" dirty="0">
                          <a:solidFill>
                            <a:schemeClr val="tx1"/>
                          </a:solidFill>
                          <a:latin typeface="Gulim" panose="020B0600000101010101" pitchFamily="34" charset="-127"/>
                          <a:ea typeface="Gulim" panose="020B0600000101010101" pitchFamily="34" charset="-127"/>
                        </a:rPr>
                        <a:t> 명동점</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en-US" altLang="ko-KR" sz="900" b="0" dirty="0">
                          <a:solidFill>
                            <a:schemeClr val="tx1"/>
                          </a:solidFill>
                          <a:latin typeface="Gulim" panose="020B0600000101010101" pitchFamily="34" charset="-127"/>
                          <a:ea typeface="Gulim" panose="020B0600000101010101" pitchFamily="34" charset="-127"/>
                        </a:rPr>
                        <a:t>02-318-0490</a:t>
                      </a:r>
                    </a:p>
                    <a:p>
                      <a:pPr algn="l" latinLnBrk="1"/>
                      <a:endParaRPr lang="en-US" altLang="ko-KR"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15415382"/>
                  </a:ext>
                </a:extLst>
              </a:tr>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코엑스</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서울특별시 강남구 삼성동 </a:t>
                      </a:r>
                      <a:r>
                        <a:rPr lang="en-US" altLang="ko-KR" sz="900" b="0" dirty="0">
                          <a:solidFill>
                            <a:schemeClr val="tx1"/>
                          </a:solidFill>
                          <a:latin typeface="Gulim" panose="020B0600000101010101" pitchFamily="34" charset="-127"/>
                          <a:ea typeface="Gulim" panose="020B0600000101010101" pitchFamily="34" charset="-127"/>
                        </a:rPr>
                        <a:t>159</a:t>
                      </a: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ko-KR" altLang="en-US" sz="900" b="0" dirty="0" err="1">
                          <a:solidFill>
                            <a:schemeClr val="tx1"/>
                          </a:solidFill>
                          <a:latin typeface="Gulim" panose="020B0600000101010101" pitchFamily="34" charset="-127"/>
                          <a:ea typeface="Gulim" panose="020B0600000101010101" pitchFamily="34" charset="-127"/>
                        </a:rPr>
                        <a:t>코엑스몰</a:t>
                      </a:r>
                      <a:r>
                        <a:rPr lang="ko-KR" altLang="en-US" sz="900" b="0" dirty="0">
                          <a:solidFill>
                            <a:schemeClr val="tx1"/>
                          </a:solidFill>
                          <a:latin typeface="Gulim" panose="020B0600000101010101" pitchFamily="34" charset="-127"/>
                          <a:ea typeface="Gulim" panose="020B0600000101010101" pitchFamily="34" charset="-127"/>
                        </a:rPr>
                        <a:t> </a:t>
                      </a:r>
                      <a:r>
                        <a:rPr lang="en-US" altLang="ko-KR" sz="900" b="0" dirty="0">
                          <a:solidFill>
                            <a:schemeClr val="tx1"/>
                          </a:solidFill>
                          <a:latin typeface="Gulim" panose="020B0600000101010101" pitchFamily="34" charset="-127"/>
                          <a:ea typeface="Gulim" panose="020B0600000101010101" pitchFamily="34" charset="-127"/>
                        </a:rPr>
                        <a:t>6109</a:t>
                      </a:r>
                      <a:r>
                        <a:rPr lang="ko-KR" altLang="en-US" sz="900" b="0" dirty="0">
                          <a:solidFill>
                            <a:schemeClr val="tx1"/>
                          </a:solidFill>
                          <a:latin typeface="Gulim" panose="020B0600000101010101" pitchFamily="34" charset="-127"/>
                          <a:ea typeface="Gulim" panose="020B0600000101010101" pitchFamily="34" charset="-127"/>
                        </a:rPr>
                        <a:t>호</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en-US" altLang="ko-KR" sz="900" b="0" dirty="0">
                          <a:solidFill>
                            <a:schemeClr val="tx1"/>
                          </a:solidFill>
                          <a:latin typeface="Gulim" panose="020B0600000101010101" pitchFamily="34" charset="-127"/>
                          <a:ea typeface="Gulim" panose="020B0600000101010101" pitchFamily="34" charset="-127"/>
                        </a:rPr>
                        <a:t>02-6002-3030</a:t>
                      </a:r>
                    </a:p>
                    <a:p>
                      <a:pPr algn="l" latinLnBrk="1"/>
                      <a:endParaRPr lang="en-US" altLang="ko-KR"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1117041"/>
                  </a:ext>
                </a:extLst>
              </a:tr>
              <a:tr h="282278">
                <a:tc>
                  <a:txBody>
                    <a:bodyPr/>
                    <a:lstStyle/>
                    <a:p>
                      <a:pPr algn="l" latinLnBrk="1"/>
                      <a:r>
                        <a:rPr lang="ko-KR" altLang="en-US" sz="900" b="0" dirty="0" err="1">
                          <a:solidFill>
                            <a:schemeClr val="tx1"/>
                          </a:solidFill>
                          <a:latin typeface="Gulim" panose="020B0600000101010101" pitchFamily="34" charset="-127"/>
                          <a:ea typeface="Gulim" panose="020B0600000101010101" pitchFamily="34" charset="-127"/>
                        </a:rPr>
                        <a:t>두타</a:t>
                      </a:r>
                      <a:endParaRPr lang="en-US" altLang="ko-KR"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44532903"/>
                  </a:ext>
                </a:extLst>
              </a:tr>
            </a:tbl>
          </a:graphicData>
        </a:graphic>
      </p:graphicFrame>
      <p:sp>
        <p:nvSpPr>
          <p:cNvPr id="46" name="TextBox 45">
            <a:extLst>
              <a:ext uri="{FF2B5EF4-FFF2-40B4-BE49-F238E27FC236}">
                <a16:creationId xmlns:a16="http://schemas.microsoft.com/office/drawing/2014/main" id="{EFD784C9-8E4B-BF4F-9C7A-BE9D69B2E464}"/>
              </a:ext>
            </a:extLst>
          </p:cNvPr>
          <p:cNvSpPr txBox="1"/>
          <p:nvPr/>
        </p:nvSpPr>
        <p:spPr>
          <a:xfrm>
            <a:off x="3641256" y="4645129"/>
            <a:ext cx="296876" cy="307777"/>
          </a:xfrm>
          <a:prstGeom prst="rect">
            <a:avLst/>
          </a:prstGeom>
          <a:noFill/>
        </p:spPr>
        <p:txBody>
          <a:bodyPr wrap="none" rtlCol="0">
            <a:spAutoFit/>
          </a:bodyPr>
          <a:lstStyle/>
          <a:p>
            <a:r>
              <a:rPr kumimoji="1" lang="en-US" altLang="ko-KR" dirty="0"/>
              <a:t>&gt;</a:t>
            </a:r>
            <a:endParaRPr kumimoji="1" lang="ko-KR" altLang="en-US" dirty="0"/>
          </a:p>
        </p:txBody>
      </p:sp>
      <p:sp>
        <p:nvSpPr>
          <p:cNvPr id="47" name="TextBox 46">
            <a:extLst>
              <a:ext uri="{FF2B5EF4-FFF2-40B4-BE49-F238E27FC236}">
                <a16:creationId xmlns:a16="http://schemas.microsoft.com/office/drawing/2014/main" id="{8B64CD37-EF19-E34A-BA3F-E279AB88CAC0}"/>
              </a:ext>
            </a:extLst>
          </p:cNvPr>
          <p:cNvSpPr txBox="1"/>
          <p:nvPr/>
        </p:nvSpPr>
        <p:spPr>
          <a:xfrm>
            <a:off x="3641256" y="5428544"/>
            <a:ext cx="296876" cy="307777"/>
          </a:xfrm>
          <a:prstGeom prst="rect">
            <a:avLst/>
          </a:prstGeom>
          <a:noFill/>
        </p:spPr>
        <p:txBody>
          <a:bodyPr wrap="none" rtlCol="0">
            <a:spAutoFit/>
          </a:bodyPr>
          <a:lstStyle/>
          <a:p>
            <a:r>
              <a:rPr kumimoji="1" lang="en-US" altLang="ko-KR" dirty="0"/>
              <a:t>&gt;</a:t>
            </a:r>
            <a:endParaRPr kumimoji="1" lang="ko-KR" altLang="en-US" dirty="0"/>
          </a:p>
        </p:txBody>
      </p:sp>
      <p:sp>
        <p:nvSpPr>
          <p:cNvPr id="51" name="타원 50">
            <a:extLst>
              <a:ext uri="{FF2B5EF4-FFF2-40B4-BE49-F238E27FC236}">
                <a16:creationId xmlns:a16="http://schemas.microsoft.com/office/drawing/2014/main" id="{EFEDAE91-7788-7C43-AC33-A3453299AB62}"/>
              </a:ext>
            </a:extLst>
          </p:cNvPr>
          <p:cNvSpPr/>
          <p:nvPr/>
        </p:nvSpPr>
        <p:spPr bwMode="auto">
          <a:xfrm>
            <a:off x="777039" y="4465109"/>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6</a:t>
            </a:r>
            <a:endParaRPr lang="ko-KR" altLang="en-US" sz="800" dirty="0">
              <a:solidFill>
                <a:prstClr val="white"/>
              </a:solidFill>
              <a:latin typeface="Trebuchet MS" pitchFamily="34" charset="0"/>
            </a:endParaRPr>
          </a:p>
        </p:txBody>
      </p:sp>
      <p:cxnSp>
        <p:nvCxnSpPr>
          <p:cNvPr id="52" name="직선 연결선[R] 51">
            <a:extLst>
              <a:ext uri="{FF2B5EF4-FFF2-40B4-BE49-F238E27FC236}">
                <a16:creationId xmlns:a16="http://schemas.microsoft.com/office/drawing/2014/main" id="{79FF43A2-9EEE-0543-AF30-D84BBBE47011}"/>
              </a:ext>
            </a:extLst>
          </p:cNvPr>
          <p:cNvCxnSpPr/>
          <p:nvPr/>
        </p:nvCxnSpPr>
        <p:spPr>
          <a:xfrm>
            <a:off x="777039" y="6558331"/>
            <a:ext cx="3458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직선 연결선[R] 52">
            <a:extLst>
              <a:ext uri="{FF2B5EF4-FFF2-40B4-BE49-F238E27FC236}">
                <a16:creationId xmlns:a16="http://schemas.microsoft.com/office/drawing/2014/main" id="{7A77A8D6-FFD4-644D-98DA-CD0B7C3B7951}"/>
              </a:ext>
            </a:extLst>
          </p:cNvPr>
          <p:cNvCxnSpPr/>
          <p:nvPr/>
        </p:nvCxnSpPr>
        <p:spPr>
          <a:xfrm>
            <a:off x="777039" y="4480370"/>
            <a:ext cx="3458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9A871A97-B4A7-5440-971F-CA7BDD2FBB74}"/>
              </a:ext>
            </a:extLst>
          </p:cNvPr>
          <p:cNvCxnSpPr/>
          <p:nvPr/>
        </p:nvCxnSpPr>
        <p:spPr>
          <a:xfrm>
            <a:off x="4114553" y="4465109"/>
            <a:ext cx="0" cy="2088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7EF41FF-519F-B44E-B23D-22945EDA5D85}"/>
              </a:ext>
            </a:extLst>
          </p:cNvPr>
          <p:cNvSpPr txBox="1"/>
          <p:nvPr/>
        </p:nvSpPr>
        <p:spPr>
          <a:xfrm>
            <a:off x="3696981" y="4970225"/>
            <a:ext cx="506870" cy="246221"/>
          </a:xfrm>
          <a:prstGeom prst="rect">
            <a:avLst/>
          </a:prstGeom>
          <a:solidFill>
            <a:schemeClr val="bg1"/>
          </a:solidFill>
        </p:spPr>
        <p:txBody>
          <a:bodyPr wrap="none" rtlCol="0">
            <a:spAutoFit/>
          </a:bodyPr>
          <a:lstStyle/>
          <a:p>
            <a:r>
              <a:rPr kumimoji="1" lang="en-US" altLang="ko-KR" sz="1000" b="1" dirty="0">
                <a:solidFill>
                  <a:srgbClr val="00B0F0"/>
                </a:solidFill>
              </a:rPr>
              <a:t>scroll</a:t>
            </a:r>
            <a:endParaRPr kumimoji="1" lang="ko-KR" altLang="en-US" sz="1000" b="1" dirty="0">
              <a:solidFill>
                <a:srgbClr val="00B0F0"/>
              </a:solidFill>
            </a:endParaRPr>
          </a:p>
        </p:txBody>
      </p:sp>
      <p:sp>
        <p:nvSpPr>
          <p:cNvPr id="61" name="타원 60">
            <a:extLst>
              <a:ext uri="{FF2B5EF4-FFF2-40B4-BE49-F238E27FC236}">
                <a16:creationId xmlns:a16="http://schemas.microsoft.com/office/drawing/2014/main" id="{C8B42AAF-5827-0E42-A9A7-A37463125A3E}"/>
              </a:ext>
            </a:extLst>
          </p:cNvPr>
          <p:cNvSpPr/>
          <p:nvPr/>
        </p:nvSpPr>
        <p:spPr bwMode="auto">
          <a:xfrm>
            <a:off x="3587684" y="4594767"/>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7</a:t>
            </a:r>
            <a:endParaRPr lang="ko-KR" altLang="en-US" sz="800" dirty="0">
              <a:solidFill>
                <a:prstClr val="white"/>
              </a:solidFill>
              <a:latin typeface="Trebuchet MS" pitchFamily="34" charset="0"/>
            </a:endParaRPr>
          </a:p>
        </p:txBody>
      </p:sp>
      <p:pic>
        <p:nvPicPr>
          <p:cNvPr id="62" name="그림 61">
            <a:extLst>
              <a:ext uri="{FF2B5EF4-FFF2-40B4-BE49-F238E27FC236}">
                <a16:creationId xmlns:a16="http://schemas.microsoft.com/office/drawing/2014/main" id="{21295CC7-6A60-864B-9429-C60AA8953A1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5432" t="7675" r="72206" b="90478"/>
          <a:stretch/>
        </p:blipFill>
        <p:spPr>
          <a:xfrm>
            <a:off x="714450" y="1223756"/>
            <a:ext cx="299783" cy="263658"/>
          </a:xfrm>
          <a:prstGeom prst="rect">
            <a:avLst/>
          </a:prstGeom>
        </p:spPr>
      </p:pic>
      <p:sp>
        <p:nvSpPr>
          <p:cNvPr id="63" name="직사각형 62">
            <a:extLst>
              <a:ext uri="{FF2B5EF4-FFF2-40B4-BE49-F238E27FC236}">
                <a16:creationId xmlns:a16="http://schemas.microsoft.com/office/drawing/2014/main" id="{29215413-FFBB-344F-B6E0-4605517B3C3A}"/>
              </a:ext>
            </a:extLst>
          </p:cNvPr>
          <p:cNvSpPr/>
          <p:nvPr/>
        </p:nvSpPr>
        <p:spPr>
          <a:xfrm>
            <a:off x="1446937" y="1241193"/>
            <a:ext cx="1997026" cy="246221"/>
          </a:xfrm>
          <a:prstGeom prst="rect">
            <a:avLst/>
          </a:prstGeom>
        </p:spPr>
        <p:txBody>
          <a:bodyPr wrap="square">
            <a:spAutoFit/>
          </a:bodyPr>
          <a:lstStyle/>
          <a:p>
            <a:pPr algn="ctr" fontAlgn="ctr"/>
            <a:r>
              <a:rPr lang="ko-KR" altLang="en-US" sz="1000" b="1" dirty="0" err="1">
                <a:solidFill>
                  <a:srgbClr val="000000"/>
                </a:solidFill>
                <a:latin typeface="+mn-ea"/>
                <a:ea typeface="+mn-ea"/>
              </a:rPr>
              <a:t>매장찾기</a:t>
            </a:r>
            <a:endParaRPr lang="en-US" altLang="ko-KR" sz="1000" b="1" dirty="0">
              <a:solidFill>
                <a:srgbClr val="000000"/>
              </a:solidFill>
              <a:latin typeface="+mn-ea"/>
              <a:ea typeface="+mn-ea"/>
            </a:endParaRPr>
          </a:p>
        </p:txBody>
      </p:sp>
      <p:cxnSp>
        <p:nvCxnSpPr>
          <p:cNvPr id="64" name="직선 연결선 14">
            <a:extLst>
              <a:ext uri="{FF2B5EF4-FFF2-40B4-BE49-F238E27FC236}">
                <a16:creationId xmlns:a16="http://schemas.microsoft.com/office/drawing/2014/main" id="{C53E54A5-FEE3-1742-B0EB-85B75E4CA479}"/>
              </a:ext>
            </a:extLst>
          </p:cNvPr>
          <p:cNvCxnSpPr/>
          <p:nvPr/>
        </p:nvCxnSpPr>
        <p:spPr>
          <a:xfrm>
            <a:off x="714449" y="1583795"/>
            <a:ext cx="3492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2D4C13EC-3281-554B-8A9F-024D8A41C77F}"/>
              </a:ext>
            </a:extLst>
          </p:cNvPr>
          <p:cNvSpPr>
            <a:spLocks noChangeAspect="1"/>
          </p:cNvSpPr>
          <p:nvPr/>
        </p:nvSpPr>
        <p:spPr bwMode="auto">
          <a:xfrm>
            <a:off x="894329" y="1671720"/>
            <a:ext cx="3130216" cy="85081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66" name="타원 65">
            <a:extLst>
              <a:ext uri="{FF2B5EF4-FFF2-40B4-BE49-F238E27FC236}">
                <a16:creationId xmlns:a16="http://schemas.microsoft.com/office/drawing/2014/main" id="{29144B86-A9AE-4C4B-B188-DD2CC4F608D9}"/>
              </a:ext>
            </a:extLst>
          </p:cNvPr>
          <p:cNvSpPr/>
          <p:nvPr/>
        </p:nvSpPr>
        <p:spPr bwMode="auto">
          <a:xfrm>
            <a:off x="786148" y="1650088"/>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graphicFrame>
        <p:nvGraphicFramePr>
          <p:cNvPr id="67" name="표 174">
            <a:extLst>
              <a:ext uri="{FF2B5EF4-FFF2-40B4-BE49-F238E27FC236}">
                <a16:creationId xmlns:a16="http://schemas.microsoft.com/office/drawing/2014/main" id="{B64DAB17-B82F-5A42-910C-78D1A37B866E}"/>
              </a:ext>
            </a:extLst>
          </p:cNvPr>
          <p:cNvGraphicFramePr>
            <a:graphicFrameLocks noGrp="1"/>
          </p:cNvGraphicFramePr>
          <p:nvPr>
            <p:extLst>
              <p:ext uri="{D42A27DB-BD31-4B8C-83A1-F6EECF244321}">
                <p14:modId xmlns:p14="http://schemas.microsoft.com/office/powerpoint/2010/main" val="894095928"/>
              </p:ext>
            </p:extLst>
          </p:nvPr>
        </p:nvGraphicFramePr>
        <p:xfrm>
          <a:off x="5171029" y="4480370"/>
          <a:ext cx="3130216" cy="822960"/>
        </p:xfrm>
        <a:graphic>
          <a:graphicData uri="http://schemas.openxmlformats.org/drawingml/2006/table">
            <a:tbl>
              <a:tblPr firstRow="1" bandRow="1">
                <a:tableStyleId>{073A0DAA-6AF3-43AB-8588-CEC1D06C72B9}</a:tableStyleId>
              </a:tblPr>
              <a:tblGrid>
                <a:gridCol w="3130216">
                  <a:extLst>
                    <a:ext uri="{9D8B030D-6E8A-4147-A177-3AD203B41FA5}">
                      <a16:colId xmlns:a16="http://schemas.microsoft.com/office/drawing/2014/main" val="20003"/>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명동</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서울특별시 중구 명동</a:t>
                      </a:r>
                      <a:r>
                        <a:rPr lang="en-US" altLang="ko-KR" sz="900" b="0" dirty="0">
                          <a:solidFill>
                            <a:schemeClr val="tx1"/>
                          </a:solidFill>
                          <a:latin typeface="Gulim" panose="020B0600000101010101" pitchFamily="34" charset="-127"/>
                          <a:ea typeface="Gulim" panose="020B0600000101010101" pitchFamily="34" charset="-127"/>
                        </a:rPr>
                        <a:t>2</a:t>
                      </a:r>
                      <a:r>
                        <a:rPr lang="ko-KR" altLang="en-US" sz="900" b="0" dirty="0">
                          <a:solidFill>
                            <a:schemeClr val="tx1"/>
                          </a:solidFill>
                          <a:latin typeface="Gulim" panose="020B0600000101010101" pitchFamily="34" charset="-127"/>
                          <a:ea typeface="Gulim" panose="020B0600000101010101" pitchFamily="34" charset="-127"/>
                        </a:rPr>
                        <a:t>가 </a:t>
                      </a:r>
                      <a:r>
                        <a:rPr lang="en-US" altLang="ko-KR" sz="900" b="0" dirty="0">
                          <a:solidFill>
                            <a:schemeClr val="tx1"/>
                          </a:solidFill>
                          <a:latin typeface="Gulim" panose="020B0600000101010101" pitchFamily="34" charset="-127"/>
                          <a:ea typeface="Gulim" panose="020B0600000101010101" pitchFamily="34" charset="-127"/>
                        </a:rPr>
                        <a:t>51-17</a:t>
                      </a: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ko-KR" altLang="en-US" sz="900" b="0" dirty="0" err="1">
                          <a:solidFill>
                            <a:schemeClr val="tx1"/>
                          </a:solidFill>
                          <a:latin typeface="Gulim" panose="020B0600000101010101" pitchFamily="34" charset="-127"/>
                          <a:ea typeface="Gulim" panose="020B0600000101010101" pitchFamily="34" charset="-127"/>
                        </a:rPr>
                        <a:t>컨버스</a:t>
                      </a:r>
                      <a:r>
                        <a:rPr lang="ko-KR" altLang="en-US" sz="900" b="0" dirty="0">
                          <a:solidFill>
                            <a:schemeClr val="tx1"/>
                          </a:solidFill>
                          <a:latin typeface="Gulim" panose="020B0600000101010101" pitchFamily="34" charset="-127"/>
                          <a:ea typeface="Gulim" panose="020B0600000101010101" pitchFamily="34" charset="-127"/>
                        </a:rPr>
                        <a:t> 명동점</a:t>
                      </a:r>
                      <a:endParaRPr lang="en-US" altLang="ko-KR" sz="900" b="0" dirty="0">
                        <a:solidFill>
                          <a:schemeClr val="tx1"/>
                        </a:solidFill>
                        <a:latin typeface="Gulim" panose="020B0600000101010101" pitchFamily="34" charset="-127"/>
                        <a:ea typeface="Gulim" panose="020B0600000101010101" pitchFamily="34" charset="-127"/>
                      </a:endParaRPr>
                    </a:p>
                    <a:p>
                      <a:pPr algn="l" latinLnBrk="1"/>
                      <a:r>
                        <a:rPr lang="ko-KR" altLang="en-US" sz="900" b="0" dirty="0">
                          <a:solidFill>
                            <a:schemeClr val="tx1"/>
                          </a:solidFill>
                          <a:latin typeface="Gulim" panose="020B0600000101010101" pitchFamily="34" charset="-127"/>
                          <a:ea typeface="Gulim" panose="020B0600000101010101" pitchFamily="34" charset="-127"/>
                        </a:rPr>
                        <a:t> </a:t>
                      </a:r>
                      <a:r>
                        <a:rPr lang="en-US" altLang="ko-KR" sz="900" b="0" dirty="0">
                          <a:solidFill>
                            <a:schemeClr val="tx1"/>
                          </a:solidFill>
                          <a:latin typeface="Gulim" panose="020B0600000101010101" pitchFamily="34" charset="-127"/>
                          <a:ea typeface="Gulim" panose="020B0600000101010101" pitchFamily="34" charset="-127"/>
                        </a:rPr>
                        <a:t>02-318-0490</a:t>
                      </a:r>
                    </a:p>
                    <a:p>
                      <a:pPr algn="l" latinLnBrk="1"/>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15415382"/>
                  </a:ext>
                </a:extLst>
              </a:tr>
            </a:tbl>
          </a:graphicData>
        </a:graphic>
      </p:graphicFrame>
      <p:sp>
        <p:nvSpPr>
          <p:cNvPr id="68" name="TextBox 67">
            <a:extLst>
              <a:ext uri="{FF2B5EF4-FFF2-40B4-BE49-F238E27FC236}">
                <a16:creationId xmlns:a16="http://schemas.microsoft.com/office/drawing/2014/main" id="{4F061081-3C09-8246-BB97-7D6B0D908A41}"/>
              </a:ext>
            </a:extLst>
          </p:cNvPr>
          <p:cNvSpPr txBox="1"/>
          <p:nvPr/>
        </p:nvSpPr>
        <p:spPr>
          <a:xfrm>
            <a:off x="8044442" y="4496297"/>
            <a:ext cx="256802" cy="230832"/>
          </a:xfrm>
          <a:prstGeom prst="rect">
            <a:avLst/>
          </a:prstGeom>
          <a:noFill/>
        </p:spPr>
        <p:txBody>
          <a:bodyPr wrap="none" rtlCol="0">
            <a:spAutoFit/>
          </a:bodyPr>
          <a:lstStyle/>
          <a:p>
            <a:r>
              <a:rPr kumimoji="1" lang="en-US" altLang="ko-KR" sz="900" dirty="0"/>
              <a:t>X</a:t>
            </a:r>
            <a:endParaRPr kumimoji="1" lang="ko-KR" altLang="en-US" sz="900" dirty="0"/>
          </a:p>
        </p:txBody>
      </p:sp>
      <p:sp>
        <p:nvSpPr>
          <p:cNvPr id="69" name="타원 68">
            <a:extLst>
              <a:ext uri="{FF2B5EF4-FFF2-40B4-BE49-F238E27FC236}">
                <a16:creationId xmlns:a16="http://schemas.microsoft.com/office/drawing/2014/main" id="{84CD5AAC-9173-644F-9E16-62428E9BFE55}"/>
              </a:ext>
            </a:extLst>
          </p:cNvPr>
          <p:cNvSpPr/>
          <p:nvPr/>
        </p:nvSpPr>
        <p:spPr bwMode="auto">
          <a:xfrm>
            <a:off x="7896661" y="4500214"/>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8</a:t>
            </a:r>
            <a:endParaRPr lang="ko-KR" altLang="en-US" sz="800" dirty="0">
              <a:solidFill>
                <a:prstClr val="white"/>
              </a:solidFill>
              <a:latin typeface="Trebuchet MS" pitchFamily="34" charset="0"/>
            </a:endParaRPr>
          </a:p>
        </p:txBody>
      </p:sp>
      <p:sp>
        <p:nvSpPr>
          <p:cNvPr id="70" name="직사각형 69">
            <a:extLst>
              <a:ext uri="{FF2B5EF4-FFF2-40B4-BE49-F238E27FC236}">
                <a16:creationId xmlns:a16="http://schemas.microsoft.com/office/drawing/2014/main" id="{1AF5DF83-A8E3-0540-BC8C-3F65DF717F8C}"/>
              </a:ext>
            </a:extLst>
          </p:cNvPr>
          <p:cNvSpPr>
            <a:spLocks noChangeAspect="1"/>
          </p:cNvSpPr>
          <p:nvPr/>
        </p:nvSpPr>
        <p:spPr bwMode="auto">
          <a:xfrm>
            <a:off x="5175519" y="3275652"/>
            <a:ext cx="3130216" cy="113159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a:solidFill>
                  <a:prstClr val="black">
                    <a:lumMod val="50000"/>
                    <a:lumOff val="50000"/>
                  </a:prstClr>
                </a:solidFill>
                <a:latin typeface="Trebuchet MS" pitchFamily="34" charset="0"/>
              </a:rPr>
              <a:t>Map area</a:t>
            </a:r>
            <a:endParaRPr lang="ko-KR" altLang="en-US" sz="900" i="1" dirty="0">
              <a:solidFill>
                <a:prstClr val="black">
                  <a:lumMod val="50000"/>
                  <a:lumOff val="50000"/>
                </a:prstClr>
              </a:solidFill>
              <a:latin typeface="Trebuchet MS" pitchFamily="34" charset="0"/>
            </a:endParaRPr>
          </a:p>
        </p:txBody>
      </p:sp>
      <p:graphicFrame>
        <p:nvGraphicFramePr>
          <p:cNvPr id="72" name="표 174">
            <a:extLst>
              <a:ext uri="{FF2B5EF4-FFF2-40B4-BE49-F238E27FC236}">
                <a16:creationId xmlns:a16="http://schemas.microsoft.com/office/drawing/2014/main" id="{1DF6C873-DCF4-104B-A94A-04D99ADB995D}"/>
              </a:ext>
            </a:extLst>
          </p:cNvPr>
          <p:cNvGraphicFramePr>
            <a:graphicFrameLocks noGrp="1"/>
          </p:cNvGraphicFramePr>
          <p:nvPr>
            <p:extLst>
              <p:ext uri="{D42A27DB-BD31-4B8C-83A1-F6EECF244321}">
                <p14:modId xmlns:p14="http://schemas.microsoft.com/office/powerpoint/2010/main" val="2961978452"/>
              </p:ext>
            </p:extLst>
          </p:nvPr>
        </p:nvGraphicFramePr>
        <p:xfrm>
          <a:off x="5175518" y="2635058"/>
          <a:ext cx="3130216" cy="564556"/>
        </p:xfrm>
        <a:graphic>
          <a:graphicData uri="http://schemas.openxmlformats.org/drawingml/2006/table">
            <a:tbl>
              <a:tblPr firstRow="1" bandRow="1">
                <a:tableStyleId>{073A0DAA-6AF3-43AB-8588-CEC1D06C72B9}</a:tableStyleId>
              </a:tblPr>
              <a:tblGrid>
                <a:gridCol w="2455140">
                  <a:extLst>
                    <a:ext uri="{9D8B030D-6E8A-4147-A177-3AD203B41FA5}">
                      <a16:colId xmlns:a16="http://schemas.microsoft.com/office/drawing/2014/main" val="20003"/>
                    </a:ext>
                  </a:extLst>
                </a:gridCol>
                <a:gridCol w="675076">
                  <a:extLst>
                    <a:ext uri="{9D8B030D-6E8A-4147-A177-3AD203B41FA5}">
                      <a16:colId xmlns:a16="http://schemas.microsoft.com/office/drawing/2014/main" val="1891015926"/>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매장명 또는 주소 입력</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latin typeface="Gulim" panose="020B0600000101010101" pitchFamily="34" charset="-127"/>
                          <a:ea typeface="Gulim" panose="020B0600000101010101" pitchFamily="34" charset="-127"/>
                        </a:rPr>
                        <a:t> 검색</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82278">
                <a:tc gridSpan="2">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전체        백화점         기타</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00429076"/>
                  </a:ext>
                </a:extLst>
              </a:tr>
            </a:tbl>
          </a:graphicData>
        </a:graphic>
      </p:graphicFrame>
      <p:sp>
        <p:nvSpPr>
          <p:cNvPr id="75" name="직사각형 74">
            <a:extLst>
              <a:ext uri="{FF2B5EF4-FFF2-40B4-BE49-F238E27FC236}">
                <a16:creationId xmlns:a16="http://schemas.microsoft.com/office/drawing/2014/main" id="{C2A8D855-FD4F-CA46-BF92-F2896EBB3F02}"/>
              </a:ext>
            </a:extLst>
          </p:cNvPr>
          <p:cNvSpPr/>
          <p:nvPr/>
        </p:nvSpPr>
        <p:spPr>
          <a:xfrm>
            <a:off x="5245393" y="2983838"/>
            <a:ext cx="153888" cy="15388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6" name="직사각형 75">
            <a:extLst>
              <a:ext uri="{FF2B5EF4-FFF2-40B4-BE49-F238E27FC236}">
                <a16:creationId xmlns:a16="http://schemas.microsoft.com/office/drawing/2014/main" id="{3C8004B9-84A7-5F45-A853-47758BC0A915}"/>
              </a:ext>
            </a:extLst>
          </p:cNvPr>
          <p:cNvSpPr/>
          <p:nvPr/>
        </p:nvSpPr>
        <p:spPr>
          <a:xfrm>
            <a:off x="5830458" y="2983838"/>
            <a:ext cx="153888" cy="15388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7" name="직사각형 76">
            <a:extLst>
              <a:ext uri="{FF2B5EF4-FFF2-40B4-BE49-F238E27FC236}">
                <a16:creationId xmlns:a16="http://schemas.microsoft.com/office/drawing/2014/main" id="{C0A8EFE7-8F87-9B45-AE97-42EE4180DC9F}"/>
              </a:ext>
            </a:extLst>
          </p:cNvPr>
          <p:cNvSpPr/>
          <p:nvPr/>
        </p:nvSpPr>
        <p:spPr>
          <a:xfrm>
            <a:off x="6522229" y="2983838"/>
            <a:ext cx="153888" cy="15388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79" name="그림 78">
            <a:extLst>
              <a:ext uri="{FF2B5EF4-FFF2-40B4-BE49-F238E27FC236}">
                <a16:creationId xmlns:a16="http://schemas.microsoft.com/office/drawing/2014/main" id="{F342FA3B-D144-9949-932C-0E8BB84890F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5432" t="7675" r="72206" b="90478"/>
          <a:stretch/>
        </p:blipFill>
        <p:spPr>
          <a:xfrm>
            <a:off x="4995640" y="1223756"/>
            <a:ext cx="299783" cy="263658"/>
          </a:xfrm>
          <a:prstGeom prst="rect">
            <a:avLst/>
          </a:prstGeom>
        </p:spPr>
      </p:pic>
      <p:sp>
        <p:nvSpPr>
          <p:cNvPr id="80" name="직사각형 79">
            <a:extLst>
              <a:ext uri="{FF2B5EF4-FFF2-40B4-BE49-F238E27FC236}">
                <a16:creationId xmlns:a16="http://schemas.microsoft.com/office/drawing/2014/main" id="{648AD8AC-7BCC-924C-876D-27E76CAFC9C3}"/>
              </a:ext>
            </a:extLst>
          </p:cNvPr>
          <p:cNvSpPr/>
          <p:nvPr/>
        </p:nvSpPr>
        <p:spPr>
          <a:xfrm>
            <a:off x="5728127" y="1241193"/>
            <a:ext cx="1997026" cy="246221"/>
          </a:xfrm>
          <a:prstGeom prst="rect">
            <a:avLst/>
          </a:prstGeom>
        </p:spPr>
        <p:txBody>
          <a:bodyPr wrap="square">
            <a:spAutoFit/>
          </a:bodyPr>
          <a:lstStyle/>
          <a:p>
            <a:pPr algn="ctr" fontAlgn="ctr"/>
            <a:r>
              <a:rPr lang="ko-KR" altLang="en-US" sz="1000" b="1" dirty="0" err="1">
                <a:solidFill>
                  <a:srgbClr val="000000"/>
                </a:solidFill>
                <a:latin typeface="+mn-ea"/>
                <a:ea typeface="+mn-ea"/>
              </a:rPr>
              <a:t>매장찾기</a:t>
            </a:r>
            <a:endParaRPr lang="en-US" altLang="ko-KR" sz="1000" b="1" dirty="0">
              <a:solidFill>
                <a:srgbClr val="000000"/>
              </a:solidFill>
              <a:latin typeface="+mn-ea"/>
              <a:ea typeface="+mn-ea"/>
            </a:endParaRPr>
          </a:p>
        </p:txBody>
      </p:sp>
      <p:cxnSp>
        <p:nvCxnSpPr>
          <p:cNvPr id="81" name="직선 연결선 14">
            <a:extLst>
              <a:ext uri="{FF2B5EF4-FFF2-40B4-BE49-F238E27FC236}">
                <a16:creationId xmlns:a16="http://schemas.microsoft.com/office/drawing/2014/main" id="{1FAC8CB3-6F3A-7547-9086-745CF84B95A7}"/>
              </a:ext>
            </a:extLst>
          </p:cNvPr>
          <p:cNvCxnSpPr/>
          <p:nvPr/>
        </p:nvCxnSpPr>
        <p:spPr>
          <a:xfrm>
            <a:off x="4995639" y="1583795"/>
            <a:ext cx="3492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직사각형 81">
            <a:extLst>
              <a:ext uri="{FF2B5EF4-FFF2-40B4-BE49-F238E27FC236}">
                <a16:creationId xmlns:a16="http://schemas.microsoft.com/office/drawing/2014/main" id="{26B96036-1320-5142-B6E4-BB2217ED116D}"/>
              </a:ext>
            </a:extLst>
          </p:cNvPr>
          <p:cNvSpPr>
            <a:spLocks noChangeAspect="1"/>
          </p:cNvSpPr>
          <p:nvPr/>
        </p:nvSpPr>
        <p:spPr bwMode="auto">
          <a:xfrm>
            <a:off x="5175519" y="1671720"/>
            <a:ext cx="3130216" cy="850810"/>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84" name="눈물 방울 83">
            <a:extLst>
              <a:ext uri="{FF2B5EF4-FFF2-40B4-BE49-F238E27FC236}">
                <a16:creationId xmlns:a16="http://schemas.microsoft.com/office/drawing/2014/main" id="{65E17369-F311-FF44-A1C1-1A81AF9F2CBE}"/>
              </a:ext>
            </a:extLst>
          </p:cNvPr>
          <p:cNvSpPr/>
          <p:nvPr/>
        </p:nvSpPr>
        <p:spPr>
          <a:xfrm rot="7962779">
            <a:off x="7207465" y="3959322"/>
            <a:ext cx="216475" cy="216475"/>
          </a:xfrm>
          <a:prstGeom prst="teardrop">
            <a:avLst>
              <a:gd name="adj" fmla="val 1353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5" name="사각형 설명선[R] 84">
            <a:extLst>
              <a:ext uri="{FF2B5EF4-FFF2-40B4-BE49-F238E27FC236}">
                <a16:creationId xmlns:a16="http://schemas.microsoft.com/office/drawing/2014/main" id="{FDB582B7-F581-D741-AA8E-00B8C54A9CC8}"/>
              </a:ext>
            </a:extLst>
          </p:cNvPr>
          <p:cNvSpPr/>
          <p:nvPr/>
        </p:nvSpPr>
        <p:spPr>
          <a:xfrm>
            <a:off x="7131115" y="3360704"/>
            <a:ext cx="675075" cy="360039"/>
          </a:xfrm>
          <a:prstGeom prst="wedgeRectCallout">
            <a:avLst>
              <a:gd name="adj1" fmla="val -23429"/>
              <a:gd name="adj2" fmla="val 98989"/>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000" dirty="0">
                <a:solidFill>
                  <a:schemeClr val="tx1"/>
                </a:solidFill>
              </a:rPr>
              <a:t>명동</a:t>
            </a:r>
          </a:p>
        </p:txBody>
      </p:sp>
      <p:sp>
        <p:nvSpPr>
          <p:cNvPr id="86" name="타원 85">
            <a:extLst>
              <a:ext uri="{FF2B5EF4-FFF2-40B4-BE49-F238E27FC236}">
                <a16:creationId xmlns:a16="http://schemas.microsoft.com/office/drawing/2014/main" id="{B32588E6-1383-7E47-B7A7-68566D45808F}"/>
              </a:ext>
            </a:extLst>
          </p:cNvPr>
          <p:cNvSpPr/>
          <p:nvPr/>
        </p:nvSpPr>
        <p:spPr bwMode="auto">
          <a:xfrm>
            <a:off x="7420374" y="3821757"/>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9</a:t>
            </a:r>
            <a:endParaRPr lang="ko-KR" altLang="en-US" sz="800" dirty="0">
              <a:solidFill>
                <a:prstClr val="white"/>
              </a:solidFill>
              <a:latin typeface="Trebuchet MS" pitchFamily="34" charset="0"/>
            </a:endParaRPr>
          </a:p>
        </p:txBody>
      </p:sp>
      <p:sp>
        <p:nvSpPr>
          <p:cNvPr id="87" name="제목 1">
            <a:extLst>
              <a:ext uri="{FF2B5EF4-FFF2-40B4-BE49-F238E27FC236}">
                <a16:creationId xmlns:a16="http://schemas.microsoft.com/office/drawing/2014/main" id="{DE2E3659-0EBF-F44C-A95F-9B7BCCBEB2DB}"/>
              </a:ext>
            </a:extLst>
          </p:cNvPr>
          <p:cNvSpPr txBox="1">
            <a:spLocks/>
          </p:cNvSpPr>
          <p:nvPr/>
        </p:nvSpPr>
        <p:spPr>
          <a:xfrm>
            <a:off x="5517025" y="662819"/>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err="1">
                <a:solidFill>
                  <a:schemeClr val="bg1"/>
                </a:solidFill>
                <a:latin typeface="+mn-ea"/>
              </a:rPr>
              <a:t>매장찾기</a:t>
            </a:r>
            <a:r>
              <a:rPr kumimoji="0" lang="en-US" altLang="ko-KR" sz="1200" b="1" dirty="0">
                <a:solidFill>
                  <a:schemeClr val="bg1"/>
                </a:solidFill>
                <a:latin typeface="+mn-ea"/>
              </a:rPr>
              <a:t>(</a:t>
            </a:r>
            <a:r>
              <a:rPr kumimoji="0" lang="ko-KR" altLang="en-US" sz="1200" b="1" dirty="0">
                <a:solidFill>
                  <a:schemeClr val="bg1"/>
                </a:solidFill>
                <a:latin typeface="+mn-ea"/>
              </a:rPr>
              <a:t>매장 선택 시</a:t>
            </a:r>
            <a:r>
              <a:rPr kumimoji="0" lang="en-US" altLang="ko-KR" sz="1200" b="1" dirty="0">
                <a:solidFill>
                  <a:schemeClr val="bg1"/>
                </a:solidFill>
                <a:latin typeface="+mn-ea"/>
              </a:rPr>
              <a:t>)</a:t>
            </a:r>
            <a:endParaRPr kumimoji="0" lang="ko-KR" altLang="ko-KR" dirty="0">
              <a:solidFill>
                <a:schemeClr val="bg1"/>
              </a:solidFill>
              <a:latin typeface="+mn-ea"/>
            </a:endParaRPr>
          </a:p>
        </p:txBody>
      </p:sp>
    </p:spTree>
    <p:extLst>
      <p:ext uri="{BB962C8B-B14F-4D97-AF65-F5344CB8AC3E}">
        <p14:creationId xmlns:p14="http://schemas.microsoft.com/office/powerpoint/2010/main" val="3514117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90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고객센터 메인</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2625172767"/>
              </p:ext>
            </p:extLst>
          </p:nvPr>
        </p:nvGraphicFramePr>
        <p:xfrm>
          <a:off x="9269501" y="558055"/>
          <a:ext cx="2676438" cy="2170605"/>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CS_010100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자주 묻는 질문 분류 구성</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개별 클릭 시 해당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분류값</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기준의 자주 묻는 질문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8869916"/>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자주 묻는 질문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Top 5</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아코디어</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형태 클릭 시 답변이 펼쳐지며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다른 질문 선택 시 이전 선택 질문 답변은 닫히며 새로 펼쳐짐</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38425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공지사항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672654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컨버스에 대하여 메인 이미지</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컨버스에 대하여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bl>
          </a:graphicData>
        </a:graphic>
      </p:graphicFrame>
      <p:sp>
        <p:nvSpPr>
          <p:cNvPr id="33" name="직사각형 32">
            <a:extLst>
              <a:ext uri="{FF2B5EF4-FFF2-40B4-BE49-F238E27FC236}">
                <a16:creationId xmlns:a16="http://schemas.microsoft.com/office/drawing/2014/main" id="{1106D963-2150-204D-B211-9744AF9EBDEE}"/>
              </a:ext>
            </a:extLst>
          </p:cNvPr>
          <p:cNvSpPr/>
          <p:nvPr/>
        </p:nvSpPr>
        <p:spPr>
          <a:xfrm>
            <a:off x="3858769" y="1239713"/>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자주 묻는 질문</a:t>
            </a:r>
            <a:endParaRPr lang="en-US" altLang="ko-KR" b="1" dirty="0">
              <a:solidFill>
                <a:srgbClr val="000000"/>
              </a:solidFill>
              <a:latin typeface="+mn-ea"/>
              <a:ea typeface="+mn-ea"/>
            </a:endParaRPr>
          </a:p>
        </p:txBody>
      </p:sp>
      <p:sp>
        <p:nvSpPr>
          <p:cNvPr id="39" name="직사각형 38">
            <a:extLst>
              <a:ext uri="{FF2B5EF4-FFF2-40B4-BE49-F238E27FC236}">
                <a16:creationId xmlns:a16="http://schemas.microsoft.com/office/drawing/2014/main" id="{65399E3F-FAC0-9642-AC0B-0A729EFACFDA}"/>
              </a:ext>
            </a:extLst>
          </p:cNvPr>
          <p:cNvSpPr>
            <a:spLocks noChangeAspect="1"/>
          </p:cNvSpPr>
          <p:nvPr/>
        </p:nvSpPr>
        <p:spPr bwMode="auto">
          <a:xfrm>
            <a:off x="1735595" y="1649813"/>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주문</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결제</a:t>
            </a:r>
            <a:endParaRPr lang="en-US" altLang="ko-KR" sz="900" i="1" dirty="0">
              <a:solidFill>
                <a:prstClr val="black">
                  <a:lumMod val="50000"/>
                  <a:lumOff val="50000"/>
                </a:prstClr>
              </a:solidFill>
              <a:latin typeface="Trebuchet MS" pitchFamily="34" charset="0"/>
            </a:endParaRPr>
          </a:p>
        </p:txBody>
      </p:sp>
      <p:sp>
        <p:nvSpPr>
          <p:cNvPr id="40" name="직사각형 39">
            <a:extLst>
              <a:ext uri="{FF2B5EF4-FFF2-40B4-BE49-F238E27FC236}">
                <a16:creationId xmlns:a16="http://schemas.microsoft.com/office/drawing/2014/main" id="{460F9D93-1964-3941-9B97-7A910B1E19F6}"/>
              </a:ext>
            </a:extLst>
          </p:cNvPr>
          <p:cNvSpPr>
            <a:spLocks noChangeAspect="1"/>
          </p:cNvSpPr>
          <p:nvPr/>
        </p:nvSpPr>
        <p:spPr bwMode="auto">
          <a:xfrm>
            <a:off x="2737112" y="1649813"/>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취소</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교환</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반품</a:t>
            </a:r>
            <a:endParaRPr lang="en-US" altLang="ko-KR" sz="900" i="1" dirty="0">
              <a:solidFill>
                <a:prstClr val="black">
                  <a:lumMod val="50000"/>
                  <a:lumOff val="50000"/>
                </a:prstClr>
              </a:solidFill>
              <a:latin typeface="Trebuchet MS" pitchFamily="34" charset="0"/>
            </a:endParaRPr>
          </a:p>
        </p:txBody>
      </p:sp>
      <p:sp>
        <p:nvSpPr>
          <p:cNvPr id="41" name="직사각형 40">
            <a:extLst>
              <a:ext uri="{FF2B5EF4-FFF2-40B4-BE49-F238E27FC236}">
                <a16:creationId xmlns:a16="http://schemas.microsoft.com/office/drawing/2014/main" id="{C547C31B-7BD9-E443-AD9F-8653EED3715E}"/>
              </a:ext>
            </a:extLst>
          </p:cNvPr>
          <p:cNvSpPr>
            <a:spLocks noChangeAspect="1"/>
          </p:cNvSpPr>
          <p:nvPr/>
        </p:nvSpPr>
        <p:spPr bwMode="auto">
          <a:xfrm>
            <a:off x="3738629" y="1649813"/>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상품</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배송</a:t>
            </a:r>
            <a:endParaRPr lang="en-US" altLang="ko-KR" sz="900" i="1" dirty="0">
              <a:solidFill>
                <a:prstClr val="black">
                  <a:lumMod val="50000"/>
                  <a:lumOff val="50000"/>
                </a:prstClr>
              </a:solidFill>
              <a:latin typeface="Trebuchet MS" pitchFamily="34" charset="0"/>
            </a:endParaRPr>
          </a:p>
        </p:txBody>
      </p:sp>
      <p:sp>
        <p:nvSpPr>
          <p:cNvPr id="42" name="직사각형 41">
            <a:extLst>
              <a:ext uri="{FF2B5EF4-FFF2-40B4-BE49-F238E27FC236}">
                <a16:creationId xmlns:a16="http://schemas.microsoft.com/office/drawing/2014/main" id="{C3684A03-D2A8-FA40-90BE-63D474B20D23}"/>
              </a:ext>
            </a:extLst>
          </p:cNvPr>
          <p:cNvSpPr>
            <a:spLocks noChangeAspect="1"/>
          </p:cNvSpPr>
          <p:nvPr/>
        </p:nvSpPr>
        <p:spPr bwMode="auto">
          <a:xfrm>
            <a:off x="4740146" y="1649813"/>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프로모션 코드</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이벤트</a:t>
            </a:r>
            <a:endParaRPr lang="en-US" altLang="ko-KR" sz="900" i="1" dirty="0">
              <a:solidFill>
                <a:prstClr val="black">
                  <a:lumMod val="50000"/>
                  <a:lumOff val="50000"/>
                </a:prstClr>
              </a:solidFill>
              <a:latin typeface="Trebuchet MS" pitchFamily="34" charset="0"/>
            </a:endParaRPr>
          </a:p>
        </p:txBody>
      </p:sp>
      <p:sp>
        <p:nvSpPr>
          <p:cNvPr id="43" name="직사각형 42">
            <a:extLst>
              <a:ext uri="{FF2B5EF4-FFF2-40B4-BE49-F238E27FC236}">
                <a16:creationId xmlns:a16="http://schemas.microsoft.com/office/drawing/2014/main" id="{24BF6C3C-7133-3546-BAE3-40553B3B4FCE}"/>
              </a:ext>
            </a:extLst>
          </p:cNvPr>
          <p:cNvSpPr>
            <a:spLocks noChangeAspect="1"/>
          </p:cNvSpPr>
          <p:nvPr/>
        </p:nvSpPr>
        <p:spPr bwMode="auto">
          <a:xfrm>
            <a:off x="5741663" y="1649813"/>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err="1">
                <a:solidFill>
                  <a:prstClr val="black">
                    <a:lumMod val="50000"/>
                    <a:lumOff val="50000"/>
                  </a:prstClr>
                </a:solidFill>
                <a:latin typeface="Trebuchet MS" pitchFamily="34" charset="0"/>
              </a:rPr>
              <a:t>회원혜택</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서비스</a:t>
            </a:r>
            <a:endParaRPr lang="en-US" altLang="ko-KR" sz="900" i="1" dirty="0">
              <a:solidFill>
                <a:prstClr val="black">
                  <a:lumMod val="50000"/>
                  <a:lumOff val="50000"/>
                </a:prstClr>
              </a:solidFill>
              <a:latin typeface="Trebuchet MS" pitchFamily="34" charset="0"/>
            </a:endParaRPr>
          </a:p>
        </p:txBody>
      </p:sp>
      <p:sp>
        <p:nvSpPr>
          <p:cNvPr id="44" name="직사각형 43">
            <a:extLst>
              <a:ext uri="{FF2B5EF4-FFF2-40B4-BE49-F238E27FC236}">
                <a16:creationId xmlns:a16="http://schemas.microsoft.com/office/drawing/2014/main" id="{389B5FEB-7A7D-1C4D-8D45-73D05EFEABF2}"/>
              </a:ext>
            </a:extLst>
          </p:cNvPr>
          <p:cNvSpPr>
            <a:spLocks noChangeAspect="1"/>
          </p:cNvSpPr>
          <p:nvPr/>
        </p:nvSpPr>
        <p:spPr bwMode="auto">
          <a:xfrm>
            <a:off x="6743180" y="1649813"/>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err="1">
                <a:solidFill>
                  <a:prstClr val="black">
                    <a:lumMod val="50000"/>
                    <a:lumOff val="50000"/>
                  </a:prstClr>
                </a:solidFill>
                <a:latin typeface="Trebuchet MS" pitchFamily="34" charset="0"/>
              </a:rPr>
              <a:t>사이트이용</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기타</a:t>
            </a:r>
            <a:endParaRPr lang="en-US" altLang="ko-KR" sz="900" i="1" dirty="0">
              <a:solidFill>
                <a:prstClr val="black">
                  <a:lumMod val="50000"/>
                  <a:lumOff val="50000"/>
                </a:prstClr>
              </a:solidFill>
              <a:latin typeface="Trebuchet MS" pitchFamily="34" charset="0"/>
            </a:endParaRPr>
          </a:p>
        </p:txBody>
      </p:sp>
      <p:sp>
        <p:nvSpPr>
          <p:cNvPr id="6" name="직사각형 5">
            <a:extLst>
              <a:ext uri="{FF2B5EF4-FFF2-40B4-BE49-F238E27FC236}">
                <a16:creationId xmlns:a16="http://schemas.microsoft.com/office/drawing/2014/main" id="{C8D1F7A2-675B-2743-8C32-C9071DCC6389}"/>
              </a:ext>
            </a:extLst>
          </p:cNvPr>
          <p:cNvSpPr/>
          <p:nvPr/>
        </p:nvSpPr>
        <p:spPr>
          <a:xfrm>
            <a:off x="1583314" y="1613527"/>
            <a:ext cx="6402895" cy="500246"/>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9" name="타원 48">
            <a:extLst>
              <a:ext uri="{FF2B5EF4-FFF2-40B4-BE49-F238E27FC236}">
                <a16:creationId xmlns:a16="http://schemas.microsoft.com/office/drawing/2014/main" id="{140C2CE6-7BBB-0441-A78C-A1177E2E7570}"/>
              </a:ext>
            </a:extLst>
          </p:cNvPr>
          <p:cNvSpPr/>
          <p:nvPr/>
        </p:nvSpPr>
        <p:spPr bwMode="auto">
          <a:xfrm>
            <a:off x="1426928" y="1493785"/>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graphicFrame>
        <p:nvGraphicFramePr>
          <p:cNvPr id="26" name="Group 90">
            <a:extLst>
              <a:ext uri="{FF2B5EF4-FFF2-40B4-BE49-F238E27FC236}">
                <a16:creationId xmlns:a16="http://schemas.microsoft.com/office/drawing/2014/main" id="{6AFBE37D-B93F-DF43-AE7E-6CEBCCE06EFA}"/>
              </a:ext>
            </a:extLst>
          </p:cNvPr>
          <p:cNvGraphicFramePr>
            <a:graphicFrameLocks noGrp="1"/>
          </p:cNvGraphicFramePr>
          <p:nvPr>
            <p:extLst>
              <p:ext uri="{D42A27DB-BD31-4B8C-83A1-F6EECF244321}">
                <p14:modId xmlns:p14="http://schemas.microsoft.com/office/powerpoint/2010/main" val="1853933163"/>
              </p:ext>
            </p:extLst>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
        <p:nvSpPr>
          <p:cNvPr id="27" name="타원 26">
            <a:extLst>
              <a:ext uri="{FF2B5EF4-FFF2-40B4-BE49-F238E27FC236}">
                <a16:creationId xmlns:a16="http://schemas.microsoft.com/office/drawing/2014/main" id="{18E5F50E-5CF3-1241-BFC0-22E31B409303}"/>
              </a:ext>
            </a:extLst>
          </p:cNvPr>
          <p:cNvSpPr/>
          <p:nvPr/>
        </p:nvSpPr>
        <p:spPr bwMode="auto">
          <a:xfrm>
            <a:off x="1426928" y="225838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graphicFrame>
        <p:nvGraphicFramePr>
          <p:cNvPr id="28" name="표 174">
            <a:extLst>
              <a:ext uri="{FF2B5EF4-FFF2-40B4-BE49-F238E27FC236}">
                <a16:creationId xmlns:a16="http://schemas.microsoft.com/office/drawing/2014/main" id="{BF10B39D-2116-2F4F-9C1E-A603DDF3FEC0}"/>
              </a:ext>
            </a:extLst>
          </p:cNvPr>
          <p:cNvGraphicFramePr>
            <a:graphicFrameLocks noGrp="1"/>
          </p:cNvGraphicFramePr>
          <p:nvPr>
            <p:extLst>
              <p:ext uri="{D42A27DB-BD31-4B8C-83A1-F6EECF244321}">
                <p14:modId xmlns:p14="http://schemas.microsoft.com/office/powerpoint/2010/main" val="507739917"/>
              </p:ext>
            </p:extLst>
          </p:nvPr>
        </p:nvGraphicFramePr>
        <p:xfrm>
          <a:off x="1643144" y="2182679"/>
          <a:ext cx="6062299" cy="1411390"/>
        </p:xfrm>
        <a:graphic>
          <a:graphicData uri="http://schemas.openxmlformats.org/drawingml/2006/table">
            <a:tbl>
              <a:tblPr firstRow="1" bandRow="1">
                <a:tableStyleId>{073A0DAA-6AF3-43AB-8588-CEC1D06C72B9}</a:tableStyleId>
              </a:tblPr>
              <a:tblGrid>
                <a:gridCol w="6062299">
                  <a:extLst>
                    <a:ext uri="{9D8B030D-6E8A-4147-A177-3AD203B41FA5}">
                      <a16:colId xmlns:a16="http://schemas.microsoft.com/office/drawing/2014/main" val="20003"/>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반품 신청은 어떻게 하나요</a:t>
                      </a:r>
                      <a:r>
                        <a:rPr lang="en-US" altLang="ko-KR" sz="900" b="0" dirty="0">
                          <a:solidFill>
                            <a:schemeClr val="tx1"/>
                          </a:solidFill>
                          <a:latin typeface="Gulim" panose="020B0600000101010101" pitchFamily="34" charset="-127"/>
                          <a:ea typeface="Gulim" panose="020B0600000101010101" pitchFamily="34" charset="-127"/>
                        </a:rPr>
                        <a:t>?</a:t>
                      </a:r>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배송 내역은 어떻게 확인하나요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1750691"/>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환불 기간은 어떻게 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96318180"/>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주문 취소나 변경은 어떻게 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47345004"/>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컨버스</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사이트에서 구매한 제품을 오프라인 매장에서 교환</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환불받을</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수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7195581"/>
                  </a:ext>
                </a:extLst>
              </a:tr>
            </a:tbl>
          </a:graphicData>
        </a:graphic>
      </p:graphicFrame>
      <p:sp>
        <p:nvSpPr>
          <p:cNvPr id="51" name="직사각형 50">
            <a:extLst>
              <a:ext uri="{FF2B5EF4-FFF2-40B4-BE49-F238E27FC236}">
                <a16:creationId xmlns:a16="http://schemas.microsoft.com/office/drawing/2014/main" id="{1E5FD3A5-016A-6343-8C47-943F8449208C}"/>
              </a:ext>
            </a:extLst>
          </p:cNvPr>
          <p:cNvSpPr/>
          <p:nvPr/>
        </p:nvSpPr>
        <p:spPr>
          <a:xfrm>
            <a:off x="3858769" y="3743645"/>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공지사항</a:t>
            </a:r>
            <a:endParaRPr lang="en-US" altLang="ko-KR" b="1" dirty="0">
              <a:solidFill>
                <a:srgbClr val="000000"/>
              </a:solidFill>
              <a:latin typeface="+mn-ea"/>
              <a:ea typeface="+mn-ea"/>
            </a:endParaRPr>
          </a:p>
        </p:txBody>
      </p:sp>
      <p:sp>
        <p:nvSpPr>
          <p:cNvPr id="52" name="직사각형 51">
            <a:extLst>
              <a:ext uri="{FF2B5EF4-FFF2-40B4-BE49-F238E27FC236}">
                <a16:creationId xmlns:a16="http://schemas.microsoft.com/office/drawing/2014/main" id="{74A733C6-4F50-ED4B-92E6-5FBDC043C03E}"/>
              </a:ext>
            </a:extLst>
          </p:cNvPr>
          <p:cNvSpPr>
            <a:spLocks noChangeAspect="1"/>
          </p:cNvSpPr>
          <p:nvPr/>
        </p:nvSpPr>
        <p:spPr bwMode="auto">
          <a:xfrm>
            <a:off x="3113984" y="4063334"/>
            <a:ext cx="3171086" cy="625806"/>
          </a:xfrm>
          <a:prstGeom prst="rect">
            <a:avLst/>
          </a:prstGeom>
          <a:noFill/>
          <a:ln w="317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noAutofit/>
          </a:bodyPr>
          <a:lstStyle/>
          <a:p>
            <a:pPr algn="ctr" eaLnBrk="0" latinLnBrk="0" hangingPunct="0"/>
            <a:r>
              <a:rPr lang="ko-KR" altLang="en-US" sz="1000" dirty="0" err="1">
                <a:latin typeface="Gulim" panose="020B0600000101010101" pitchFamily="34" charset="-127"/>
                <a:ea typeface="Gulim" panose="020B0600000101010101" pitchFamily="34" charset="-127"/>
              </a:rPr>
              <a:t>컨버스</a:t>
            </a:r>
            <a:r>
              <a:rPr lang="ko-KR" altLang="en-US" sz="1000" dirty="0">
                <a:latin typeface="Gulim" panose="020B0600000101010101" pitchFamily="34" charset="-127"/>
                <a:ea typeface="Gulim" panose="020B0600000101010101" pitchFamily="34" charset="-127"/>
              </a:rPr>
              <a:t> 공식 온라인 스토어의 소식입니다</a:t>
            </a:r>
            <a:r>
              <a:rPr lang="en-US" altLang="ko-KR" sz="1000" dirty="0">
                <a:latin typeface="Gulim" panose="020B0600000101010101" pitchFamily="34" charset="-127"/>
                <a:ea typeface="Gulim" panose="020B0600000101010101" pitchFamily="34" charset="-127"/>
              </a:rPr>
              <a:t>.</a:t>
            </a:r>
          </a:p>
          <a:p>
            <a:pPr algn="ctr" eaLnBrk="0" latinLnBrk="0" hangingPunct="0"/>
            <a:endParaRPr lang="en-US" altLang="ko-KR" sz="1000" dirty="0">
              <a:latin typeface="Gulim" panose="020B0600000101010101" pitchFamily="34" charset="-127"/>
              <a:ea typeface="Gulim" panose="020B0600000101010101" pitchFamily="34" charset="-127"/>
            </a:endParaRPr>
          </a:p>
          <a:p>
            <a:pPr algn="ctr" eaLnBrk="0" latinLnBrk="0" hangingPunct="0"/>
            <a:r>
              <a:rPr lang="ko-KR" altLang="en-US" sz="1000" u="sng" dirty="0">
                <a:latin typeface="Gulim" panose="020B0600000101010101" pitchFamily="34" charset="-127"/>
                <a:ea typeface="Gulim" panose="020B0600000101010101" pitchFamily="34" charset="-127"/>
              </a:rPr>
              <a:t>공지사항 </a:t>
            </a:r>
            <a:r>
              <a:rPr lang="ko-KR" altLang="en-US" sz="1000" u="sng" dirty="0" err="1">
                <a:latin typeface="Gulim" panose="020B0600000101010101" pitchFamily="34" charset="-127"/>
                <a:ea typeface="Gulim" panose="020B0600000101010101" pitchFamily="34" charset="-127"/>
              </a:rPr>
              <a:t>바로가기</a:t>
            </a:r>
            <a:endParaRPr lang="en-US" altLang="ko-KR" sz="1000" u="sng" dirty="0">
              <a:latin typeface="Gulim" panose="020B0600000101010101" pitchFamily="34" charset="-127"/>
              <a:ea typeface="Gulim" panose="020B0600000101010101" pitchFamily="34" charset="-127"/>
            </a:endParaRPr>
          </a:p>
        </p:txBody>
      </p:sp>
      <p:sp>
        <p:nvSpPr>
          <p:cNvPr id="53" name="타원 52">
            <a:extLst>
              <a:ext uri="{FF2B5EF4-FFF2-40B4-BE49-F238E27FC236}">
                <a16:creationId xmlns:a16="http://schemas.microsoft.com/office/drawing/2014/main" id="{ED788067-1E57-4843-A733-AF16A528BEA6}"/>
              </a:ext>
            </a:extLst>
          </p:cNvPr>
          <p:cNvSpPr/>
          <p:nvPr/>
        </p:nvSpPr>
        <p:spPr bwMode="auto">
          <a:xfrm>
            <a:off x="4038255" y="4376237"/>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3</a:t>
            </a:r>
            <a:endParaRPr lang="ko-KR" altLang="en-US" sz="800" dirty="0">
              <a:solidFill>
                <a:prstClr val="white"/>
              </a:solidFill>
              <a:latin typeface="Trebuchet MS" pitchFamily="34" charset="0"/>
            </a:endParaRPr>
          </a:p>
        </p:txBody>
      </p:sp>
      <p:sp>
        <p:nvSpPr>
          <p:cNvPr id="54" name="직사각형 53">
            <a:extLst>
              <a:ext uri="{FF2B5EF4-FFF2-40B4-BE49-F238E27FC236}">
                <a16:creationId xmlns:a16="http://schemas.microsoft.com/office/drawing/2014/main" id="{84E21BF3-5DDE-184E-A9DA-2217BB8D599F}"/>
              </a:ext>
            </a:extLst>
          </p:cNvPr>
          <p:cNvSpPr>
            <a:spLocks noChangeAspect="1"/>
          </p:cNvSpPr>
          <p:nvPr/>
        </p:nvSpPr>
        <p:spPr bwMode="auto">
          <a:xfrm>
            <a:off x="1643144" y="5107366"/>
            <a:ext cx="6062299" cy="745142"/>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55" name="제목 1">
            <a:extLst>
              <a:ext uri="{FF2B5EF4-FFF2-40B4-BE49-F238E27FC236}">
                <a16:creationId xmlns:a16="http://schemas.microsoft.com/office/drawing/2014/main" id="{2BD590D4-EE47-5742-836C-89B9E5AFFAEC}"/>
              </a:ext>
            </a:extLst>
          </p:cNvPr>
          <p:cNvSpPr txBox="1">
            <a:spLocks/>
          </p:cNvSpPr>
          <p:nvPr/>
        </p:nvSpPr>
        <p:spPr>
          <a:xfrm>
            <a:off x="3620725" y="4829499"/>
            <a:ext cx="2117571" cy="269893"/>
          </a:xfrm>
          <a:prstGeom prst="rect">
            <a:avLst/>
          </a:prstGeom>
          <a:noFill/>
        </p:spPr>
        <p:txBody>
          <a:bodyPr vert="horz" lIns="91440" tIns="45720" rIns="91440" bIns="45720" rtlCol="0" anchor="ctr">
            <a:no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en-US" altLang="ko-KR" sz="1400" b="1" dirty="0">
                <a:latin typeface="Trebuchet MS" panose="020B0603020202020204" pitchFamily="34" charset="0"/>
                <a:ea typeface="+mn-ea"/>
              </a:rPr>
              <a:t>CONVERSE STORY</a:t>
            </a:r>
            <a:endParaRPr kumimoji="0" lang="ko-KR" altLang="ko-KR" sz="1400" b="1" dirty="0">
              <a:latin typeface="Trebuchet MS" panose="020B0603020202020204" pitchFamily="34" charset="0"/>
              <a:ea typeface="+mn-ea"/>
            </a:endParaRPr>
          </a:p>
        </p:txBody>
      </p:sp>
      <p:sp>
        <p:nvSpPr>
          <p:cNvPr id="56" name="직사각형 55">
            <a:extLst>
              <a:ext uri="{FF2B5EF4-FFF2-40B4-BE49-F238E27FC236}">
                <a16:creationId xmlns:a16="http://schemas.microsoft.com/office/drawing/2014/main" id="{E0E7892C-D24F-E440-B4E3-7EFCE1D8E681}"/>
              </a:ext>
            </a:extLst>
          </p:cNvPr>
          <p:cNvSpPr>
            <a:spLocks noChangeAspect="1"/>
          </p:cNvSpPr>
          <p:nvPr/>
        </p:nvSpPr>
        <p:spPr bwMode="auto">
          <a:xfrm>
            <a:off x="2671456" y="5942027"/>
            <a:ext cx="4107141" cy="359076"/>
          </a:xfrm>
          <a:prstGeom prst="rect">
            <a:avLst/>
          </a:prstGeom>
          <a:noFill/>
          <a:ln w="317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noAutofit/>
          </a:bodyPr>
          <a:lstStyle/>
          <a:p>
            <a:pPr algn="ctr" eaLnBrk="0" latinLnBrk="0" hangingPunct="0"/>
            <a:r>
              <a:rPr lang="ko-KR" altLang="en-US" sz="1000" dirty="0" err="1">
                <a:latin typeface="Gulim" panose="020B0600000101010101" pitchFamily="34" charset="-127"/>
                <a:ea typeface="Gulim" panose="020B0600000101010101" pitchFamily="34" charset="-127"/>
              </a:rPr>
              <a:t>컨버스의</a:t>
            </a:r>
            <a:r>
              <a:rPr lang="ko-KR" altLang="en-US" sz="1000" dirty="0">
                <a:latin typeface="Gulim" panose="020B0600000101010101" pitchFamily="34" charset="-127"/>
                <a:ea typeface="Gulim" panose="020B0600000101010101" pitchFamily="34" charset="-127"/>
              </a:rPr>
              <a:t> 역사를 한눈에 보세요</a:t>
            </a:r>
            <a:r>
              <a:rPr lang="en-US" altLang="ko-KR" sz="1000" dirty="0">
                <a:latin typeface="Gulim" panose="020B0600000101010101" pitchFamily="34" charset="-127"/>
                <a:ea typeface="Gulim" panose="020B0600000101010101" pitchFamily="34" charset="-127"/>
              </a:rPr>
              <a:t>. </a:t>
            </a:r>
            <a:r>
              <a:rPr lang="ko-KR" altLang="en-US" sz="1000" dirty="0">
                <a:latin typeface="Gulim" panose="020B0600000101010101" pitchFamily="34" charset="-127"/>
                <a:ea typeface="Gulim" panose="020B0600000101010101" pitchFamily="34" charset="-127"/>
              </a:rPr>
              <a:t>알고 보면 재미있는 브랜드 이야기</a:t>
            </a:r>
            <a:endParaRPr lang="en-US" altLang="ko-KR" sz="1000" dirty="0">
              <a:latin typeface="Gulim" panose="020B0600000101010101" pitchFamily="34" charset="-127"/>
              <a:ea typeface="Gulim" panose="020B0600000101010101" pitchFamily="34" charset="-127"/>
            </a:endParaRPr>
          </a:p>
          <a:p>
            <a:pPr algn="ctr" eaLnBrk="0" latinLnBrk="0" hangingPunct="0"/>
            <a:r>
              <a:rPr lang="ko-KR" altLang="en-US" sz="1000" u="sng" dirty="0" err="1">
                <a:latin typeface="Gulim" panose="020B0600000101010101" pitchFamily="34" charset="-127"/>
                <a:ea typeface="Gulim" panose="020B0600000101010101" pitchFamily="34" charset="-127"/>
              </a:rPr>
              <a:t>컨버스</a:t>
            </a:r>
            <a:r>
              <a:rPr lang="ko-KR" altLang="en-US" sz="1000" u="sng" dirty="0">
                <a:latin typeface="Gulim" panose="020B0600000101010101" pitchFamily="34" charset="-127"/>
                <a:ea typeface="Gulim" panose="020B0600000101010101" pitchFamily="34" charset="-127"/>
              </a:rPr>
              <a:t> 스토리 </a:t>
            </a:r>
            <a:r>
              <a:rPr lang="ko-KR" altLang="en-US" sz="1000" u="sng" dirty="0" err="1">
                <a:latin typeface="Gulim" panose="020B0600000101010101" pitchFamily="34" charset="-127"/>
                <a:ea typeface="Gulim" panose="020B0600000101010101" pitchFamily="34" charset="-127"/>
              </a:rPr>
              <a:t>바로가기</a:t>
            </a:r>
            <a:endParaRPr lang="en-US" altLang="ko-KR" sz="1000" u="sng" dirty="0">
              <a:latin typeface="Gulim" panose="020B0600000101010101" pitchFamily="34" charset="-127"/>
              <a:ea typeface="Gulim" panose="020B0600000101010101" pitchFamily="34" charset="-127"/>
            </a:endParaRPr>
          </a:p>
        </p:txBody>
      </p:sp>
      <p:sp>
        <p:nvSpPr>
          <p:cNvPr id="57" name="타원 56">
            <a:extLst>
              <a:ext uri="{FF2B5EF4-FFF2-40B4-BE49-F238E27FC236}">
                <a16:creationId xmlns:a16="http://schemas.microsoft.com/office/drawing/2014/main" id="{594C704E-10D1-A549-8A53-83E042000A51}"/>
              </a:ext>
            </a:extLst>
          </p:cNvPr>
          <p:cNvSpPr/>
          <p:nvPr/>
        </p:nvSpPr>
        <p:spPr bwMode="auto">
          <a:xfrm>
            <a:off x="1426928" y="5032863"/>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4</a:t>
            </a:r>
            <a:endParaRPr lang="ko-KR" altLang="en-US" sz="800" dirty="0">
              <a:solidFill>
                <a:prstClr val="white"/>
              </a:solidFill>
              <a:latin typeface="Trebuchet MS" pitchFamily="34" charset="0"/>
            </a:endParaRPr>
          </a:p>
        </p:txBody>
      </p:sp>
      <p:sp>
        <p:nvSpPr>
          <p:cNvPr id="58" name="타원 57">
            <a:extLst>
              <a:ext uri="{FF2B5EF4-FFF2-40B4-BE49-F238E27FC236}">
                <a16:creationId xmlns:a16="http://schemas.microsoft.com/office/drawing/2014/main" id="{8B446016-F017-D749-86B8-FE56BDC2A8F5}"/>
              </a:ext>
            </a:extLst>
          </p:cNvPr>
          <p:cNvSpPr/>
          <p:nvPr/>
        </p:nvSpPr>
        <p:spPr bwMode="auto">
          <a:xfrm>
            <a:off x="3882971" y="6168546"/>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5</a:t>
            </a:r>
            <a:endParaRPr lang="ko-KR" altLang="en-US" sz="800" dirty="0">
              <a:solidFill>
                <a:prstClr val="white"/>
              </a:solidFill>
              <a:latin typeface="Trebuchet MS" pitchFamily="34" charset="0"/>
            </a:endParaRPr>
          </a:p>
        </p:txBody>
      </p:sp>
      <p:graphicFrame>
        <p:nvGraphicFramePr>
          <p:cNvPr id="30" name="Group 90">
            <a:extLst>
              <a:ext uri="{FF2B5EF4-FFF2-40B4-BE49-F238E27FC236}">
                <a16:creationId xmlns:a16="http://schemas.microsoft.com/office/drawing/2014/main" id="{526802E0-CF84-6249-8390-1E8B29147641}"/>
              </a:ext>
            </a:extLst>
          </p:cNvPr>
          <p:cNvGraphicFramePr>
            <a:graphicFrameLocks noGrp="1"/>
          </p:cNvGraphicFramePr>
          <p:nvPr>
            <p:extLst>
              <p:ext uri="{D42A27DB-BD31-4B8C-83A1-F6EECF244321}">
                <p14:modId xmlns:p14="http://schemas.microsoft.com/office/powerpoint/2010/main" val="2662144327"/>
              </p:ext>
            </p:extLst>
          </p:nvPr>
        </p:nvGraphicFramePr>
        <p:xfrm>
          <a:off x="10669371" y="245802"/>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V0.3</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2710645882"/>
                  </a:ext>
                </a:extLst>
              </a:tr>
            </a:tbl>
          </a:graphicData>
        </a:graphic>
      </p:graphicFrame>
      <p:sp>
        <p:nvSpPr>
          <p:cNvPr id="4" name="직사각형 3">
            <a:extLst>
              <a:ext uri="{FF2B5EF4-FFF2-40B4-BE49-F238E27FC236}">
                <a16:creationId xmlns:a16="http://schemas.microsoft.com/office/drawing/2014/main" id="{64D43F38-BE60-8D4B-916E-943EB3C71BF5}"/>
              </a:ext>
            </a:extLst>
          </p:cNvPr>
          <p:cNvSpPr/>
          <p:nvPr/>
        </p:nvSpPr>
        <p:spPr>
          <a:xfrm>
            <a:off x="2697857" y="5828395"/>
            <a:ext cx="3955905" cy="300905"/>
          </a:xfrm>
          <a:prstGeom prst="rect">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 name="TextBox 2">
            <a:extLst>
              <a:ext uri="{FF2B5EF4-FFF2-40B4-BE49-F238E27FC236}">
                <a16:creationId xmlns:a16="http://schemas.microsoft.com/office/drawing/2014/main" id="{75FBDF51-68D7-E04A-84AF-6AB88C9BAE0C}"/>
              </a:ext>
            </a:extLst>
          </p:cNvPr>
          <p:cNvSpPr txBox="1"/>
          <p:nvPr/>
        </p:nvSpPr>
        <p:spPr>
          <a:xfrm>
            <a:off x="6469189" y="6119781"/>
            <a:ext cx="785793" cy="253916"/>
          </a:xfrm>
          <a:prstGeom prst="rect">
            <a:avLst/>
          </a:prstGeom>
          <a:solidFill>
            <a:schemeClr val="bg1"/>
          </a:solidFill>
        </p:spPr>
        <p:txBody>
          <a:bodyPr wrap="none" rtlCol="0">
            <a:spAutoFit/>
          </a:bodyPr>
          <a:lstStyle/>
          <a:p>
            <a:r>
              <a:rPr kumimoji="1" lang="en-US" altLang="ko-KR" sz="1000" b="1" i="1" dirty="0">
                <a:solidFill>
                  <a:srgbClr val="00B0F0"/>
                </a:solidFill>
              </a:rPr>
              <a:t>11/7 </a:t>
            </a:r>
            <a:r>
              <a:rPr kumimoji="1" lang="ko-KR" altLang="en-US" sz="1000" b="1" i="1" dirty="0">
                <a:solidFill>
                  <a:srgbClr val="00B0F0"/>
                </a:solidFill>
              </a:rPr>
              <a:t>삭제</a:t>
            </a:r>
          </a:p>
        </p:txBody>
      </p:sp>
    </p:spTree>
    <p:extLst>
      <p:ext uri="{BB962C8B-B14F-4D97-AF65-F5344CB8AC3E}">
        <p14:creationId xmlns:p14="http://schemas.microsoft.com/office/powerpoint/2010/main" val="76830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고객센터 메인</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nvGraphicFramePr>
        <p:xfrm>
          <a:off x="9269501" y="558055"/>
          <a:ext cx="2676438" cy="2595865"/>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CS_010100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컨버스에 대하여 첫번째 메인 이미지 노출</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컨버스에 대하여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공지사항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자주 묻는 질문 분류 구성</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개별 클릭 시 해당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분류값</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기준의 자주 묻는 질문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8" name="직사각형 7">
            <a:extLst>
              <a:ext uri="{FF2B5EF4-FFF2-40B4-BE49-F238E27FC236}">
                <a16:creationId xmlns:a16="http://schemas.microsoft.com/office/drawing/2014/main" id="{8A166B50-8B43-3D4B-B93A-7BF6675FEDFF}"/>
              </a:ext>
            </a:extLst>
          </p:cNvPr>
          <p:cNvSpPr/>
          <p:nvPr/>
        </p:nvSpPr>
        <p:spPr>
          <a:xfrm>
            <a:off x="3858769" y="3474005"/>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공지사항</a:t>
            </a:r>
            <a:endParaRPr lang="en-US" altLang="ko-KR" b="1" dirty="0">
              <a:solidFill>
                <a:srgbClr val="000000"/>
              </a:solidFill>
              <a:latin typeface="+mn-ea"/>
              <a:ea typeface="+mn-ea"/>
            </a:endParaRPr>
          </a:p>
        </p:txBody>
      </p:sp>
      <p:sp>
        <p:nvSpPr>
          <p:cNvPr id="9" name="직사각형 8">
            <a:extLst>
              <a:ext uri="{FF2B5EF4-FFF2-40B4-BE49-F238E27FC236}">
                <a16:creationId xmlns:a16="http://schemas.microsoft.com/office/drawing/2014/main" id="{4DDCDA72-2BC3-B44F-A529-F142FDD59A83}"/>
              </a:ext>
            </a:extLst>
          </p:cNvPr>
          <p:cNvSpPr>
            <a:spLocks noChangeAspect="1"/>
          </p:cNvSpPr>
          <p:nvPr/>
        </p:nvSpPr>
        <p:spPr bwMode="auto">
          <a:xfrm>
            <a:off x="3113984" y="4038389"/>
            <a:ext cx="3171086" cy="625806"/>
          </a:xfrm>
          <a:prstGeom prst="rect">
            <a:avLst/>
          </a:prstGeom>
          <a:noFill/>
          <a:ln w="317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noAutofit/>
          </a:bodyPr>
          <a:lstStyle/>
          <a:p>
            <a:pPr algn="ctr" eaLnBrk="0" latinLnBrk="0" hangingPunct="0"/>
            <a:r>
              <a:rPr lang="ko-KR" altLang="en-US" sz="1000" dirty="0" err="1">
                <a:latin typeface="Gulim" panose="020B0600000101010101" pitchFamily="34" charset="-127"/>
                <a:ea typeface="Gulim" panose="020B0600000101010101" pitchFamily="34" charset="-127"/>
              </a:rPr>
              <a:t>컨버스</a:t>
            </a:r>
            <a:r>
              <a:rPr lang="ko-KR" altLang="en-US" sz="1000" dirty="0">
                <a:latin typeface="Gulim" panose="020B0600000101010101" pitchFamily="34" charset="-127"/>
                <a:ea typeface="Gulim" panose="020B0600000101010101" pitchFamily="34" charset="-127"/>
              </a:rPr>
              <a:t> 공식 온라인 스토어의 소식입니다</a:t>
            </a:r>
            <a:r>
              <a:rPr lang="en-US" altLang="ko-KR" sz="1000" dirty="0">
                <a:latin typeface="Gulim" panose="020B0600000101010101" pitchFamily="34" charset="-127"/>
                <a:ea typeface="Gulim" panose="020B0600000101010101" pitchFamily="34" charset="-127"/>
              </a:rPr>
              <a:t>.</a:t>
            </a:r>
          </a:p>
          <a:p>
            <a:pPr algn="ctr" eaLnBrk="0" latinLnBrk="0" hangingPunct="0"/>
            <a:endParaRPr lang="en-US" altLang="ko-KR" sz="1000" dirty="0">
              <a:latin typeface="Gulim" panose="020B0600000101010101" pitchFamily="34" charset="-127"/>
              <a:ea typeface="Gulim" panose="020B0600000101010101" pitchFamily="34" charset="-127"/>
            </a:endParaRPr>
          </a:p>
          <a:p>
            <a:pPr algn="ctr" eaLnBrk="0" latinLnBrk="0" hangingPunct="0"/>
            <a:r>
              <a:rPr lang="ko-KR" altLang="en-US" sz="1000" u="sng" dirty="0">
                <a:latin typeface="Gulim" panose="020B0600000101010101" pitchFamily="34" charset="-127"/>
                <a:ea typeface="Gulim" panose="020B0600000101010101" pitchFamily="34" charset="-127"/>
              </a:rPr>
              <a:t>공지사항 </a:t>
            </a:r>
            <a:r>
              <a:rPr lang="ko-KR" altLang="en-US" sz="1000" u="sng" dirty="0" err="1">
                <a:latin typeface="Gulim" panose="020B0600000101010101" pitchFamily="34" charset="-127"/>
                <a:ea typeface="Gulim" panose="020B0600000101010101" pitchFamily="34" charset="-127"/>
              </a:rPr>
              <a:t>바로가기</a:t>
            </a:r>
            <a:endParaRPr lang="en-US" altLang="ko-KR" sz="1000" u="sng" dirty="0">
              <a:latin typeface="Gulim" panose="020B0600000101010101" pitchFamily="34" charset="-127"/>
              <a:ea typeface="Gulim" panose="020B0600000101010101" pitchFamily="34" charset="-127"/>
            </a:endParaRPr>
          </a:p>
        </p:txBody>
      </p:sp>
      <p:sp>
        <p:nvSpPr>
          <p:cNvPr id="33" name="직사각형 32">
            <a:extLst>
              <a:ext uri="{FF2B5EF4-FFF2-40B4-BE49-F238E27FC236}">
                <a16:creationId xmlns:a16="http://schemas.microsoft.com/office/drawing/2014/main" id="{1106D963-2150-204D-B211-9744AF9EBDEE}"/>
              </a:ext>
            </a:extLst>
          </p:cNvPr>
          <p:cNvSpPr/>
          <p:nvPr/>
        </p:nvSpPr>
        <p:spPr>
          <a:xfrm>
            <a:off x="3858769" y="4930123"/>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자주 묻는 질문</a:t>
            </a:r>
            <a:endParaRPr lang="en-US" altLang="ko-KR" b="1" dirty="0">
              <a:solidFill>
                <a:srgbClr val="000000"/>
              </a:solidFill>
              <a:latin typeface="+mn-ea"/>
              <a:ea typeface="+mn-ea"/>
            </a:endParaRPr>
          </a:p>
        </p:txBody>
      </p:sp>
      <p:sp>
        <p:nvSpPr>
          <p:cNvPr id="35" name="직사각형 34">
            <a:extLst>
              <a:ext uri="{FF2B5EF4-FFF2-40B4-BE49-F238E27FC236}">
                <a16:creationId xmlns:a16="http://schemas.microsoft.com/office/drawing/2014/main" id="{08117319-B6CD-AA47-9456-7AAF8C712CD6}"/>
              </a:ext>
            </a:extLst>
          </p:cNvPr>
          <p:cNvSpPr>
            <a:spLocks noChangeAspect="1"/>
          </p:cNvSpPr>
          <p:nvPr/>
        </p:nvSpPr>
        <p:spPr bwMode="auto">
          <a:xfrm>
            <a:off x="2563069" y="1548610"/>
            <a:ext cx="4323916" cy="115900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en-US" altLang="ko-KR" sz="900" i="1" dirty="0" err="1">
                <a:solidFill>
                  <a:prstClr val="black">
                    <a:lumMod val="50000"/>
                    <a:lumOff val="50000"/>
                  </a:prstClr>
                </a:solidFill>
                <a:latin typeface="Trebuchet MS" pitchFamily="34" charset="0"/>
              </a:rPr>
              <a:t>img</a:t>
            </a:r>
            <a:endParaRPr lang="ko-KR" altLang="en-US" sz="900" i="1" dirty="0">
              <a:solidFill>
                <a:prstClr val="black">
                  <a:lumMod val="50000"/>
                  <a:lumOff val="50000"/>
                </a:prstClr>
              </a:solidFill>
              <a:latin typeface="Trebuchet MS" pitchFamily="34" charset="0"/>
            </a:endParaRPr>
          </a:p>
        </p:txBody>
      </p:sp>
      <p:sp>
        <p:nvSpPr>
          <p:cNvPr id="36" name="제목 1">
            <a:extLst>
              <a:ext uri="{FF2B5EF4-FFF2-40B4-BE49-F238E27FC236}">
                <a16:creationId xmlns:a16="http://schemas.microsoft.com/office/drawing/2014/main" id="{BAF2EEA2-89AD-0942-8635-814C9DEE9E7F}"/>
              </a:ext>
            </a:extLst>
          </p:cNvPr>
          <p:cNvSpPr txBox="1">
            <a:spLocks/>
          </p:cNvSpPr>
          <p:nvPr/>
        </p:nvSpPr>
        <p:spPr>
          <a:xfrm>
            <a:off x="3620725" y="1270744"/>
            <a:ext cx="2117571" cy="269893"/>
          </a:xfrm>
          <a:prstGeom prst="rect">
            <a:avLst/>
          </a:prstGeom>
          <a:noFill/>
        </p:spPr>
        <p:txBody>
          <a:bodyPr vert="horz" lIns="91440" tIns="45720" rIns="91440" bIns="45720" rtlCol="0" anchor="ctr">
            <a:no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en-US" altLang="ko-KR" sz="1400" b="1" dirty="0">
                <a:latin typeface="Trebuchet MS" panose="020B0603020202020204" pitchFamily="34" charset="0"/>
                <a:ea typeface="+mn-ea"/>
              </a:rPr>
              <a:t>CONVERSE STORY</a:t>
            </a:r>
            <a:endParaRPr kumimoji="0" lang="ko-KR" altLang="ko-KR" sz="1400" b="1" dirty="0">
              <a:latin typeface="Trebuchet MS" panose="020B0603020202020204" pitchFamily="34" charset="0"/>
              <a:ea typeface="+mn-ea"/>
            </a:endParaRPr>
          </a:p>
        </p:txBody>
      </p:sp>
      <p:sp>
        <p:nvSpPr>
          <p:cNvPr id="38" name="직사각형 37">
            <a:extLst>
              <a:ext uri="{FF2B5EF4-FFF2-40B4-BE49-F238E27FC236}">
                <a16:creationId xmlns:a16="http://schemas.microsoft.com/office/drawing/2014/main" id="{39DA31DA-61E6-D64A-B458-C6191249A5B6}"/>
              </a:ext>
            </a:extLst>
          </p:cNvPr>
          <p:cNvSpPr>
            <a:spLocks noChangeAspect="1"/>
          </p:cNvSpPr>
          <p:nvPr/>
        </p:nvSpPr>
        <p:spPr bwMode="auto">
          <a:xfrm>
            <a:off x="2671456" y="2758918"/>
            <a:ext cx="4107141" cy="359076"/>
          </a:xfrm>
          <a:prstGeom prst="rect">
            <a:avLst/>
          </a:prstGeom>
          <a:noFill/>
          <a:ln w="317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noAutofit/>
          </a:bodyPr>
          <a:lstStyle/>
          <a:p>
            <a:pPr algn="ctr" eaLnBrk="0" latinLnBrk="0" hangingPunct="0"/>
            <a:r>
              <a:rPr lang="ko-KR" altLang="en-US" sz="1000" dirty="0" err="1">
                <a:latin typeface="Gulim" panose="020B0600000101010101" pitchFamily="34" charset="-127"/>
                <a:ea typeface="Gulim" panose="020B0600000101010101" pitchFamily="34" charset="-127"/>
              </a:rPr>
              <a:t>컨버스는</a:t>
            </a:r>
            <a:r>
              <a:rPr lang="ko-KR" altLang="en-US" sz="1000" dirty="0">
                <a:latin typeface="Gulim" panose="020B0600000101010101" pitchFamily="34" charset="-127"/>
                <a:ea typeface="Gulim" panose="020B0600000101010101" pitchFamily="34" charset="-127"/>
              </a:rPr>
              <a:t> 역사를 한눈에 보세요</a:t>
            </a:r>
            <a:r>
              <a:rPr lang="en-US" altLang="ko-KR" sz="1000" dirty="0">
                <a:latin typeface="Gulim" panose="020B0600000101010101" pitchFamily="34" charset="-127"/>
                <a:ea typeface="Gulim" panose="020B0600000101010101" pitchFamily="34" charset="-127"/>
              </a:rPr>
              <a:t>. </a:t>
            </a:r>
            <a:r>
              <a:rPr lang="ko-KR" altLang="en-US" sz="1000" dirty="0">
                <a:latin typeface="Gulim" panose="020B0600000101010101" pitchFamily="34" charset="-127"/>
                <a:ea typeface="Gulim" panose="020B0600000101010101" pitchFamily="34" charset="-127"/>
              </a:rPr>
              <a:t>알고 보면 재미있는 브랜드 이야기</a:t>
            </a:r>
            <a:endParaRPr lang="en-US" altLang="ko-KR" sz="1000" dirty="0">
              <a:latin typeface="Gulim" panose="020B0600000101010101" pitchFamily="34" charset="-127"/>
              <a:ea typeface="Gulim" panose="020B0600000101010101" pitchFamily="34" charset="-127"/>
            </a:endParaRPr>
          </a:p>
          <a:p>
            <a:pPr algn="ctr" eaLnBrk="0" latinLnBrk="0" hangingPunct="0"/>
            <a:r>
              <a:rPr lang="ko-KR" altLang="en-US" sz="1000" u="sng" dirty="0" err="1">
                <a:latin typeface="Gulim" panose="020B0600000101010101" pitchFamily="34" charset="-127"/>
                <a:ea typeface="Gulim" panose="020B0600000101010101" pitchFamily="34" charset="-127"/>
              </a:rPr>
              <a:t>컨버스</a:t>
            </a:r>
            <a:r>
              <a:rPr lang="ko-KR" altLang="en-US" sz="1000" u="sng" dirty="0">
                <a:latin typeface="Gulim" panose="020B0600000101010101" pitchFamily="34" charset="-127"/>
                <a:ea typeface="Gulim" panose="020B0600000101010101" pitchFamily="34" charset="-127"/>
              </a:rPr>
              <a:t> 스토리 </a:t>
            </a:r>
            <a:r>
              <a:rPr lang="ko-KR" altLang="en-US" sz="1000" u="sng" dirty="0" err="1">
                <a:latin typeface="Gulim" panose="020B0600000101010101" pitchFamily="34" charset="-127"/>
                <a:ea typeface="Gulim" panose="020B0600000101010101" pitchFamily="34" charset="-127"/>
              </a:rPr>
              <a:t>바로가기</a:t>
            </a:r>
            <a:endParaRPr lang="en-US" altLang="ko-KR" sz="1000" u="sng" dirty="0">
              <a:latin typeface="Gulim" panose="020B0600000101010101" pitchFamily="34" charset="-127"/>
              <a:ea typeface="Gulim" panose="020B0600000101010101" pitchFamily="34" charset="-127"/>
            </a:endParaRPr>
          </a:p>
        </p:txBody>
      </p:sp>
      <p:sp>
        <p:nvSpPr>
          <p:cNvPr id="39" name="직사각형 38">
            <a:extLst>
              <a:ext uri="{FF2B5EF4-FFF2-40B4-BE49-F238E27FC236}">
                <a16:creationId xmlns:a16="http://schemas.microsoft.com/office/drawing/2014/main" id="{65399E3F-FAC0-9642-AC0B-0A729EFACFDA}"/>
              </a:ext>
            </a:extLst>
          </p:cNvPr>
          <p:cNvSpPr>
            <a:spLocks noChangeAspect="1"/>
          </p:cNvSpPr>
          <p:nvPr/>
        </p:nvSpPr>
        <p:spPr bwMode="auto">
          <a:xfrm>
            <a:off x="2998901" y="5308888"/>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주문</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결제</a:t>
            </a:r>
            <a:endParaRPr lang="en-US" altLang="ko-KR" sz="900" i="1" dirty="0">
              <a:solidFill>
                <a:prstClr val="black">
                  <a:lumMod val="50000"/>
                  <a:lumOff val="50000"/>
                </a:prstClr>
              </a:solidFill>
              <a:latin typeface="Trebuchet MS" pitchFamily="34" charset="0"/>
            </a:endParaRPr>
          </a:p>
        </p:txBody>
      </p:sp>
      <p:sp>
        <p:nvSpPr>
          <p:cNvPr id="40" name="직사각형 39">
            <a:extLst>
              <a:ext uri="{FF2B5EF4-FFF2-40B4-BE49-F238E27FC236}">
                <a16:creationId xmlns:a16="http://schemas.microsoft.com/office/drawing/2014/main" id="{460F9D93-1964-3941-9B97-7A910B1E19F6}"/>
              </a:ext>
            </a:extLst>
          </p:cNvPr>
          <p:cNvSpPr>
            <a:spLocks noChangeAspect="1"/>
          </p:cNvSpPr>
          <p:nvPr/>
        </p:nvSpPr>
        <p:spPr bwMode="auto">
          <a:xfrm>
            <a:off x="4295800" y="5308888"/>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취소</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교환</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반품</a:t>
            </a:r>
            <a:endParaRPr lang="en-US" altLang="ko-KR" sz="900" i="1" dirty="0">
              <a:solidFill>
                <a:prstClr val="black">
                  <a:lumMod val="50000"/>
                  <a:lumOff val="50000"/>
                </a:prstClr>
              </a:solidFill>
              <a:latin typeface="Trebuchet MS" pitchFamily="34" charset="0"/>
            </a:endParaRPr>
          </a:p>
        </p:txBody>
      </p:sp>
      <p:sp>
        <p:nvSpPr>
          <p:cNvPr id="41" name="직사각형 40">
            <a:extLst>
              <a:ext uri="{FF2B5EF4-FFF2-40B4-BE49-F238E27FC236}">
                <a16:creationId xmlns:a16="http://schemas.microsoft.com/office/drawing/2014/main" id="{C547C31B-7BD9-E443-AD9F-8653EED3715E}"/>
              </a:ext>
            </a:extLst>
          </p:cNvPr>
          <p:cNvSpPr>
            <a:spLocks noChangeAspect="1"/>
          </p:cNvSpPr>
          <p:nvPr/>
        </p:nvSpPr>
        <p:spPr bwMode="auto">
          <a:xfrm>
            <a:off x="5592699" y="5308888"/>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상품</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배송</a:t>
            </a:r>
            <a:endParaRPr lang="en-US" altLang="ko-KR" sz="900" i="1" dirty="0">
              <a:solidFill>
                <a:prstClr val="black">
                  <a:lumMod val="50000"/>
                  <a:lumOff val="50000"/>
                </a:prstClr>
              </a:solidFill>
              <a:latin typeface="Trebuchet MS" pitchFamily="34" charset="0"/>
            </a:endParaRPr>
          </a:p>
        </p:txBody>
      </p:sp>
      <p:sp>
        <p:nvSpPr>
          <p:cNvPr id="42" name="직사각형 41">
            <a:extLst>
              <a:ext uri="{FF2B5EF4-FFF2-40B4-BE49-F238E27FC236}">
                <a16:creationId xmlns:a16="http://schemas.microsoft.com/office/drawing/2014/main" id="{C3684A03-D2A8-FA40-90BE-63D474B20D23}"/>
              </a:ext>
            </a:extLst>
          </p:cNvPr>
          <p:cNvSpPr>
            <a:spLocks noChangeAspect="1"/>
          </p:cNvSpPr>
          <p:nvPr/>
        </p:nvSpPr>
        <p:spPr bwMode="auto">
          <a:xfrm>
            <a:off x="2998901" y="5806217"/>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a:solidFill>
                  <a:prstClr val="black">
                    <a:lumMod val="50000"/>
                    <a:lumOff val="50000"/>
                  </a:prstClr>
                </a:solidFill>
                <a:latin typeface="Trebuchet MS" pitchFamily="34" charset="0"/>
              </a:rPr>
              <a:t>프로모션 코드</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이벤트</a:t>
            </a:r>
            <a:endParaRPr lang="en-US" altLang="ko-KR" sz="900" i="1" dirty="0">
              <a:solidFill>
                <a:prstClr val="black">
                  <a:lumMod val="50000"/>
                  <a:lumOff val="50000"/>
                </a:prstClr>
              </a:solidFill>
              <a:latin typeface="Trebuchet MS" pitchFamily="34" charset="0"/>
            </a:endParaRPr>
          </a:p>
        </p:txBody>
      </p:sp>
      <p:sp>
        <p:nvSpPr>
          <p:cNvPr id="43" name="직사각형 42">
            <a:extLst>
              <a:ext uri="{FF2B5EF4-FFF2-40B4-BE49-F238E27FC236}">
                <a16:creationId xmlns:a16="http://schemas.microsoft.com/office/drawing/2014/main" id="{24BF6C3C-7133-3546-BAE3-40553B3B4FCE}"/>
              </a:ext>
            </a:extLst>
          </p:cNvPr>
          <p:cNvSpPr>
            <a:spLocks noChangeAspect="1"/>
          </p:cNvSpPr>
          <p:nvPr/>
        </p:nvSpPr>
        <p:spPr bwMode="auto">
          <a:xfrm>
            <a:off x="4295800" y="5806216"/>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err="1">
                <a:solidFill>
                  <a:prstClr val="black">
                    <a:lumMod val="50000"/>
                    <a:lumOff val="50000"/>
                  </a:prstClr>
                </a:solidFill>
                <a:latin typeface="Trebuchet MS" pitchFamily="34" charset="0"/>
              </a:rPr>
              <a:t>회원혜택</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서비스</a:t>
            </a:r>
            <a:endParaRPr lang="en-US" altLang="ko-KR" sz="900" i="1" dirty="0">
              <a:solidFill>
                <a:prstClr val="black">
                  <a:lumMod val="50000"/>
                  <a:lumOff val="50000"/>
                </a:prstClr>
              </a:solidFill>
              <a:latin typeface="Trebuchet MS" pitchFamily="34" charset="0"/>
            </a:endParaRPr>
          </a:p>
        </p:txBody>
      </p:sp>
      <p:sp>
        <p:nvSpPr>
          <p:cNvPr id="44" name="직사각형 43">
            <a:extLst>
              <a:ext uri="{FF2B5EF4-FFF2-40B4-BE49-F238E27FC236}">
                <a16:creationId xmlns:a16="http://schemas.microsoft.com/office/drawing/2014/main" id="{389B5FEB-7A7D-1C4D-8D45-73D05EFEABF2}"/>
              </a:ext>
            </a:extLst>
          </p:cNvPr>
          <p:cNvSpPr>
            <a:spLocks noChangeAspect="1"/>
          </p:cNvSpPr>
          <p:nvPr/>
        </p:nvSpPr>
        <p:spPr bwMode="auto">
          <a:xfrm>
            <a:off x="5592700" y="5806216"/>
            <a:ext cx="962263" cy="389879"/>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r>
              <a:rPr lang="ko-KR" altLang="en-US" sz="900" i="1" dirty="0" err="1">
                <a:solidFill>
                  <a:prstClr val="black">
                    <a:lumMod val="50000"/>
                    <a:lumOff val="50000"/>
                  </a:prstClr>
                </a:solidFill>
                <a:latin typeface="Trebuchet MS" pitchFamily="34" charset="0"/>
              </a:rPr>
              <a:t>사이트이용</a:t>
            </a:r>
            <a:r>
              <a:rPr lang="en-US" altLang="ko-KR" sz="900" i="1" dirty="0">
                <a:solidFill>
                  <a:prstClr val="black">
                    <a:lumMod val="50000"/>
                    <a:lumOff val="50000"/>
                  </a:prstClr>
                </a:solidFill>
                <a:latin typeface="Trebuchet MS" pitchFamily="34" charset="0"/>
              </a:rPr>
              <a:t>/</a:t>
            </a:r>
            <a:r>
              <a:rPr lang="ko-KR" altLang="en-US" sz="900" i="1" dirty="0">
                <a:solidFill>
                  <a:prstClr val="black">
                    <a:lumMod val="50000"/>
                    <a:lumOff val="50000"/>
                  </a:prstClr>
                </a:solidFill>
                <a:latin typeface="Trebuchet MS" pitchFamily="34" charset="0"/>
              </a:rPr>
              <a:t>기타</a:t>
            </a:r>
            <a:endParaRPr lang="en-US" altLang="ko-KR" sz="900" i="1" dirty="0">
              <a:solidFill>
                <a:prstClr val="black">
                  <a:lumMod val="50000"/>
                  <a:lumOff val="50000"/>
                </a:prstClr>
              </a:solidFill>
              <a:latin typeface="Trebuchet MS" pitchFamily="34" charset="0"/>
            </a:endParaRPr>
          </a:p>
        </p:txBody>
      </p:sp>
      <p:sp>
        <p:nvSpPr>
          <p:cNvPr id="45" name="타원 44">
            <a:extLst>
              <a:ext uri="{FF2B5EF4-FFF2-40B4-BE49-F238E27FC236}">
                <a16:creationId xmlns:a16="http://schemas.microsoft.com/office/drawing/2014/main" id="{F9AF3A8B-CEBE-5740-8C2E-59623C8FF25F}"/>
              </a:ext>
            </a:extLst>
          </p:cNvPr>
          <p:cNvSpPr/>
          <p:nvPr/>
        </p:nvSpPr>
        <p:spPr bwMode="auto">
          <a:xfrm>
            <a:off x="2406683" y="1474108"/>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46" name="아래쪽 화살표[D] 45">
            <a:extLst>
              <a:ext uri="{FF2B5EF4-FFF2-40B4-BE49-F238E27FC236}">
                <a16:creationId xmlns:a16="http://schemas.microsoft.com/office/drawing/2014/main" id="{D3233BBF-7D12-DC49-B621-BFA1C81D5381}"/>
              </a:ext>
            </a:extLst>
          </p:cNvPr>
          <p:cNvSpPr/>
          <p:nvPr/>
        </p:nvSpPr>
        <p:spPr>
          <a:xfrm>
            <a:off x="4475818" y="6294978"/>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7" name="타원 46">
            <a:extLst>
              <a:ext uri="{FF2B5EF4-FFF2-40B4-BE49-F238E27FC236}">
                <a16:creationId xmlns:a16="http://schemas.microsoft.com/office/drawing/2014/main" id="{7C4B964E-9FC1-7146-A7B5-E70FD8860ADB}"/>
              </a:ext>
            </a:extLst>
          </p:cNvPr>
          <p:cNvSpPr/>
          <p:nvPr/>
        </p:nvSpPr>
        <p:spPr bwMode="auto">
          <a:xfrm>
            <a:off x="3882971" y="2985437"/>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sp>
        <p:nvSpPr>
          <p:cNvPr id="48" name="타원 47">
            <a:extLst>
              <a:ext uri="{FF2B5EF4-FFF2-40B4-BE49-F238E27FC236}">
                <a16:creationId xmlns:a16="http://schemas.microsoft.com/office/drawing/2014/main" id="{39D30883-F2A3-1D41-82D1-6341F546F795}"/>
              </a:ext>
            </a:extLst>
          </p:cNvPr>
          <p:cNvSpPr/>
          <p:nvPr/>
        </p:nvSpPr>
        <p:spPr bwMode="auto">
          <a:xfrm>
            <a:off x="4038255" y="4351292"/>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3</a:t>
            </a:r>
            <a:endParaRPr lang="ko-KR" altLang="en-US" sz="800" dirty="0">
              <a:solidFill>
                <a:prstClr val="white"/>
              </a:solidFill>
              <a:latin typeface="Trebuchet MS" pitchFamily="34" charset="0"/>
            </a:endParaRPr>
          </a:p>
        </p:txBody>
      </p:sp>
      <p:sp>
        <p:nvSpPr>
          <p:cNvPr id="6" name="직사각형 5">
            <a:extLst>
              <a:ext uri="{FF2B5EF4-FFF2-40B4-BE49-F238E27FC236}">
                <a16:creationId xmlns:a16="http://schemas.microsoft.com/office/drawing/2014/main" id="{C8D1F7A2-675B-2743-8C32-C9071DCC6389}"/>
              </a:ext>
            </a:extLst>
          </p:cNvPr>
          <p:cNvSpPr/>
          <p:nvPr/>
        </p:nvSpPr>
        <p:spPr>
          <a:xfrm>
            <a:off x="2810635" y="5229200"/>
            <a:ext cx="3822201" cy="1024151"/>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9" name="타원 48">
            <a:extLst>
              <a:ext uri="{FF2B5EF4-FFF2-40B4-BE49-F238E27FC236}">
                <a16:creationId xmlns:a16="http://schemas.microsoft.com/office/drawing/2014/main" id="{140C2CE6-7BBB-0441-A78C-A1177E2E7570}"/>
              </a:ext>
            </a:extLst>
          </p:cNvPr>
          <p:cNvSpPr/>
          <p:nvPr/>
        </p:nvSpPr>
        <p:spPr bwMode="auto">
          <a:xfrm>
            <a:off x="2727209" y="5109459"/>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4</a:t>
            </a:r>
            <a:endParaRPr lang="ko-KR" altLang="en-US" sz="800" dirty="0">
              <a:solidFill>
                <a:prstClr val="white"/>
              </a:solidFill>
              <a:latin typeface="Trebuchet MS" pitchFamily="34" charset="0"/>
            </a:endParaRPr>
          </a:p>
        </p:txBody>
      </p:sp>
      <p:graphicFrame>
        <p:nvGraphicFramePr>
          <p:cNvPr id="26" name="Group 90">
            <a:extLst>
              <a:ext uri="{FF2B5EF4-FFF2-40B4-BE49-F238E27FC236}">
                <a16:creationId xmlns:a16="http://schemas.microsoft.com/office/drawing/2014/main" id="{6AFBE37D-B93F-DF43-AE7E-6CEBCCE06EFA}"/>
              </a:ext>
            </a:extLst>
          </p:cNvPr>
          <p:cNvGraphicFramePr>
            <a:graphicFrameLocks noGrp="1"/>
          </p:cNvGraphicFramePr>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
        <p:nvSpPr>
          <p:cNvPr id="3" name="직사각형 2">
            <a:extLst>
              <a:ext uri="{FF2B5EF4-FFF2-40B4-BE49-F238E27FC236}">
                <a16:creationId xmlns:a16="http://schemas.microsoft.com/office/drawing/2014/main" id="{6A017E88-96E9-AC44-9044-B42F7CA725DE}"/>
              </a:ext>
            </a:extLst>
          </p:cNvPr>
          <p:cNvSpPr/>
          <p:nvPr/>
        </p:nvSpPr>
        <p:spPr>
          <a:xfrm>
            <a:off x="246063" y="548680"/>
            <a:ext cx="11699205" cy="6037113"/>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11/4 </a:t>
            </a:r>
            <a:r>
              <a:rPr kumimoji="1" lang="ko-KR" altLang="en-US" dirty="0"/>
              <a:t>삭제 후 재 구성</a:t>
            </a:r>
          </a:p>
        </p:txBody>
      </p:sp>
    </p:spTree>
    <p:extLst>
      <p:ext uri="{BB962C8B-B14F-4D97-AF65-F5344CB8AC3E}">
        <p14:creationId xmlns:p14="http://schemas.microsoft.com/office/powerpoint/2010/main" val="309658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1976443"/>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고객센터</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1525475443"/>
              </p:ext>
            </p:extLst>
          </p:nvPr>
        </p:nvGraphicFramePr>
        <p:xfrm>
          <a:off x="9269501" y="558055"/>
          <a:ext cx="2676438" cy="2733025"/>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CS_010100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자주 묻는 질문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Top 5</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아코디어</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형태 클릭 시 답변이 펼쳐지며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다른 질문 선택 시 이전 선택 질문 답변은 닫히며 새로 펼쳐짐</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45" name="타원 44">
            <a:extLst>
              <a:ext uri="{FF2B5EF4-FFF2-40B4-BE49-F238E27FC236}">
                <a16:creationId xmlns:a16="http://schemas.microsoft.com/office/drawing/2014/main" id="{F9AF3A8B-CEBE-5740-8C2E-59623C8FF25F}"/>
              </a:ext>
            </a:extLst>
          </p:cNvPr>
          <p:cNvSpPr/>
          <p:nvPr/>
        </p:nvSpPr>
        <p:spPr bwMode="auto">
          <a:xfrm>
            <a:off x="1426928" y="1386620"/>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46" name="아래쪽 화살표[D] 45">
            <a:extLst>
              <a:ext uri="{FF2B5EF4-FFF2-40B4-BE49-F238E27FC236}">
                <a16:creationId xmlns:a16="http://schemas.microsoft.com/office/drawing/2014/main" id="{D3233BBF-7D12-DC49-B621-BFA1C81D5381}"/>
              </a:ext>
            </a:extLst>
          </p:cNvPr>
          <p:cNvSpPr/>
          <p:nvPr/>
        </p:nvSpPr>
        <p:spPr>
          <a:xfrm>
            <a:off x="4475818" y="975207"/>
            <a:ext cx="360040" cy="315350"/>
          </a:xfrm>
          <a:prstGeom prst="downArrow">
            <a:avLst/>
          </a:prstGeom>
          <a:solidFill>
            <a:srgbClr val="FFC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aphicFrame>
        <p:nvGraphicFramePr>
          <p:cNvPr id="21" name="표 174">
            <a:extLst>
              <a:ext uri="{FF2B5EF4-FFF2-40B4-BE49-F238E27FC236}">
                <a16:creationId xmlns:a16="http://schemas.microsoft.com/office/drawing/2014/main" id="{9ED9871A-5D80-4147-8979-29495ED54DCD}"/>
              </a:ext>
            </a:extLst>
          </p:cNvPr>
          <p:cNvGraphicFramePr>
            <a:graphicFrameLocks noGrp="1"/>
          </p:cNvGraphicFramePr>
          <p:nvPr>
            <p:extLst>
              <p:ext uri="{D42A27DB-BD31-4B8C-83A1-F6EECF244321}">
                <p14:modId xmlns:p14="http://schemas.microsoft.com/office/powerpoint/2010/main" val="4130643735"/>
              </p:ext>
            </p:extLst>
          </p:nvPr>
        </p:nvGraphicFramePr>
        <p:xfrm>
          <a:off x="1643144" y="1469562"/>
          <a:ext cx="6062299" cy="1411390"/>
        </p:xfrm>
        <a:graphic>
          <a:graphicData uri="http://schemas.openxmlformats.org/drawingml/2006/table">
            <a:tbl>
              <a:tblPr firstRow="1" bandRow="1">
                <a:tableStyleId>{073A0DAA-6AF3-43AB-8588-CEC1D06C72B9}</a:tableStyleId>
              </a:tblPr>
              <a:tblGrid>
                <a:gridCol w="6062299">
                  <a:extLst>
                    <a:ext uri="{9D8B030D-6E8A-4147-A177-3AD203B41FA5}">
                      <a16:colId xmlns:a16="http://schemas.microsoft.com/office/drawing/2014/main" val="20003"/>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반품 신청은 어떻게 하나요</a:t>
                      </a:r>
                      <a:r>
                        <a:rPr lang="en-US" altLang="ko-KR" sz="900" b="0" dirty="0">
                          <a:solidFill>
                            <a:schemeClr val="tx1"/>
                          </a:solidFill>
                          <a:latin typeface="Gulim" panose="020B0600000101010101" pitchFamily="34" charset="-127"/>
                          <a:ea typeface="Gulim" panose="020B0600000101010101" pitchFamily="34" charset="-127"/>
                        </a:rPr>
                        <a:t>?</a:t>
                      </a:r>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배송 내역은 어떻게 확인하나요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1750691"/>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환불 기간은 어떻게 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96318180"/>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주문 취소나 변경은 어떻게 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47345004"/>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컨버스</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사이트에서 구매한 제품을 오프라인 매장에서 교환</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환불받을</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수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7195581"/>
                  </a:ext>
                </a:extLst>
              </a:tr>
            </a:tbl>
          </a:graphicData>
        </a:graphic>
      </p:graphicFrame>
      <p:sp>
        <p:nvSpPr>
          <p:cNvPr id="10" name="직사각형 9">
            <a:extLst>
              <a:ext uri="{FF2B5EF4-FFF2-40B4-BE49-F238E27FC236}">
                <a16:creationId xmlns:a16="http://schemas.microsoft.com/office/drawing/2014/main" id="{5B583EBF-6CE5-5149-9CCE-520D55258A30}"/>
              </a:ext>
            </a:extLst>
          </p:cNvPr>
          <p:cNvSpPr/>
          <p:nvPr/>
        </p:nvSpPr>
        <p:spPr>
          <a:xfrm>
            <a:off x="246064" y="548680"/>
            <a:ext cx="11699204" cy="6037113"/>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11/4 </a:t>
            </a:r>
            <a:r>
              <a:rPr kumimoji="1" lang="ko-KR" altLang="en-US" dirty="0"/>
              <a:t>삭제 후 재 구성</a:t>
            </a:r>
          </a:p>
        </p:txBody>
      </p:sp>
      <p:graphicFrame>
        <p:nvGraphicFramePr>
          <p:cNvPr id="11" name="Group 90">
            <a:extLst>
              <a:ext uri="{FF2B5EF4-FFF2-40B4-BE49-F238E27FC236}">
                <a16:creationId xmlns:a16="http://schemas.microsoft.com/office/drawing/2014/main" id="{C481892B-C4D4-F344-B6C8-E82E987224B5}"/>
              </a:ext>
            </a:extLst>
          </p:cNvPr>
          <p:cNvGraphicFramePr>
            <a:graphicFrameLocks noGrp="1"/>
          </p:cNvGraphicFramePr>
          <p:nvPr/>
        </p:nvGraphicFramePr>
        <p:xfrm>
          <a:off x="11307073" y="245803"/>
          <a:ext cx="638195" cy="245707"/>
        </p:xfrm>
        <a:graphic>
          <a:graphicData uri="http://schemas.openxmlformats.org/drawingml/2006/table">
            <a:tbl>
              <a:tblPr/>
              <a:tblGrid>
                <a:gridCol w="638195">
                  <a:extLst>
                    <a:ext uri="{9D8B030D-6E8A-4147-A177-3AD203B41FA5}">
                      <a16:colId xmlns:a16="http://schemas.microsoft.com/office/drawing/2014/main" val="20000"/>
                    </a:ext>
                  </a:extLst>
                </a:gridCol>
              </a:tblGrid>
              <a:tr h="245707">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tx1"/>
                          </a:solidFill>
                          <a:effectLst/>
                          <a:latin typeface="Trebuchet MS" pitchFamily="34" charset="0"/>
                          <a:ea typeface="맑은 고딕" pitchFamily="50" charset="-127"/>
                        </a:rPr>
                        <a:t>V0.2</a:t>
                      </a:r>
                      <a:endParaRPr kumimoji="0" lang="ko-KR" altLang="en-US" sz="1000" b="1" i="0" u="none" strike="noStrike" cap="none" normalizeH="0" baseline="0" dirty="0">
                        <a:ln>
                          <a:noFill/>
                        </a:ln>
                        <a:solidFill>
                          <a:schemeClr val="tx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2710645882"/>
                  </a:ext>
                </a:extLst>
              </a:tr>
            </a:tbl>
          </a:graphicData>
        </a:graphic>
      </p:graphicFrame>
    </p:spTree>
    <p:extLst>
      <p:ext uri="{BB962C8B-B14F-4D97-AF65-F5344CB8AC3E}">
        <p14:creationId xmlns:p14="http://schemas.microsoft.com/office/powerpoint/2010/main" val="262935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공지사항</a:t>
            </a:r>
            <a:r>
              <a:rPr kumimoji="0" lang="en-US" altLang="ko-KR" sz="1200" b="1" dirty="0">
                <a:solidFill>
                  <a:schemeClr val="bg1"/>
                </a:solidFill>
                <a:latin typeface="+mn-ea"/>
                <a:ea typeface="+mn-ea"/>
                <a:cs typeface="+mn-cs"/>
              </a:rPr>
              <a:t>(</a:t>
            </a:r>
            <a:r>
              <a:rPr kumimoji="0" lang="ko-KR" altLang="en-US" sz="1200" b="1" dirty="0">
                <a:solidFill>
                  <a:schemeClr val="bg1"/>
                </a:solidFill>
                <a:latin typeface="+mn-ea"/>
                <a:ea typeface="+mn-ea"/>
                <a:cs typeface="+mn-cs"/>
              </a:rPr>
              <a:t>목록</a:t>
            </a:r>
            <a:r>
              <a:rPr kumimoji="0" lang="en-US" altLang="ko-KR" sz="1200" b="1" dirty="0">
                <a:solidFill>
                  <a:schemeClr val="bg1"/>
                </a:solidFill>
                <a:latin typeface="+mn-ea"/>
                <a:ea typeface="+mn-ea"/>
                <a:cs typeface="+mn-cs"/>
              </a:rPr>
              <a:t>)</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3751296338"/>
              </p:ext>
            </p:extLst>
          </p:nvPr>
        </p:nvGraphicFramePr>
        <p:xfrm>
          <a:off x="9269501" y="558055"/>
          <a:ext cx="2676438" cy="2458705"/>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CS_030200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목록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10</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 노출 후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페이징</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처리</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번호</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제목</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 </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작성일 구성</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제목 영역 클릭 시 해당 공지사항 상세 화면으로 이동</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8" name="직사각형 7">
            <a:extLst>
              <a:ext uri="{FF2B5EF4-FFF2-40B4-BE49-F238E27FC236}">
                <a16:creationId xmlns:a16="http://schemas.microsoft.com/office/drawing/2014/main" id="{8A166B50-8B43-3D4B-B93A-7BF6675FEDFF}"/>
              </a:ext>
            </a:extLst>
          </p:cNvPr>
          <p:cNvSpPr/>
          <p:nvPr/>
        </p:nvSpPr>
        <p:spPr>
          <a:xfrm>
            <a:off x="3789580" y="1493785"/>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공지사항</a:t>
            </a:r>
            <a:endParaRPr lang="en-US" altLang="ko-KR" b="1" dirty="0">
              <a:solidFill>
                <a:srgbClr val="000000"/>
              </a:solidFill>
              <a:latin typeface="+mn-ea"/>
              <a:ea typeface="+mn-ea"/>
            </a:endParaRPr>
          </a:p>
        </p:txBody>
      </p:sp>
      <p:graphicFrame>
        <p:nvGraphicFramePr>
          <p:cNvPr id="22" name="표 174">
            <a:extLst>
              <a:ext uri="{FF2B5EF4-FFF2-40B4-BE49-F238E27FC236}">
                <a16:creationId xmlns:a16="http://schemas.microsoft.com/office/drawing/2014/main" id="{E6B53997-3AC9-4949-9927-3A2852CCDACD}"/>
              </a:ext>
            </a:extLst>
          </p:cNvPr>
          <p:cNvGraphicFramePr>
            <a:graphicFrameLocks noGrp="1"/>
          </p:cNvGraphicFramePr>
          <p:nvPr>
            <p:extLst>
              <p:ext uri="{D42A27DB-BD31-4B8C-83A1-F6EECF244321}">
                <p14:modId xmlns:p14="http://schemas.microsoft.com/office/powerpoint/2010/main" val="984412027"/>
              </p:ext>
            </p:extLst>
          </p:nvPr>
        </p:nvGraphicFramePr>
        <p:xfrm>
          <a:off x="618767" y="2464452"/>
          <a:ext cx="8087522" cy="2822780"/>
        </p:xfrm>
        <a:graphic>
          <a:graphicData uri="http://schemas.openxmlformats.org/drawingml/2006/table">
            <a:tbl>
              <a:tblPr firstRow="1" bandRow="1">
                <a:tableStyleId>{073A0DAA-6AF3-43AB-8588-CEC1D06C72B9}</a:tableStyleId>
              </a:tblPr>
              <a:tblGrid>
                <a:gridCol w="1516139">
                  <a:extLst>
                    <a:ext uri="{9D8B030D-6E8A-4147-A177-3AD203B41FA5}">
                      <a16:colId xmlns:a16="http://schemas.microsoft.com/office/drawing/2014/main" val="20001"/>
                    </a:ext>
                  </a:extLst>
                </a:gridCol>
                <a:gridCol w="4830587">
                  <a:extLst>
                    <a:ext uri="{9D8B030D-6E8A-4147-A177-3AD203B41FA5}">
                      <a16:colId xmlns:a16="http://schemas.microsoft.com/office/drawing/2014/main" val="20003"/>
                    </a:ext>
                  </a:extLst>
                </a:gridCol>
                <a:gridCol w="1740796">
                  <a:extLst>
                    <a:ext uri="{9D8B030D-6E8A-4147-A177-3AD203B41FA5}">
                      <a16:colId xmlns:a16="http://schemas.microsoft.com/office/drawing/2014/main" val="3293648120"/>
                    </a:ext>
                  </a:extLst>
                </a:gridCol>
              </a:tblGrid>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10</a:t>
                      </a:r>
                      <a:endParaRPr lang="en-US" altLang="ko-KR" sz="900" b="1" dirty="0">
                        <a:solidFill>
                          <a:schemeClr val="accent6"/>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latin typeface="Gulim" panose="020B0600000101010101" pitchFamily="34" charset="-127"/>
                          <a:ea typeface="Gulim" panose="020B0600000101010101" pitchFamily="34" charset="-127"/>
                        </a:rPr>
                        <a:t>교환</a:t>
                      </a:r>
                      <a:r>
                        <a:rPr lang="en-US" altLang="ko-KR" sz="900" b="0" dirty="0">
                          <a:solidFill>
                            <a:schemeClr val="tx1"/>
                          </a:solidFill>
                          <a:latin typeface="Gulim" panose="020B0600000101010101" pitchFamily="34" charset="-127"/>
                          <a:ea typeface="Gulim" panose="020B0600000101010101" pitchFamily="34" charset="-127"/>
                        </a:rPr>
                        <a:t>/</a:t>
                      </a:r>
                      <a:r>
                        <a:rPr lang="ko-KR" altLang="en-US" sz="900" b="0" dirty="0">
                          <a:solidFill>
                            <a:schemeClr val="tx1"/>
                          </a:solidFill>
                          <a:latin typeface="Gulim" panose="020B0600000101010101" pitchFamily="34" charset="-127"/>
                          <a:ea typeface="Gulim" panose="020B0600000101010101" pitchFamily="34" charset="-127"/>
                        </a:rPr>
                        <a:t>반품 서비스 안내</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2019-10-01</a:t>
                      </a:r>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2019-10-01</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71750691"/>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2019-10-01</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96318180"/>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2019-10-01</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7345004"/>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2019-10-01</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57195581"/>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2019-10-01</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92962109"/>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2019-10-01</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04318402"/>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2019-10-01</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67297634"/>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rPr>
                        <a:t>2019-10-01</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89387804"/>
                  </a:ext>
                </a:extLst>
              </a:tr>
              <a:tr h="282278">
                <a:tc>
                  <a:txBody>
                    <a:bodyPr/>
                    <a:lstStyle/>
                    <a:p>
                      <a:pPr algn="ctr" latinLnBrk="1"/>
                      <a:r>
                        <a:rPr lang="en-US" altLang="ko-KR" sz="900" b="0" dirty="0">
                          <a:solidFill>
                            <a:schemeClr val="tx1"/>
                          </a:solidFill>
                          <a:latin typeface="Gulim" panose="020B0600000101010101" pitchFamily="34" charset="-127"/>
                          <a:ea typeface="Gulim" panose="020B0600000101010101" pitchFamily="34" charset="-127"/>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교환</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반품 서비스 안내</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825463"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2019-10-01</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761804"/>
                  </a:ext>
                </a:extLst>
              </a:tr>
            </a:tbl>
          </a:graphicData>
        </a:graphic>
      </p:graphicFrame>
      <p:graphicFrame>
        <p:nvGraphicFramePr>
          <p:cNvPr id="24" name="표 174">
            <a:extLst>
              <a:ext uri="{FF2B5EF4-FFF2-40B4-BE49-F238E27FC236}">
                <a16:creationId xmlns:a16="http://schemas.microsoft.com/office/drawing/2014/main" id="{266A5770-6B98-C94C-B53D-45BC555390AC}"/>
              </a:ext>
            </a:extLst>
          </p:cNvPr>
          <p:cNvGraphicFramePr>
            <a:graphicFrameLocks noGrp="1"/>
          </p:cNvGraphicFramePr>
          <p:nvPr>
            <p:extLst>
              <p:ext uri="{D42A27DB-BD31-4B8C-83A1-F6EECF244321}">
                <p14:modId xmlns:p14="http://schemas.microsoft.com/office/powerpoint/2010/main" val="983191703"/>
              </p:ext>
            </p:extLst>
          </p:nvPr>
        </p:nvGraphicFramePr>
        <p:xfrm>
          <a:off x="618768" y="2145350"/>
          <a:ext cx="8087522" cy="285522"/>
        </p:xfrm>
        <a:graphic>
          <a:graphicData uri="http://schemas.openxmlformats.org/drawingml/2006/table">
            <a:tbl>
              <a:tblPr firstRow="1" bandRow="1">
                <a:tableStyleId>{073A0DAA-6AF3-43AB-8588-CEC1D06C72B9}</a:tableStyleId>
              </a:tblPr>
              <a:tblGrid>
                <a:gridCol w="1516137">
                  <a:extLst>
                    <a:ext uri="{9D8B030D-6E8A-4147-A177-3AD203B41FA5}">
                      <a16:colId xmlns:a16="http://schemas.microsoft.com/office/drawing/2014/main" val="20001"/>
                    </a:ext>
                  </a:extLst>
                </a:gridCol>
                <a:gridCol w="4830583">
                  <a:extLst>
                    <a:ext uri="{9D8B030D-6E8A-4147-A177-3AD203B41FA5}">
                      <a16:colId xmlns:a16="http://schemas.microsoft.com/office/drawing/2014/main" val="20002"/>
                    </a:ext>
                  </a:extLst>
                </a:gridCol>
                <a:gridCol w="1740802">
                  <a:extLst>
                    <a:ext uri="{9D8B030D-6E8A-4147-A177-3AD203B41FA5}">
                      <a16:colId xmlns:a16="http://schemas.microsoft.com/office/drawing/2014/main" val="3293648120"/>
                    </a:ext>
                  </a:extLst>
                </a:gridCol>
              </a:tblGrid>
              <a:tr h="285522">
                <a:tc>
                  <a:txBody>
                    <a:bodyPr/>
                    <a:lstStyle/>
                    <a:p>
                      <a:pPr algn="ctr" latinLnBrk="1"/>
                      <a:r>
                        <a:rPr lang="ko-KR" altLang="en-US" sz="800" b="1" dirty="0">
                          <a:solidFill>
                            <a:schemeClr val="tx1"/>
                          </a:solidFill>
                          <a:latin typeface="Gulim" panose="020B0600000101010101" pitchFamily="34" charset="-127"/>
                          <a:ea typeface="Gulim" panose="020B0600000101010101" pitchFamily="34" charset="-127"/>
                        </a:rPr>
                        <a:t>번호</a:t>
                      </a: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b="1" dirty="0">
                          <a:solidFill>
                            <a:schemeClr val="tx1"/>
                          </a:solidFill>
                          <a:latin typeface="Gulim" panose="020B0600000101010101" pitchFamily="34" charset="-127"/>
                          <a:ea typeface="Gulim" panose="020B0600000101010101" pitchFamily="34" charset="-127"/>
                        </a:rPr>
                        <a:t>제목</a:t>
                      </a: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b="1" dirty="0">
                          <a:solidFill>
                            <a:schemeClr val="tx1"/>
                          </a:solidFill>
                          <a:latin typeface="Gulim" panose="020B0600000101010101" pitchFamily="34" charset="-127"/>
                          <a:ea typeface="Gulim" panose="020B0600000101010101" pitchFamily="34" charset="-127"/>
                        </a:rPr>
                        <a:t>작성일</a:t>
                      </a: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3" name="직사각형 12">
            <a:extLst>
              <a:ext uri="{FF2B5EF4-FFF2-40B4-BE49-F238E27FC236}">
                <a16:creationId xmlns:a16="http://schemas.microsoft.com/office/drawing/2014/main" id="{22FCA0FF-6D4E-4B45-AD54-1A64D9EE20D5}"/>
              </a:ext>
            </a:extLst>
          </p:cNvPr>
          <p:cNvSpPr/>
          <p:nvPr/>
        </p:nvSpPr>
        <p:spPr>
          <a:xfrm>
            <a:off x="4428045" y="5653074"/>
            <a:ext cx="455588" cy="2936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Gulim" panose="020B0600000101010101" pitchFamily="34" charset="-127"/>
                <a:ea typeface="Gulim" panose="020B0600000101010101" pitchFamily="34" charset="-127"/>
              </a:rPr>
              <a:t>1</a:t>
            </a:r>
          </a:p>
        </p:txBody>
      </p:sp>
      <p:sp>
        <p:nvSpPr>
          <p:cNvPr id="14" name="타원 13">
            <a:extLst>
              <a:ext uri="{FF2B5EF4-FFF2-40B4-BE49-F238E27FC236}">
                <a16:creationId xmlns:a16="http://schemas.microsoft.com/office/drawing/2014/main" id="{B5B38D76-DF72-7E4A-98C3-00E3BBBF9C40}"/>
              </a:ext>
            </a:extLst>
          </p:cNvPr>
          <p:cNvSpPr/>
          <p:nvPr/>
        </p:nvSpPr>
        <p:spPr bwMode="auto">
          <a:xfrm>
            <a:off x="4272995" y="5583191"/>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15" name="타원 14">
            <a:extLst>
              <a:ext uri="{FF2B5EF4-FFF2-40B4-BE49-F238E27FC236}">
                <a16:creationId xmlns:a16="http://schemas.microsoft.com/office/drawing/2014/main" id="{D72A3DE0-FF22-6B48-928F-95D7EC794043}"/>
              </a:ext>
            </a:extLst>
          </p:cNvPr>
          <p:cNvSpPr/>
          <p:nvPr/>
        </p:nvSpPr>
        <p:spPr bwMode="auto">
          <a:xfrm>
            <a:off x="483313" y="2131725"/>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sp>
        <p:nvSpPr>
          <p:cNvPr id="17" name="타원 16">
            <a:extLst>
              <a:ext uri="{FF2B5EF4-FFF2-40B4-BE49-F238E27FC236}">
                <a16:creationId xmlns:a16="http://schemas.microsoft.com/office/drawing/2014/main" id="{FC5DF9DF-A23B-294C-981C-217370ED863A}"/>
              </a:ext>
            </a:extLst>
          </p:cNvPr>
          <p:cNvSpPr/>
          <p:nvPr/>
        </p:nvSpPr>
        <p:spPr bwMode="auto">
          <a:xfrm>
            <a:off x="3801094" y="2496165"/>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3</a:t>
            </a:r>
            <a:endParaRPr lang="ko-KR" altLang="en-US" sz="800" dirty="0">
              <a:solidFill>
                <a:prstClr val="white"/>
              </a:solidFill>
              <a:latin typeface="Trebuchet MS" pitchFamily="34" charset="0"/>
            </a:endParaRPr>
          </a:p>
        </p:txBody>
      </p:sp>
    </p:spTree>
    <p:extLst>
      <p:ext uri="{BB962C8B-B14F-4D97-AF65-F5344CB8AC3E}">
        <p14:creationId xmlns:p14="http://schemas.microsoft.com/office/powerpoint/2010/main" val="299165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공지사항</a:t>
            </a:r>
            <a:r>
              <a:rPr kumimoji="0" lang="en-US" altLang="ko-KR" sz="1200" b="1" dirty="0">
                <a:solidFill>
                  <a:schemeClr val="bg1"/>
                </a:solidFill>
                <a:latin typeface="+mn-ea"/>
                <a:ea typeface="+mn-ea"/>
                <a:cs typeface="+mn-cs"/>
              </a:rPr>
              <a:t>(</a:t>
            </a:r>
            <a:r>
              <a:rPr kumimoji="0" lang="ko-KR" altLang="en-US" sz="1200" b="1" dirty="0">
                <a:solidFill>
                  <a:schemeClr val="bg1"/>
                </a:solidFill>
                <a:latin typeface="+mn-ea"/>
                <a:ea typeface="+mn-ea"/>
                <a:cs typeface="+mn-cs"/>
              </a:rPr>
              <a:t>상세</a:t>
            </a:r>
            <a:r>
              <a:rPr kumimoji="0" lang="en-US" altLang="ko-KR" sz="1200" b="1" dirty="0">
                <a:solidFill>
                  <a:schemeClr val="bg1"/>
                </a:solidFill>
                <a:latin typeface="+mn-ea"/>
                <a:ea typeface="+mn-ea"/>
                <a:cs typeface="+mn-cs"/>
              </a:rPr>
              <a:t>)</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497598559"/>
              </p:ext>
            </p:extLst>
          </p:nvPr>
        </p:nvGraphicFramePr>
        <p:xfrm>
          <a:off x="9269501" y="558055"/>
          <a:ext cx="2676438" cy="2359280"/>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CS_030300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클릭 시 목록 화면으로 이동</a:t>
                      </a:r>
                      <a:endParaRPr kumimoji="0" lang="pt-BR"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8" name="직사각형 7">
            <a:extLst>
              <a:ext uri="{FF2B5EF4-FFF2-40B4-BE49-F238E27FC236}">
                <a16:creationId xmlns:a16="http://schemas.microsoft.com/office/drawing/2014/main" id="{8A166B50-8B43-3D4B-B93A-7BF6675FEDFF}"/>
              </a:ext>
            </a:extLst>
          </p:cNvPr>
          <p:cNvSpPr/>
          <p:nvPr/>
        </p:nvSpPr>
        <p:spPr>
          <a:xfrm>
            <a:off x="3789580" y="1493785"/>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공지사항</a:t>
            </a:r>
            <a:endParaRPr lang="en-US" altLang="ko-KR" b="1" dirty="0">
              <a:solidFill>
                <a:srgbClr val="000000"/>
              </a:solidFill>
              <a:latin typeface="+mn-ea"/>
              <a:ea typeface="+mn-ea"/>
            </a:endParaRPr>
          </a:p>
        </p:txBody>
      </p:sp>
      <p:graphicFrame>
        <p:nvGraphicFramePr>
          <p:cNvPr id="22" name="표 174">
            <a:extLst>
              <a:ext uri="{FF2B5EF4-FFF2-40B4-BE49-F238E27FC236}">
                <a16:creationId xmlns:a16="http://schemas.microsoft.com/office/drawing/2014/main" id="{E6B53997-3AC9-4949-9927-3A2852CCDACD}"/>
              </a:ext>
            </a:extLst>
          </p:cNvPr>
          <p:cNvGraphicFramePr>
            <a:graphicFrameLocks noGrp="1"/>
          </p:cNvGraphicFramePr>
          <p:nvPr>
            <p:extLst>
              <p:ext uri="{D42A27DB-BD31-4B8C-83A1-F6EECF244321}">
                <p14:modId xmlns:p14="http://schemas.microsoft.com/office/powerpoint/2010/main" val="648340796"/>
              </p:ext>
            </p:extLst>
          </p:nvPr>
        </p:nvGraphicFramePr>
        <p:xfrm>
          <a:off x="618767" y="2464451"/>
          <a:ext cx="8087522" cy="2932263"/>
        </p:xfrm>
        <a:graphic>
          <a:graphicData uri="http://schemas.openxmlformats.org/drawingml/2006/table">
            <a:tbl>
              <a:tblPr firstRow="1" bandRow="1">
                <a:tableStyleId>{073A0DAA-6AF3-43AB-8588-CEC1D06C72B9}</a:tableStyleId>
              </a:tblPr>
              <a:tblGrid>
                <a:gridCol w="8087522">
                  <a:extLst>
                    <a:ext uri="{9D8B030D-6E8A-4147-A177-3AD203B41FA5}">
                      <a16:colId xmlns:a16="http://schemas.microsoft.com/office/drawing/2014/main" val="20001"/>
                    </a:ext>
                  </a:extLst>
                </a:gridCol>
              </a:tblGrid>
              <a:tr h="2932263">
                <a:tc>
                  <a:txBody>
                    <a:bodyPr/>
                    <a:lstStyle/>
                    <a:p>
                      <a:pPr marL="142875" indent="0">
                        <a:tabLst/>
                      </a:pP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안녕하세요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코리아입니다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p>
                    <a:p>
                      <a:pPr marL="142875" indent="0">
                        <a:tabLst/>
                      </a:pP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언제나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컨버스를</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사랑해주셔서 감사드리며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반품</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환불 관련 공지 사항이 있어 안내 드립니다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p>
                    <a:p>
                      <a:pPr marL="142875" indent="0">
                        <a:tabLst/>
                      </a:pP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1.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반품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배송비는</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반품 사유에 따라 달라집니다</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 </a:t>
                      </a:r>
                      <a:endPar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1)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단순 변심 혹은 사이즈 문제 등 고객 개인 사유로 인한 반품 시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 </a:t>
                      </a:r>
                      <a:endPar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무료 배송 상품의 경우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왕복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5,000</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원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최초 배송 시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컨버스에서</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택배비용을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부담하여 발송하였기에 최초배송비와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반송비가</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부과됩니다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p>
                    <a:p>
                      <a:pPr marL="142875" indent="0">
                        <a:tabLst/>
                      </a:pP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유료 배송 상품의 경우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반품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2,500</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원 </a:t>
                      </a:r>
                    </a:p>
                    <a:p>
                      <a:pPr marL="142875" indent="0">
                        <a:tabLst/>
                      </a:pP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2)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제품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오배송</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및 불량 시 </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배송비는</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컨버스에서</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부담합니다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a:t>
                      </a:r>
                      <a:b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b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2. </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반품</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환불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입금처</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반품 페이지 내 안내사항을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따라주시면</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되며</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고객 단순 변심 건의 경우 해당 금액이 자동 차감되어 나머지 금액만 환불 예정이기에 </a:t>
                      </a:r>
                    </a:p>
                    <a:p>
                      <a:pPr marL="142875" indent="0">
                        <a:tabLst/>
                      </a:pP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추가 </a:t>
                      </a: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배송비</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납입은 필요치 않습니다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p>
                    <a:p>
                      <a:pPr marL="142875" indent="0">
                        <a:tabLst/>
                      </a:pPr>
                      <a:endPar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3. </a:t>
                      </a:r>
                      <a:r>
                        <a:rPr lang="ko-KR" altLang="en-US" sz="800" b="1" i="0" u="none" strike="noStrike" kern="1200" dirty="0" err="1">
                          <a:solidFill>
                            <a:schemeClr val="tx1"/>
                          </a:solidFill>
                          <a:effectLst/>
                          <a:latin typeface="Gulim" panose="020B0600000101010101" pitchFamily="34" charset="-127"/>
                          <a:ea typeface="Gulim" panose="020B0600000101010101" pitchFamily="34" charset="-127"/>
                          <a:cs typeface="+mn-cs"/>
                        </a:rPr>
                        <a:t>시행일자</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 2019</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년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10</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월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1</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일 </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a:t>
                      </a:r>
                      <a:r>
                        <a:rPr lang="ko-KR" altLang="en-US" sz="800" b="1" i="0" u="none" strike="noStrike" kern="1200" dirty="0">
                          <a:solidFill>
                            <a:schemeClr val="tx1"/>
                          </a:solidFill>
                          <a:effectLst/>
                          <a:latin typeface="Gulim" panose="020B0600000101010101" pitchFamily="34" charset="-127"/>
                          <a:ea typeface="Gulim" panose="020B0600000101010101" pitchFamily="34" charset="-127"/>
                          <a:cs typeface="+mn-cs"/>
                        </a:rPr>
                        <a:t>월</a:t>
                      </a:r>
                      <a:r>
                        <a:rPr lang="en-US" altLang="ko-KR" sz="800" b="1" i="0" u="none" strike="noStrike" kern="1200" dirty="0">
                          <a:solidFill>
                            <a:schemeClr val="tx1"/>
                          </a:solidFill>
                          <a:effectLst/>
                          <a:latin typeface="Gulim" panose="020B0600000101010101" pitchFamily="34" charset="-127"/>
                          <a:ea typeface="Gulim" panose="020B0600000101010101" pitchFamily="34" charset="-127"/>
                          <a:cs typeface="+mn-cs"/>
                        </a:rPr>
                        <a:t>)</a:t>
                      </a:r>
                      <a:b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br>
                      <a:endPar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endParaRPr>
                    </a:p>
                    <a:p>
                      <a:pPr marL="142875" indent="0">
                        <a:tabLst/>
                      </a:pP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감사합니다</a:t>
                      </a:r>
                      <a:r>
                        <a:rPr lang="en-US" altLang="ko-KR" sz="800" b="0" i="0" u="none" strike="noStrike" kern="1200" dirty="0">
                          <a:solidFill>
                            <a:schemeClr val="tx1"/>
                          </a:solidFill>
                          <a:effectLst/>
                          <a:latin typeface="Gulim" panose="020B0600000101010101" pitchFamily="34" charset="-127"/>
                          <a:ea typeface="Gulim" panose="020B0600000101010101" pitchFamily="34" charset="-127"/>
                          <a:cs typeface="+mn-cs"/>
                        </a:rPr>
                        <a:t>. </a:t>
                      </a:r>
                    </a:p>
                    <a:p>
                      <a:pPr marL="142875" indent="0">
                        <a:tabLst/>
                      </a:pPr>
                      <a:r>
                        <a:rPr lang="ko-KR" altLang="en-US" sz="800" b="0" i="0" u="none" strike="noStrike" kern="1200" dirty="0" err="1">
                          <a:solidFill>
                            <a:schemeClr val="tx1"/>
                          </a:solidFill>
                          <a:effectLst/>
                          <a:latin typeface="Gulim" panose="020B0600000101010101" pitchFamily="34" charset="-127"/>
                          <a:ea typeface="Gulim" panose="020B0600000101010101" pitchFamily="34" charset="-127"/>
                          <a:cs typeface="+mn-cs"/>
                        </a:rPr>
                        <a:t>컨버스</a:t>
                      </a:r>
                      <a:r>
                        <a:rPr lang="ko-KR" altLang="en-US" sz="800" b="0" i="0" u="none" strike="noStrike" kern="1200" dirty="0">
                          <a:solidFill>
                            <a:schemeClr val="tx1"/>
                          </a:solidFill>
                          <a:effectLst/>
                          <a:latin typeface="Gulim" panose="020B0600000101010101" pitchFamily="34" charset="-127"/>
                          <a:ea typeface="Gulim" panose="020B0600000101010101" pitchFamily="34" charset="-127"/>
                          <a:cs typeface="+mn-cs"/>
                        </a:rPr>
                        <a:t> 코리아 드림</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4" name="표 174">
            <a:extLst>
              <a:ext uri="{FF2B5EF4-FFF2-40B4-BE49-F238E27FC236}">
                <a16:creationId xmlns:a16="http://schemas.microsoft.com/office/drawing/2014/main" id="{266A5770-6B98-C94C-B53D-45BC555390AC}"/>
              </a:ext>
            </a:extLst>
          </p:cNvPr>
          <p:cNvGraphicFramePr>
            <a:graphicFrameLocks noGrp="1"/>
          </p:cNvGraphicFramePr>
          <p:nvPr>
            <p:extLst>
              <p:ext uri="{D42A27DB-BD31-4B8C-83A1-F6EECF244321}">
                <p14:modId xmlns:p14="http://schemas.microsoft.com/office/powerpoint/2010/main" val="222498096"/>
              </p:ext>
            </p:extLst>
          </p:nvPr>
        </p:nvGraphicFramePr>
        <p:xfrm>
          <a:off x="618768" y="2145350"/>
          <a:ext cx="8087521" cy="285522"/>
        </p:xfrm>
        <a:graphic>
          <a:graphicData uri="http://schemas.openxmlformats.org/drawingml/2006/table">
            <a:tbl>
              <a:tblPr firstRow="1" bandRow="1">
                <a:tableStyleId>{073A0DAA-6AF3-43AB-8588-CEC1D06C72B9}</a:tableStyleId>
              </a:tblPr>
              <a:tblGrid>
                <a:gridCol w="6377332">
                  <a:extLst>
                    <a:ext uri="{9D8B030D-6E8A-4147-A177-3AD203B41FA5}">
                      <a16:colId xmlns:a16="http://schemas.microsoft.com/office/drawing/2014/main" val="20002"/>
                    </a:ext>
                  </a:extLst>
                </a:gridCol>
                <a:gridCol w="1710189">
                  <a:extLst>
                    <a:ext uri="{9D8B030D-6E8A-4147-A177-3AD203B41FA5}">
                      <a16:colId xmlns:a16="http://schemas.microsoft.com/office/drawing/2014/main" val="3293648120"/>
                    </a:ext>
                  </a:extLst>
                </a:gridCol>
              </a:tblGrid>
              <a:tr h="285522">
                <a:tc>
                  <a:txBody>
                    <a:bodyPr/>
                    <a:lstStyle/>
                    <a:p>
                      <a:pPr algn="ctr" latinLnBrk="1"/>
                      <a:r>
                        <a:rPr lang="ko-KR" altLang="en-US" sz="800" b="1" dirty="0">
                          <a:solidFill>
                            <a:schemeClr val="tx1"/>
                          </a:solidFill>
                          <a:latin typeface="Gulim" panose="020B0600000101010101" pitchFamily="34" charset="-127"/>
                          <a:ea typeface="Gulim" panose="020B0600000101010101" pitchFamily="34" charset="-127"/>
                        </a:rPr>
                        <a:t>교환</a:t>
                      </a:r>
                      <a:r>
                        <a:rPr lang="en-US" altLang="ko-KR" sz="800" b="1" dirty="0">
                          <a:solidFill>
                            <a:schemeClr val="tx1"/>
                          </a:solidFill>
                          <a:latin typeface="Gulim" panose="020B0600000101010101" pitchFamily="34" charset="-127"/>
                          <a:ea typeface="Gulim" panose="020B0600000101010101" pitchFamily="34" charset="-127"/>
                        </a:rPr>
                        <a:t>/</a:t>
                      </a:r>
                      <a:r>
                        <a:rPr lang="ko-KR" altLang="en-US" sz="800" b="1" dirty="0">
                          <a:solidFill>
                            <a:schemeClr val="tx1"/>
                          </a:solidFill>
                          <a:latin typeface="Gulim" panose="020B0600000101010101" pitchFamily="34" charset="-127"/>
                          <a:ea typeface="Gulim" panose="020B0600000101010101" pitchFamily="34" charset="-127"/>
                        </a:rPr>
                        <a:t>반품 서비스 안내</a:t>
                      </a: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800" b="1" dirty="0">
                          <a:solidFill>
                            <a:schemeClr val="tx1"/>
                          </a:solidFill>
                          <a:latin typeface="Gulim" panose="020B0600000101010101" pitchFamily="34" charset="-127"/>
                          <a:ea typeface="Gulim" panose="020B0600000101010101" pitchFamily="34" charset="-127"/>
                        </a:rPr>
                        <a:t>2019-10-01</a:t>
                      </a:r>
                      <a:endParaRPr lang="ko-KR" altLang="en-US" sz="800" b="1" dirty="0">
                        <a:solidFill>
                          <a:schemeClr val="tx1"/>
                        </a:solidFill>
                        <a:latin typeface="Gulim" panose="020B0600000101010101" pitchFamily="34" charset="-127"/>
                        <a:ea typeface="Gulim" panose="020B0600000101010101" pitchFamily="34" charset="-127"/>
                      </a:endParaRP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3" name="직사각형 12">
            <a:extLst>
              <a:ext uri="{FF2B5EF4-FFF2-40B4-BE49-F238E27FC236}">
                <a16:creationId xmlns:a16="http://schemas.microsoft.com/office/drawing/2014/main" id="{22FCA0FF-6D4E-4B45-AD54-1A64D9EE20D5}"/>
              </a:ext>
            </a:extLst>
          </p:cNvPr>
          <p:cNvSpPr/>
          <p:nvPr/>
        </p:nvSpPr>
        <p:spPr>
          <a:xfrm>
            <a:off x="4428045" y="5653074"/>
            <a:ext cx="455588" cy="293697"/>
          </a:xfrm>
          <a:prstGeom prst="rect">
            <a:avLst/>
          </a:prstGeom>
          <a:solidFill>
            <a:schemeClr val="tx1">
              <a:lumMod val="75000"/>
              <a:lumOff val="2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bg1"/>
                </a:solidFill>
                <a:latin typeface="Gulim" panose="020B0600000101010101" pitchFamily="34" charset="-127"/>
                <a:ea typeface="Gulim" panose="020B0600000101010101" pitchFamily="34" charset="-127"/>
              </a:rPr>
              <a:t>목록</a:t>
            </a:r>
            <a:endParaRPr lang="en-US" altLang="ko-KR" sz="1000" dirty="0">
              <a:solidFill>
                <a:schemeClr val="bg1"/>
              </a:solidFill>
              <a:latin typeface="Gulim" panose="020B0600000101010101" pitchFamily="34" charset="-127"/>
              <a:ea typeface="Gulim" panose="020B0600000101010101" pitchFamily="34" charset="-127"/>
            </a:endParaRPr>
          </a:p>
        </p:txBody>
      </p:sp>
      <p:sp>
        <p:nvSpPr>
          <p:cNvPr id="14" name="타원 13">
            <a:extLst>
              <a:ext uri="{FF2B5EF4-FFF2-40B4-BE49-F238E27FC236}">
                <a16:creationId xmlns:a16="http://schemas.microsoft.com/office/drawing/2014/main" id="{B5B38D76-DF72-7E4A-98C3-00E3BBBF9C40}"/>
              </a:ext>
            </a:extLst>
          </p:cNvPr>
          <p:cNvSpPr/>
          <p:nvPr/>
        </p:nvSpPr>
        <p:spPr bwMode="auto">
          <a:xfrm>
            <a:off x="4272995" y="5583191"/>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Tree>
    <p:extLst>
      <p:ext uri="{BB962C8B-B14F-4D97-AF65-F5344CB8AC3E}">
        <p14:creationId xmlns:p14="http://schemas.microsoft.com/office/powerpoint/2010/main" val="180216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a:spLocks noChangeAspect="1"/>
          </p:cNvSpPr>
          <p:nvPr/>
        </p:nvSpPr>
        <p:spPr bwMode="auto">
          <a:xfrm>
            <a:off x="246063" y="548680"/>
            <a:ext cx="8856462" cy="6037113"/>
          </a:xfrm>
          <a:prstGeom prst="rect">
            <a:avLst/>
          </a:prstGeom>
          <a:noFill/>
          <a:ln w="9525" cap="flat" cmpd="sng" algn="ctr">
            <a:solidFill>
              <a:schemeClr val="tx1"/>
            </a:solidFill>
            <a:prstDash val="solid"/>
            <a:round/>
            <a:headEnd type="none" w="med" len="med"/>
            <a:tailEnd type="none" w="med" len="med"/>
          </a:ln>
          <a:effectLst/>
        </p:spPr>
        <p:txBody>
          <a:bodyPr vert="horz" wrap="square" lIns="122177" tIns="61089" rIns="122177" bIns="61089" numCol="1" rtlCol="0" anchor="ctr" anchorCtr="0" compatLnSpc="1">
            <a:prstTxWarp prst="textNoShape">
              <a:avLst/>
            </a:prstTxWarp>
            <a:noAutofit/>
          </a:bodyPr>
          <a:lstStyle/>
          <a:p>
            <a:pPr algn="ctr" eaLnBrk="0" latinLnBrk="0" hangingPunct="0"/>
            <a:endParaRPr lang="ko-KR" altLang="en-US" b="1">
              <a:solidFill>
                <a:prstClr val="black"/>
              </a:solidFill>
              <a:latin typeface="Trebuchet MS" pitchFamily="34" charset="0"/>
            </a:endParaRPr>
          </a:p>
        </p:txBody>
      </p:sp>
      <p:sp>
        <p:nvSpPr>
          <p:cNvPr id="2" name="제목 1"/>
          <p:cNvSpPr>
            <a:spLocks noGrp="1"/>
          </p:cNvSpPr>
          <p:nvPr>
            <p:ph type="title"/>
          </p:nvPr>
        </p:nvSpPr>
        <p:spPr>
          <a:xfrm>
            <a:off x="246063" y="67427"/>
            <a:ext cx="11699205" cy="353456"/>
          </a:xfrm>
        </p:spPr>
        <p:txBody>
          <a:bodyPr/>
          <a:lstStyle/>
          <a:p>
            <a:pPr algn="l" rtl="0" fontAlgn="auto" latinLnBrk="1"/>
            <a:r>
              <a:rPr lang="ko-KR" altLang="en-US" sz="1200" b="1" kern="1200" dirty="0">
                <a:solidFill>
                  <a:srgbClr val="000000"/>
                </a:solidFill>
                <a:effectLst/>
                <a:latin typeface="+mn-ea"/>
                <a:ea typeface="+mn-ea"/>
                <a:cs typeface="+mn-cs"/>
              </a:rPr>
              <a:t>고객센터</a:t>
            </a:r>
            <a:endParaRPr lang="ko-KR" altLang="ko-KR" dirty="0">
              <a:effectLst/>
              <a:latin typeface="+mn-ea"/>
              <a:ea typeface="+mn-ea"/>
            </a:endParaRPr>
          </a:p>
        </p:txBody>
      </p:sp>
      <p:sp>
        <p:nvSpPr>
          <p:cNvPr id="25" name="직사각형 24">
            <a:extLst>
              <a:ext uri="{FF2B5EF4-FFF2-40B4-BE49-F238E27FC236}">
                <a16:creationId xmlns:a16="http://schemas.microsoft.com/office/drawing/2014/main" id="{98A3E58C-C676-B943-9FBC-97F7778AEEEA}"/>
              </a:ext>
            </a:extLst>
          </p:cNvPr>
          <p:cNvSpPr>
            <a:spLocks noChangeAspect="1"/>
          </p:cNvSpPr>
          <p:nvPr/>
        </p:nvSpPr>
        <p:spPr bwMode="auto">
          <a:xfrm>
            <a:off x="425370" y="1137522"/>
            <a:ext cx="8460939" cy="5261795"/>
          </a:xfrm>
          <a:prstGeom prst="rect">
            <a:avLst/>
          </a:prstGeom>
          <a:noFill/>
          <a:ln w="317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eaLnBrk="0" latinLnBrk="0" hangingPunct="0"/>
            <a:endParaRPr lang="en-US" altLang="ko-KR" sz="900" i="1" dirty="0">
              <a:solidFill>
                <a:prstClr val="black">
                  <a:lumMod val="50000"/>
                  <a:lumOff val="50000"/>
                </a:prstClr>
              </a:solidFill>
              <a:latin typeface="Trebuchet MS" pitchFamily="34" charset="0"/>
            </a:endParaRPr>
          </a:p>
        </p:txBody>
      </p:sp>
      <p:sp>
        <p:nvSpPr>
          <p:cNvPr id="29" name="제목 1">
            <a:extLst>
              <a:ext uri="{FF2B5EF4-FFF2-40B4-BE49-F238E27FC236}">
                <a16:creationId xmlns:a16="http://schemas.microsoft.com/office/drawing/2014/main" id="{0DF853F0-261B-4B42-8009-EB0675913A53}"/>
              </a:ext>
            </a:extLst>
          </p:cNvPr>
          <p:cNvSpPr txBox="1">
            <a:spLocks/>
          </p:cNvSpPr>
          <p:nvPr/>
        </p:nvSpPr>
        <p:spPr>
          <a:xfrm>
            <a:off x="379674" y="666373"/>
            <a:ext cx="2318184" cy="353456"/>
          </a:xfrm>
          <a:prstGeom prst="rect">
            <a:avLst/>
          </a:prstGeom>
          <a:solidFill>
            <a:schemeClr val="tx1">
              <a:lumMod val="75000"/>
              <a:lumOff val="25000"/>
            </a:schemeClr>
          </a:solidFill>
        </p:spPr>
        <p:txBody>
          <a:bodyPr vert="horz" lIns="91440" tIns="45720" rIns="91440" bIns="45720" rtlCol="0" anchor="ctr">
            <a:normAutofit/>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fontAlgn="auto">
              <a:spcAft>
                <a:spcPts val="0"/>
              </a:spcAft>
            </a:pPr>
            <a:r>
              <a:rPr kumimoji="0" lang="ko-KR" altLang="en-US" sz="1200" b="1" dirty="0">
                <a:solidFill>
                  <a:schemeClr val="bg1"/>
                </a:solidFill>
                <a:latin typeface="+mn-ea"/>
                <a:ea typeface="+mn-ea"/>
                <a:cs typeface="+mn-cs"/>
              </a:rPr>
              <a:t>자주 묻는 질문</a:t>
            </a:r>
            <a:endParaRPr kumimoji="0" lang="ko-KR" altLang="ko-KR" dirty="0">
              <a:solidFill>
                <a:schemeClr val="bg1"/>
              </a:solidFill>
              <a:latin typeface="+mn-ea"/>
              <a:ea typeface="+mn-ea"/>
            </a:endParaRPr>
          </a:p>
        </p:txBody>
      </p:sp>
      <p:graphicFrame>
        <p:nvGraphicFramePr>
          <p:cNvPr id="23" name="Group 90">
            <a:extLst>
              <a:ext uri="{FF2B5EF4-FFF2-40B4-BE49-F238E27FC236}">
                <a16:creationId xmlns:a16="http://schemas.microsoft.com/office/drawing/2014/main" id="{8482C5D8-51C7-0E45-AC2E-962B7CD1D7C9}"/>
              </a:ext>
            </a:extLst>
          </p:cNvPr>
          <p:cNvGraphicFramePr>
            <a:graphicFrameLocks noGrp="1"/>
          </p:cNvGraphicFramePr>
          <p:nvPr>
            <p:extLst>
              <p:ext uri="{D42A27DB-BD31-4B8C-83A1-F6EECF244321}">
                <p14:modId xmlns:p14="http://schemas.microsoft.com/office/powerpoint/2010/main" val="2026486259"/>
              </p:ext>
            </p:extLst>
          </p:nvPr>
        </p:nvGraphicFramePr>
        <p:xfrm>
          <a:off x="9269501" y="558055"/>
          <a:ext cx="2676438" cy="2595865"/>
        </p:xfrm>
        <a:graphic>
          <a:graphicData uri="http://schemas.openxmlformats.org/drawingml/2006/table">
            <a:tbl>
              <a:tblPr/>
              <a:tblGrid>
                <a:gridCol w="203274">
                  <a:extLst>
                    <a:ext uri="{9D8B030D-6E8A-4147-A177-3AD203B41FA5}">
                      <a16:colId xmlns:a16="http://schemas.microsoft.com/office/drawing/2014/main" val="20000"/>
                    </a:ext>
                  </a:extLst>
                </a:gridCol>
                <a:gridCol w="247316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ID</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a:t>
                      </a: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CS_040000</a:t>
                      </a:r>
                      <a:endParaRPr kumimoji="0" lang="ko-KR" altLang="en-US"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0645882"/>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1</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pt-BR" altLang="ko-KR" sz="900" b="0" i="0" u="none" strike="noStrike" cap="none" normalizeH="0" baseline="0" dirty="0" err="1">
                          <a:ln>
                            <a:noFill/>
                          </a:ln>
                          <a:solidFill>
                            <a:schemeClr val="tx1"/>
                          </a:solidFill>
                          <a:effectLst/>
                          <a:latin typeface="Trebuchet MS" pitchFamily="34" charset="0"/>
                          <a:ea typeface="돋움" pitchFamily="50" charset="-127"/>
                        </a:rPr>
                        <a:t>Tab</a:t>
                      </a:r>
                      <a:r>
                        <a:rPr kumimoji="0" lang="pt-BR" altLang="ko-KR" sz="900" b="0" i="0" u="none" strike="noStrike" cap="none" normalizeH="0" baseline="0" dirty="0">
                          <a:ln>
                            <a:noFill/>
                          </a:ln>
                          <a:solidFill>
                            <a:schemeClr val="tx1"/>
                          </a:solidFill>
                          <a:effectLst/>
                          <a:latin typeface="Trebuchet MS" pitchFamily="34" charset="0"/>
                          <a:ea typeface="돋움" pitchFamily="50" charset="-127"/>
                        </a:rPr>
                        <a:t> UI</a:t>
                      </a: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2</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아코디어</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형태 클릭 시 답변이 펼쳐지며 노출</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다른 질문 선택 시 이전 선택 질문 답변은 닫히며 새로 펼쳐짐</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38006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3</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r>
                        <a:rPr kumimoji="0" lang="en-US" altLang="ko-KR" sz="900" b="0" i="0" u="none" strike="noStrike" cap="none" normalizeH="0" baseline="0" dirty="0">
                          <a:ln>
                            <a:noFill/>
                          </a:ln>
                          <a:solidFill>
                            <a:schemeClr val="tx1"/>
                          </a:solidFill>
                          <a:effectLst/>
                          <a:latin typeface="Trebuchet MS" pitchFamily="34" charset="0"/>
                          <a:ea typeface="돋움" pitchFamily="50" charset="-127"/>
                        </a:rPr>
                        <a:t>10</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개 노출 후 </a:t>
                      </a:r>
                      <a:r>
                        <a:rPr kumimoji="0" lang="ko-KR" altLang="en-US" sz="900" b="0" i="0" u="none" strike="noStrike" cap="none" normalizeH="0" baseline="0" dirty="0" err="1">
                          <a:ln>
                            <a:noFill/>
                          </a:ln>
                          <a:solidFill>
                            <a:schemeClr val="tx1"/>
                          </a:solidFill>
                          <a:effectLst/>
                          <a:latin typeface="Trebuchet MS" pitchFamily="34" charset="0"/>
                          <a:ea typeface="돋움" pitchFamily="50" charset="-127"/>
                        </a:rPr>
                        <a:t>페이징</a:t>
                      </a:r>
                      <a:r>
                        <a:rPr kumimoji="0" lang="ko-KR" altLang="en-US" sz="900" b="0" i="0" u="none" strike="noStrike" cap="none" normalizeH="0" baseline="0" dirty="0">
                          <a:ln>
                            <a:noFill/>
                          </a:ln>
                          <a:solidFill>
                            <a:schemeClr val="tx1"/>
                          </a:solidFill>
                          <a:effectLst/>
                          <a:latin typeface="Trebuchet MS" pitchFamily="34" charset="0"/>
                          <a:ea typeface="돋움" pitchFamily="50" charset="-127"/>
                        </a:rPr>
                        <a:t> 처리</a:t>
                      </a: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22737"/>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4</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10869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5</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3699304"/>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6</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7925"/>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7</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439"/>
                  </a:ext>
                </a:extLst>
              </a:tr>
              <a:tr h="26633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000" b="1" i="0" u="none" strike="noStrike" cap="none" normalizeH="0" baseline="0" dirty="0">
                          <a:ln>
                            <a:noFill/>
                          </a:ln>
                          <a:solidFill>
                            <a:schemeClr val="bg1"/>
                          </a:solidFill>
                          <a:effectLst/>
                          <a:latin typeface="Trebuchet MS" pitchFamily="34" charset="0"/>
                          <a:ea typeface="맑은 고딕" pitchFamily="50" charset="-127"/>
                        </a:rPr>
                        <a:t>8</a:t>
                      </a:r>
                      <a:endParaRPr kumimoji="0" lang="ko-KR" altLang="en-US" sz="1000" b="1" i="0" u="none" strike="noStrike" cap="none" normalizeH="0" baseline="0" dirty="0">
                        <a:ln>
                          <a:noFill/>
                        </a:ln>
                        <a:solidFill>
                          <a:schemeClr val="bg1"/>
                        </a:solidFill>
                        <a:effectLst/>
                        <a:latin typeface="Trebuchet MS" pitchFamily="34" charset="0"/>
                        <a:ea typeface="맑은 고딕" pitchFamily="50" charset="-127"/>
                      </a:endParaRPr>
                    </a:p>
                  </a:txBody>
                  <a:tcPr marL="0" marR="0" marT="0" marB="0"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BFBFBF"/>
                    </a:solidFill>
                  </a:tcPr>
                </a:tc>
                <a:tc>
                  <a:txBody>
                    <a:bodyPr/>
                    <a:lstStyle/>
                    <a:p>
                      <a:pPr marL="90488" marR="0" lvl="0" indent="-90488" algn="l" defTabSz="914400" rtl="0" eaLnBrk="1" fontAlgn="base" latinLnBrk="1" hangingPunct="1">
                        <a:lnSpc>
                          <a:spcPct val="100000"/>
                        </a:lnSpc>
                        <a:spcBef>
                          <a:spcPct val="0"/>
                        </a:spcBef>
                        <a:spcAft>
                          <a:spcPct val="0"/>
                        </a:spcAft>
                        <a:buClrTx/>
                        <a:buSzTx/>
                        <a:buFont typeface="Arial" panose="020B0604020202020204" pitchFamily="34" charset="0"/>
                        <a:buChar char="•"/>
                        <a:tabLst/>
                      </a:pPr>
                      <a:endParaRPr kumimoji="0" lang="en-US" altLang="ko-KR" sz="900" b="0" i="0" u="none" strike="noStrike" cap="none" normalizeH="0" baseline="0" dirty="0">
                        <a:ln>
                          <a:noFill/>
                        </a:ln>
                        <a:solidFill>
                          <a:schemeClr val="tx1"/>
                        </a:solidFill>
                        <a:effectLst/>
                        <a:latin typeface="Trebuchet MS" pitchFamily="34" charset="0"/>
                        <a:ea typeface="돋움" pitchFamily="50" charset="-127"/>
                      </a:endParaRPr>
                    </a:p>
                  </a:txBody>
                  <a:tcPr marL="45720" marR="45720"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523151"/>
                  </a:ext>
                </a:extLst>
              </a:tr>
            </a:tbl>
          </a:graphicData>
        </a:graphic>
      </p:graphicFrame>
      <p:sp>
        <p:nvSpPr>
          <p:cNvPr id="26" name="TextBox 25">
            <a:extLst>
              <a:ext uri="{FF2B5EF4-FFF2-40B4-BE49-F238E27FC236}">
                <a16:creationId xmlns:a16="http://schemas.microsoft.com/office/drawing/2014/main" id="{0C8F1737-C0E5-DD45-8E93-49B1D61444DB}"/>
              </a:ext>
            </a:extLst>
          </p:cNvPr>
          <p:cNvSpPr txBox="1"/>
          <p:nvPr/>
        </p:nvSpPr>
        <p:spPr>
          <a:xfrm>
            <a:off x="847698" y="2136488"/>
            <a:ext cx="776175" cy="253916"/>
          </a:xfrm>
          <a:prstGeom prst="rect">
            <a:avLst/>
          </a:prstGeom>
          <a:noFill/>
        </p:spPr>
        <p:txBody>
          <a:bodyPr wrap="none" rtlCol="0">
            <a:spAutoFit/>
          </a:bodyPr>
          <a:lstStyle/>
          <a:p>
            <a:r>
              <a:rPr lang="ko-KR" altLang="en-US" sz="1050" b="1" dirty="0">
                <a:latin typeface="Trebuchet MS" pitchFamily="34" charset="0"/>
              </a:rPr>
              <a:t>주문</a:t>
            </a:r>
            <a:r>
              <a:rPr lang="en-US" altLang="ko-KR" sz="1050" b="1" dirty="0">
                <a:latin typeface="Trebuchet MS" pitchFamily="34" charset="0"/>
              </a:rPr>
              <a:t>/</a:t>
            </a:r>
            <a:r>
              <a:rPr lang="ko-KR" altLang="en-US" sz="1050" b="1" dirty="0">
                <a:latin typeface="Trebuchet MS" pitchFamily="34" charset="0"/>
              </a:rPr>
              <a:t>결제</a:t>
            </a:r>
          </a:p>
        </p:txBody>
      </p:sp>
      <p:cxnSp>
        <p:nvCxnSpPr>
          <p:cNvPr id="27" name="직선 연결선[R] 26">
            <a:extLst>
              <a:ext uri="{FF2B5EF4-FFF2-40B4-BE49-F238E27FC236}">
                <a16:creationId xmlns:a16="http://schemas.microsoft.com/office/drawing/2014/main" id="{F1BFA0D7-4CEC-3549-9A29-879E85AE8D3D}"/>
              </a:ext>
            </a:extLst>
          </p:cNvPr>
          <p:cNvCxnSpPr/>
          <p:nvPr/>
        </p:nvCxnSpPr>
        <p:spPr>
          <a:xfrm>
            <a:off x="785410" y="2451523"/>
            <a:ext cx="948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BA56549-924F-794E-A7C1-708A4CF8F3C8}"/>
              </a:ext>
            </a:extLst>
          </p:cNvPr>
          <p:cNvSpPr txBox="1"/>
          <p:nvPr/>
        </p:nvSpPr>
        <p:spPr>
          <a:xfrm>
            <a:off x="1852487" y="2136488"/>
            <a:ext cx="1098378" cy="253916"/>
          </a:xfrm>
          <a:prstGeom prst="rect">
            <a:avLst/>
          </a:prstGeom>
          <a:noFill/>
        </p:spPr>
        <p:txBody>
          <a:bodyPr wrap="none" rtlCol="0">
            <a:spAutoFit/>
          </a:bodyPr>
          <a:lstStyle/>
          <a:p>
            <a:r>
              <a:rPr lang="ko-KR" altLang="en-US" sz="1050" b="1" dirty="0">
                <a:latin typeface="Trebuchet MS" pitchFamily="34" charset="0"/>
              </a:rPr>
              <a:t>취소</a:t>
            </a:r>
            <a:r>
              <a:rPr lang="en-US" altLang="ko-KR" sz="1050" b="1" dirty="0">
                <a:latin typeface="Trebuchet MS" pitchFamily="34" charset="0"/>
              </a:rPr>
              <a:t>/</a:t>
            </a:r>
            <a:r>
              <a:rPr lang="ko-KR" altLang="en-US" sz="1050" b="1" dirty="0">
                <a:latin typeface="Trebuchet MS" pitchFamily="34" charset="0"/>
              </a:rPr>
              <a:t>교환</a:t>
            </a:r>
            <a:r>
              <a:rPr lang="en-US" altLang="ko-KR" sz="1050" b="1" dirty="0">
                <a:latin typeface="Trebuchet MS" pitchFamily="34" charset="0"/>
              </a:rPr>
              <a:t>/</a:t>
            </a:r>
            <a:r>
              <a:rPr lang="ko-KR" altLang="en-US" sz="1050" b="1" dirty="0">
                <a:latin typeface="Trebuchet MS" pitchFamily="34" charset="0"/>
              </a:rPr>
              <a:t>반품</a:t>
            </a:r>
          </a:p>
        </p:txBody>
      </p:sp>
      <p:sp>
        <p:nvSpPr>
          <p:cNvPr id="28" name="TextBox 27">
            <a:extLst>
              <a:ext uri="{FF2B5EF4-FFF2-40B4-BE49-F238E27FC236}">
                <a16:creationId xmlns:a16="http://schemas.microsoft.com/office/drawing/2014/main" id="{36579F6B-19D4-CD44-995E-07E48A247DF2}"/>
              </a:ext>
            </a:extLst>
          </p:cNvPr>
          <p:cNvSpPr txBox="1"/>
          <p:nvPr/>
        </p:nvSpPr>
        <p:spPr>
          <a:xfrm>
            <a:off x="3179479" y="2136488"/>
            <a:ext cx="776175" cy="253916"/>
          </a:xfrm>
          <a:prstGeom prst="rect">
            <a:avLst/>
          </a:prstGeom>
          <a:noFill/>
        </p:spPr>
        <p:txBody>
          <a:bodyPr wrap="none" rtlCol="0">
            <a:spAutoFit/>
          </a:bodyPr>
          <a:lstStyle/>
          <a:p>
            <a:r>
              <a:rPr lang="ko-KR" altLang="en-US" sz="1050" b="1" dirty="0">
                <a:latin typeface="Trebuchet MS" pitchFamily="34" charset="0"/>
              </a:rPr>
              <a:t>상품</a:t>
            </a:r>
            <a:r>
              <a:rPr lang="en-US" altLang="ko-KR" sz="1050" b="1" dirty="0">
                <a:latin typeface="Trebuchet MS" pitchFamily="34" charset="0"/>
              </a:rPr>
              <a:t>/</a:t>
            </a:r>
            <a:r>
              <a:rPr lang="ko-KR" altLang="en-US" sz="1050" b="1" dirty="0">
                <a:latin typeface="Trebuchet MS" pitchFamily="34" charset="0"/>
              </a:rPr>
              <a:t>배송</a:t>
            </a:r>
          </a:p>
        </p:txBody>
      </p:sp>
      <p:sp>
        <p:nvSpPr>
          <p:cNvPr id="30" name="TextBox 29">
            <a:extLst>
              <a:ext uri="{FF2B5EF4-FFF2-40B4-BE49-F238E27FC236}">
                <a16:creationId xmlns:a16="http://schemas.microsoft.com/office/drawing/2014/main" id="{D23EEE5F-3E76-9240-9485-11895E50AC1B}"/>
              </a:ext>
            </a:extLst>
          </p:cNvPr>
          <p:cNvSpPr txBox="1"/>
          <p:nvPr/>
        </p:nvSpPr>
        <p:spPr>
          <a:xfrm>
            <a:off x="4184268" y="2136488"/>
            <a:ext cx="1489510" cy="253916"/>
          </a:xfrm>
          <a:prstGeom prst="rect">
            <a:avLst/>
          </a:prstGeom>
          <a:noFill/>
        </p:spPr>
        <p:txBody>
          <a:bodyPr wrap="none" rtlCol="0">
            <a:spAutoFit/>
          </a:bodyPr>
          <a:lstStyle/>
          <a:p>
            <a:r>
              <a:rPr lang="ko-KR" altLang="en-US" sz="1050" b="1" dirty="0">
                <a:latin typeface="Trebuchet MS" pitchFamily="34" charset="0"/>
              </a:rPr>
              <a:t>프로모션</a:t>
            </a:r>
            <a:r>
              <a:rPr lang="en-US" altLang="ko-KR" sz="1050" b="1" dirty="0">
                <a:latin typeface="Trebuchet MS" pitchFamily="34" charset="0"/>
              </a:rPr>
              <a:t> </a:t>
            </a:r>
            <a:r>
              <a:rPr lang="ko-KR" altLang="en-US" sz="1050" b="1" dirty="0">
                <a:latin typeface="Trebuchet MS" pitchFamily="34" charset="0"/>
              </a:rPr>
              <a:t>코드</a:t>
            </a:r>
            <a:r>
              <a:rPr lang="en-US" altLang="ko-KR" sz="1050" b="1" dirty="0">
                <a:latin typeface="Trebuchet MS" pitchFamily="34" charset="0"/>
              </a:rPr>
              <a:t>/</a:t>
            </a:r>
            <a:r>
              <a:rPr lang="ko-KR" altLang="en-US" sz="1050" b="1" dirty="0">
                <a:latin typeface="Trebuchet MS" pitchFamily="34" charset="0"/>
              </a:rPr>
              <a:t>이벤트</a:t>
            </a:r>
          </a:p>
        </p:txBody>
      </p:sp>
      <p:sp>
        <p:nvSpPr>
          <p:cNvPr id="31" name="TextBox 30">
            <a:extLst>
              <a:ext uri="{FF2B5EF4-FFF2-40B4-BE49-F238E27FC236}">
                <a16:creationId xmlns:a16="http://schemas.microsoft.com/office/drawing/2014/main" id="{22302FDC-4247-F54C-B278-BCC1A9814549}"/>
              </a:ext>
            </a:extLst>
          </p:cNvPr>
          <p:cNvSpPr txBox="1"/>
          <p:nvPr/>
        </p:nvSpPr>
        <p:spPr>
          <a:xfrm>
            <a:off x="5902392" y="2136488"/>
            <a:ext cx="1180131" cy="253916"/>
          </a:xfrm>
          <a:prstGeom prst="rect">
            <a:avLst/>
          </a:prstGeom>
          <a:noFill/>
        </p:spPr>
        <p:txBody>
          <a:bodyPr wrap="none" rtlCol="0">
            <a:spAutoFit/>
          </a:bodyPr>
          <a:lstStyle/>
          <a:p>
            <a:r>
              <a:rPr lang="ko-KR" altLang="en-US" sz="1050" b="1" dirty="0" err="1">
                <a:latin typeface="Trebuchet MS" pitchFamily="34" charset="0"/>
              </a:rPr>
              <a:t>회원혜택</a:t>
            </a:r>
            <a:r>
              <a:rPr lang="en-US" altLang="ko-KR" sz="1050" b="1" dirty="0">
                <a:latin typeface="Trebuchet MS" pitchFamily="34" charset="0"/>
              </a:rPr>
              <a:t>/</a:t>
            </a:r>
            <a:r>
              <a:rPr lang="ko-KR" altLang="en-US" sz="1050" b="1" dirty="0">
                <a:latin typeface="Trebuchet MS" pitchFamily="34" charset="0"/>
              </a:rPr>
              <a:t>서비스</a:t>
            </a:r>
          </a:p>
        </p:txBody>
      </p:sp>
      <p:sp>
        <p:nvSpPr>
          <p:cNvPr id="32" name="TextBox 31">
            <a:extLst>
              <a:ext uri="{FF2B5EF4-FFF2-40B4-BE49-F238E27FC236}">
                <a16:creationId xmlns:a16="http://schemas.microsoft.com/office/drawing/2014/main" id="{8DBBF272-E308-7248-BFC6-28B9EA8B9DA7}"/>
              </a:ext>
            </a:extLst>
          </p:cNvPr>
          <p:cNvSpPr txBox="1"/>
          <p:nvPr/>
        </p:nvSpPr>
        <p:spPr>
          <a:xfrm>
            <a:off x="7311135" y="2136488"/>
            <a:ext cx="1180131" cy="253916"/>
          </a:xfrm>
          <a:prstGeom prst="rect">
            <a:avLst/>
          </a:prstGeom>
          <a:noFill/>
        </p:spPr>
        <p:txBody>
          <a:bodyPr wrap="none" rtlCol="0">
            <a:spAutoFit/>
          </a:bodyPr>
          <a:lstStyle/>
          <a:p>
            <a:r>
              <a:rPr lang="ko-KR" altLang="en-US" sz="1050" b="1" dirty="0" err="1">
                <a:latin typeface="Trebuchet MS" pitchFamily="34" charset="0"/>
              </a:rPr>
              <a:t>사이트이용</a:t>
            </a:r>
            <a:r>
              <a:rPr lang="en-US" altLang="ko-KR" sz="1050" b="1" dirty="0">
                <a:latin typeface="Trebuchet MS" pitchFamily="34" charset="0"/>
              </a:rPr>
              <a:t>/</a:t>
            </a:r>
            <a:r>
              <a:rPr lang="ko-KR" altLang="en-US" sz="1050" b="1" dirty="0">
                <a:latin typeface="Trebuchet MS" pitchFamily="34" charset="0"/>
              </a:rPr>
              <a:t>기타</a:t>
            </a:r>
          </a:p>
        </p:txBody>
      </p:sp>
      <p:sp>
        <p:nvSpPr>
          <p:cNvPr id="20" name="직사각형 19">
            <a:extLst>
              <a:ext uri="{FF2B5EF4-FFF2-40B4-BE49-F238E27FC236}">
                <a16:creationId xmlns:a16="http://schemas.microsoft.com/office/drawing/2014/main" id="{97C4B60A-435C-C64A-A660-5278EF034C82}"/>
              </a:ext>
            </a:extLst>
          </p:cNvPr>
          <p:cNvSpPr/>
          <p:nvPr/>
        </p:nvSpPr>
        <p:spPr>
          <a:xfrm>
            <a:off x="3789580" y="1493785"/>
            <a:ext cx="1732517" cy="307777"/>
          </a:xfrm>
          <a:prstGeom prst="rect">
            <a:avLst/>
          </a:prstGeom>
        </p:spPr>
        <p:txBody>
          <a:bodyPr wrap="square">
            <a:spAutoFit/>
          </a:bodyPr>
          <a:lstStyle/>
          <a:p>
            <a:pPr algn="ctr" fontAlgn="ctr"/>
            <a:r>
              <a:rPr lang="ko-KR" altLang="en-US" b="1" dirty="0">
                <a:solidFill>
                  <a:srgbClr val="000000"/>
                </a:solidFill>
                <a:latin typeface="+mn-ea"/>
                <a:ea typeface="+mn-ea"/>
              </a:rPr>
              <a:t>자주 묻는 질문</a:t>
            </a:r>
            <a:endParaRPr lang="en-US" altLang="ko-KR" b="1" dirty="0">
              <a:solidFill>
                <a:srgbClr val="000000"/>
              </a:solidFill>
              <a:latin typeface="+mn-ea"/>
              <a:ea typeface="+mn-ea"/>
            </a:endParaRPr>
          </a:p>
        </p:txBody>
      </p:sp>
      <p:graphicFrame>
        <p:nvGraphicFramePr>
          <p:cNvPr id="21" name="표 174">
            <a:extLst>
              <a:ext uri="{FF2B5EF4-FFF2-40B4-BE49-F238E27FC236}">
                <a16:creationId xmlns:a16="http://schemas.microsoft.com/office/drawing/2014/main" id="{241E7191-9C4C-584F-909D-8FBE2D420FAB}"/>
              </a:ext>
            </a:extLst>
          </p:cNvPr>
          <p:cNvGraphicFramePr>
            <a:graphicFrameLocks noGrp="1"/>
          </p:cNvGraphicFramePr>
          <p:nvPr>
            <p:extLst>
              <p:ext uri="{D42A27DB-BD31-4B8C-83A1-F6EECF244321}">
                <p14:modId xmlns:p14="http://schemas.microsoft.com/office/powerpoint/2010/main" val="2177999745"/>
              </p:ext>
            </p:extLst>
          </p:nvPr>
        </p:nvGraphicFramePr>
        <p:xfrm>
          <a:off x="618766" y="2556320"/>
          <a:ext cx="8087524" cy="3371420"/>
        </p:xfrm>
        <a:graphic>
          <a:graphicData uri="http://schemas.openxmlformats.org/drawingml/2006/table">
            <a:tbl>
              <a:tblPr firstRow="1" bandRow="1">
                <a:tableStyleId>{073A0DAA-6AF3-43AB-8588-CEC1D06C72B9}</a:tableStyleId>
              </a:tblPr>
              <a:tblGrid>
                <a:gridCol w="8087524">
                  <a:extLst>
                    <a:ext uri="{9D8B030D-6E8A-4147-A177-3AD203B41FA5}">
                      <a16:colId xmlns:a16="http://schemas.microsoft.com/office/drawing/2014/main" val="20003"/>
                    </a:ext>
                  </a:extLst>
                </a:gridCol>
              </a:tblGrid>
              <a:tr h="282278">
                <a:tc>
                  <a:txBody>
                    <a:bodyPr/>
                    <a:lstStyle/>
                    <a:p>
                      <a:pPr algn="l" latinLnBrk="1"/>
                      <a:r>
                        <a:rPr lang="ko-KR" altLang="en-US" sz="900" b="0" dirty="0">
                          <a:solidFill>
                            <a:schemeClr val="tx1"/>
                          </a:solidFill>
                          <a:latin typeface="Gulim" panose="020B0600000101010101" pitchFamily="34" charset="-127"/>
                          <a:ea typeface="Gulim" panose="020B0600000101010101" pitchFamily="34" charset="-127"/>
                        </a:rPr>
                        <a:t>  주문취소나 변경은 어떻게 하나요</a:t>
                      </a:r>
                      <a:r>
                        <a:rPr lang="en-US" altLang="ko-KR" sz="900" b="0" dirty="0">
                          <a:solidFill>
                            <a:schemeClr val="tx1"/>
                          </a:solidFill>
                          <a:latin typeface="Gulim" panose="020B0600000101010101" pitchFamily="34" charset="-127"/>
                          <a:ea typeface="Gulim" panose="020B0600000101010101" pitchFamily="34" charset="-127"/>
                        </a:rPr>
                        <a:t>?</a:t>
                      </a:r>
                      <a:endParaRPr lang="ko-KR" altLang="en-US"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82278">
                <a:tc>
                  <a:txBody>
                    <a:bodyPr/>
                    <a:lstStyle/>
                    <a:p>
                      <a:pPr marL="0" marR="0" indent="0" algn="l" defTabSz="825463" rtl="0" eaLnBrk="1" fontAlgn="auto" latinLnBrk="1" hangingPunct="1">
                        <a:lnSpc>
                          <a:spcPct val="100000"/>
                        </a:lnSpc>
                        <a:spcBef>
                          <a:spcPts val="0"/>
                        </a:spcBef>
                        <a:spcAft>
                          <a:spcPts val="0"/>
                        </a:spcAft>
                        <a:buClrTx/>
                        <a:buSzTx/>
                        <a:buFontTx/>
                        <a:buNone/>
                        <a:tabLst/>
                        <a:defRPr/>
                      </a:pPr>
                      <a:endParaRPr lang="en-US" altLang="ko-KR" sz="900" b="0" dirty="0">
                        <a:solidFill>
                          <a:schemeClr val="tx1"/>
                        </a:solidFill>
                        <a:latin typeface="Gulim" panose="020B0600000101010101" pitchFamily="34" charset="-127"/>
                        <a:ea typeface="Gulim" panose="020B0600000101010101" pitchFamily="34" charset="-127"/>
                      </a:endParaRPr>
                    </a:p>
                    <a:p>
                      <a:pPr marL="0" marR="0" indent="0" algn="l" defTabSz="825463"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latin typeface="Gulim" panose="020B0600000101010101" pitchFamily="34" charset="-127"/>
                          <a:ea typeface="Gulim" panose="020B0600000101010101" pitchFamily="34" charset="-127"/>
                        </a:rPr>
                        <a:t>  배송 전 주문 취소는 가능하나</a:t>
                      </a:r>
                      <a:r>
                        <a:rPr lang="en-US" altLang="ko-KR" sz="900" b="0" dirty="0">
                          <a:solidFill>
                            <a:schemeClr val="tx1"/>
                          </a:solidFill>
                          <a:latin typeface="Gulim" panose="020B0600000101010101" pitchFamily="34" charset="-127"/>
                          <a:ea typeface="Gulim" panose="020B0600000101010101" pitchFamily="34" charset="-127"/>
                        </a:rPr>
                        <a:t>, </a:t>
                      </a:r>
                      <a:r>
                        <a:rPr lang="ko-KR" altLang="en-US" sz="900" b="0" dirty="0">
                          <a:solidFill>
                            <a:schemeClr val="tx1"/>
                          </a:solidFill>
                          <a:latin typeface="Gulim" panose="020B0600000101010101" pitchFamily="34" charset="-127"/>
                          <a:ea typeface="Gulim" panose="020B0600000101010101" pitchFamily="34" charset="-127"/>
                        </a:rPr>
                        <a:t>배송 접수 이후의 주문의 취소나 변경은 불가능 합니다</a:t>
                      </a:r>
                      <a:r>
                        <a:rPr lang="en-US" altLang="ko-KR" sz="900" b="0" dirty="0">
                          <a:solidFill>
                            <a:schemeClr val="tx1"/>
                          </a:solidFill>
                          <a:latin typeface="Gulim" panose="020B0600000101010101" pitchFamily="34" charset="-127"/>
                          <a:ea typeface="Gulim" panose="020B0600000101010101" pitchFamily="34" charset="-127"/>
                        </a:rPr>
                        <a:t>. </a:t>
                      </a:r>
                    </a:p>
                    <a:p>
                      <a:pPr marL="0" marR="0" indent="0" algn="l" defTabSz="825463"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latin typeface="Gulim" panose="020B0600000101010101" pitchFamily="34" charset="-127"/>
                          <a:ea typeface="Gulim" panose="020B0600000101010101" pitchFamily="34" charset="-127"/>
                        </a:rPr>
                        <a:t>  자세한 사항은 </a:t>
                      </a:r>
                      <a:r>
                        <a:rPr lang="ko-KR" altLang="en-US" sz="900" b="0" dirty="0" err="1">
                          <a:solidFill>
                            <a:schemeClr val="tx1"/>
                          </a:solidFill>
                          <a:latin typeface="Gulim" panose="020B0600000101010101" pitchFamily="34" charset="-127"/>
                          <a:ea typeface="Gulim" panose="020B0600000101010101" pitchFamily="34" charset="-127"/>
                        </a:rPr>
                        <a:t>고객지원실</a:t>
                      </a:r>
                      <a:r>
                        <a:rPr lang="en-US" altLang="ko-KR" sz="900" b="0" dirty="0">
                          <a:solidFill>
                            <a:schemeClr val="tx1"/>
                          </a:solidFill>
                          <a:latin typeface="Gulim" panose="020B0600000101010101" pitchFamily="34" charset="-127"/>
                          <a:ea typeface="Gulim" panose="020B0600000101010101" pitchFamily="34" charset="-127"/>
                        </a:rPr>
                        <a:t>(080-987-0182)</a:t>
                      </a:r>
                      <a:r>
                        <a:rPr lang="ko-KR" altLang="en-US" sz="900" b="0" dirty="0">
                          <a:solidFill>
                            <a:schemeClr val="tx1"/>
                          </a:solidFill>
                          <a:latin typeface="Gulim" panose="020B0600000101010101" pitchFamily="34" charset="-127"/>
                          <a:ea typeface="Gulim" panose="020B0600000101010101" pitchFamily="34" charset="-127"/>
                        </a:rPr>
                        <a:t>로 문의해 주시기 바랍니다</a:t>
                      </a:r>
                      <a:r>
                        <a:rPr lang="en-US" altLang="ko-KR" sz="900" b="0" dirty="0">
                          <a:solidFill>
                            <a:schemeClr val="tx1"/>
                          </a:solidFill>
                          <a:latin typeface="Gulim" panose="020B0600000101010101" pitchFamily="34" charset="-127"/>
                          <a:ea typeface="Gulim" panose="020B0600000101010101" pitchFamily="34" charset="-127"/>
                        </a:rPr>
                        <a:t>.</a:t>
                      </a:r>
                    </a:p>
                    <a:p>
                      <a:pPr marL="0" marR="0" indent="0" algn="l" defTabSz="825463" rtl="0" eaLnBrk="1" fontAlgn="auto" latinLnBrk="1" hangingPunct="1">
                        <a:lnSpc>
                          <a:spcPct val="100000"/>
                        </a:lnSpc>
                        <a:spcBef>
                          <a:spcPts val="0"/>
                        </a:spcBef>
                        <a:spcAft>
                          <a:spcPts val="0"/>
                        </a:spcAft>
                        <a:buClrTx/>
                        <a:buSzTx/>
                        <a:buFontTx/>
                        <a:buNone/>
                        <a:tabLst/>
                        <a:defRPr/>
                      </a:pPr>
                      <a:endParaRPr lang="en-US" altLang="ko-KR" sz="900" b="0" dirty="0">
                        <a:solidFill>
                          <a:schemeClr val="tx1"/>
                        </a:solidFill>
                        <a:latin typeface="Gulim" panose="020B0600000101010101" pitchFamily="34" charset="-127"/>
                        <a:ea typeface="Gulim" panose="020B0600000101010101" pitchFamily="34" charset="-127"/>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95828593"/>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품목 당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구매제한이</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1750691"/>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행사나 프로모션을 위해 대량 주문을 위한 상담 문의를 할 수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96318180"/>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선물 영수증을 수령할 수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카드</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포장이 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47345004"/>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가능한 지불 방식에는 어떤 것이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7195581"/>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해외 계좌로 지불해도 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962109"/>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주문 내역은 어디서 확인하나요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04318402"/>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주문 방법을 알려주세요</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67297634"/>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장바구니는 </a:t>
                      </a:r>
                      <a:r>
                        <a:rPr kumimoji="0" lang="ko-KR" altLang="en-US" sz="900" b="0" i="0" u="none" strike="noStrike" kern="1200" cap="none" spc="0" normalizeH="0" baseline="0" noProof="0" dirty="0" err="1">
                          <a:ln>
                            <a:noFill/>
                          </a:ln>
                          <a:solidFill>
                            <a:prstClr val="black"/>
                          </a:solidFill>
                          <a:effectLst/>
                          <a:uLnTx/>
                          <a:uFillTx/>
                          <a:latin typeface="Gulim" panose="020B0600000101010101" pitchFamily="34" charset="-127"/>
                          <a:ea typeface="Gulim" panose="020B0600000101010101" pitchFamily="34" charset="-127"/>
                          <a:cs typeface="+mn-cs"/>
                        </a:rPr>
                        <a:t>얼마동안</a:t>
                      </a: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담겨있나요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89387804"/>
                  </a:ext>
                </a:extLst>
              </a:tr>
              <a:tr h="282278">
                <a:tc>
                  <a:txBody>
                    <a:bodyPr/>
                    <a:lstStyle/>
                    <a:p>
                      <a:pPr marL="0" marR="0" lvl="0" indent="0" algn="l" defTabSz="825463"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  비회원도 주문할 수 있나요</a:t>
                      </a:r>
                      <a:r>
                        <a:rPr kumimoji="0" lang="en-US" altLang="ko-KR"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rPr>
                        <a:t>?</a:t>
                      </a:r>
                      <a:endParaRPr kumimoji="0" lang="ko-KR" altLang="en-US" sz="900" b="0" i="0" u="none" strike="noStrike" kern="1200" cap="none" spc="0" normalizeH="0" baseline="0" noProof="0" dirty="0">
                        <a:ln>
                          <a:noFill/>
                        </a:ln>
                        <a:solidFill>
                          <a:prstClr val="black"/>
                        </a:solidFill>
                        <a:effectLst/>
                        <a:uLnTx/>
                        <a:uFillTx/>
                        <a:latin typeface="Gulim" panose="020B0600000101010101" pitchFamily="34" charset="-127"/>
                        <a:ea typeface="Gulim" panose="020B0600000101010101" pitchFamily="34" charset="-127"/>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1761804"/>
                  </a:ext>
                </a:extLst>
              </a:tr>
            </a:tbl>
          </a:graphicData>
        </a:graphic>
      </p:graphicFrame>
      <p:sp>
        <p:nvSpPr>
          <p:cNvPr id="22" name="직사각형 21">
            <a:extLst>
              <a:ext uri="{FF2B5EF4-FFF2-40B4-BE49-F238E27FC236}">
                <a16:creationId xmlns:a16="http://schemas.microsoft.com/office/drawing/2014/main" id="{3AD87979-F185-8D49-AA99-087D194339B2}"/>
              </a:ext>
            </a:extLst>
          </p:cNvPr>
          <p:cNvSpPr/>
          <p:nvPr/>
        </p:nvSpPr>
        <p:spPr>
          <a:xfrm>
            <a:off x="4428045" y="6105633"/>
            <a:ext cx="455588" cy="2936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Gulim" panose="020B0600000101010101" pitchFamily="34" charset="-127"/>
                <a:ea typeface="Gulim" panose="020B0600000101010101" pitchFamily="34" charset="-127"/>
              </a:rPr>
              <a:t>1</a:t>
            </a:r>
          </a:p>
        </p:txBody>
      </p:sp>
      <p:sp>
        <p:nvSpPr>
          <p:cNvPr id="34" name="타원 33">
            <a:extLst>
              <a:ext uri="{FF2B5EF4-FFF2-40B4-BE49-F238E27FC236}">
                <a16:creationId xmlns:a16="http://schemas.microsoft.com/office/drawing/2014/main" id="{10A70F50-5D1C-B74E-9BB9-0C7CD84DC874}"/>
              </a:ext>
            </a:extLst>
          </p:cNvPr>
          <p:cNvSpPr/>
          <p:nvPr/>
        </p:nvSpPr>
        <p:spPr bwMode="auto">
          <a:xfrm>
            <a:off x="4272995" y="6035750"/>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3</a:t>
            </a:r>
            <a:endParaRPr lang="ko-KR" altLang="en-US" sz="800" dirty="0">
              <a:solidFill>
                <a:prstClr val="white"/>
              </a:solidFill>
              <a:latin typeface="Trebuchet MS" pitchFamily="34" charset="0"/>
            </a:endParaRPr>
          </a:p>
        </p:txBody>
      </p:sp>
      <p:sp>
        <p:nvSpPr>
          <p:cNvPr id="39" name="타원 38">
            <a:extLst>
              <a:ext uri="{FF2B5EF4-FFF2-40B4-BE49-F238E27FC236}">
                <a16:creationId xmlns:a16="http://schemas.microsoft.com/office/drawing/2014/main" id="{428E52F1-B2BF-3741-BD21-1B8B566480A7}"/>
              </a:ext>
            </a:extLst>
          </p:cNvPr>
          <p:cNvSpPr/>
          <p:nvPr/>
        </p:nvSpPr>
        <p:spPr bwMode="auto">
          <a:xfrm>
            <a:off x="785410" y="2075369"/>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1</a:t>
            </a:r>
            <a:endParaRPr lang="ko-KR" altLang="en-US" sz="800" dirty="0">
              <a:solidFill>
                <a:prstClr val="white"/>
              </a:solidFill>
              <a:latin typeface="Trebuchet MS" pitchFamily="34" charset="0"/>
            </a:endParaRPr>
          </a:p>
        </p:txBody>
      </p:sp>
      <p:sp>
        <p:nvSpPr>
          <p:cNvPr id="40" name="타원 39">
            <a:extLst>
              <a:ext uri="{FF2B5EF4-FFF2-40B4-BE49-F238E27FC236}">
                <a16:creationId xmlns:a16="http://schemas.microsoft.com/office/drawing/2014/main" id="{E5EFA71E-386E-A34B-BEB3-AA3114AA0B8B}"/>
              </a:ext>
            </a:extLst>
          </p:cNvPr>
          <p:cNvSpPr/>
          <p:nvPr/>
        </p:nvSpPr>
        <p:spPr bwMode="auto">
          <a:xfrm>
            <a:off x="540573" y="2716440"/>
            <a:ext cx="156386" cy="156386"/>
          </a:xfrm>
          <a:prstGeom prst="ellipse">
            <a:avLst/>
          </a:prstGeom>
          <a:solidFill>
            <a:srgbClr val="FF0000"/>
          </a:solidFill>
          <a:ln w="317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latinLnBrk="0" hangingPunct="0"/>
            <a:r>
              <a:rPr lang="en-US" altLang="ko-KR" sz="800" dirty="0">
                <a:solidFill>
                  <a:prstClr val="white"/>
                </a:solidFill>
                <a:latin typeface="Trebuchet MS" pitchFamily="34" charset="0"/>
              </a:rPr>
              <a:t>2</a:t>
            </a:r>
            <a:endParaRPr lang="ko-KR" altLang="en-US" sz="800" dirty="0">
              <a:solidFill>
                <a:prstClr val="white"/>
              </a:solidFill>
              <a:latin typeface="Trebuchet MS" pitchFamily="34" charset="0"/>
            </a:endParaRPr>
          </a:p>
        </p:txBody>
      </p:sp>
    </p:spTree>
    <p:extLst>
      <p:ext uri="{BB962C8B-B14F-4D97-AF65-F5344CB8AC3E}">
        <p14:creationId xmlns:p14="http://schemas.microsoft.com/office/powerpoint/2010/main" val="2544266190"/>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0.xml><?xml version="1.0" encoding="utf-8"?>
<a:theme xmlns:a="http://schemas.openxmlformats.org/drawingml/2006/main" name="9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3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4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5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6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7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9.xml><?xml version="1.0" encoding="utf-8"?>
<a:theme xmlns:a="http://schemas.openxmlformats.org/drawingml/2006/main" name="8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174580</TotalTime>
  <Words>7155</Words>
  <Application>Microsoft Macintosh PowerPoint</Application>
  <PresentationFormat>와이드스크린</PresentationFormat>
  <Paragraphs>1143</Paragraphs>
  <Slides>37</Slides>
  <Notes>2</Notes>
  <HiddenSlides>0</HiddenSlides>
  <MMClips>0</MMClips>
  <ScaleCrop>false</ScaleCrop>
  <HeadingPairs>
    <vt:vector size="6" baseType="variant">
      <vt:variant>
        <vt:lpstr>사용한 글꼴</vt:lpstr>
      </vt:variant>
      <vt:variant>
        <vt:i4>9</vt:i4>
      </vt:variant>
      <vt:variant>
        <vt:lpstr>테마</vt:lpstr>
      </vt:variant>
      <vt:variant>
        <vt:i4>10</vt:i4>
      </vt:variant>
      <vt:variant>
        <vt:lpstr>슬라이드 제목</vt:lpstr>
      </vt:variant>
      <vt:variant>
        <vt:i4>37</vt:i4>
      </vt:variant>
    </vt:vector>
  </HeadingPairs>
  <TitlesOfParts>
    <vt:vector size="56" baseType="lpstr">
      <vt:lpstr>Times New Roman</vt:lpstr>
      <vt:lpstr>굴림</vt:lpstr>
      <vt:lpstr>나눔고딕</vt:lpstr>
      <vt:lpstr>Arial</vt:lpstr>
      <vt:lpstr>Wingdings</vt:lpstr>
      <vt:lpstr>맑은 고딕</vt:lpstr>
      <vt:lpstr>Tahoma</vt:lpstr>
      <vt:lpstr>Trebuchet MS</vt:lpstr>
      <vt:lpstr>굴림</vt:lpstr>
      <vt:lpstr>디자인 사용자 지정</vt:lpstr>
      <vt:lpstr>1_디자인 사용자 지정</vt:lpstr>
      <vt:lpstr>2_디자인 사용자 지정</vt:lpstr>
      <vt:lpstr>3_디자인 사용자 지정</vt:lpstr>
      <vt:lpstr>4_디자인 사용자 지정</vt:lpstr>
      <vt:lpstr>5_디자인 사용자 지정</vt:lpstr>
      <vt:lpstr>6_디자인 사용자 지정</vt:lpstr>
      <vt:lpstr>7_디자인 사용자 지정</vt:lpstr>
      <vt:lpstr>8_디자인 사용자 지정</vt:lpstr>
      <vt:lpstr>9_디자인 사용자 지정</vt:lpstr>
      <vt:lpstr>PowerPoint 프레젠테이션</vt:lpstr>
      <vt:lpstr>Revision History</vt:lpstr>
      <vt:lpstr>Common</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고객센터</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컨버스 마이그레이션</dc:title>
  <dc:creator>홍태원</dc:creator>
  <cp:lastModifiedBy>홍시우</cp:lastModifiedBy>
  <cp:revision>4342</cp:revision>
  <cp:lastPrinted>2018-04-20T01:50:12Z</cp:lastPrinted>
  <dcterms:created xsi:type="dcterms:W3CDTF">2000-02-09T00:56:28Z</dcterms:created>
  <dcterms:modified xsi:type="dcterms:W3CDTF">2019-11-12T04:31:06Z</dcterms:modified>
</cp:coreProperties>
</file>