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6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7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8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 bookmarkIdSeed="2">
  <p:sldMasterIdLst>
    <p:sldMasterId id="2147486100" r:id="rId1"/>
    <p:sldMasterId id="2147486126" r:id="rId2"/>
    <p:sldMasterId id="2147486131" r:id="rId3"/>
    <p:sldMasterId id="2147486141" r:id="rId4"/>
    <p:sldMasterId id="2147486151" r:id="rId5"/>
    <p:sldMasterId id="2147486161" r:id="rId6"/>
    <p:sldMasterId id="2147486171" r:id="rId7"/>
    <p:sldMasterId id="2147486181" r:id="rId8"/>
    <p:sldMasterId id="2147486191" r:id="rId9"/>
  </p:sldMasterIdLst>
  <p:notesMasterIdLst>
    <p:notesMasterId r:id="rId31"/>
  </p:notesMasterIdLst>
  <p:handoutMasterIdLst>
    <p:handoutMasterId r:id="rId32"/>
  </p:handoutMasterIdLst>
  <p:sldIdLst>
    <p:sldId id="454" r:id="rId10"/>
    <p:sldId id="508" r:id="rId11"/>
    <p:sldId id="271" r:id="rId12"/>
    <p:sldId id="256" r:id="rId13"/>
    <p:sldId id="848" r:id="rId14"/>
    <p:sldId id="259" r:id="rId15"/>
    <p:sldId id="852" r:id="rId16"/>
    <p:sldId id="257" r:id="rId17"/>
    <p:sldId id="258" r:id="rId18"/>
    <p:sldId id="268" r:id="rId19"/>
    <p:sldId id="269" r:id="rId20"/>
    <p:sldId id="849" r:id="rId21"/>
    <p:sldId id="855" r:id="rId22"/>
    <p:sldId id="266" r:id="rId23"/>
    <p:sldId id="856" r:id="rId24"/>
    <p:sldId id="261" r:id="rId25"/>
    <p:sldId id="262" r:id="rId26"/>
    <p:sldId id="260" r:id="rId27"/>
    <p:sldId id="819" r:id="rId28"/>
    <p:sldId id="830" r:id="rId29"/>
    <p:sldId id="470" r:id="rId30"/>
  </p:sldIdLst>
  <p:sldSz cx="12192000" cy="6858000"/>
  <p:notesSz cx="10234613" cy="7102475"/>
  <p:embeddedFontLst>
    <p:embeddedFont>
      <p:font typeface="굴림" panose="020B0600000101010101" pitchFamily="34" charset="-127"/>
      <p:regular r:id="rId33"/>
    </p:embeddedFont>
    <p:embeddedFont>
      <p:font typeface="나눔고딕" panose="020D0604000000000000" pitchFamily="34" charset="-127"/>
      <p:regular r:id="rId34"/>
      <p:bold r:id="rId35"/>
    </p:embeddedFont>
    <p:embeddedFont>
      <p:font typeface="맑은 고딕" panose="020B0503020000020004" pitchFamily="34" charset="-127"/>
      <p:regular r:id="rId36"/>
      <p:bold r:id="rId37"/>
    </p:embeddedFont>
    <p:embeddedFont>
      <p:font typeface="Tahoma" panose="020B0604030504040204" pitchFamily="34" charset="0"/>
      <p:regular r:id="rId38"/>
      <p:bold r:id="rId39"/>
    </p:embeddedFont>
    <p:embeddedFont>
      <p:font typeface="Trebuchet MS" panose="020B0703020202090204" pitchFamily="34" charset="0"/>
      <p:regular r:id="rId40"/>
      <p:bold r:id="rId41"/>
      <p:italic r:id="rId42"/>
      <p:boldItalic r:id="rId43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9111535-40E0-41FC-A88F-24C4FD7E1DE8}">
          <p14:sldIdLst>
            <p14:sldId id="454"/>
          </p14:sldIdLst>
        </p14:section>
        <p14:section name="History" id="{0402BADA-F096-4FDA-BDD9-5016CD7A820B}">
          <p14:sldIdLst>
            <p14:sldId id="508"/>
          </p14:sldIdLst>
        </p14:section>
        <p14:section name="Main" id="{C405C473-EEEC-E249-B91C-A293BBC8A41F}">
          <p14:sldIdLst>
            <p14:sldId id="271"/>
            <p14:sldId id="256"/>
            <p14:sldId id="848"/>
            <p14:sldId id="259"/>
            <p14:sldId id="852"/>
            <p14:sldId id="257"/>
            <p14:sldId id="258"/>
            <p14:sldId id="268"/>
            <p14:sldId id="269"/>
            <p14:sldId id="849"/>
            <p14:sldId id="855"/>
            <p14:sldId id="266"/>
            <p14:sldId id="856"/>
            <p14:sldId id="261"/>
            <p14:sldId id="262"/>
            <p14:sldId id="260"/>
          </p14:sldIdLst>
        </p14:section>
        <p14:section name="공통(띠배너, 헤더, 푸터, 플로팅 배너)" id="{21BE278D-3D42-4FE3-8F2E-84E7F476180D}">
          <p14:sldIdLst>
            <p14:sldId id="819"/>
            <p14:sldId id="830"/>
          </p14:sldIdLst>
        </p14:section>
        <p14:section name="EOD" id="{AF748CB0-8BCC-4404-87F8-A334095ACC3A}">
          <p14:sldIdLst>
            <p14:sldId id="470"/>
          </p14:sldIdLst>
        </p14:section>
      </p14:sectionLst>
    </p:ext>
    <p:ext uri="{EFAFB233-063F-42B5-8137-9DF3F51BA10A}">
      <p15:sldGuideLst xmlns:p15="http://schemas.microsoft.com/office/powerpoint/2012/main">
        <p15:guide id="3" orient="horz" pos="4144" userDrawn="1">
          <p15:clr>
            <a:srgbClr val="A4A3A4"/>
          </p15:clr>
        </p15:guide>
        <p15:guide id="12" pos="3840" userDrawn="1">
          <p15:clr>
            <a:srgbClr val="A4A3A4"/>
          </p15:clr>
        </p15:guide>
        <p15:guide id="13" orient="horz" pos="2132" userDrawn="1">
          <p15:clr>
            <a:srgbClr val="A4A3A4"/>
          </p15:clr>
        </p15:guide>
        <p15:guide id="20" pos="183" userDrawn="1">
          <p15:clr>
            <a:srgbClr val="A4A3A4"/>
          </p15:clr>
        </p15:guide>
        <p15:guide id="21" pos="7525" userDrawn="1">
          <p15:clr>
            <a:srgbClr val="A4A3A4"/>
          </p15:clr>
        </p15:guide>
        <p15:guide id="22" orient="horz" pos="34" userDrawn="1">
          <p15:clr>
            <a:srgbClr val="A4A3A4"/>
          </p15:clr>
        </p15:guide>
        <p15:guide id="23" orient="horz" pos="261" userDrawn="1">
          <p15:clr>
            <a:srgbClr val="A4A3A4"/>
          </p15:clr>
        </p15:guide>
        <p15:guide id="24" pos="7100" userDrawn="1">
          <p15:clr>
            <a:srgbClr val="A4A3A4"/>
          </p15:clr>
        </p15:guide>
        <p15:guide id="25" orient="horz" pos="544" userDrawn="1">
          <p15:clr>
            <a:srgbClr val="A4A3A4"/>
          </p15:clr>
        </p15:guide>
        <p15:guide id="26" orient="horz" pos="743" userDrawn="1">
          <p15:clr>
            <a:srgbClr val="A4A3A4"/>
          </p15:clr>
        </p15:guide>
        <p15:guide id="27" pos="3940" userDrawn="1">
          <p15:clr>
            <a:srgbClr val="A4A3A4"/>
          </p15:clr>
        </p15:guide>
        <p15:guide id="28" pos="580" userDrawn="1">
          <p15:clr>
            <a:srgbClr val="A4A3A4"/>
          </p15:clr>
        </p15:guide>
        <p15:guide id="29" pos="4690" userDrawn="1">
          <p15:clr>
            <a:srgbClr val="A4A3A4"/>
          </p15:clr>
        </p15:guide>
        <p15:guide id="30" orient="horz" pos="1168" userDrawn="1">
          <p15:clr>
            <a:srgbClr val="A4A3A4"/>
          </p15:clr>
        </p15:guide>
        <p15:guide id="31" orient="horz" pos="147" userDrawn="1">
          <p15:clr>
            <a:srgbClr val="A4A3A4"/>
          </p15:clr>
        </p15:guide>
        <p15:guide id="32" pos="647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9" userDrawn="1">
          <p15:clr>
            <a:srgbClr val="A4A3A4"/>
          </p15:clr>
        </p15:guide>
        <p15:guide id="2" pos="322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ng tw" initials="ht" lastIdx="3" clrIdx="0">
    <p:extLst>
      <p:ext uri="{19B8F6BF-5375-455C-9EA6-DF929625EA0E}">
        <p15:presenceInfo xmlns:p15="http://schemas.microsoft.com/office/powerpoint/2012/main" userId="e9081b060257edb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F4F4F4"/>
    <a:srgbClr val="0066FF"/>
    <a:srgbClr val="FFCC00"/>
    <a:srgbClr val="99CCFF"/>
    <a:srgbClr val="4F81BD"/>
    <a:srgbClr val="000000"/>
    <a:srgbClr val="FFFFFF"/>
    <a:srgbClr val="C7C7C7"/>
    <a:srgbClr val="002C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02" autoAdjust="0"/>
    <p:restoredTop sz="88598" autoAdjust="0"/>
  </p:normalViewPr>
  <p:slideViewPr>
    <p:cSldViewPr>
      <p:cViewPr varScale="1">
        <p:scale>
          <a:sx n="99" d="100"/>
          <a:sy n="99" d="100"/>
        </p:scale>
        <p:origin x="1600" y="168"/>
      </p:cViewPr>
      <p:guideLst>
        <p:guide orient="horz" pos="4144"/>
        <p:guide pos="3840"/>
        <p:guide orient="horz" pos="2132"/>
        <p:guide pos="183"/>
        <p:guide pos="7525"/>
        <p:guide orient="horz" pos="34"/>
        <p:guide orient="horz" pos="261"/>
        <p:guide pos="7100"/>
        <p:guide orient="horz" pos="544"/>
        <p:guide orient="horz" pos="743"/>
        <p:guide pos="3940"/>
        <p:guide pos="580"/>
        <p:guide pos="4690"/>
        <p:guide orient="horz" pos="1168"/>
        <p:guide orient="horz" pos="147"/>
        <p:guide pos="6477"/>
      </p:guideLst>
    </p:cSldViewPr>
  </p:slideViewPr>
  <p:outlineViewPr>
    <p:cViewPr>
      <p:scale>
        <a:sx n="33" d="100"/>
        <a:sy n="33" d="100"/>
      </p:scale>
      <p:origin x="0" y="-133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4" d="100"/>
          <a:sy n="124" d="100"/>
        </p:scale>
        <p:origin x="1776" y="176"/>
      </p:cViewPr>
      <p:guideLst>
        <p:guide orient="horz" pos="2239"/>
        <p:guide pos="3224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font" Target="fonts/font7.fntdata"/><Relationship Id="rId21" Type="http://schemas.openxmlformats.org/officeDocument/2006/relationships/slide" Target="slides/slide12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handoutMaster" Target="handoutMasters/handout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font" Target="fonts/font4.fntdata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notesMaster" Target="notesMasters/notesMaster1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viewProps" Target="viewProps.xml"/><Relationship Id="rId20" Type="http://schemas.openxmlformats.org/officeDocument/2006/relationships/slide" Target="slides/slide11.xml"/><Relationship Id="rId41" Type="http://schemas.openxmlformats.org/officeDocument/2006/relationships/font" Target="fonts/font9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481714" cy="3828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3907" tIns="46952" rIns="93907" bIns="46952" numCol="1" anchor="ctr" anchorCtr="0" compatLnSpc="1">
            <a:prstTxWarp prst="textNoShape">
              <a:avLst/>
            </a:prstTxWarp>
          </a:bodyPr>
          <a:lstStyle>
            <a:lvl1pPr defTabSz="941105">
              <a:spcBef>
                <a:spcPct val="0"/>
              </a:spcBef>
              <a:buFontTx/>
              <a:buNone/>
              <a:defRPr sz="11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859033" y="1"/>
            <a:ext cx="4351459" cy="3828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3907" tIns="46952" rIns="93907" bIns="46952" numCol="1" anchor="ctr" anchorCtr="0" compatLnSpc="1">
            <a:prstTxWarp prst="textNoShape">
              <a:avLst/>
            </a:prstTxWarp>
          </a:bodyPr>
          <a:lstStyle>
            <a:lvl1pPr algn="r" defTabSz="941105">
              <a:spcBef>
                <a:spcPct val="0"/>
              </a:spcBef>
              <a:buFontTx/>
              <a:buNone/>
              <a:defRPr sz="11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02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757352"/>
            <a:ext cx="4481714" cy="3314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3907" tIns="46952" rIns="93907" bIns="46952" numCol="1" anchor="b" anchorCtr="0" compatLnSpc="1">
            <a:prstTxWarp prst="textNoShape">
              <a:avLst/>
            </a:prstTxWarp>
          </a:bodyPr>
          <a:lstStyle>
            <a:lvl1pPr defTabSz="941105">
              <a:spcBef>
                <a:spcPct val="0"/>
              </a:spcBef>
              <a:buFontTx/>
              <a:buNone/>
              <a:defRPr sz="11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02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859033" y="6757352"/>
            <a:ext cx="4351459" cy="3314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3907" tIns="46952" rIns="93907" bIns="46952" numCol="1" anchor="b" anchorCtr="0" compatLnSpc="1">
            <a:prstTxWarp prst="textNoShape">
              <a:avLst/>
            </a:prstTxWarp>
          </a:bodyPr>
          <a:lstStyle>
            <a:lvl1pPr algn="r" defTabSz="941105">
              <a:spcBef>
                <a:spcPct val="0"/>
              </a:spcBef>
              <a:buFontTx/>
              <a:buNone/>
              <a:defRPr sz="11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1BD5B8FE-EACA-4CF3-9BC8-1454814AB96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684439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452768" cy="333696"/>
          </a:xfrm>
          <a:prstGeom prst="rect">
            <a:avLst/>
          </a:prstGeom>
          <a:noFill/>
          <a:ln w="25400">
            <a:noFill/>
            <a:prstDash val="sysDot"/>
            <a:miter lim="800000"/>
            <a:headEnd/>
            <a:tailEnd/>
          </a:ln>
          <a:effectLst/>
        </p:spPr>
        <p:txBody>
          <a:bodyPr vert="horz" wrap="square" lIns="95264" tIns="47634" rIns="95264" bIns="47634" numCol="1" anchor="t" anchorCtr="0" compatLnSpc="1">
            <a:prstTxWarp prst="textNoShape">
              <a:avLst/>
            </a:prstTxWarp>
          </a:bodyPr>
          <a:lstStyle>
            <a:lvl1pPr defTabSz="954268">
              <a:spcBef>
                <a:spcPct val="0"/>
              </a:spcBef>
              <a:buFontTx/>
              <a:buNone/>
              <a:defRPr sz="11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859033" y="1"/>
            <a:ext cx="4322514" cy="333696"/>
          </a:xfrm>
          <a:prstGeom prst="rect">
            <a:avLst/>
          </a:prstGeom>
          <a:noFill/>
          <a:ln w="25400">
            <a:noFill/>
            <a:prstDash val="sysDot"/>
            <a:miter lim="800000"/>
            <a:headEnd/>
            <a:tailEnd/>
          </a:ln>
          <a:effectLst/>
        </p:spPr>
        <p:txBody>
          <a:bodyPr vert="horz" wrap="square" lIns="95264" tIns="47634" rIns="95264" bIns="47634" numCol="1" anchor="t" anchorCtr="0" compatLnSpc="1">
            <a:prstTxWarp prst="textNoShape">
              <a:avLst/>
            </a:prstTxWarp>
          </a:bodyPr>
          <a:lstStyle>
            <a:lvl1pPr algn="r" defTabSz="954268">
              <a:spcBef>
                <a:spcPct val="0"/>
              </a:spcBef>
              <a:buFontTx/>
              <a:buNone/>
              <a:defRPr sz="11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11463" y="552450"/>
            <a:ext cx="4700587" cy="264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403853" y="3358677"/>
            <a:ext cx="7494448" cy="3198684"/>
          </a:xfrm>
          <a:prstGeom prst="rect">
            <a:avLst/>
          </a:prstGeom>
          <a:noFill/>
          <a:ln w="25400">
            <a:noFill/>
            <a:prstDash val="sysDot"/>
            <a:miter lim="800000"/>
            <a:headEnd/>
            <a:tailEnd/>
          </a:ln>
          <a:effectLst/>
        </p:spPr>
        <p:txBody>
          <a:bodyPr vert="horz" wrap="square" lIns="95264" tIns="47634" rIns="95264" bIns="4763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723068"/>
            <a:ext cx="4452768" cy="386264"/>
          </a:xfrm>
          <a:prstGeom prst="rect">
            <a:avLst/>
          </a:prstGeom>
          <a:noFill/>
          <a:ln w="25400">
            <a:noFill/>
            <a:prstDash val="sysDot"/>
            <a:miter lim="800000"/>
            <a:headEnd/>
            <a:tailEnd/>
          </a:ln>
          <a:effectLst/>
        </p:spPr>
        <p:txBody>
          <a:bodyPr vert="horz" wrap="square" lIns="95264" tIns="47634" rIns="95264" bIns="47634" numCol="1" anchor="b" anchorCtr="0" compatLnSpc="1">
            <a:prstTxWarp prst="textNoShape">
              <a:avLst/>
            </a:prstTxWarp>
          </a:bodyPr>
          <a:lstStyle>
            <a:lvl1pPr defTabSz="954268">
              <a:spcBef>
                <a:spcPct val="0"/>
              </a:spcBef>
              <a:buFontTx/>
              <a:buNone/>
              <a:defRPr sz="11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59033" y="6723068"/>
            <a:ext cx="4322514" cy="386264"/>
          </a:xfrm>
          <a:prstGeom prst="rect">
            <a:avLst/>
          </a:prstGeom>
          <a:noFill/>
          <a:ln w="25400">
            <a:noFill/>
            <a:prstDash val="sysDot"/>
            <a:miter lim="800000"/>
            <a:headEnd/>
            <a:tailEnd/>
          </a:ln>
          <a:effectLst/>
        </p:spPr>
        <p:txBody>
          <a:bodyPr vert="horz" wrap="square" lIns="95264" tIns="47634" rIns="95264" bIns="47634" numCol="1" anchor="b" anchorCtr="0" compatLnSpc="1">
            <a:prstTxWarp prst="textNoShape">
              <a:avLst/>
            </a:prstTxWarp>
          </a:bodyPr>
          <a:lstStyle>
            <a:lvl1pPr algn="r" defTabSz="954268">
              <a:spcBef>
                <a:spcPct val="0"/>
              </a:spcBef>
              <a:buFontTx/>
              <a:buNone/>
              <a:defRPr sz="11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5219502D-FE83-4BCC-B71D-3FA7A41BE7C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939956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19502D-FE83-4BCC-B71D-3FA7A41BE7C5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3318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19502D-FE83-4BCC-B71D-3FA7A41BE7C5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2935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19502D-FE83-4BCC-B71D-3FA7A41BE7C5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44050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19502D-FE83-4BCC-B71D-3FA7A41BE7C5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71250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19502D-FE83-4BCC-B71D-3FA7A41BE7C5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271542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19502D-FE83-4BCC-B71D-3FA7A41BE7C5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722793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19502D-FE83-4BCC-B71D-3FA7A41BE7C5}" type="slidenum">
              <a:rPr lang="en-US" altLang="ko-KR" smtClean="0"/>
              <a:pPr>
                <a:defRPr/>
              </a:pPr>
              <a:t>19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78840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19502D-FE83-4BCC-B71D-3FA7A41BE7C5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32507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19502D-FE83-4BCC-B71D-3FA7A41BE7C5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275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19502D-FE83-4BCC-B71D-3FA7A41BE7C5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13226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19502D-FE83-4BCC-B71D-3FA7A41BE7C5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22991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19502D-FE83-4BCC-B71D-3FA7A41BE7C5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94665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19502D-FE83-4BCC-B71D-3FA7A41BE7C5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87167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19502D-FE83-4BCC-B71D-3FA7A41BE7C5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92370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19502D-FE83-4BCC-B71D-3FA7A41BE7C5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99204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6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7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1921400"/>
            <a:ext cx="12192000" cy="21376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err="1"/>
              <a:t>컨버스</a:t>
            </a:r>
            <a:r>
              <a:rPr lang="ko-KR" altLang="en-US" sz="4000" b="1" dirty="0"/>
              <a:t> </a:t>
            </a:r>
            <a:r>
              <a:rPr lang="ko-KR" altLang="en-US" sz="4000" b="1" dirty="0" err="1"/>
              <a:t>마이그레이션</a:t>
            </a:r>
            <a:r>
              <a:rPr lang="ko-KR" altLang="en-US" sz="4000" b="1" dirty="0"/>
              <a:t> 구축 </a:t>
            </a:r>
            <a:endParaRPr lang="en-US" altLang="ko-KR" sz="4000" b="1" dirty="0"/>
          </a:p>
          <a:p>
            <a:pPr algn="ctr"/>
            <a:r>
              <a:rPr lang="ko-KR" altLang="en-US" sz="4000" b="1" dirty="0"/>
              <a:t>화면설계</a:t>
            </a:r>
            <a:endParaRPr lang="en-US" altLang="ko-KR" sz="4000" b="1" dirty="0"/>
          </a:p>
        </p:txBody>
      </p:sp>
    </p:spTree>
    <p:extLst>
      <p:ext uri="{BB962C8B-B14F-4D97-AF65-F5344CB8AC3E}">
        <p14:creationId xmlns:p14="http://schemas.microsoft.com/office/powerpoint/2010/main" val="1653579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1921401"/>
            <a:ext cx="12192000" cy="2137675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27" dirty="0"/>
              <a:t>Project NFYO</a:t>
            </a:r>
          </a:p>
          <a:p>
            <a:pPr algn="ctr"/>
            <a:br>
              <a:rPr lang="en-US" altLang="ko-KR" sz="902" b="1" dirty="0"/>
            </a:br>
            <a:r>
              <a:rPr lang="ko-KR" altLang="en-US" sz="3611" b="1" dirty="0" err="1"/>
              <a:t>서비스사항</a:t>
            </a:r>
            <a:r>
              <a:rPr lang="ko-KR" altLang="en-US" sz="3611" b="1" dirty="0"/>
              <a:t> 구체화</a:t>
            </a:r>
            <a:endParaRPr lang="en-US" altLang="ko-KR" sz="3611" b="1" dirty="0"/>
          </a:p>
        </p:txBody>
      </p:sp>
    </p:spTree>
    <p:extLst>
      <p:ext uri="{BB962C8B-B14F-4D97-AF65-F5344CB8AC3E}">
        <p14:creationId xmlns:p14="http://schemas.microsoft.com/office/powerpoint/2010/main" val="134648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2305675"/>
            <a:ext cx="12192000" cy="18146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467" b="1" dirty="0"/>
          </a:p>
        </p:txBody>
      </p:sp>
    </p:spTree>
    <p:extLst>
      <p:ext uri="{BB962C8B-B14F-4D97-AF65-F5344CB8AC3E}">
        <p14:creationId xmlns:p14="http://schemas.microsoft.com/office/powerpoint/2010/main" val="1793728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12"/>
          <p:cNvCxnSpPr>
            <a:cxnSpLocks noChangeShapeType="1"/>
          </p:cNvCxnSpPr>
          <p:nvPr userDrawn="1"/>
        </p:nvCxnSpPr>
        <p:spPr bwMode="auto">
          <a:xfrm>
            <a:off x="0" y="6577763"/>
            <a:ext cx="12192000" cy="1588"/>
          </a:xfrm>
          <a:prstGeom prst="line">
            <a:avLst/>
          </a:prstGeom>
          <a:noFill/>
          <a:ln w="12700" cap="rnd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4" name="직사각형 13"/>
          <p:cNvSpPr/>
          <p:nvPr userDrawn="1"/>
        </p:nvSpPr>
        <p:spPr>
          <a:xfrm>
            <a:off x="9952537" y="0"/>
            <a:ext cx="107790" cy="3635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5"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 userDrawn="1"/>
        </p:nvSpPr>
        <p:spPr bwMode="auto">
          <a:xfrm>
            <a:off x="5320532" y="6642212"/>
            <a:ext cx="1125417" cy="21579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65000" tIns="65000" rIns="65000" bIns="65000" anchor="ctr" anchorCtr="1"/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fld id="{D1C5355F-9353-4925-96BB-0D6F4C5880E3}" type="slidenum">
              <a:rPr lang="en-US" altLang="ko-KR" sz="902" b="1">
                <a:solidFill>
                  <a:schemeClr val="tx1"/>
                </a:solidFill>
                <a:latin typeface="+mn-ea"/>
                <a:ea typeface="+mn-ea"/>
              </a:rPr>
              <a:pPr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t>‹#›</a:t>
            </a:fld>
            <a:endParaRPr lang="ko-KR" altLang="en-US" sz="902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5" name="Picture 2" descr="C:\Users\김낙형\Desktop\로고_GS.gif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12" b="89412" l="0" r="92462">
                        <a14:foregroundMark x1="77387" y1="51765" x2="76884" y2="69412"/>
                        <a14:foregroundMark x1="71357" y1="55294" x2="71859" y2="69412"/>
                        <a14:foregroundMark x1="59296" y1="57647" x2="59799" y2="71765"/>
                        <a14:foregroundMark x1="34673" y1="60000" x2="38693" y2="63529"/>
                        <a14:foregroundMark x1="17588" y1="54118" x2="24121" y2="67059"/>
                        <a14:foregroundMark x1="5025" y1="50588" x2="251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5820" r="10108" b="11672"/>
          <a:stretch/>
        </p:blipFill>
        <p:spPr bwMode="auto">
          <a:xfrm>
            <a:off x="3" y="6647291"/>
            <a:ext cx="1048550" cy="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 userDrawn="1"/>
        </p:nvSpPr>
        <p:spPr>
          <a:xfrm>
            <a:off x="8450825" y="100256"/>
            <a:ext cx="3350426" cy="242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1639" lvl="0" indent="0" algn="ctr" latinLnBrk="0">
              <a:lnSpc>
                <a:spcPct val="120000"/>
              </a:lnSpc>
              <a:spcBef>
                <a:spcPct val="20000"/>
              </a:spcBef>
            </a:pPr>
            <a:r>
              <a:rPr lang="en-US" altLang="ko-KR" sz="812" b="1" dirty="0">
                <a:solidFill>
                  <a:schemeClr val="tx1"/>
                </a:solidFill>
                <a:latin typeface="+mn-ea"/>
                <a:ea typeface="+mn-ea"/>
              </a:rPr>
              <a:t>Project</a:t>
            </a:r>
            <a:r>
              <a:rPr lang="en-US" altLang="ko-KR" sz="812" b="1" baseline="0" dirty="0">
                <a:solidFill>
                  <a:schemeClr val="tx1"/>
                </a:solidFill>
                <a:latin typeface="+mn-ea"/>
                <a:ea typeface="+mn-ea"/>
              </a:rPr>
              <a:t> VENUS</a:t>
            </a:r>
            <a:endParaRPr lang="ko-KR" altLang="en-US" sz="812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1"/>
            <a:ext cx="12192000" cy="4586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5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8450825" y="100256"/>
            <a:ext cx="3350426" cy="242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1639" lvl="0" indent="0" algn="ctr" latinLnBrk="0">
              <a:lnSpc>
                <a:spcPct val="120000"/>
              </a:lnSpc>
              <a:spcBef>
                <a:spcPct val="20000"/>
              </a:spcBef>
            </a:pPr>
            <a:r>
              <a:rPr lang="en-US" altLang="ko-KR" sz="812" b="0" dirty="0">
                <a:solidFill>
                  <a:schemeClr val="bg1"/>
                </a:solidFill>
                <a:latin typeface="+mn-ea"/>
                <a:ea typeface="+mn-ea"/>
              </a:rPr>
              <a:t>Project NFYO</a:t>
            </a:r>
            <a:endParaRPr lang="ko-KR" altLang="en-US" sz="812" b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9973355" y="-3226"/>
            <a:ext cx="107790" cy="3635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5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" y="-3226"/>
            <a:ext cx="9952538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950" b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35349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1921401"/>
            <a:ext cx="12192000" cy="21376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958" b="1" dirty="0"/>
              <a:t>EOD</a:t>
            </a:r>
          </a:p>
        </p:txBody>
      </p:sp>
    </p:spTree>
    <p:extLst>
      <p:ext uri="{BB962C8B-B14F-4D97-AF65-F5344CB8AC3E}">
        <p14:creationId xmlns:p14="http://schemas.microsoft.com/office/powerpoint/2010/main" val="1058116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67924" y="6553924"/>
            <a:ext cx="114049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굴림" pitchFamily="50" charset="-127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 altLang="ko-KR">
                <a:ea typeface="Tahoma" pitchFamily="34" charset="0"/>
              </a:rPr>
              <a:t>page :</a:t>
            </a:r>
            <a:r>
              <a:rPr lang="en-US" altLang="ko-KR" b="1">
                <a:ea typeface="Tahoma" pitchFamily="34" charset="0"/>
              </a:rPr>
              <a:t> </a:t>
            </a:r>
            <a:fld id="{CFE78FD3-A8B1-4C44-BFBE-1188407941C9}" type="slidenum">
              <a:rPr lang="en-US" altLang="ko-KR" b="1" smtClean="0">
                <a:ea typeface="Tahoma" pitchFamily="34" charset="0"/>
              </a:rPr>
              <a:pPr>
                <a:defRPr/>
              </a:pPr>
              <a:t>‹#›</a:t>
            </a:fld>
            <a:endParaRPr lang="en-US" altLang="ko-KR" b="1">
              <a:ea typeface="Tahoma" pitchFamily="34" charset="0"/>
            </a:endParaRPr>
          </a:p>
        </p:txBody>
      </p:sp>
      <p:sp>
        <p:nvSpPr>
          <p:cNvPr id="4" name="제목 개체 틀 5"/>
          <p:cNvSpPr>
            <a:spLocks noGrp="1"/>
          </p:cNvSpPr>
          <p:nvPr>
            <p:ph type="title"/>
          </p:nvPr>
        </p:nvSpPr>
        <p:spPr>
          <a:xfrm>
            <a:off x="111765" y="67427"/>
            <a:ext cx="11833503" cy="391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4908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1921400"/>
            <a:ext cx="12192000" cy="21376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</a:rPr>
              <a:t>Project NFYO</a:t>
            </a:r>
          </a:p>
          <a:p>
            <a:pPr algn="ctr"/>
            <a:br>
              <a:rPr lang="en-US" altLang="ko-KR" sz="1000" b="1" dirty="0">
                <a:solidFill>
                  <a:prstClr val="white"/>
                </a:solidFill>
              </a:rPr>
            </a:br>
            <a:r>
              <a:rPr lang="ko-KR" altLang="en-US" sz="4000" b="1" dirty="0">
                <a:solidFill>
                  <a:prstClr val="white"/>
                </a:solidFill>
              </a:rPr>
              <a:t>매장픽업주문 설계서</a:t>
            </a:r>
            <a:endParaRPr lang="en-US" altLang="ko-KR" sz="40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933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-3775" y="6669063"/>
            <a:ext cx="12192000" cy="1913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 userDrawn="1"/>
        </p:nvSpPr>
        <p:spPr>
          <a:xfrm>
            <a:off x="0" y="0"/>
            <a:ext cx="12192000" cy="4586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8450825" y="100256"/>
            <a:ext cx="3350426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6352" algn="ctr" latinLnBrk="0">
              <a:lnSpc>
                <a:spcPct val="120000"/>
              </a:lnSpc>
              <a:spcBef>
                <a:spcPct val="20000"/>
              </a:spcBef>
            </a:pPr>
            <a:r>
              <a:rPr lang="en-US" altLang="ko-KR" sz="900" dirty="0">
                <a:solidFill>
                  <a:prstClr val="white"/>
                </a:solidFill>
                <a:latin typeface="맑은 고딕"/>
                <a:ea typeface="맑은 고딕"/>
              </a:rPr>
              <a:t>Project NFYO</a:t>
            </a:r>
            <a:endParaRPr lang="ko-KR" altLang="en-US" sz="900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9973354" y="-3226"/>
            <a:ext cx="107790" cy="363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5690666" y="6663983"/>
            <a:ext cx="1125415" cy="21579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72000" tIns="72000" rIns="72000" bIns="72000" anchor="ctr" anchorCtr="1"/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fld id="{D1C5355F-9353-4925-96BB-0D6F4C5880E3}" type="slidenum">
              <a:rPr lang="en-US" altLang="ko-KR" sz="1000" b="1">
                <a:solidFill>
                  <a:prstClr val="white"/>
                </a:solidFill>
                <a:latin typeface="맑은 고딕"/>
                <a:ea typeface="맑은 고딕"/>
              </a:rPr>
              <a:pPr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t>‹#›</a:t>
            </a:fld>
            <a:endParaRPr lang="ko-KR" altLang="en-US" sz="10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pic>
        <p:nvPicPr>
          <p:cNvPr id="15" name="Picture 2" descr="C:\Users\김낙형\Desktop\로고_GS.gif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12" b="89412" l="0" r="92462">
                        <a14:foregroundMark x1="77387" y1="51765" x2="76884" y2="69412"/>
                        <a14:foregroundMark x1="71357" y1="55294" x2="71859" y2="69412"/>
                        <a14:foregroundMark x1="59296" y1="57647" x2="59799" y2="71765"/>
                        <a14:foregroundMark x1="34673" y1="60000" x2="38693" y2="63529"/>
                        <a14:foregroundMark x1="17588" y1="54118" x2="24121" y2="67059"/>
                        <a14:foregroundMark x1="5025" y1="50588" x2="251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5820" r="10108" b="11672"/>
          <a:stretch/>
        </p:blipFill>
        <p:spPr bwMode="auto">
          <a:xfrm>
            <a:off x="3" y="6669063"/>
            <a:ext cx="1048550" cy="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25339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-3775" y="6669063"/>
            <a:ext cx="12192000" cy="1913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5690666" y="6663983"/>
            <a:ext cx="1125415" cy="21579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72000" tIns="72000" rIns="72000" bIns="72000" anchor="ctr" anchorCtr="1"/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fld id="{D1C5355F-9353-4925-96BB-0D6F4C5880E3}" type="slidenum">
              <a:rPr lang="en-US" altLang="ko-KR" sz="1000" b="1">
                <a:solidFill>
                  <a:prstClr val="white"/>
                </a:solidFill>
                <a:latin typeface="맑은 고딕"/>
                <a:ea typeface="맑은 고딕"/>
              </a:rPr>
              <a:pPr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t>‹#›</a:t>
            </a:fld>
            <a:endParaRPr lang="ko-KR" altLang="en-US" sz="10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pic>
        <p:nvPicPr>
          <p:cNvPr id="15" name="Picture 2" descr="C:\Users\김낙형\Desktop\로고_GS.gif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12" b="89412" l="0" r="92462">
                        <a14:foregroundMark x1="77387" y1="51765" x2="76884" y2="69412"/>
                        <a14:foregroundMark x1="71357" y1="55294" x2="71859" y2="69412"/>
                        <a14:foregroundMark x1="59296" y1="57647" x2="59799" y2="71765"/>
                        <a14:foregroundMark x1="34673" y1="60000" x2="38693" y2="63529"/>
                        <a14:foregroundMark x1="17588" y1="54118" x2="24121" y2="67059"/>
                        <a14:foregroundMark x1="5025" y1="50588" x2="251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5820" r="10108" b="11672"/>
          <a:stretch/>
        </p:blipFill>
        <p:spPr bwMode="auto">
          <a:xfrm>
            <a:off x="3" y="6669063"/>
            <a:ext cx="1048550" cy="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A219FD7-A289-4A18-B471-9AD34583E4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11230117"/>
              </p:ext>
            </p:extLst>
          </p:nvPr>
        </p:nvGraphicFramePr>
        <p:xfrm>
          <a:off x="203995" y="125414"/>
          <a:ext cx="11814114" cy="5532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4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3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93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</a:p>
                  </a:txBody>
                  <a:tcPr marL="112543" marR="112543" marT="45835" marB="4583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3" marR="112543" marT="45835" marB="45835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화면번호</a:t>
                      </a:r>
                    </a:p>
                  </a:txBody>
                  <a:tcPr marL="112543" marR="112543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2543" marR="112543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8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ko-KR" altLang="en-US" sz="1000" b="1" baseline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</a:p>
                  </a:txBody>
                  <a:tcPr marL="112543" marR="112543" marT="45835" marB="4583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3" marR="112543" marT="45835" marB="45835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1" marR="91441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1" marR="91441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DB3D69-8A52-40EA-BA9F-F5E036B22D72}"/>
              </a:ext>
            </a:extLst>
          </p:cNvPr>
          <p:cNvSpPr/>
          <p:nvPr userDrawn="1"/>
        </p:nvSpPr>
        <p:spPr bwMode="auto">
          <a:xfrm>
            <a:off x="209066" y="763206"/>
            <a:ext cx="4059040" cy="57899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D85541D-54BF-463C-9714-9094B049F2D2}"/>
              </a:ext>
            </a:extLst>
          </p:cNvPr>
          <p:cNvSpPr/>
          <p:nvPr userDrawn="1"/>
        </p:nvSpPr>
        <p:spPr bwMode="auto">
          <a:xfrm>
            <a:off x="8256241" y="763211"/>
            <a:ext cx="3761868" cy="5788409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CA2B0AD-B356-42AB-8E56-BA9123C9A7F4}"/>
              </a:ext>
            </a:extLst>
          </p:cNvPr>
          <p:cNvSpPr/>
          <p:nvPr userDrawn="1"/>
        </p:nvSpPr>
        <p:spPr bwMode="auto">
          <a:xfrm>
            <a:off x="8256240" y="763203"/>
            <a:ext cx="3761870" cy="3619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정책 설명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D85541D-54BF-463C-9714-9094B049F2D2}"/>
              </a:ext>
            </a:extLst>
          </p:cNvPr>
          <p:cNvSpPr/>
          <p:nvPr userDrawn="1"/>
        </p:nvSpPr>
        <p:spPr bwMode="auto">
          <a:xfrm>
            <a:off x="4372438" y="763211"/>
            <a:ext cx="3761868" cy="5788409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CA2B0AD-B356-42AB-8E56-BA9123C9A7F4}"/>
              </a:ext>
            </a:extLst>
          </p:cNvPr>
          <p:cNvSpPr/>
          <p:nvPr userDrawn="1"/>
        </p:nvSpPr>
        <p:spPr bwMode="auto">
          <a:xfrm>
            <a:off x="4372437" y="763203"/>
            <a:ext cx="3761870" cy="3619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설명</a:t>
            </a:r>
          </a:p>
        </p:txBody>
      </p:sp>
    </p:spTree>
    <p:extLst>
      <p:ext uri="{BB962C8B-B14F-4D97-AF65-F5344CB8AC3E}">
        <p14:creationId xmlns:p14="http://schemas.microsoft.com/office/powerpoint/2010/main" val="30706333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12"/>
          <p:cNvCxnSpPr>
            <a:cxnSpLocks noChangeShapeType="1"/>
          </p:cNvCxnSpPr>
          <p:nvPr userDrawn="1"/>
        </p:nvCxnSpPr>
        <p:spPr bwMode="auto">
          <a:xfrm>
            <a:off x="0" y="682107"/>
            <a:ext cx="12192000" cy="1588"/>
          </a:xfrm>
          <a:prstGeom prst="line">
            <a:avLst/>
          </a:prstGeom>
          <a:noFill/>
          <a:ln w="12700" cap="rnd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" name="제목 1"/>
          <p:cNvSpPr txBox="1">
            <a:spLocks/>
          </p:cNvSpPr>
          <p:nvPr userDrawn="1"/>
        </p:nvSpPr>
        <p:spPr>
          <a:xfrm>
            <a:off x="132863" y="115077"/>
            <a:ext cx="103632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서울남산체 EB" pitchFamily="18" charset="-127"/>
                <a:ea typeface="서울남산체 EB" pitchFamily="18" charset="-127"/>
                <a:cs typeface="+mj-cs"/>
              </a:defRPr>
            </a:lvl1pPr>
          </a:lstStyle>
          <a:p>
            <a:pPr>
              <a:buFont typeface="Wingdings" pitchFamily="2" charset="2"/>
              <a:buNone/>
            </a:pPr>
            <a:r>
              <a:rPr lang="ko-KR" altLang="en-US" sz="2800" dirty="0">
                <a:solidFill>
                  <a:srgbClr val="FF0000"/>
                </a:solidFill>
                <a:latin typeface="맑은 고딕"/>
                <a:ea typeface="맑은 고딕"/>
              </a:rPr>
              <a:t>＊</a:t>
            </a:r>
            <a:r>
              <a:rPr lang="ko-KR" altLang="en-US" sz="2800" dirty="0">
                <a:solidFill>
                  <a:prstClr val="black"/>
                </a:solidFill>
                <a:latin typeface="맑은 고딕"/>
                <a:ea typeface="맑은 고딕"/>
              </a:rPr>
              <a:t>목차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611556" y="818716"/>
            <a:ext cx="10968892" cy="4995863"/>
          </a:xfrm>
          <a:prstGeom prst="rect">
            <a:avLst/>
          </a:prstGeom>
        </p:spPr>
        <p:txBody>
          <a:bodyPr/>
          <a:lstStyle>
            <a:lvl1pPr marL="360009" indent="-360009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buFont typeface="+mj-lt"/>
              <a:buAutoNum type="arabicPeriod"/>
              <a:defRPr sz="2400">
                <a:latin typeface="+mn-ea"/>
                <a:ea typeface="+mn-ea"/>
              </a:defRPr>
            </a:lvl1pPr>
            <a:lvl2pPr marL="648016" indent="-288007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buFont typeface="+mj-lt"/>
              <a:buAutoNum type="arabicParenR"/>
              <a:defRPr sz="2000" i="1">
                <a:latin typeface="+mn-ea"/>
                <a:ea typeface="+mn-ea"/>
              </a:defRPr>
            </a:lvl2pPr>
            <a:lvl3pPr marL="900023" indent="-252007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buFont typeface="+mj-ea"/>
              <a:buAutoNum type="circleNumDbPlain"/>
              <a:defRPr sz="1400" i="1">
                <a:latin typeface="+mn-ea"/>
                <a:ea typeface="+mn-ea"/>
              </a:defRPr>
            </a:lvl3pPr>
            <a:lvl4pPr marL="1080027" indent="-144003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defRPr sz="1100" i="1">
                <a:latin typeface="+mn-ea"/>
                <a:ea typeface="+mn-ea"/>
              </a:defRPr>
            </a:lvl4pPr>
            <a:lvl5pPr marL="1260032" indent="-108002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defRPr sz="900" i="1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9952537" y="5"/>
            <a:ext cx="107790" cy="3635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 bwMode="auto">
          <a:xfrm>
            <a:off x="5320529" y="6642211"/>
            <a:ext cx="1125415" cy="21579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72000" tIns="72000" rIns="72000" bIns="72000" anchor="ctr" anchorCtr="1"/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fld id="{D1C5355F-9353-4925-96BB-0D6F4C5880E3}" type="slidenum">
              <a:rPr lang="en-US" altLang="ko-KR" sz="1000" b="1">
                <a:solidFill>
                  <a:prstClr val="black"/>
                </a:solidFill>
                <a:latin typeface="맑은 고딕"/>
                <a:ea typeface="맑은 고딕"/>
              </a:rPr>
              <a:pPr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t>‹#›</a:t>
            </a:fld>
            <a:endParaRPr lang="ko-KR" altLang="en-US" sz="10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11" name="Picture 2" descr="C:\Users\김낙형\Desktop\로고_GS.gif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12" b="89412" l="0" r="92462">
                        <a14:foregroundMark x1="77387" y1="51765" x2="76884" y2="69412"/>
                        <a14:foregroundMark x1="71357" y1="55294" x2="71859" y2="69412"/>
                        <a14:foregroundMark x1="59296" y1="57647" x2="59799" y2="71765"/>
                        <a14:foregroundMark x1="34673" y1="60000" x2="38693" y2="63529"/>
                        <a14:foregroundMark x1="17588" y1="54118" x2="24121" y2="67059"/>
                        <a14:foregroundMark x1="5025" y1="50588" x2="251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5820" r="10108" b="11672"/>
          <a:stretch/>
        </p:blipFill>
        <p:spPr bwMode="auto">
          <a:xfrm>
            <a:off x="3" y="6647291"/>
            <a:ext cx="1048550" cy="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 userDrawn="1"/>
        </p:nvSpPr>
        <p:spPr>
          <a:xfrm>
            <a:off x="8450825" y="100256"/>
            <a:ext cx="3350426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6352" algn="ctr" latinLnBrk="0">
              <a:lnSpc>
                <a:spcPct val="120000"/>
              </a:lnSpc>
              <a:spcBef>
                <a:spcPct val="20000"/>
              </a:spcBef>
            </a:pPr>
            <a:r>
              <a:rPr lang="en-US" altLang="ko-KR" sz="900" b="1" dirty="0">
                <a:solidFill>
                  <a:prstClr val="black"/>
                </a:solidFill>
                <a:latin typeface="맑은 고딕"/>
                <a:ea typeface="맑은 고딕"/>
              </a:rPr>
              <a:t>Project NFYO</a:t>
            </a:r>
            <a:endParaRPr lang="ko-KR" altLang="en-US" sz="9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41142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12"/>
          <p:cNvCxnSpPr>
            <a:cxnSpLocks noChangeShapeType="1"/>
          </p:cNvCxnSpPr>
          <p:nvPr userDrawn="1"/>
        </p:nvCxnSpPr>
        <p:spPr bwMode="auto">
          <a:xfrm>
            <a:off x="0" y="584200"/>
            <a:ext cx="12192000" cy="1588"/>
          </a:xfrm>
          <a:prstGeom prst="line">
            <a:avLst/>
          </a:prstGeom>
          <a:noFill/>
          <a:ln w="12700" cap="rnd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32863" y="139700"/>
            <a:ext cx="103632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0" name="직선 연결선 12"/>
          <p:cNvCxnSpPr>
            <a:cxnSpLocks noChangeShapeType="1"/>
          </p:cNvCxnSpPr>
          <p:nvPr userDrawn="1"/>
        </p:nvCxnSpPr>
        <p:spPr bwMode="auto">
          <a:xfrm>
            <a:off x="0" y="6577762"/>
            <a:ext cx="12192000" cy="1588"/>
          </a:xfrm>
          <a:prstGeom prst="line">
            <a:avLst/>
          </a:prstGeom>
          <a:noFill/>
          <a:ln w="12700" cap="rnd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4" name="직사각형 13"/>
          <p:cNvSpPr/>
          <p:nvPr userDrawn="1"/>
        </p:nvSpPr>
        <p:spPr>
          <a:xfrm>
            <a:off x="9952537" y="5"/>
            <a:ext cx="107790" cy="3635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 bwMode="auto">
          <a:xfrm>
            <a:off x="5320529" y="6642211"/>
            <a:ext cx="1125415" cy="21579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72000" tIns="72000" rIns="72000" bIns="72000" anchor="ctr" anchorCtr="1"/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fld id="{D1C5355F-9353-4925-96BB-0D6F4C5880E3}" type="slidenum">
              <a:rPr lang="en-US" altLang="ko-KR" sz="1000" b="1">
                <a:solidFill>
                  <a:prstClr val="black"/>
                </a:solidFill>
                <a:latin typeface="맑은 고딕"/>
                <a:ea typeface="맑은 고딕"/>
              </a:rPr>
              <a:pPr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t>‹#›</a:t>
            </a:fld>
            <a:endParaRPr lang="ko-KR" altLang="en-US" sz="10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15" name="Picture 2" descr="C:\Users\김낙형\Desktop\로고_GS.gif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12" b="89412" l="0" r="92462">
                        <a14:foregroundMark x1="77387" y1="51765" x2="76884" y2="69412"/>
                        <a14:foregroundMark x1="71357" y1="55294" x2="71859" y2="69412"/>
                        <a14:foregroundMark x1="59296" y1="57647" x2="59799" y2="71765"/>
                        <a14:foregroundMark x1="34673" y1="60000" x2="38693" y2="63529"/>
                        <a14:foregroundMark x1="17588" y1="54118" x2="24121" y2="67059"/>
                        <a14:foregroundMark x1="5025" y1="50588" x2="251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5820" r="10108" b="11672"/>
          <a:stretch/>
        </p:blipFill>
        <p:spPr bwMode="auto">
          <a:xfrm>
            <a:off x="3" y="6647291"/>
            <a:ext cx="1048550" cy="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 userDrawn="1"/>
        </p:nvSpPr>
        <p:spPr>
          <a:xfrm>
            <a:off x="8450825" y="100256"/>
            <a:ext cx="3350426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6352" algn="ctr" latinLnBrk="0">
              <a:lnSpc>
                <a:spcPct val="120000"/>
              </a:lnSpc>
              <a:spcBef>
                <a:spcPct val="20000"/>
              </a:spcBef>
            </a:pPr>
            <a:r>
              <a:rPr lang="en-US" altLang="ko-KR" sz="900" b="1" dirty="0">
                <a:solidFill>
                  <a:prstClr val="black"/>
                </a:solidFill>
                <a:latin typeface="맑은 고딕"/>
                <a:ea typeface="맑은 고딕"/>
              </a:rPr>
              <a:t>Project NFYO</a:t>
            </a:r>
            <a:endParaRPr lang="ko-KR" altLang="en-US" sz="9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63851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-3775" y="6669063"/>
            <a:ext cx="12192000" cy="1913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" name="직사각형 1"/>
          <p:cNvSpPr/>
          <p:nvPr userDrawn="1"/>
        </p:nvSpPr>
        <p:spPr>
          <a:xfrm>
            <a:off x="0" y="0"/>
            <a:ext cx="12192000" cy="4586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8450825" y="100256"/>
            <a:ext cx="3350426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6352" lvl="0" indent="0" algn="ctr" latinLnBrk="0">
              <a:lnSpc>
                <a:spcPct val="120000"/>
              </a:lnSpc>
              <a:spcBef>
                <a:spcPct val="20000"/>
              </a:spcBef>
            </a:pPr>
            <a:r>
              <a:rPr lang="en-US" altLang="ko-KR" sz="900" b="0" dirty="0">
                <a:solidFill>
                  <a:schemeClr val="bg1"/>
                </a:solidFill>
                <a:latin typeface="+mn-ea"/>
                <a:ea typeface="+mn-ea"/>
              </a:rPr>
              <a:t>Project NFYO</a:t>
            </a:r>
            <a:endParaRPr lang="ko-KR" altLang="en-US" sz="900" b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9973354" y="-3226"/>
            <a:ext cx="107790" cy="363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5690666" y="6663983"/>
            <a:ext cx="1125415" cy="21579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72000" tIns="72000" rIns="72000" bIns="72000" anchor="ctr" anchorCtr="1"/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fld id="{D1C5355F-9353-4925-96BB-0D6F4C5880E3}" type="slidenum">
              <a:rPr lang="en-US" altLang="ko-KR" sz="1000" b="1">
                <a:solidFill>
                  <a:schemeClr val="bg1"/>
                </a:solidFill>
                <a:latin typeface="+mn-ea"/>
                <a:ea typeface="+mn-ea"/>
              </a:rPr>
              <a:pPr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t>‹#›</a:t>
            </a:fld>
            <a:endParaRPr lang="ko-KR" altLang="en-US" sz="10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5" name="Picture 2" descr="C:\Users\김낙형\Desktop\로고_GS.gif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12" b="89412" l="0" r="92462">
                        <a14:foregroundMark x1="77387" y1="51765" x2="76884" y2="69412"/>
                        <a14:foregroundMark x1="71357" y1="55294" x2="71859" y2="69412"/>
                        <a14:foregroundMark x1="59296" y1="57647" x2="59799" y2="71765"/>
                        <a14:foregroundMark x1="34673" y1="60000" x2="38693" y2="63529"/>
                        <a14:foregroundMark x1="17588" y1="54118" x2="24121" y2="67059"/>
                        <a14:foregroundMark x1="5025" y1="50588" x2="251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5820" r="10108" b="11672"/>
          <a:stretch/>
        </p:blipFill>
        <p:spPr bwMode="auto">
          <a:xfrm>
            <a:off x="3" y="6669063"/>
            <a:ext cx="1048550" cy="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0500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5398" y="5"/>
            <a:ext cx="12192000" cy="413665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1332394" y="2483895"/>
            <a:ext cx="919486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1332394" y="2530361"/>
            <a:ext cx="919486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2661772" y="1313770"/>
            <a:ext cx="0" cy="5085565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3631112" y="336002"/>
            <a:ext cx="4929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prstClr val="black"/>
                </a:solidFill>
                <a:latin typeface="맑은 고딕"/>
                <a:ea typeface="맑은 고딕"/>
              </a:rPr>
              <a:t>Project NFYO</a:t>
            </a:r>
            <a:endParaRPr lang="ko-KR" altLang="en-US" sz="18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582844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1921400"/>
            <a:ext cx="12192000" cy="21376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b="1" dirty="0">
                <a:solidFill>
                  <a:prstClr val="white"/>
                </a:solidFill>
              </a:rPr>
              <a:t>EOD</a:t>
            </a:r>
          </a:p>
        </p:txBody>
      </p:sp>
    </p:spTree>
    <p:extLst>
      <p:ext uri="{BB962C8B-B14F-4D97-AF65-F5344CB8AC3E}">
        <p14:creationId xmlns:p14="http://schemas.microsoft.com/office/powerpoint/2010/main" val="28212669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77156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67924" y="6553924"/>
            <a:ext cx="114049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굴림" pitchFamily="50" charset="-127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prstClr val="black">
                    <a:lumMod val="50000"/>
                    <a:lumOff val="50000"/>
                  </a:prstClr>
                </a:solidFill>
                <a:ea typeface="Tahoma" pitchFamily="34" charset="0"/>
              </a:rPr>
              <a:t>page :</a:t>
            </a:r>
            <a:r>
              <a:rPr lang="en-US" altLang="ko-KR" b="1">
                <a:solidFill>
                  <a:prstClr val="black">
                    <a:lumMod val="50000"/>
                    <a:lumOff val="50000"/>
                  </a:prstClr>
                </a:solidFill>
                <a:ea typeface="Tahoma" pitchFamily="34" charset="0"/>
              </a:rPr>
              <a:t> </a:t>
            </a:r>
            <a:fld id="{CFE78FD3-A8B1-4C44-BFBE-1188407941C9}" type="slidenum">
              <a:rPr lang="en-US" altLang="ko-KR" b="1" smtClean="0">
                <a:solidFill>
                  <a:prstClr val="black">
                    <a:lumMod val="50000"/>
                    <a:lumOff val="50000"/>
                  </a:prstClr>
                </a:solidFill>
                <a:ea typeface="Tahoma" pitchFamily="34" charset="0"/>
              </a:rPr>
              <a:pPr>
                <a:defRPr/>
              </a:pPr>
              <a:t>‹#›</a:t>
            </a:fld>
            <a:endParaRPr lang="en-US" altLang="ko-KR" b="1">
              <a:solidFill>
                <a:prstClr val="black">
                  <a:lumMod val="50000"/>
                  <a:lumOff val="50000"/>
                </a:prstClr>
              </a:solidFill>
              <a:ea typeface="Tahoma" pitchFamily="34" charset="0"/>
            </a:endParaRPr>
          </a:p>
        </p:txBody>
      </p:sp>
      <p:sp>
        <p:nvSpPr>
          <p:cNvPr id="4" name="제목 개체 틀 5"/>
          <p:cNvSpPr>
            <a:spLocks noGrp="1"/>
          </p:cNvSpPr>
          <p:nvPr>
            <p:ph type="title"/>
          </p:nvPr>
        </p:nvSpPr>
        <p:spPr>
          <a:xfrm>
            <a:off x="111765" y="67427"/>
            <a:ext cx="11833503" cy="391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08861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1921400"/>
            <a:ext cx="12192000" cy="21376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</a:rPr>
              <a:t>Project NFYO</a:t>
            </a:r>
          </a:p>
          <a:p>
            <a:pPr algn="ctr"/>
            <a:br>
              <a:rPr lang="en-US" altLang="ko-KR" sz="1000" b="1" dirty="0">
                <a:solidFill>
                  <a:prstClr val="white"/>
                </a:solidFill>
              </a:rPr>
            </a:br>
            <a:r>
              <a:rPr lang="ko-KR" altLang="en-US" sz="4000" b="1" dirty="0">
                <a:solidFill>
                  <a:prstClr val="white"/>
                </a:solidFill>
              </a:rPr>
              <a:t>매장픽업주문 설계서</a:t>
            </a:r>
            <a:endParaRPr lang="en-US" altLang="ko-KR" sz="40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7467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-3775" y="6669063"/>
            <a:ext cx="12192000" cy="1913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 userDrawn="1"/>
        </p:nvSpPr>
        <p:spPr>
          <a:xfrm>
            <a:off x="0" y="0"/>
            <a:ext cx="12192000" cy="4586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8450825" y="100256"/>
            <a:ext cx="3350426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6352" algn="ctr" latinLnBrk="0">
              <a:lnSpc>
                <a:spcPct val="120000"/>
              </a:lnSpc>
              <a:spcBef>
                <a:spcPct val="20000"/>
              </a:spcBef>
            </a:pPr>
            <a:r>
              <a:rPr lang="en-US" altLang="ko-KR" sz="900" dirty="0">
                <a:solidFill>
                  <a:prstClr val="white"/>
                </a:solidFill>
                <a:latin typeface="맑은 고딕"/>
                <a:ea typeface="맑은 고딕"/>
              </a:rPr>
              <a:t>Project NFYO</a:t>
            </a:r>
            <a:endParaRPr lang="ko-KR" altLang="en-US" sz="900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9973354" y="-3226"/>
            <a:ext cx="107790" cy="363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5690666" y="6663983"/>
            <a:ext cx="1125415" cy="21579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72000" tIns="72000" rIns="72000" bIns="72000" anchor="ctr" anchorCtr="1"/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fld id="{D1C5355F-9353-4925-96BB-0D6F4C5880E3}" type="slidenum">
              <a:rPr lang="en-US" altLang="ko-KR" sz="1000" b="1">
                <a:solidFill>
                  <a:prstClr val="white"/>
                </a:solidFill>
                <a:latin typeface="맑은 고딕"/>
                <a:ea typeface="맑은 고딕"/>
              </a:rPr>
              <a:pPr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t>‹#›</a:t>
            </a:fld>
            <a:endParaRPr lang="ko-KR" altLang="en-US" sz="10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pic>
        <p:nvPicPr>
          <p:cNvPr id="15" name="Picture 2" descr="C:\Users\김낙형\Desktop\로고_GS.gif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12" b="89412" l="0" r="92462">
                        <a14:foregroundMark x1="77387" y1="51765" x2="76884" y2="69412"/>
                        <a14:foregroundMark x1="71357" y1="55294" x2="71859" y2="69412"/>
                        <a14:foregroundMark x1="59296" y1="57647" x2="59799" y2="71765"/>
                        <a14:foregroundMark x1="34673" y1="60000" x2="38693" y2="63529"/>
                        <a14:foregroundMark x1="17588" y1="54118" x2="24121" y2="67059"/>
                        <a14:foregroundMark x1="5025" y1="50588" x2="251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5820" r="10108" b="11672"/>
          <a:stretch/>
        </p:blipFill>
        <p:spPr bwMode="auto">
          <a:xfrm>
            <a:off x="3" y="6669063"/>
            <a:ext cx="1048550" cy="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142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-3775" y="6669063"/>
            <a:ext cx="12192000" cy="1913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5690666" y="6663983"/>
            <a:ext cx="1125415" cy="21579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72000" tIns="72000" rIns="72000" bIns="72000" anchor="ctr" anchorCtr="1"/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fld id="{D1C5355F-9353-4925-96BB-0D6F4C5880E3}" type="slidenum">
              <a:rPr lang="en-US" altLang="ko-KR" sz="1000" b="1">
                <a:solidFill>
                  <a:prstClr val="white"/>
                </a:solidFill>
                <a:latin typeface="맑은 고딕"/>
                <a:ea typeface="맑은 고딕"/>
              </a:rPr>
              <a:pPr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t>‹#›</a:t>
            </a:fld>
            <a:endParaRPr lang="ko-KR" altLang="en-US" sz="10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pic>
        <p:nvPicPr>
          <p:cNvPr id="15" name="Picture 2" descr="C:\Users\김낙형\Desktop\로고_GS.gif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12" b="89412" l="0" r="92462">
                        <a14:foregroundMark x1="77387" y1="51765" x2="76884" y2="69412"/>
                        <a14:foregroundMark x1="71357" y1="55294" x2="71859" y2="69412"/>
                        <a14:foregroundMark x1="59296" y1="57647" x2="59799" y2="71765"/>
                        <a14:foregroundMark x1="34673" y1="60000" x2="38693" y2="63529"/>
                        <a14:foregroundMark x1="17588" y1="54118" x2="24121" y2="67059"/>
                        <a14:foregroundMark x1="5025" y1="50588" x2="251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5820" r="10108" b="11672"/>
          <a:stretch/>
        </p:blipFill>
        <p:spPr bwMode="auto">
          <a:xfrm>
            <a:off x="3" y="6669063"/>
            <a:ext cx="1048550" cy="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239BE81E-AEFB-45FB-8434-AF81A657FFF4}"/>
              </a:ext>
            </a:extLst>
          </p:cNvPr>
          <p:cNvSpPr txBox="1">
            <a:spLocks/>
          </p:cNvSpPr>
          <p:nvPr userDrawn="1"/>
        </p:nvSpPr>
        <p:spPr>
          <a:xfrm>
            <a:off x="11213125" y="3232157"/>
            <a:ext cx="738555" cy="214313"/>
          </a:xfrm>
          <a:prstGeom prst="rect">
            <a:avLst/>
          </a:prstGeom>
        </p:spPr>
        <p:txBody>
          <a:bodyPr lIns="107973" tIns="53988" rIns="107973" bIns="5398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rgbClr val="292929"/>
                </a:solidFill>
                <a:latin typeface="Verdana" pitchFamily="34" charset="0"/>
                <a:ea typeface="굴림" charset="-127"/>
                <a:cs typeface="+mn-cs"/>
              </a:defRPr>
            </a:lvl1pPr>
            <a:lvl2pPr marL="539750" indent="-8255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rgbClr val="292929"/>
                </a:solidFill>
                <a:latin typeface="Verdana" pitchFamily="34" charset="0"/>
                <a:ea typeface="굴림" charset="-127"/>
                <a:cs typeface="+mn-cs"/>
              </a:defRPr>
            </a:lvl2pPr>
            <a:lvl3pPr marL="1079500" indent="-1651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rgbClr val="292929"/>
                </a:solidFill>
                <a:latin typeface="Verdana" pitchFamily="34" charset="0"/>
                <a:ea typeface="굴림" charset="-127"/>
                <a:cs typeface="+mn-cs"/>
              </a:defRPr>
            </a:lvl3pPr>
            <a:lvl4pPr marL="1619250" indent="-24765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rgbClr val="292929"/>
                </a:solidFill>
                <a:latin typeface="Verdana" pitchFamily="34" charset="0"/>
                <a:ea typeface="굴림" charset="-127"/>
                <a:cs typeface="+mn-cs"/>
              </a:defRPr>
            </a:lvl4pPr>
            <a:lvl5pPr marL="2159000" indent="-330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rgbClr val="292929"/>
                </a:solidFill>
                <a:latin typeface="Verdana" pitchFamily="34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rgbClr val="292929"/>
                </a:solidFill>
                <a:latin typeface="Verdana" pitchFamily="34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rgbClr val="292929"/>
                </a:solidFill>
                <a:latin typeface="Verdana" pitchFamily="34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rgbClr val="292929"/>
                </a:solidFill>
                <a:latin typeface="Verdana" pitchFamily="34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rgbClr val="292929"/>
                </a:solidFill>
                <a:latin typeface="Verdana" pitchFamily="34" charset="0"/>
                <a:ea typeface="굴림" charset="-127"/>
                <a:cs typeface="+mn-cs"/>
              </a:defRPr>
            </a:lvl9pPr>
          </a:lstStyle>
          <a:p>
            <a:pPr>
              <a:defRPr/>
            </a:pPr>
            <a:endParaRPr lang="ko-KR" altLang="en-US" sz="80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A219FD7-A289-4A18-B471-9AD34583E4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07456470"/>
              </p:ext>
            </p:extLst>
          </p:nvPr>
        </p:nvGraphicFramePr>
        <p:xfrm>
          <a:off x="203995" y="125414"/>
          <a:ext cx="11814114" cy="5532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4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3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93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</a:p>
                  </a:txBody>
                  <a:tcPr marL="112543" marR="112543" marT="45835" marB="4583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3" marR="112543" marT="45835" marB="45835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화면번호</a:t>
                      </a:r>
                    </a:p>
                  </a:txBody>
                  <a:tcPr marL="112543" marR="112543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2543" marR="112543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8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</a:p>
                  </a:txBody>
                  <a:tcPr marL="112543" marR="112543" marT="45835" marB="4583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3" marR="112543" marT="45835" marB="45835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1" marR="91441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1" marR="91441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DB3D69-8A52-40EA-BA9F-F5E036B22D72}"/>
              </a:ext>
            </a:extLst>
          </p:cNvPr>
          <p:cNvSpPr/>
          <p:nvPr userDrawn="1"/>
        </p:nvSpPr>
        <p:spPr bwMode="auto">
          <a:xfrm>
            <a:off x="209066" y="763206"/>
            <a:ext cx="9004209" cy="57899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2930E66-8AA0-4851-87D1-90951E669056}"/>
              </a:ext>
            </a:extLst>
          </p:cNvPr>
          <p:cNvGrpSpPr/>
          <p:nvPr userDrawn="1"/>
        </p:nvGrpSpPr>
        <p:grpSpPr>
          <a:xfrm>
            <a:off x="9282275" y="763211"/>
            <a:ext cx="2735836" cy="5788409"/>
            <a:chOff x="6838950" y="763206"/>
            <a:chExt cx="2925763" cy="578840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D85541D-54BF-463C-9714-9094B049F2D2}"/>
                </a:ext>
              </a:extLst>
            </p:cNvPr>
            <p:cNvSpPr/>
            <p:nvPr userDrawn="1"/>
          </p:nvSpPr>
          <p:spPr bwMode="auto">
            <a:xfrm>
              <a:off x="6838950" y="763206"/>
              <a:ext cx="2925763" cy="5788409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FB1CCEC-6612-46A0-A2EA-D8282C0AC2C8}"/>
                </a:ext>
              </a:extLst>
            </p:cNvPr>
            <p:cNvSpPr/>
            <p:nvPr userDrawn="1"/>
          </p:nvSpPr>
          <p:spPr bwMode="auto">
            <a:xfrm>
              <a:off x="6838950" y="763206"/>
              <a:ext cx="2925763" cy="361947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1400">
                <a:solidFill>
                  <a:prstClr val="black"/>
                </a:solidFill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CA2B0AD-B356-42AB-8E56-BA9123C9A7F4}"/>
              </a:ext>
            </a:extLst>
          </p:cNvPr>
          <p:cNvSpPr/>
          <p:nvPr userDrawn="1"/>
        </p:nvSpPr>
        <p:spPr bwMode="auto">
          <a:xfrm>
            <a:off x="9279705" y="763203"/>
            <a:ext cx="410308" cy="3619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en-US" altLang="ko-KR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</a:p>
        </p:txBody>
      </p:sp>
    </p:spTree>
    <p:extLst>
      <p:ext uri="{BB962C8B-B14F-4D97-AF65-F5344CB8AC3E}">
        <p14:creationId xmlns:p14="http://schemas.microsoft.com/office/powerpoint/2010/main" val="267406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12"/>
          <p:cNvCxnSpPr>
            <a:cxnSpLocks noChangeShapeType="1"/>
          </p:cNvCxnSpPr>
          <p:nvPr userDrawn="1"/>
        </p:nvCxnSpPr>
        <p:spPr bwMode="auto">
          <a:xfrm>
            <a:off x="0" y="682107"/>
            <a:ext cx="12192000" cy="1588"/>
          </a:xfrm>
          <a:prstGeom prst="line">
            <a:avLst/>
          </a:prstGeom>
          <a:noFill/>
          <a:ln w="12700" cap="rnd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" name="제목 1"/>
          <p:cNvSpPr txBox="1">
            <a:spLocks/>
          </p:cNvSpPr>
          <p:nvPr userDrawn="1"/>
        </p:nvSpPr>
        <p:spPr>
          <a:xfrm>
            <a:off x="132863" y="115077"/>
            <a:ext cx="103632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서울남산체 EB" pitchFamily="18" charset="-127"/>
                <a:ea typeface="서울남산체 EB" pitchFamily="18" charset="-127"/>
                <a:cs typeface="+mj-cs"/>
              </a:defRPr>
            </a:lvl1pPr>
          </a:lstStyle>
          <a:p>
            <a:pPr>
              <a:buFont typeface="Wingdings" pitchFamily="2" charset="2"/>
              <a:buNone/>
            </a:pPr>
            <a:r>
              <a:rPr lang="ko-KR" altLang="en-US" sz="2800" dirty="0">
                <a:solidFill>
                  <a:srgbClr val="FF0000"/>
                </a:solidFill>
                <a:latin typeface="맑은 고딕"/>
                <a:ea typeface="맑은 고딕"/>
              </a:rPr>
              <a:t>＊</a:t>
            </a:r>
            <a:r>
              <a:rPr lang="ko-KR" altLang="en-US" sz="2800" dirty="0">
                <a:solidFill>
                  <a:prstClr val="black"/>
                </a:solidFill>
                <a:latin typeface="맑은 고딕"/>
                <a:ea typeface="맑은 고딕"/>
              </a:rPr>
              <a:t>목차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611556" y="818716"/>
            <a:ext cx="10968892" cy="4995863"/>
          </a:xfrm>
          <a:prstGeom prst="rect">
            <a:avLst/>
          </a:prstGeom>
        </p:spPr>
        <p:txBody>
          <a:bodyPr/>
          <a:lstStyle>
            <a:lvl1pPr marL="360009" indent="-360009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buFont typeface="+mj-lt"/>
              <a:buAutoNum type="arabicPeriod"/>
              <a:defRPr sz="2400">
                <a:latin typeface="+mn-ea"/>
                <a:ea typeface="+mn-ea"/>
              </a:defRPr>
            </a:lvl1pPr>
            <a:lvl2pPr marL="648016" indent="-288007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buFont typeface="+mj-lt"/>
              <a:buAutoNum type="arabicParenR"/>
              <a:defRPr sz="2000" i="1">
                <a:latin typeface="+mn-ea"/>
                <a:ea typeface="+mn-ea"/>
              </a:defRPr>
            </a:lvl2pPr>
            <a:lvl3pPr marL="900023" indent="-252007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buFont typeface="+mj-ea"/>
              <a:buAutoNum type="circleNumDbPlain"/>
              <a:defRPr sz="1400" i="1">
                <a:latin typeface="+mn-ea"/>
                <a:ea typeface="+mn-ea"/>
              </a:defRPr>
            </a:lvl3pPr>
            <a:lvl4pPr marL="1080027" indent="-144003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defRPr sz="1100" i="1">
                <a:latin typeface="+mn-ea"/>
                <a:ea typeface="+mn-ea"/>
              </a:defRPr>
            </a:lvl4pPr>
            <a:lvl5pPr marL="1260032" indent="-108002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defRPr sz="900" i="1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9952537" y="5"/>
            <a:ext cx="107790" cy="3635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 bwMode="auto">
          <a:xfrm>
            <a:off x="5320529" y="6642211"/>
            <a:ext cx="1125415" cy="21579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72000" tIns="72000" rIns="72000" bIns="72000" anchor="ctr" anchorCtr="1"/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fld id="{D1C5355F-9353-4925-96BB-0D6F4C5880E3}" type="slidenum">
              <a:rPr lang="en-US" altLang="ko-KR" sz="1000" b="1">
                <a:solidFill>
                  <a:prstClr val="black"/>
                </a:solidFill>
                <a:latin typeface="맑은 고딕"/>
                <a:ea typeface="맑은 고딕"/>
              </a:rPr>
              <a:pPr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t>‹#›</a:t>
            </a:fld>
            <a:endParaRPr lang="ko-KR" altLang="en-US" sz="10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11" name="Picture 2" descr="C:\Users\김낙형\Desktop\로고_GS.gif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12" b="89412" l="0" r="92462">
                        <a14:foregroundMark x1="77387" y1="51765" x2="76884" y2="69412"/>
                        <a14:foregroundMark x1="71357" y1="55294" x2="71859" y2="69412"/>
                        <a14:foregroundMark x1="59296" y1="57647" x2="59799" y2="71765"/>
                        <a14:foregroundMark x1="34673" y1="60000" x2="38693" y2="63529"/>
                        <a14:foregroundMark x1="17588" y1="54118" x2="24121" y2="67059"/>
                        <a14:foregroundMark x1="5025" y1="50588" x2="251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5820" r="10108" b="11672"/>
          <a:stretch/>
        </p:blipFill>
        <p:spPr bwMode="auto">
          <a:xfrm>
            <a:off x="3" y="6647291"/>
            <a:ext cx="1048550" cy="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 userDrawn="1"/>
        </p:nvSpPr>
        <p:spPr>
          <a:xfrm>
            <a:off x="8450825" y="100256"/>
            <a:ext cx="3350426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6352" algn="ctr" latinLnBrk="0">
              <a:lnSpc>
                <a:spcPct val="120000"/>
              </a:lnSpc>
              <a:spcBef>
                <a:spcPct val="20000"/>
              </a:spcBef>
            </a:pPr>
            <a:r>
              <a:rPr lang="en-US" altLang="ko-KR" sz="900" b="1" dirty="0">
                <a:solidFill>
                  <a:prstClr val="black"/>
                </a:solidFill>
                <a:latin typeface="맑은 고딕"/>
                <a:ea typeface="맑은 고딕"/>
              </a:rPr>
              <a:t>Project NFYO</a:t>
            </a:r>
            <a:endParaRPr lang="ko-KR" altLang="en-US" sz="9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401786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12"/>
          <p:cNvCxnSpPr>
            <a:cxnSpLocks noChangeShapeType="1"/>
          </p:cNvCxnSpPr>
          <p:nvPr userDrawn="1"/>
        </p:nvCxnSpPr>
        <p:spPr bwMode="auto">
          <a:xfrm>
            <a:off x="0" y="584200"/>
            <a:ext cx="12192000" cy="1588"/>
          </a:xfrm>
          <a:prstGeom prst="line">
            <a:avLst/>
          </a:prstGeom>
          <a:noFill/>
          <a:ln w="12700" cap="rnd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32863" y="139700"/>
            <a:ext cx="103632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0" name="직선 연결선 12"/>
          <p:cNvCxnSpPr>
            <a:cxnSpLocks noChangeShapeType="1"/>
          </p:cNvCxnSpPr>
          <p:nvPr userDrawn="1"/>
        </p:nvCxnSpPr>
        <p:spPr bwMode="auto">
          <a:xfrm>
            <a:off x="0" y="6577762"/>
            <a:ext cx="12192000" cy="1588"/>
          </a:xfrm>
          <a:prstGeom prst="line">
            <a:avLst/>
          </a:prstGeom>
          <a:noFill/>
          <a:ln w="12700" cap="rnd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4" name="직사각형 13"/>
          <p:cNvSpPr/>
          <p:nvPr userDrawn="1"/>
        </p:nvSpPr>
        <p:spPr>
          <a:xfrm>
            <a:off x="9952537" y="5"/>
            <a:ext cx="107790" cy="3635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 bwMode="auto">
          <a:xfrm>
            <a:off x="5320529" y="6642211"/>
            <a:ext cx="1125415" cy="21579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72000" tIns="72000" rIns="72000" bIns="72000" anchor="ctr" anchorCtr="1"/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fld id="{D1C5355F-9353-4925-96BB-0D6F4C5880E3}" type="slidenum">
              <a:rPr lang="en-US" altLang="ko-KR" sz="1000" b="1">
                <a:solidFill>
                  <a:prstClr val="black"/>
                </a:solidFill>
                <a:latin typeface="맑은 고딕"/>
                <a:ea typeface="맑은 고딕"/>
              </a:rPr>
              <a:pPr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t>‹#›</a:t>
            </a:fld>
            <a:endParaRPr lang="ko-KR" altLang="en-US" sz="10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15" name="Picture 2" descr="C:\Users\김낙형\Desktop\로고_GS.gif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12" b="89412" l="0" r="92462">
                        <a14:foregroundMark x1="77387" y1="51765" x2="76884" y2="69412"/>
                        <a14:foregroundMark x1="71357" y1="55294" x2="71859" y2="69412"/>
                        <a14:foregroundMark x1="59296" y1="57647" x2="59799" y2="71765"/>
                        <a14:foregroundMark x1="34673" y1="60000" x2="38693" y2="63529"/>
                        <a14:foregroundMark x1="17588" y1="54118" x2="24121" y2="67059"/>
                        <a14:foregroundMark x1="5025" y1="50588" x2="251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5820" r="10108" b="11672"/>
          <a:stretch/>
        </p:blipFill>
        <p:spPr bwMode="auto">
          <a:xfrm>
            <a:off x="3" y="6647291"/>
            <a:ext cx="1048550" cy="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 userDrawn="1"/>
        </p:nvSpPr>
        <p:spPr>
          <a:xfrm>
            <a:off x="8450825" y="100256"/>
            <a:ext cx="3350426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6352" algn="ctr" latinLnBrk="0">
              <a:lnSpc>
                <a:spcPct val="120000"/>
              </a:lnSpc>
              <a:spcBef>
                <a:spcPct val="20000"/>
              </a:spcBef>
            </a:pPr>
            <a:r>
              <a:rPr lang="en-US" altLang="ko-KR" sz="900" b="1" dirty="0">
                <a:solidFill>
                  <a:prstClr val="black"/>
                </a:solidFill>
                <a:latin typeface="맑은 고딕"/>
                <a:ea typeface="맑은 고딕"/>
              </a:rPr>
              <a:t>Project NFYO</a:t>
            </a:r>
            <a:endParaRPr lang="ko-KR" altLang="en-US" sz="9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97723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5398" y="5"/>
            <a:ext cx="12192000" cy="413665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1332394" y="2483895"/>
            <a:ext cx="919486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1332394" y="2530361"/>
            <a:ext cx="919486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2661772" y="1313770"/>
            <a:ext cx="0" cy="5085565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3631112" y="336002"/>
            <a:ext cx="4929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prstClr val="black"/>
                </a:solidFill>
                <a:latin typeface="맑은 고딕"/>
                <a:ea typeface="맑은 고딕"/>
              </a:rPr>
              <a:t>Project NFYO</a:t>
            </a:r>
            <a:endParaRPr lang="ko-KR" altLang="en-US" sz="18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45070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-3775" y="6669063"/>
            <a:ext cx="12192000" cy="1913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5690666" y="6663983"/>
            <a:ext cx="1125415" cy="21579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72000" tIns="72000" rIns="72000" bIns="72000" anchor="ctr" anchorCtr="1"/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fld id="{D1C5355F-9353-4925-96BB-0D6F4C5880E3}" type="slidenum">
              <a:rPr lang="en-US" altLang="ko-KR" sz="1000" b="1">
                <a:solidFill>
                  <a:schemeClr val="bg1"/>
                </a:solidFill>
                <a:latin typeface="+mn-ea"/>
                <a:ea typeface="+mn-ea"/>
              </a:rPr>
              <a:pPr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t>‹#›</a:t>
            </a:fld>
            <a:endParaRPr lang="ko-KR" altLang="en-US" sz="10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5" name="Picture 2" descr="C:\Users\김낙형\Desktop\로고_GS.gif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12" b="89412" l="0" r="92462">
                        <a14:foregroundMark x1="77387" y1="51765" x2="76884" y2="69412"/>
                        <a14:foregroundMark x1="71357" y1="55294" x2="71859" y2="69412"/>
                        <a14:foregroundMark x1="59296" y1="57647" x2="59799" y2="71765"/>
                        <a14:foregroundMark x1="34673" y1="60000" x2="38693" y2="63529"/>
                        <a14:foregroundMark x1="17588" y1="54118" x2="24121" y2="67059"/>
                        <a14:foregroundMark x1="5025" y1="50588" x2="251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5820" r="10108" b="11672"/>
          <a:stretch/>
        </p:blipFill>
        <p:spPr bwMode="auto">
          <a:xfrm>
            <a:off x="3" y="6669063"/>
            <a:ext cx="1048550" cy="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239BE81E-AEFB-45FB-8434-AF81A657FFF4}"/>
              </a:ext>
            </a:extLst>
          </p:cNvPr>
          <p:cNvSpPr txBox="1">
            <a:spLocks/>
          </p:cNvSpPr>
          <p:nvPr userDrawn="1"/>
        </p:nvSpPr>
        <p:spPr>
          <a:xfrm>
            <a:off x="11213125" y="3232157"/>
            <a:ext cx="738555" cy="214313"/>
          </a:xfrm>
          <a:prstGeom prst="rect">
            <a:avLst/>
          </a:prstGeom>
        </p:spPr>
        <p:txBody>
          <a:bodyPr lIns="107973" tIns="53988" rIns="107973" bIns="5398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rgbClr val="292929"/>
                </a:solidFill>
                <a:latin typeface="Verdana" pitchFamily="34" charset="0"/>
                <a:ea typeface="굴림" charset="-127"/>
                <a:cs typeface="+mn-cs"/>
              </a:defRPr>
            </a:lvl1pPr>
            <a:lvl2pPr marL="539750" indent="-8255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rgbClr val="292929"/>
                </a:solidFill>
                <a:latin typeface="Verdana" pitchFamily="34" charset="0"/>
                <a:ea typeface="굴림" charset="-127"/>
                <a:cs typeface="+mn-cs"/>
              </a:defRPr>
            </a:lvl2pPr>
            <a:lvl3pPr marL="1079500" indent="-1651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rgbClr val="292929"/>
                </a:solidFill>
                <a:latin typeface="Verdana" pitchFamily="34" charset="0"/>
                <a:ea typeface="굴림" charset="-127"/>
                <a:cs typeface="+mn-cs"/>
              </a:defRPr>
            </a:lvl3pPr>
            <a:lvl4pPr marL="1619250" indent="-24765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rgbClr val="292929"/>
                </a:solidFill>
                <a:latin typeface="Verdana" pitchFamily="34" charset="0"/>
                <a:ea typeface="굴림" charset="-127"/>
                <a:cs typeface="+mn-cs"/>
              </a:defRPr>
            </a:lvl4pPr>
            <a:lvl5pPr marL="2159000" indent="-330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rgbClr val="292929"/>
                </a:solidFill>
                <a:latin typeface="Verdana" pitchFamily="34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rgbClr val="292929"/>
                </a:solidFill>
                <a:latin typeface="Verdana" pitchFamily="34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rgbClr val="292929"/>
                </a:solidFill>
                <a:latin typeface="Verdana" pitchFamily="34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rgbClr val="292929"/>
                </a:solidFill>
                <a:latin typeface="Verdana" pitchFamily="34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rgbClr val="292929"/>
                </a:solidFill>
                <a:latin typeface="Verdana" pitchFamily="34" charset="0"/>
                <a:ea typeface="굴림" charset="-127"/>
                <a:cs typeface="+mn-cs"/>
              </a:defRPr>
            </a:lvl9pPr>
          </a:lstStyle>
          <a:p>
            <a:pPr>
              <a:defRPr/>
            </a:pPr>
            <a:endParaRPr lang="ko-KR" altLang="en-US" sz="80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A219FD7-A289-4A18-B471-9AD34583E4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09929590"/>
              </p:ext>
            </p:extLst>
          </p:nvPr>
        </p:nvGraphicFramePr>
        <p:xfrm>
          <a:off x="203995" y="125414"/>
          <a:ext cx="11814114" cy="5532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4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3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93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</a:p>
                  </a:txBody>
                  <a:tcPr marL="112543" marR="112543" marT="45835" marB="4583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3" marR="112543" marT="45835" marB="45835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화면번호</a:t>
                      </a:r>
                    </a:p>
                  </a:txBody>
                  <a:tcPr marL="112543" marR="112543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2543" marR="112543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8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</a:p>
                  </a:txBody>
                  <a:tcPr marL="112543" marR="112543" marT="45835" marB="4583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3" marR="112543" marT="45835" marB="45835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1" marR="91441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1" marR="91441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DB3D69-8A52-40EA-BA9F-F5E036B22D72}"/>
              </a:ext>
            </a:extLst>
          </p:cNvPr>
          <p:cNvSpPr/>
          <p:nvPr userDrawn="1"/>
        </p:nvSpPr>
        <p:spPr bwMode="auto">
          <a:xfrm>
            <a:off x="209066" y="763206"/>
            <a:ext cx="9004209" cy="57899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40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2930E66-8AA0-4851-87D1-90951E669056}"/>
              </a:ext>
            </a:extLst>
          </p:cNvPr>
          <p:cNvGrpSpPr/>
          <p:nvPr userDrawn="1"/>
        </p:nvGrpSpPr>
        <p:grpSpPr>
          <a:xfrm>
            <a:off x="9282275" y="763211"/>
            <a:ext cx="2735836" cy="5788409"/>
            <a:chOff x="6838950" y="763206"/>
            <a:chExt cx="2925763" cy="578840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D85541D-54BF-463C-9714-9094B049F2D2}"/>
                </a:ext>
              </a:extLst>
            </p:cNvPr>
            <p:cNvSpPr/>
            <p:nvPr userDrawn="1"/>
          </p:nvSpPr>
          <p:spPr bwMode="auto">
            <a:xfrm>
              <a:off x="6838950" y="763206"/>
              <a:ext cx="2925763" cy="5788409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140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FB1CCEC-6612-46A0-A2EA-D8282C0AC2C8}"/>
                </a:ext>
              </a:extLst>
            </p:cNvPr>
            <p:cNvSpPr/>
            <p:nvPr userDrawn="1"/>
          </p:nvSpPr>
          <p:spPr bwMode="auto">
            <a:xfrm>
              <a:off x="6838950" y="763206"/>
              <a:ext cx="2925763" cy="361947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1400"/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CA2B0AD-B356-42AB-8E56-BA9123C9A7F4}"/>
              </a:ext>
            </a:extLst>
          </p:cNvPr>
          <p:cNvSpPr/>
          <p:nvPr userDrawn="1"/>
        </p:nvSpPr>
        <p:spPr bwMode="auto">
          <a:xfrm>
            <a:off x="9279705" y="763203"/>
            <a:ext cx="410308" cy="3619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</a:p>
        </p:txBody>
      </p:sp>
    </p:spTree>
    <p:extLst>
      <p:ext uri="{BB962C8B-B14F-4D97-AF65-F5344CB8AC3E}">
        <p14:creationId xmlns:p14="http://schemas.microsoft.com/office/powerpoint/2010/main" val="19567217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1921400"/>
            <a:ext cx="12192000" cy="21376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b="1" dirty="0">
                <a:solidFill>
                  <a:prstClr val="white"/>
                </a:solidFill>
              </a:rPr>
              <a:t>EOD</a:t>
            </a:r>
          </a:p>
        </p:txBody>
      </p:sp>
    </p:spTree>
    <p:extLst>
      <p:ext uri="{BB962C8B-B14F-4D97-AF65-F5344CB8AC3E}">
        <p14:creationId xmlns:p14="http://schemas.microsoft.com/office/powerpoint/2010/main" val="12213999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1921400"/>
            <a:ext cx="12192000" cy="21376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</a:rPr>
              <a:t>Project NFYO</a:t>
            </a:r>
          </a:p>
          <a:p>
            <a:pPr algn="ctr"/>
            <a:br>
              <a:rPr lang="en-US" altLang="ko-KR" sz="1000" b="1" dirty="0">
                <a:solidFill>
                  <a:prstClr val="white"/>
                </a:solidFill>
              </a:rPr>
            </a:br>
            <a:r>
              <a:rPr lang="ko-KR" altLang="en-US" sz="4000" b="1" dirty="0">
                <a:solidFill>
                  <a:prstClr val="white"/>
                </a:solidFill>
              </a:rPr>
              <a:t>매장픽업주문 설계서</a:t>
            </a:r>
            <a:endParaRPr lang="en-US" altLang="ko-KR" sz="40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0459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-3775" y="6669063"/>
            <a:ext cx="12192000" cy="1913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 userDrawn="1"/>
        </p:nvSpPr>
        <p:spPr>
          <a:xfrm>
            <a:off x="0" y="0"/>
            <a:ext cx="12192000" cy="4586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8450825" y="100256"/>
            <a:ext cx="3350426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6352" algn="ctr" latinLnBrk="0">
              <a:lnSpc>
                <a:spcPct val="120000"/>
              </a:lnSpc>
              <a:spcBef>
                <a:spcPct val="20000"/>
              </a:spcBef>
            </a:pPr>
            <a:r>
              <a:rPr lang="en-US" altLang="ko-KR" sz="900" dirty="0">
                <a:solidFill>
                  <a:prstClr val="white"/>
                </a:solidFill>
                <a:latin typeface="맑은 고딕"/>
                <a:ea typeface="맑은 고딕"/>
              </a:rPr>
              <a:t>Project NFYO</a:t>
            </a:r>
            <a:endParaRPr lang="ko-KR" altLang="en-US" sz="900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9973354" y="-3226"/>
            <a:ext cx="107790" cy="363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5690666" y="6663983"/>
            <a:ext cx="1125415" cy="21579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72000" tIns="72000" rIns="72000" bIns="72000" anchor="ctr" anchorCtr="1"/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fld id="{D1C5355F-9353-4925-96BB-0D6F4C5880E3}" type="slidenum">
              <a:rPr lang="en-US" altLang="ko-KR" sz="1000" b="1">
                <a:solidFill>
                  <a:prstClr val="white"/>
                </a:solidFill>
                <a:latin typeface="맑은 고딕"/>
                <a:ea typeface="맑은 고딕"/>
              </a:rPr>
              <a:pPr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t>‹#›</a:t>
            </a:fld>
            <a:endParaRPr lang="ko-KR" altLang="en-US" sz="10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pic>
        <p:nvPicPr>
          <p:cNvPr id="15" name="Picture 2" descr="C:\Users\김낙형\Desktop\로고_GS.gif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12" b="89412" l="0" r="92462">
                        <a14:foregroundMark x1="77387" y1="51765" x2="76884" y2="69412"/>
                        <a14:foregroundMark x1="71357" y1="55294" x2="71859" y2="69412"/>
                        <a14:foregroundMark x1="59296" y1="57647" x2="59799" y2="71765"/>
                        <a14:foregroundMark x1="34673" y1="60000" x2="38693" y2="63529"/>
                        <a14:foregroundMark x1="17588" y1="54118" x2="24121" y2="67059"/>
                        <a14:foregroundMark x1="5025" y1="50588" x2="251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5820" r="10108" b="11672"/>
          <a:stretch/>
        </p:blipFill>
        <p:spPr bwMode="auto">
          <a:xfrm>
            <a:off x="3" y="6669063"/>
            <a:ext cx="1048550" cy="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5460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-3775" y="6669063"/>
            <a:ext cx="12192000" cy="1913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5690666" y="6663983"/>
            <a:ext cx="1125415" cy="21579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72000" tIns="72000" rIns="72000" bIns="72000" anchor="ctr" anchorCtr="1"/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fld id="{D1C5355F-9353-4925-96BB-0D6F4C5880E3}" type="slidenum">
              <a:rPr lang="en-US" altLang="ko-KR" sz="1000" b="1">
                <a:solidFill>
                  <a:prstClr val="white"/>
                </a:solidFill>
                <a:latin typeface="맑은 고딕"/>
                <a:ea typeface="맑은 고딕"/>
              </a:rPr>
              <a:pPr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t>‹#›</a:t>
            </a:fld>
            <a:endParaRPr lang="ko-KR" altLang="en-US" sz="10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pic>
        <p:nvPicPr>
          <p:cNvPr id="15" name="Picture 2" descr="C:\Users\김낙형\Desktop\로고_GS.gif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12" b="89412" l="0" r="92462">
                        <a14:foregroundMark x1="77387" y1="51765" x2="76884" y2="69412"/>
                        <a14:foregroundMark x1="71357" y1="55294" x2="71859" y2="69412"/>
                        <a14:foregroundMark x1="59296" y1="57647" x2="59799" y2="71765"/>
                        <a14:foregroundMark x1="34673" y1="60000" x2="38693" y2="63529"/>
                        <a14:foregroundMark x1="17588" y1="54118" x2="24121" y2="67059"/>
                        <a14:foregroundMark x1="5025" y1="50588" x2="251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5820" r="10108" b="11672"/>
          <a:stretch/>
        </p:blipFill>
        <p:spPr bwMode="auto">
          <a:xfrm>
            <a:off x="3" y="6669063"/>
            <a:ext cx="1048550" cy="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A219FD7-A289-4A18-B471-9AD34583E4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81250367"/>
              </p:ext>
            </p:extLst>
          </p:nvPr>
        </p:nvGraphicFramePr>
        <p:xfrm>
          <a:off x="203995" y="125414"/>
          <a:ext cx="11814114" cy="5532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4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3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93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</a:p>
                  </a:txBody>
                  <a:tcPr marL="112543" marR="112543" marT="45835" marB="4583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3" marR="112543" marT="45835" marB="45835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화면번호</a:t>
                      </a:r>
                    </a:p>
                  </a:txBody>
                  <a:tcPr marL="112543" marR="112543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2543" marR="112543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8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ko-KR" altLang="en-US" sz="1000" b="1" baseline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</a:p>
                  </a:txBody>
                  <a:tcPr marL="112543" marR="112543" marT="45835" marB="4583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3" marR="112543" marT="45835" marB="45835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1" marR="91441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1" marR="91441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DB3D69-8A52-40EA-BA9F-F5E036B22D72}"/>
              </a:ext>
            </a:extLst>
          </p:cNvPr>
          <p:cNvSpPr/>
          <p:nvPr userDrawn="1"/>
        </p:nvSpPr>
        <p:spPr bwMode="auto">
          <a:xfrm>
            <a:off x="209066" y="763206"/>
            <a:ext cx="4059040" cy="57899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D85541D-54BF-463C-9714-9094B049F2D2}"/>
              </a:ext>
            </a:extLst>
          </p:cNvPr>
          <p:cNvSpPr/>
          <p:nvPr userDrawn="1"/>
        </p:nvSpPr>
        <p:spPr bwMode="auto">
          <a:xfrm>
            <a:off x="8256241" y="763211"/>
            <a:ext cx="3761868" cy="5788409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CA2B0AD-B356-42AB-8E56-BA9123C9A7F4}"/>
              </a:ext>
            </a:extLst>
          </p:cNvPr>
          <p:cNvSpPr/>
          <p:nvPr userDrawn="1"/>
        </p:nvSpPr>
        <p:spPr bwMode="auto">
          <a:xfrm>
            <a:off x="8256240" y="763203"/>
            <a:ext cx="3761870" cy="3619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정책 설명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D85541D-54BF-463C-9714-9094B049F2D2}"/>
              </a:ext>
            </a:extLst>
          </p:cNvPr>
          <p:cNvSpPr/>
          <p:nvPr userDrawn="1"/>
        </p:nvSpPr>
        <p:spPr bwMode="auto">
          <a:xfrm>
            <a:off x="4372438" y="763211"/>
            <a:ext cx="3761868" cy="5788409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CA2B0AD-B356-42AB-8E56-BA9123C9A7F4}"/>
              </a:ext>
            </a:extLst>
          </p:cNvPr>
          <p:cNvSpPr/>
          <p:nvPr userDrawn="1"/>
        </p:nvSpPr>
        <p:spPr bwMode="auto">
          <a:xfrm>
            <a:off x="4372437" y="763203"/>
            <a:ext cx="3761870" cy="3619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설명</a:t>
            </a:r>
          </a:p>
        </p:txBody>
      </p:sp>
    </p:spTree>
    <p:extLst>
      <p:ext uri="{BB962C8B-B14F-4D97-AF65-F5344CB8AC3E}">
        <p14:creationId xmlns:p14="http://schemas.microsoft.com/office/powerpoint/2010/main" val="37312191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12"/>
          <p:cNvCxnSpPr>
            <a:cxnSpLocks noChangeShapeType="1"/>
          </p:cNvCxnSpPr>
          <p:nvPr userDrawn="1"/>
        </p:nvCxnSpPr>
        <p:spPr bwMode="auto">
          <a:xfrm>
            <a:off x="0" y="682107"/>
            <a:ext cx="12192000" cy="1588"/>
          </a:xfrm>
          <a:prstGeom prst="line">
            <a:avLst/>
          </a:prstGeom>
          <a:noFill/>
          <a:ln w="12700" cap="rnd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" name="제목 1"/>
          <p:cNvSpPr txBox="1">
            <a:spLocks/>
          </p:cNvSpPr>
          <p:nvPr userDrawn="1"/>
        </p:nvSpPr>
        <p:spPr>
          <a:xfrm>
            <a:off x="132863" y="115077"/>
            <a:ext cx="103632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서울남산체 EB" pitchFamily="18" charset="-127"/>
                <a:ea typeface="서울남산체 EB" pitchFamily="18" charset="-127"/>
                <a:cs typeface="+mj-cs"/>
              </a:defRPr>
            </a:lvl1pPr>
          </a:lstStyle>
          <a:p>
            <a:pPr>
              <a:buFont typeface="Wingdings" pitchFamily="2" charset="2"/>
              <a:buNone/>
            </a:pPr>
            <a:r>
              <a:rPr lang="ko-KR" altLang="en-US" sz="2800" dirty="0">
                <a:solidFill>
                  <a:srgbClr val="FF0000"/>
                </a:solidFill>
                <a:latin typeface="맑은 고딕"/>
                <a:ea typeface="맑은 고딕"/>
              </a:rPr>
              <a:t>＊</a:t>
            </a:r>
            <a:r>
              <a:rPr lang="ko-KR" altLang="en-US" sz="2800" dirty="0">
                <a:solidFill>
                  <a:prstClr val="black"/>
                </a:solidFill>
                <a:latin typeface="맑은 고딕"/>
                <a:ea typeface="맑은 고딕"/>
              </a:rPr>
              <a:t>목차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611556" y="818716"/>
            <a:ext cx="10968892" cy="4995863"/>
          </a:xfrm>
          <a:prstGeom prst="rect">
            <a:avLst/>
          </a:prstGeom>
        </p:spPr>
        <p:txBody>
          <a:bodyPr/>
          <a:lstStyle>
            <a:lvl1pPr marL="360009" indent="-360009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buFont typeface="+mj-lt"/>
              <a:buAutoNum type="arabicPeriod"/>
              <a:defRPr sz="2400">
                <a:latin typeface="+mn-ea"/>
                <a:ea typeface="+mn-ea"/>
              </a:defRPr>
            </a:lvl1pPr>
            <a:lvl2pPr marL="648016" indent="-288007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buFont typeface="+mj-lt"/>
              <a:buAutoNum type="arabicParenR"/>
              <a:defRPr sz="2000" i="1">
                <a:latin typeface="+mn-ea"/>
                <a:ea typeface="+mn-ea"/>
              </a:defRPr>
            </a:lvl2pPr>
            <a:lvl3pPr marL="900023" indent="-252007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buFont typeface="+mj-ea"/>
              <a:buAutoNum type="circleNumDbPlain"/>
              <a:defRPr sz="1400" i="1">
                <a:latin typeface="+mn-ea"/>
                <a:ea typeface="+mn-ea"/>
              </a:defRPr>
            </a:lvl3pPr>
            <a:lvl4pPr marL="1080027" indent="-144003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defRPr sz="1100" i="1">
                <a:latin typeface="+mn-ea"/>
                <a:ea typeface="+mn-ea"/>
              </a:defRPr>
            </a:lvl4pPr>
            <a:lvl5pPr marL="1260032" indent="-108002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defRPr sz="900" i="1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9952537" y="5"/>
            <a:ext cx="107790" cy="3635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 bwMode="auto">
          <a:xfrm>
            <a:off x="5320529" y="6642211"/>
            <a:ext cx="1125415" cy="21579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72000" tIns="72000" rIns="72000" bIns="72000" anchor="ctr" anchorCtr="1"/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fld id="{D1C5355F-9353-4925-96BB-0D6F4C5880E3}" type="slidenum">
              <a:rPr lang="en-US" altLang="ko-KR" sz="1000" b="1">
                <a:solidFill>
                  <a:prstClr val="black"/>
                </a:solidFill>
                <a:latin typeface="맑은 고딕"/>
                <a:ea typeface="맑은 고딕"/>
              </a:rPr>
              <a:pPr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t>‹#›</a:t>
            </a:fld>
            <a:endParaRPr lang="ko-KR" altLang="en-US" sz="10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11" name="Picture 2" descr="C:\Users\김낙형\Desktop\로고_GS.gif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12" b="89412" l="0" r="92462">
                        <a14:foregroundMark x1="77387" y1="51765" x2="76884" y2="69412"/>
                        <a14:foregroundMark x1="71357" y1="55294" x2="71859" y2="69412"/>
                        <a14:foregroundMark x1="59296" y1="57647" x2="59799" y2="71765"/>
                        <a14:foregroundMark x1="34673" y1="60000" x2="38693" y2="63529"/>
                        <a14:foregroundMark x1="17588" y1="54118" x2="24121" y2="67059"/>
                        <a14:foregroundMark x1="5025" y1="50588" x2="251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5820" r="10108" b="11672"/>
          <a:stretch/>
        </p:blipFill>
        <p:spPr bwMode="auto">
          <a:xfrm>
            <a:off x="3" y="6647291"/>
            <a:ext cx="1048550" cy="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 userDrawn="1"/>
        </p:nvSpPr>
        <p:spPr>
          <a:xfrm>
            <a:off x="8450825" y="100256"/>
            <a:ext cx="3350426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6352" algn="ctr" latinLnBrk="0">
              <a:lnSpc>
                <a:spcPct val="120000"/>
              </a:lnSpc>
              <a:spcBef>
                <a:spcPct val="20000"/>
              </a:spcBef>
            </a:pPr>
            <a:r>
              <a:rPr lang="en-US" altLang="ko-KR" sz="900" b="1" dirty="0">
                <a:solidFill>
                  <a:prstClr val="black"/>
                </a:solidFill>
                <a:latin typeface="맑은 고딕"/>
                <a:ea typeface="맑은 고딕"/>
              </a:rPr>
              <a:t>Project NFYO</a:t>
            </a:r>
            <a:endParaRPr lang="ko-KR" altLang="en-US" sz="9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70029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12"/>
          <p:cNvCxnSpPr>
            <a:cxnSpLocks noChangeShapeType="1"/>
          </p:cNvCxnSpPr>
          <p:nvPr userDrawn="1"/>
        </p:nvCxnSpPr>
        <p:spPr bwMode="auto">
          <a:xfrm>
            <a:off x="0" y="584200"/>
            <a:ext cx="12192000" cy="1588"/>
          </a:xfrm>
          <a:prstGeom prst="line">
            <a:avLst/>
          </a:prstGeom>
          <a:noFill/>
          <a:ln w="12700" cap="rnd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32863" y="139700"/>
            <a:ext cx="103632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0" name="직선 연결선 12"/>
          <p:cNvCxnSpPr>
            <a:cxnSpLocks noChangeShapeType="1"/>
          </p:cNvCxnSpPr>
          <p:nvPr userDrawn="1"/>
        </p:nvCxnSpPr>
        <p:spPr bwMode="auto">
          <a:xfrm>
            <a:off x="0" y="6577762"/>
            <a:ext cx="12192000" cy="1588"/>
          </a:xfrm>
          <a:prstGeom prst="line">
            <a:avLst/>
          </a:prstGeom>
          <a:noFill/>
          <a:ln w="12700" cap="rnd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4" name="직사각형 13"/>
          <p:cNvSpPr/>
          <p:nvPr userDrawn="1"/>
        </p:nvSpPr>
        <p:spPr>
          <a:xfrm>
            <a:off x="9952537" y="5"/>
            <a:ext cx="107790" cy="3635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 bwMode="auto">
          <a:xfrm>
            <a:off x="5320529" y="6642211"/>
            <a:ext cx="1125415" cy="21579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72000" tIns="72000" rIns="72000" bIns="72000" anchor="ctr" anchorCtr="1"/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fld id="{D1C5355F-9353-4925-96BB-0D6F4C5880E3}" type="slidenum">
              <a:rPr lang="en-US" altLang="ko-KR" sz="1000" b="1">
                <a:solidFill>
                  <a:prstClr val="black"/>
                </a:solidFill>
                <a:latin typeface="맑은 고딕"/>
                <a:ea typeface="맑은 고딕"/>
              </a:rPr>
              <a:pPr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t>‹#›</a:t>
            </a:fld>
            <a:endParaRPr lang="ko-KR" altLang="en-US" sz="10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15" name="Picture 2" descr="C:\Users\김낙형\Desktop\로고_GS.gif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12" b="89412" l="0" r="92462">
                        <a14:foregroundMark x1="77387" y1="51765" x2="76884" y2="69412"/>
                        <a14:foregroundMark x1="71357" y1="55294" x2="71859" y2="69412"/>
                        <a14:foregroundMark x1="59296" y1="57647" x2="59799" y2="71765"/>
                        <a14:foregroundMark x1="34673" y1="60000" x2="38693" y2="63529"/>
                        <a14:foregroundMark x1="17588" y1="54118" x2="24121" y2="67059"/>
                        <a14:foregroundMark x1="5025" y1="50588" x2="251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5820" r="10108" b="11672"/>
          <a:stretch/>
        </p:blipFill>
        <p:spPr bwMode="auto">
          <a:xfrm>
            <a:off x="3" y="6647291"/>
            <a:ext cx="1048550" cy="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 userDrawn="1"/>
        </p:nvSpPr>
        <p:spPr>
          <a:xfrm>
            <a:off x="8450825" y="100256"/>
            <a:ext cx="3350426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6352" algn="ctr" latinLnBrk="0">
              <a:lnSpc>
                <a:spcPct val="120000"/>
              </a:lnSpc>
              <a:spcBef>
                <a:spcPct val="20000"/>
              </a:spcBef>
            </a:pPr>
            <a:r>
              <a:rPr lang="en-US" altLang="ko-KR" sz="900" b="1" dirty="0">
                <a:solidFill>
                  <a:prstClr val="black"/>
                </a:solidFill>
                <a:latin typeface="맑은 고딕"/>
                <a:ea typeface="맑은 고딕"/>
              </a:rPr>
              <a:t>Project NFYO</a:t>
            </a:r>
            <a:endParaRPr lang="ko-KR" altLang="en-US" sz="9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9233139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5398" y="5"/>
            <a:ext cx="12192000" cy="413665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1332394" y="2483895"/>
            <a:ext cx="919486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1332394" y="2530361"/>
            <a:ext cx="919486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2661772" y="1313770"/>
            <a:ext cx="0" cy="5085565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3631112" y="336002"/>
            <a:ext cx="4929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prstClr val="black"/>
                </a:solidFill>
                <a:latin typeface="맑은 고딕"/>
                <a:ea typeface="맑은 고딕"/>
              </a:rPr>
              <a:t>Project NFYO</a:t>
            </a:r>
            <a:endParaRPr lang="ko-KR" altLang="en-US" sz="18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9235614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1921400"/>
            <a:ext cx="12192000" cy="21376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b="1" dirty="0">
                <a:solidFill>
                  <a:prstClr val="white"/>
                </a:solidFill>
              </a:rPr>
              <a:t>EOD</a:t>
            </a:r>
          </a:p>
        </p:txBody>
      </p:sp>
    </p:spTree>
    <p:extLst>
      <p:ext uri="{BB962C8B-B14F-4D97-AF65-F5344CB8AC3E}">
        <p14:creationId xmlns:p14="http://schemas.microsoft.com/office/powerpoint/2010/main" val="21175439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41004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67924" y="6553924"/>
            <a:ext cx="114049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굴림" pitchFamily="50" charset="-127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prstClr val="black">
                    <a:lumMod val="50000"/>
                    <a:lumOff val="50000"/>
                  </a:prstClr>
                </a:solidFill>
                <a:ea typeface="Tahoma" pitchFamily="34" charset="0"/>
              </a:rPr>
              <a:t>page :</a:t>
            </a:r>
            <a:r>
              <a:rPr lang="en-US" altLang="ko-KR" b="1">
                <a:solidFill>
                  <a:prstClr val="black">
                    <a:lumMod val="50000"/>
                    <a:lumOff val="50000"/>
                  </a:prstClr>
                </a:solidFill>
                <a:ea typeface="Tahoma" pitchFamily="34" charset="0"/>
              </a:rPr>
              <a:t> </a:t>
            </a:r>
            <a:fld id="{CFE78FD3-A8B1-4C44-BFBE-1188407941C9}" type="slidenum">
              <a:rPr lang="en-US" altLang="ko-KR" b="1" smtClean="0">
                <a:solidFill>
                  <a:prstClr val="black">
                    <a:lumMod val="50000"/>
                    <a:lumOff val="50000"/>
                  </a:prstClr>
                </a:solidFill>
                <a:ea typeface="Tahoma" pitchFamily="34" charset="0"/>
              </a:rPr>
              <a:pPr>
                <a:defRPr/>
              </a:pPr>
              <a:t>‹#›</a:t>
            </a:fld>
            <a:endParaRPr lang="en-US" altLang="ko-KR" b="1">
              <a:solidFill>
                <a:prstClr val="black">
                  <a:lumMod val="50000"/>
                  <a:lumOff val="50000"/>
                </a:prstClr>
              </a:solidFill>
              <a:ea typeface="Tahoma" pitchFamily="34" charset="0"/>
            </a:endParaRPr>
          </a:p>
        </p:txBody>
      </p:sp>
      <p:sp>
        <p:nvSpPr>
          <p:cNvPr id="4" name="제목 개체 틀 5"/>
          <p:cNvSpPr>
            <a:spLocks noGrp="1"/>
          </p:cNvSpPr>
          <p:nvPr>
            <p:ph type="title"/>
          </p:nvPr>
        </p:nvSpPr>
        <p:spPr>
          <a:xfrm>
            <a:off x="111765" y="67427"/>
            <a:ext cx="11833503" cy="391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998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12"/>
          <p:cNvCxnSpPr>
            <a:cxnSpLocks noChangeShapeType="1"/>
          </p:cNvCxnSpPr>
          <p:nvPr userDrawn="1"/>
        </p:nvCxnSpPr>
        <p:spPr bwMode="auto">
          <a:xfrm>
            <a:off x="0" y="682107"/>
            <a:ext cx="12192000" cy="1588"/>
          </a:xfrm>
          <a:prstGeom prst="line">
            <a:avLst/>
          </a:prstGeom>
          <a:noFill/>
          <a:ln w="12700" cap="rnd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" name="제목 1"/>
          <p:cNvSpPr txBox="1">
            <a:spLocks/>
          </p:cNvSpPr>
          <p:nvPr userDrawn="1"/>
        </p:nvSpPr>
        <p:spPr>
          <a:xfrm>
            <a:off x="132863" y="115077"/>
            <a:ext cx="103632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서울남산체 EB" pitchFamily="18" charset="-127"/>
                <a:ea typeface="서울남산체 EB" pitchFamily="18" charset="-127"/>
                <a:cs typeface="+mj-cs"/>
              </a:defRPr>
            </a:lvl1pPr>
          </a:lstStyle>
          <a:p>
            <a:pPr marL="0" indent="0">
              <a:buFont typeface="Wingdings" pitchFamily="2" charset="2"/>
              <a:buNone/>
            </a:pPr>
            <a:r>
              <a:rPr lang="ko-KR" altLang="en-US" sz="2800" b="0" dirty="0">
                <a:solidFill>
                  <a:srgbClr val="FF0000"/>
                </a:solidFill>
                <a:latin typeface="+mn-ea"/>
                <a:ea typeface="+mn-ea"/>
              </a:rPr>
              <a:t>＊</a:t>
            </a:r>
            <a:r>
              <a:rPr lang="ko-KR" altLang="en-US" sz="2800" b="0" dirty="0">
                <a:latin typeface="+mn-ea"/>
                <a:ea typeface="+mn-ea"/>
              </a:rPr>
              <a:t>목차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611556" y="818716"/>
            <a:ext cx="10968892" cy="4995863"/>
          </a:xfrm>
          <a:prstGeom prst="rect">
            <a:avLst/>
          </a:prstGeom>
        </p:spPr>
        <p:txBody>
          <a:bodyPr/>
          <a:lstStyle>
            <a:lvl1pPr marL="360009" indent="-360009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buFont typeface="+mj-lt"/>
              <a:buAutoNum type="arabicPeriod"/>
              <a:defRPr sz="2400">
                <a:latin typeface="+mn-ea"/>
                <a:ea typeface="+mn-ea"/>
              </a:defRPr>
            </a:lvl1pPr>
            <a:lvl2pPr marL="648016" indent="-288007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buFont typeface="+mj-lt"/>
              <a:buAutoNum type="arabicParenR"/>
              <a:defRPr sz="2000" i="1">
                <a:latin typeface="+mn-ea"/>
                <a:ea typeface="+mn-ea"/>
              </a:defRPr>
            </a:lvl2pPr>
            <a:lvl3pPr marL="900023" indent="-252007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buFont typeface="+mj-ea"/>
              <a:buAutoNum type="circleNumDbPlain"/>
              <a:defRPr sz="1400" i="1">
                <a:latin typeface="+mn-ea"/>
                <a:ea typeface="+mn-ea"/>
              </a:defRPr>
            </a:lvl3pPr>
            <a:lvl4pPr marL="1080027" indent="-144003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defRPr sz="1100" i="1">
                <a:latin typeface="+mn-ea"/>
                <a:ea typeface="+mn-ea"/>
              </a:defRPr>
            </a:lvl4pPr>
            <a:lvl5pPr marL="1260032" indent="-108002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defRPr sz="900" i="1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9952537" y="5"/>
            <a:ext cx="107790" cy="3635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 userDrawn="1"/>
        </p:nvSpPr>
        <p:spPr bwMode="auto">
          <a:xfrm>
            <a:off x="5320529" y="6642211"/>
            <a:ext cx="1125415" cy="21579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72000" tIns="72000" rIns="72000" bIns="72000" anchor="ctr" anchorCtr="1"/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fld id="{D1C5355F-9353-4925-96BB-0D6F4C5880E3}" type="slidenum">
              <a:rPr lang="en-US" altLang="ko-KR" sz="1000" b="1">
                <a:solidFill>
                  <a:schemeClr val="tx1"/>
                </a:solidFill>
                <a:latin typeface="+mn-ea"/>
                <a:ea typeface="+mn-ea"/>
              </a:rPr>
              <a:pPr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t>‹#›</a:t>
            </a:fld>
            <a:endParaRPr lang="ko-KR" altLang="en-US" sz="1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1" name="Picture 2" descr="C:\Users\김낙형\Desktop\로고_GS.gif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12" b="89412" l="0" r="92462">
                        <a14:foregroundMark x1="77387" y1="51765" x2="76884" y2="69412"/>
                        <a14:foregroundMark x1="71357" y1="55294" x2="71859" y2="69412"/>
                        <a14:foregroundMark x1="59296" y1="57647" x2="59799" y2="71765"/>
                        <a14:foregroundMark x1="34673" y1="60000" x2="38693" y2="63529"/>
                        <a14:foregroundMark x1="17588" y1="54118" x2="24121" y2="67059"/>
                        <a14:foregroundMark x1="5025" y1="50588" x2="251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5820" r="10108" b="11672"/>
          <a:stretch/>
        </p:blipFill>
        <p:spPr bwMode="auto">
          <a:xfrm>
            <a:off x="3" y="6647291"/>
            <a:ext cx="1048550" cy="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 userDrawn="1"/>
        </p:nvSpPr>
        <p:spPr>
          <a:xfrm>
            <a:off x="8450825" y="100256"/>
            <a:ext cx="3350426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6352" lvl="0" indent="0" algn="ctr" latinLnBrk="0">
              <a:lnSpc>
                <a:spcPct val="120000"/>
              </a:lnSpc>
              <a:spcBef>
                <a:spcPct val="20000"/>
              </a:spcBef>
            </a:pPr>
            <a:r>
              <a:rPr lang="en-US" altLang="ko-KR" sz="900" b="1" dirty="0">
                <a:solidFill>
                  <a:schemeClr val="tx1"/>
                </a:solidFill>
                <a:latin typeface="+mn-ea"/>
                <a:ea typeface="+mn-ea"/>
              </a:rPr>
              <a:t>Project</a:t>
            </a:r>
            <a:r>
              <a:rPr lang="en-US" altLang="ko-KR" sz="900" b="1" baseline="0" dirty="0">
                <a:solidFill>
                  <a:schemeClr val="tx1"/>
                </a:solidFill>
                <a:latin typeface="+mn-ea"/>
                <a:ea typeface="+mn-ea"/>
              </a:rPr>
              <a:t> NFYO</a:t>
            </a:r>
            <a:endParaRPr lang="ko-KR" altLang="en-US" sz="9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299641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1921400"/>
            <a:ext cx="12192000" cy="21376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</a:rPr>
              <a:t>Project NFYO</a:t>
            </a:r>
          </a:p>
          <a:p>
            <a:pPr algn="ctr"/>
            <a:br>
              <a:rPr lang="en-US" altLang="ko-KR" sz="1000" b="1" dirty="0">
                <a:solidFill>
                  <a:prstClr val="white"/>
                </a:solidFill>
              </a:rPr>
            </a:br>
            <a:r>
              <a:rPr lang="ko-KR" altLang="en-US" sz="4000" b="1" dirty="0">
                <a:solidFill>
                  <a:prstClr val="white"/>
                </a:solidFill>
              </a:rPr>
              <a:t>매장픽업주문 설계서</a:t>
            </a:r>
            <a:endParaRPr lang="en-US" altLang="ko-KR" sz="40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96492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-3775" y="6669063"/>
            <a:ext cx="12192000" cy="1913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 userDrawn="1"/>
        </p:nvSpPr>
        <p:spPr>
          <a:xfrm>
            <a:off x="0" y="0"/>
            <a:ext cx="12192000" cy="4586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8450825" y="100256"/>
            <a:ext cx="3350426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6352" algn="ctr" latinLnBrk="0">
              <a:lnSpc>
                <a:spcPct val="120000"/>
              </a:lnSpc>
              <a:spcBef>
                <a:spcPct val="20000"/>
              </a:spcBef>
            </a:pPr>
            <a:r>
              <a:rPr lang="en-US" altLang="ko-KR" sz="900" dirty="0">
                <a:solidFill>
                  <a:prstClr val="white"/>
                </a:solidFill>
                <a:latin typeface="맑은 고딕"/>
                <a:ea typeface="맑은 고딕"/>
              </a:rPr>
              <a:t>Project NFYO</a:t>
            </a:r>
            <a:endParaRPr lang="ko-KR" altLang="en-US" sz="900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9973354" y="-3226"/>
            <a:ext cx="107790" cy="363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5690666" y="6663983"/>
            <a:ext cx="1125415" cy="21579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72000" tIns="72000" rIns="72000" bIns="72000" anchor="ctr" anchorCtr="1"/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fld id="{D1C5355F-9353-4925-96BB-0D6F4C5880E3}" type="slidenum">
              <a:rPr lang="en-US" altLang="ko-KR" sz="1000" b="1">
                <a:solidFill>
                  <a:prstClr val="white"/>
                </a:solidFill>
                <a:latin typeface="맑은 고딕"/>
                <a:ea typeface="맑은 고딕"/>
              </a:rPr>
              <a:pPr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t>‹#›</a:t>
            </a:fld>
            <a:endParaRPr lang="ko-KR" altLang="en-US" sz="10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pic>
        <p:nvPicPr>
          <p:cNvPr id="15" name="Picture 2" descr="C:\Users\김낙형\Desktop\로고_GS.gif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12" b="89412" l="0" r="92462">
                        <a14:foregroundMark x1="77387" y1="51765" x2="76884" y2="69412"/>
                        <a14:foregroundMark x1="71357" y1="55294" x2="71859" y2="69412"/>
                        <a14:foregroundMark x1="59296" y1="57647" x2="59799" y2="71765"/>
                        <a14:foregroundMark x1="34673" y1="60000" x2="38693" y2="63529"/>
                        <a14:foregroundMark x1="17588" y1="54118" x2="24121" y2="67059"/>
                        <a14:foregroundMark x1="5025" y1="50588" x2="251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5820" r="10108" b="11672"/>
          <a:stretch/>
        </p:blipFill>
        <p:spPr bwMode="auto">
          <a:xfrm>
            <a:off x="3" y="6669063"/>
            <a:ext cx="1048550" cy="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09365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-3775" y="6669063"/>
            <a:ext cx="12192000" cy="1913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5690666" y="6663983"/>
            <a:ext cx="1125415" cy="21579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72000" tIns="72000" rIns="72000" bIns="72000" anchor="ctr" anchorCtr="1"/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fld id="{D1C5355F-9353-4925-96BB-0D6F4C5880E3}" type="slidenum">
              <a:rPr lang="en-US" altLang="ko-KR" sz="1000" b="1">
                <a:solidFill>
                  <a:prstClr val="white"/>
                </a:solidFill>
                <a:latin typeface="맑은 고딕"/>
                <a:ea typeface="맑은 고딕"/>
              </a:rPr>
              <a:pPr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t>‹#›</a:t>
            </a:fld>
            <a:endParaRPr lang="ko-KR" altLang="en-US" sz="10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pic>
        <p:nvPicPr>
          <p:cNvPr id="15" name="Picture 2" descr="C:\Users\김낙형\Desktop\로고_GS.gif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12" b="89412" l="0" r="92462">
                        <a14:foregroundMark x1="77387" y1="51765" x2="76884" y2="69412"/>
                        <a14:foregroundMark x1="71357" y1="55294" x2="71859" y2="69412"/>
                        <a14:foregroundMark x1="59296" y1="57647" x2="59799" y2="71765"/>
                        <a14:foregroundMark x1="34673" y1="60000" x2="38693" y2="63529"/>
                        <a14:foregroundMark x1="17588" y1="54118" x2="24121" y2="67059"/>
                        <a14:foregroundMark x1="5025" y1="50588" x2="251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5820" r="10108" b="11672"/>
          <a:stretch/>
        </p:blipFill>
        <p:spPr bwMode="auto">
          <a:xfrm>
            <a:off x="3" y="6669063"/>
            <a:ext cx="1048550" cy="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A219FD7-A289-4A18-B471-9AD34583E4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23848952"/>
              </p:ext>
            </p:extLst>
          </p:nvPr>
        </p:nvGraphicFramePr>
        <p:xfrm>
          <a:off x="203995" y="125414"/>
          <a:ext cx="11814114" cy="5532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4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3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93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</a:p>
                  </a:txBody>
                  <a:tcPr marL="112543" marR="112543" marT="45835" marB="4583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3" marR="112543" marT="45835" marB="45835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화면번호</a:t>
                      </a:r>
                    </a:p>
                  </a:txBody>
                  <a:tcPr marL="112543" marR="112543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2543" marR="112543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8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ko-KR" altLang="en-US" sz="1000" b="1" baseline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</a:p>
                  </a:txBody>
                  <a:tcPr marL="112543" marR="112543" marT="45835" marB="4583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3" marR="112543" marT="45835" marB="45835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1" marR="91441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1" marR="91441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DB3D69-8A52-40EA-BA9F-F5E036B22D72}"/>
              </a:ext>
            </a:extLst>
          </p:cNvPr>
          <p:cNvSpPr/>
          <p:nvPr userDrawn="1"/>
        </p:nvSpPr>
        <p:spPr bwMode="auto">
          <a:xfrm>
            <a:off x="209066" y="763206"/>
            <a:ext cx="4059040" cy="57899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D85541D-54BF-463C-9714-9094B049F2D2}"/>
              </a:ext>
            </a:extLst>
          </p:cNvPr>
          <p:cNvSpPr/>
          <p:nvPr userDrawn="1"/>
        </p:nvSpPr>
        <p:spPr bwMode="auto">
          <a:xfrm>
            <a:off x="8256241" y="763211"/>
            <a:ext cx="3761868" cy="5788409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CA2B0AD-B356-42AB-8E56-BA9123C9A7F4}"/>
              </a:ext>
            </a:extLst>
          </p:cNvPr>
          <p:cNvSpPr/>
          <p:nvPr userDrawn="1"/>
        </p:nvSpPr>
        <p:spPr bwMode="auto">
          <a:xfrm>
            <a:off x="8256240" y="763203"/>
            <a:ext cx="3761870" cy="3619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정책 설명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D85541D-54BF-463C-9714-9094B049F2D2}"/>
              </a:ext>
            </a:extLst>
          </p:cNvPr>
          <p:cNvSpPr/>
          <p:nvPr userDrawn="1"/>
        </p:nvSpPr>
        <p:spPr bwMode="auto">
          <a:xfrm>
            <a:off x="4372438" y="763211"/>
            <a:ext cx="3761868" cy="5788409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CA2B0AD-B356-42AB-8E56-BA9123C9A7F4}"/>
              </a:ext>
            </a:extLst>
          </p:cNvPr>
          <p:cNvSpPr/>
          <p:nvPr userDrawn="1"/>
        </p:nvSpPr>
        <p:spPr bwMode="auto">
          <a:xfrm>
            <a:off x="4372437" y="763203"/>
            <a:ext cx="3761870" cy="3619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설명</a:t>
            </a:r>
          </a:p>
        </p:txBody>
      </p:sp>
    </p:spTree>
    <p:extLst>
      <p:ext uri="{BB962C8B-B14F-4D97-AF65-F5344CB8AC3E}">
        <p14:creationId xmlns:p14="http://schemas.microsoft.com/office/powerpoint/2010/main" val="125629615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12"/>
          <p:cNvCxnSpPr>
            <a:cxnSpLocks noChangeShapeType="1"/>
          </p:cNvCxnSpPr>
          <p:nvPr userDrawn="1"/>
        </p:nvCxnSpPr>
        <p:spPr bwMode="auto">
          <a:xfrm>
            <a:off x="0" y="682107"/>
            <a:ext cx="12192000" cy="1588"/>
          </a:xfrm>
          <a:prstGeom prst="line">
            <a:avLst/>
          </a:prstGeom>
          <a:noFill/>
          <a:ln w="12700" cap="rnd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" name="제목 1"/>
          <p:cNvSpPr txBox="1">
            <a:spLocks/>
          </p:cNvSpPr>
          <p:nvPr userDrawn="1"/>
        </p:nvSpPr>
        <p:spPr>
          <a:xfrm>
            <a:off x="132863" y="115077"/>
            <a:ext cx="103632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서울남산체 EB" pitchFamily="18" charset="-127"/>
                <a:ea typeface="서울남산체 EB" pitchFamily="18" charset="-127"/>
                <a:cs typeface="+mj-cs"/>
              </a:defRPr>
            </a:lvl1pPr>
          </a:lstStyle>
          <a:p>
            <a:pPr>
              <a:buFont typeface="Wingdings" pitchFamily="2" charset="2"/>
              <a:buNone/>
            </a:pPr>
            <a:r>
              <a:rPr lang="ko-KR" altLang="en-US" sz="2800" dirty="0">
                <a:solidFill>
                  <a:srgbClr val="FF0000"/>
                </a:solidFill>
                <a:latin typeface="맑은 고딕"/>
                <a:ea typeface="맑은 고딕"/>
              </a:rPr>
              <a:t>＊</a:t>
            </a:r>
            <a:r>
              <a:rPr lang="ko-KR" altLang="en-US" sz="2800" dirty="0">
                <a:solidFill>
                  <a:prstClr val="black"/>
                </a:solidFill>
                <a:latin typeface="맑은 고딕"/>
                <a:ea typeface="맑은 고딕"/>
              </a:rPr>
              <a:t>목차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611556" y="818716"/>
            <a:ext cx="10968892" cy="4995863"/>
          </a:xfrm>
          <a:prstGeom prst="rect">
            <a:avLst/>
          </a:prstGeom>
        </p:spPr>
        <p:txBody>
          <a:bodyPr/>
          <a:lstStyle>
            <a:lvl1pPr marL="360009" indent="-360009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buFont typeface="+mj-lt"/>
              <a:buAutoNum type="arabicPeriod"/>
              <a:defRPr sz="2400">
                <a:latin typeface="+mn-ea"/>
                <a:ea typeface="+mn-ea"/>
              </a:defRPr>
            </a:lvl1pPr>
            <a:lvl2pPr marL="648016" indent="-288007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buFont typeface="+mj-lt"/>
              <a:buAutoNum type="arabicParenR"/>
              <a:defRPr sz="2000" i="1">
                <a:latin typeface="+mn-ea"/>
                <a:ea typeface="+mn-ea"/>
              </a:defRPr>
            </a:lvl2pPr>
            <a:lvl3pPr marL="900023" indent="-252007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buFont typeface="+mj-ea"/>
              <a:buAutoNum type="circleNumDbPlain"/>
              <a:defRPr sz="1400" i="1">
                <a:latin typeface="+mn-ea"/>
                <a:ea typeface="+mn-ea"/>
              </a:defRPr>
            </a:lvl3pPr>
            <a:lvl4pPr marL="1080027" indent="-144003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defRPr sz="1100" i="1">
                <a:latin typeface="+mn-ea"/>
                <a:ea typeface="+mn-ea"/>
              </a:defRPr>
            </a:lvl4pPr>
            <a:lvl5pPr marL="1260032" indent="-108002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defRPr sz="900" i="1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9952537" y="5"/>
            <a:ext cx="107790" cy="3635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 bwMode="auto">
          <a:xfrm>
            <a:off x="5320529" y="6642211"/>
            <a:ext cx="1125415" cy="21579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72000" tIns="72000" rIns="72000" bIns="72000" anchor="ctr" anchorCtr="1"/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fld id="{D1C5355F-9353-4925-96BB-0D6F4C5880E3}" type="slidenum">
              <a:rPr lang="en-US" altLang="ko-KR" sz="1000" b="1">
                <a:solidFill>
                  <a:prstClr val="black"/>
                </a:solidFill>
                <a:latin typeface="맑은 고딕"/>
                <a:ea typeface="맑은 고딕"/>
              </a:rPr>
              <a:pPr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t>‹#›</a:t>
            </a:fld>
            <a:endParaRPr lang="ko-KR" altLang="en-US" sz="10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11" name="Picture 2" descr="C:\Users\김낙형\Desktop\로고_GS.gif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12" b="89412" l="0" r="92462">
                        <a14:foregroundMark x1="77387" y1="51765" x2="76884" y2="69412"/>
                        <a14:foregroundMark x1="71357" y1="55294" x2="71859" y2="69412"/>
                        <a14:foregroundMark x1="59296" y1="57647" x2="59799" y2="71765"/>
                        <a14:foregroundMark x1="34673" y1="60000" x2="38693" y2="63529"/>
                        <a14:foregroundMark x1="17588" y1="54118" x2="24121" y2="67059"/>
                        <a14:foregroundMark x1="5025" y1="50588" x2="251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5820" r="10108" b="11672"/>
          <a:stretch/>
        </p:blipFill>
        <p:spPr bwMode="auto">
          <a:xfrm>
            <a:off x="3" y="6647291"/>
            <a:ext cx="1048550" cy="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 userDrawn="1"/>
        </p:nvSpPr>
        <p:spPr>
          <a:xfrm>
            <a:off x="8450825" y="100256"/>
            <a:ext cx="3350426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6352" algn="ctr" latinLnBrk="0">
              <a:lnSpc>
                <a:spcPct val="120000"/>
              </a:lnSpc>
              <a:spcBef>
                <a:spcPct val="20000"/>
              </a:spcBef>
            </a:pPr>
            <a:r>
              <a:rPr lang="en-US" altLang="ko-KR" sz="900" b="1" dirty="0">
                <a:solidFill>
                  <a:prstClr val="black"/>
                </a:solidFill>
                <a:latin typeface="맑은 고딕"/>
                <a:ea typeface="맑은 고딕"/>
              </a:rPr>
              <a:t>Project NFYO</a:t>
            </a:r>
            <a:endParaRPr lang="ko-KR" altLang="en-US" sz="9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72914875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12"/>
          <p:cNvCxnSpPr>
            <a:cxnSpLocks noChangeShapeType="1"/>
          </p:cNvCxnSpPr>
          <p:nvPr userDrawn="1"/>
        </p:nvCxnSpPr>
        <p:spPr bwMode="auto">
          <a:xfrm>
            <a:off x="0" y="584200"/>
            <a:ext cx="12192000" cy="1588"/>
          </a:xfrm>
          <a:prstGeom prst="line">
            <a:avLst/>
          </a:prstGeom>
          <a:noFill/>
          <a:ln w="12700" cap="rnd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32863" y="139700"/>
            <a:ext cx="103632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0" name="직선 연결선 12"/>
          <p:cNvCxnSpPr>
            <a:cxnSpLocks noChangeShapeType="1"/>
          </p:cNvCxnSpPr>
          <p:nvPr userDrawn="1"/>
        </p:nvCxnSpPr>
        <p:spPr bwMode="auto">
          <a:xfrm>
            <a:off x="0" y="6577762"/>
            <a:ext cx="12192000" cy="1588"/>
          </a:xfrm>
          <a:prstGeom prst="line">
            <a:avLst/>
          </a:prstGeom>
          <a:noFill/>
          <a:ln w="12700" cap="rnd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4" name="직사각형 13"/>
          <p:cNvSpPr/>
          <p:nvPr userDrawn="1"/>
        </p:nvSpPr>
        <p:spPr>
          <a:xfrm>
            <a:off x="9952537" y="5"/>
            <a:ext cx="107790" cy="3635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 bwMode="auto">
          <a:xfrm>
            <a:off x="5320529" y="6642211"/>
            <a:ext cx="1125415" cy="21579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72000" tIns="72000" rIns="72000" bIns="72000" anchor="ctr" anchorCtr="1"/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fld id="{D1C5355F-9353-4925-96BB-0D6F4C5880E3}" type="slidenum">
              <a:rPr lang="en-US" altLang="ko-KR" sz="1000" b="1">
                <a:solidFill>
                  <a:prstClr val="black"/>
                </a:solidFill>
                <a:latin typeface="맑은 고딕"/>
                <a:ea typeface="맑은 고딕"/>
              </a:rPr>
              <a:pPr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t>‹#›</a:t>
            </a:fld>
            <a:endParaRPr lang="ko-KR" altLang="en-US" sz="10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15" name="Picture 2" descr="C:\Users\김낙형\Desktop\로고_GS.gif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12" b="89412" l="0" r="92462">
                        <a14:foregroundMark x1="77387" y1="51765" x2="76884" y2="69412"/>
                        <a14:foregroundMark x1="71357" y1="55294" x2="71859" y2="69412"/>
                        <a14:foregroundMark x1="59296" y1="57647" x2="59799" y2="71765"/>
                        <a14:foregroundMark x1="34673" y1="60000" x2="38693" y2="63529"/>
                        <a14:foregroundMark x1="17588" y1="54118" x2="24121" y2="67059"/>
                        <a14:foregroundMark x1="5025" y1="50588" x2="251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5820" r="10108" b="11672"/>
          <a:stretch/>
        </p:blipFill>
        <p:spPr bwMode="auto">
          <a:xfrm>
            <a:off x="3" y="6647291"/>
            <a:ext cx="1048550" cy="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 userDrawn="1"/>
        </p:nvSpPr>
        <p:spPr>
          <a:xfrm>
            <a:off x="8450825" y="100256"/>
            <a:ext cx="3350426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6352" algn="ctr" latinLnBrk="0">
              <a:lnSpc>
                <a:spcPct val="120000"/>
              </a:lnSpc>
              <a:spcBef>
                <a:spcPct val="20000"/>
              </a:spcBef>
            </a:pPr>
            <a:r>
              <a:rPr lang="en-US" altLang="ko-KR" sz="900" b="1" dirty="0">
                <a:solidFill>
                  <a:prstClr val="black"/>
                </a:solidFill>
                <a:latin typeface="맑은 고딕"/>
                <a:ea typeface="맑은 고딕"/>
              </a:rPr>
              <a:t>Project NFYO</a:t>
            </a:r>
            <a:endParaRPr lang="ko-KR" altLang="en-US" sz="9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618725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5398" y="5"/>
            <a:ext cx="12192000" cy="413665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1332394" y="2483895"/>
            <a:ext cx="919486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1332394" y="2530361"/>
            <a:ext cx="919486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2661772" y="1313770"/>
            <a:ext cx="0" cy="5085565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3631112" y="336002"/>
            <a:ext cx="4929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prstClr val="black"/>
                </a:solidFill>
                <a:latin typeface="맑은 고딕"/>
                <a:ea typeface="맑은 고딕"/>
              </a:rPr>
              <a:t>Project NFYO</a:t>
            </a:r>
            <a:endParaRPr lang="ko-KR" altLang="en-US" sz="18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9794610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1921400"/>
            <a:ext cx="12192000" cy="21376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b="1" dirty="0">
                <a:solidFill>
                  <a:prstClr val="white"/>
                </a:solidFill>
              </a:rPr>
              <a:t>EOD</a:t>
            </a:r>
          </a:p>
        </p:txBody>
      </p:sp>
    </p:spTree>
    <p:extLst>
      <p:ext uri="{BB962C8B-B14F-4D97-AF65-F5344CB8AC3E}">
        <p14:creationId xmlns:p14="http://schemas.microsoft.com/office/powerpoint/2010/main" val="69544035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67924" y="6553924"/>
            <a:ext cx="114049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굴림" pitchFamily="50" charset="-127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prstClr val="black">
                    <a:lumMod val="50000"/>
                    <a:lumOff val="50000"/>
                  </a:prstClr>
                </a:solidFill>
                <a:ea typeface="Tahoma" pitchFamily="34" charset="0"/>
              </a:rPr>
              <a:t>page :</a:t>
            </a:r>
            <a:r>
              <a:rPr lang="en-US" altLang="ko-KR" b="1">
                <a:solidFill>
                  <a:prstClr val="black">
                    <a:lumMod val="50000"/>
                    <a:lumOff val="50000"/>
                  </a:prstClr>
                </a:solidFill>
                <a:ea typeface="Tahoma" pitchFamily="34" charset="0"/>
              </a:rPr>
              <a:t> </a:t>
            </a:r>
            <a:fld id="{CFE78FD3-A8B1-4C44-BFBE-1188407941C9}" type="slidenum">
              <a:rPr lang="en-US" altLang="ko-KR" b="1" smtClean="0">
                <a:solidFill>
                  <a:prstClr val="black">
                    <a:lumMod val="50000"/>
                    <a:lumOff val="50000"/>
                  </a:prstClr>
                </a:solidFill>
                <a:ea typeface="Tahoma" pitchFamily="34" charset="0"/>
              </a:rPr>
              <a:pPr>
                <a:defRPr/>
              </a:pPr>
              <a:t>‹#›</a:t>
            </a:fld>
            <a:endParaRPr lang="en-US" altLang="ko-KR" b="1">
              <a:solidFill>
                <a:prstClr val="black">
                  <a:lumMod val="50000"/>
                  <a:lumOff val="50000"/>
                </a:prstClr>
              </a:solidFill>
              <a:ea typeface="Tahoma" pitchFamily="34" charset="0"/>
            </a:endParaRPr>
          </a:p>
        </p:txBody>
      </p:sp>
      <p:sp>
        <p:nvSpPr>
          <p:cNvPr id="4" name="제목 개체 틀 5"/>
          <p:cNvSpPr>
            <a:spLocks noGrp="1"/>
          </p:cNvSpPr>
          <p:nvPr>
            <p:ph type="title"/>
          </p:nvPr>
        </p:nvSpPr>
        <p:spPr>
          <a:xfrm>
            <a:off x="111765" y="67427"/>
            <a:ext cx="11833503" cy="391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486744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A219FD7-A289-4A18-B471-9AD34583E4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48755195"/>
              </p:ext>
            </p:extLst>
          </p:nvPr>
        </p:nvGraphicFramePr>
        <p:xfrm>
          <a:off x="203995" y="125414"/>
          <a:ext cx="11877021" cy="5620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4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9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4103">
                  <a:extLst>
                    <a:ext uri="{9D8B030D-6E8A-4147-A177-3AD203B41FA5}">
                      <a16:colId xmlns:a16="http://schemas.microsoft.com/office/drawing/2014/main" val="648608804"/>
                    </a:ext>
                  </a:extLst>
                </a:gridCol>
                <a:gridCol w="1579938">
                  <a:extLst>
                    <a:ext uri="{9D8B030D-6E8A-4147-A177-3AD203B41FA5}">
                      <a16:colId xmlns:a16="http://schemas.microsoft.com/office/drawing/2014/main" val="1595300010"/>
                    </a:ext>
                  </a:extLst>
                </a:gridCol>
                <a:gridCol w="9493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93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2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</a:p>
                  </a:txBody>
                  <a:tcPr marL="112543" marR="112543" marT="45835" marB="4583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NFYO_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물류이관 및 매장택배 구축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3" marR="112543" marT="45835" marB="45835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112543" marR="112543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543" marR="112543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marL="112543" marR="112543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2543" marR="112543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8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ko-KR" altLang="en-US" sz="1000" b="1" baseline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</a:p>
                  </a:txBody>
                  <a:tcPr marL="112543" marR="112543" marT="45835" marB="4583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3" marR="112543" marT="45835" marB="45835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화면코드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3" marR="112543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3" marR="112543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112543" marR="112543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3" marR="112543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3FDB3D69-8A52-40EA-BA9F-F5E036B22D72}"/>
              </a:ext>
            </a:extLst>
          </p:cNvPr>
          <p:cNvSpPr/>
          <p:nvPr userDrawn="1"/>
        </p:nvSpPr>
        <p:spPr bwMode="auto">
          <a:xfrm>
            <a:off x="203996" y="773705"/>
            <a:ext cx="9049278" cy="583499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64604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1921400"/>
            <a:ext cx="12192000" cy="21376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</a:rPr>
              <a:t>Project NFYO</a:t>
            </a:r>
          </a:p>
          <a:p>
            <a:pPr algn="ctr"/>
            <a:br>
              <a:rPr lang="en-US" altLang="ko-KR" sz="1000" b="1" dirty="0">
                <a:solidFill>
                  <a:prstClr val="white"/>
                </a:solidFill>
              </a:rPr>
            </a:br>
            <a:r>
              <a:rPr lang="ko-KR" altLang="en-US" sz="4000" b="1" dirty="0">
                <a:solidFill>
                  <a:prstClr val="white"/>
                </a:solidFill>
              </a:rPr>
              <a:t>매장픽업주문 설계서</a:t>
            </a:r>
            <a:endParaRPr lang="en-US" altLang="ko-KR" sz="40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52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12"/>
          <p:cNvCxnSpPr>
            <a:cxnSpLocks noChangeShapeType="1"/>
          </p:cNvCxnSpPr>
          <p:nvPr userDrawn="1"/>
        </p:nvCxnSpPr>
        <p:spPr bwMode="auto">
          <a:xfrm>
            <a:off x="0" y="584200"/>
            <a:ext cx="12192000" cy="1588"/>
          </a:xfrm>
          <a:prstGeom prst="line">
            <a:avLst/>
          </a:prstGeom>
          <a:noFill/>
          <a:ln w="12700" cap="rnd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32863" y="139700"/>
            <a:ext cx="103632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0" name="직선 연결선 12"/>
          <p:cNvCxnSpPr>
            <a:cxnSpLocks noChangeShapeType="1"/>
          </p:cNvCxnSpPr>
          <p:nvPr userDrawn="1"/>
        </p:nvCxnSpPr>
        <p:spPr bwMode="auto">
          <a:xfrm>
            <a:off x="0" y="6577762"/>
            <a:ext cx="12192000" cy="1588"/>
          </a:xfrm>
          <a:prstGeom prst="line">
            <a:avLst/>
          </a:prstGeom>
          <a:noFill/>
          <a:ln w="12700" cap="rnd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4" name="직사각형 13"/>
          <p:cNvSpPr/>
          <p:nvPr userDrawn="1"/>
        </p:nvSpPr>
        <p:spPr>
          <a:xfrm>
            <a:off x="9952537" y="5"/>
            <a:ext cx="107790" cy="3635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 userDrawn="1"/>
        </p:nvSpPr>
        <p:spPr bwMode="auto">
          <a:xfrm>
            <a:off x="5320529" y="6642211"/>
            <a:ext cx="1125415" cy="21579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72000" tIns="72000" rIns="72000" bIns="72000" anchor="ctr" anchorCtr="1"/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fld id="{D1C5355F-9353-4925-96BB-0D6F4C5880E3}" type="slidenum">
              <a:rPr lang="en-US" altLang="ko-KR" sz="1000" b="1">
                <a:solidFill>
                  <a:schemeClr val="tx1"/>
                </a:solidFill>
                <a:latin typeface="+mn-ea"/>
                <a:ea typeface="+mn-ea"/>
              </a:rPr>
              <a:pPr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t>‹#›</a:t>
            </a:fld>
            <a:endParaRPr lang="ko-KR" altLang="en-US" sz="1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5" name="Picture 2" descr="C:\Users\김낙형\Desktop\로고_GS.gif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12" b="89412" l="0" r="92462">
                        <a14:foregroundMark x1="77387" y1="51765" x2="76884" y2="69412"/>
                        <a14:foregroundMark x1="71357" y1="55294" x2="71859" y2="69412"/>
                        <a14:foregroundMark x1="59296" y1="57647" x2="59799" y2="71765"/>
                        <a14:foregroundMark x1="34673" y1="60000" x2="38693" y2="63529"/>
                        <a14:foregroundMark x1="17588" y1="54118" x2="24121" y2="67059"/>
                        <a14:foregroundMark x1="5025" y1="50588" x2="251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5820" r="10108" b="11672"/>
          <a:stretch/>
        </p:blipFill>
        <p:spPr bwMode="auto">
          <a:xfrm>
            <a:off x="3" y="6647291"/>
            <a:ext cx="1048550" cy="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 userDrawn="1"/>
        </p:nvSpPr>
        <p:spPr>
          <a:xfrm>
            <a:off x="8450825" y="100256"/>
            <a:ext cx="3350426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6352" lvl="0" indent="0" algn="ctr" latinLnBrk="0">
              <a:lnSpc>
                <a:spcPct val="120000"/>
              </a:lnSpc>
              <a:spcBef>
                <a:spcPct val="20000"/>
              </a:spcBef>
            </a:pPr>
            <a:r>
              <a:rPr lang="en-US" altLang="ko-KR" sz="900" b="1" dirty="0">
                <a:solidFill>
                  <a:schemeClr val="tx1"/>
                </a:solidFill>
                <a:latin typeface="+mn-ea"/>
                <a:ea typeface="+mn-ea"/>
              </a:rPr>
              <a:t>Project</a:t>
            </a:r>
            <a:r>
              <a:rPr lang="en-US" altLang="ko-KR" sz="900" b="1" baseline="0" dirty="0">
                <a:solidFill>
                  <a:schemeClr val="tx1"/>
                </a:solidFill>
                <a:latin typeface="+mn-ea"/>
                <a:ea typeface="+mn-ea"/>
              </a:rPr>
              <a:t> NFYO</a:t>
            </a:r>
            <a:endParaRPr lang="ko-KR" altLang="en-US" sz="9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43477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-3775" y="6669063"/>
            <a:ext cx="12192000" cy="1913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 userDrawn="1"/>
        </p:nvSpPr>
        <p:spPr>
          <a:xfrm>
            <a:off x="0" y="0"/>
            <a:ext cx="12192000" cy="4586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8450825" y="100256"/>
            <a:ext cx="3350426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6352" algn="ctr" latinLnBrk="0">
              <a:lnSpc>
                <a:spcPct val="120000"/>
              </a:lnSpc>
              <a:spcBef>
                <a:spcPct val="20000"/>
              </a:spcBef>
            </a:pPr>
            <a:r>
              <a:rPr lang="en-US" altLang="ko-KR" sz="900" dirty="0">
                <a:solidFill>
                  <a:prstClr val="white"/>
                </a:solidFill>
                <a:latin typeface="맑은 고딕"/>
                <a:ea typeface="맑은 고딕"/>
              </a:rPr>
              <a:t>Project NFYO</a:t>
            </a:r>
            <a:endParaRPr lang="ko-KR" altLang="en-US" sz="900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9973354" y="-3226"/>
            <a:ext cx="107790" cy="363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5690666" y="6663983"/>
            <a:ext cx="1125415" cy="21579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72000" tIns="72000" rIns="72000" bIns="72000" anchor="ctr" anchorCtr="1"/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fld id="{D1C5355F-9353-4925-96BB-0D6F4C5880E3}" type="slidenum">
              <a:rPr lang="en-US" altLang="ko-KR" sz="1000" b="1">
                <a:solidFill>
                  <a:prstClr val="white"/>
                </a:solidFill>
                <a:latin typeface="맑은 고딕"/>
                <a:ea typeface="맑은 고딕"/>
              </a:rPr>
              <a:pPr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t>‹#›</a:t>
            </a:fld>
            <a:endParaRPr lang="ko-KR" altLang="en-US" sz="10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pic>
        <p:nvPicPr>
          <p:cNvPr id="15" name="Picture 2" descr="C:\Users\김낙형\Desktop\로고_GS.gif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12" b="89412" l="0" r="92462">
                        <a14:foregroundMark x1="77387" y1="51765" x2="76884" y2="69412"/>
                        <a14:foregroundMark x1="71357" y1="55294" x2="71859" y2="69412"/>
                        <a14:foregroundMark x1="59296" y1="57647" x2="59799" y2="71765"/>
                        <a14:foregroundMark x1="34673" y1="60000" x2="38693" y2="63529"/>
                        <a14:foregroundMark x1="17588" y1="54118" x2="24121" y2="67059"/>
                        <a14:foregroundMark x1="5025" y1="50588" x2="251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5820" r="10108" b="11672"/>
          <a:stretch/>
        </p:blipFill>
        <p:spPr bwMode="auto">
          <a:xfrm>
            <a:off x="3" y="6669063"/>
            <a:ext cx="1048550" cy="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44797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-3775" y="6669063"/>
            <a:ext cx="12192000" cy="1913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5690666" y="6663983"/>
            <a:ext cx="1125415" cy="21579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72000" tIns="72000" rIns="72000" bIns="72000" anchor="ctr" anchorCtr="1"/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fld id="{D1C5355F-9353-4925-96BB-0D6F4C5880E3}" type="slidenum">
              <a:rPr lang="en-US" altLang="ko-KR" sz="1000" b="1">
                <a:solidFill>
                  <a:prstClr val="white"/>
                </a:solidFill>
                <a:latin typeface="맑은 고딕"/>
                <a:ea typeface="맑은 고딕"/>
              </a:rPr>
              <a:pPr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t>‹#›</a:t>
            </a:fld>
            <a:endParaRPr lang="ko-KR" altLang="en-US" sz="10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pic>
        <p:nvPicPr>
          <p:cNvPr id="15" name="Picture 2" descr="C:\Users\김낙형\Desktop\로고_GS.gif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12" b="89412" l="0" r="92462">
                        <a14:foregroundMark x1="77387" y1="51765" x2="76884" y2="69412"/>
                        <a14:foregroundMark x1="71357" y1="55294" x2="71859" y2="69412"/>
                        <a14:foregroundMark x1="59296" y1="57647" x2="59799" y2="71765"/>
                        <a14:foregroundMark x1="34673" y1="60000" x2="38693" y2="63529"/>
                        <a14:foregroundMark x1="17588" y1="54118" x2="24121" y2="67059"/>
                        <a14:foregroundMark x1="5025" y1="50588" x2="251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5820" r="10108" b="11672"/>
          <a:stretch/>
        </p:blipFill>
        <p:spPr bwMode="auto">
          <a:xfrm>
            <a:off x="3" y="6669063"/>
            <a:ext cx="1048550" cy="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A219FD7-A289-4A18-B471-9AD34583E4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88129766"/>
              </p:ext>
            </p:extLst>
          </p:nvPr>
        </p:nvGraphicFramePr>
        <p:xfrm>
          <a:off x="203995" y="125414"/>
          <a:ext cx="11814114" cy="5532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4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3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93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</a:p>
                  </a:txBody>
                  <a:tcPr marL="112543" marR="112543" marT="45835" marB="4583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3" marR="112543" marT="45835" marB="45835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화면번호</a:t>
                      </a:r>
                    </a:p>
                  </a:txBody>
                  <a:tcPr marL="112543" marR="112543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2543" marR="112543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8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ko-KR" altLang="en-US" sz="1000" b="1" baseline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</a:p>
                  </a:txBody>
                  <a:tcPr marL="112543" marR="112543" marT="45835" marB="4583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3" marR="112543" marT="45835" marB="45835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1" marR="91441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1" marR="91441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DB3D69-8A52-40EA-BA9F-F5E036B22D72}"/>
              </a:ext>
            </a:extLst>
          </p:cNvPr>
          <p:cNvSpPr/>
          <p:nvPr userDrawn="1"/>
        </p:nvSpPr>
        <p:spPr bwMode="auto">
          <a:xfrm>
            <a:off x="209066" y="763206"/>
            <a:ext cx="4059040" cy="57899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D85541D-54BF-463C-9714-9094B049F2D2}"/>
              </a:ext>
            </a:extLst>
          </p:cNvPr>
          <p:cNvSpPr/>
          <p:nvPr userDrawn="1"/>
        </p:nvSpPr>
        <p:spPr bwMode="auto">
          <a:xfrm>
            <a:off x="8256241" y="763211"/>
            <a:ext cx="3761868" cy="5788409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CA2B0AD-B356-42AB-8E56-BA9123C9A7F4}"/>
              </a:ext>
            </a:extLst>
          </p:cNvPr>
          <p:cNvSpPr/>
          <p:nvPr userDrawn="1"/>
        </p:nvSpPr>
        <p:spPr bwMode="auto">
          <a:xfrm>
            <a:off x="8256240" y="763203"/>
            <a:ext cx="3761870" cy="3619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정책 설명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D85541D-54BF-463C-9714-9094B049F2D2}"/>
              </a:ext>
            </a:extLst>
          </p:cNvPr>
          <p:cNvSpPr/>
          <p:nvPr userDrawn="1"/>
        </p:nvSpPr>
        <p:spPr bwMode="auto">
          <a:xfrm>
            <a:off x="4372438" y="763211"/>
            <a:ext cx="3761868" cy="5788409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CA2B0AD-B356-42AB-8E56-BA9123C9A7F4}"/>
              </a:ext>
            </a:extLst>
          </p:cNvPr>
          <p:cNvSpPr/>
          <p:nvPr userDrawn="1"/>
        </p:nvSpPr>
        <p:spPr bwMode="auto">
          <a:xfrm>
            <a:off x="4372437" y="763203"/>
            <a:ext cx="3761870" cy="3619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설명</a:t>
            </a:r>
          </a:p>
        </p:txBody>
      </p:sp>
    </p:spTree>
    <p:extLst>
      <p:ext uri="{BB962C8B-B14F-4D97-AF65-F5344CB8AC3E}">
        <p14:creationId xmlns:p14="http://schemas.microsoft.com/office/powerpoint/2010/main" val="172134936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12"/>
          <p:cNvCxnSpPr>
            <a:cxnSpLocks noChangeShapeType="1"/>
          </p:cNvCxnSpPr>
          <p:nvPr userDrawn="1"/>
        </p:nvCxnSpPr>
        <p:spPr bwMode="auto">
          <a:xfrm>
            <a:off x="0" y="682107"/>
            <a:ext cx="12192000" cy="1588"/>
          </a:xfrm>
          <a:prstGeom prst="line">
            <a:avLst/>
          </a:prstGeom>
          <a:noFill/>
          <a:ln w="12700" cap="rnd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" name="제목 1"/>
          <p:cNvSpPr txBox="1">
            <a:spLocks/>
          </p:cNvSpPr>
          <p:nvPr userDrawn="1"/>
        </p:nvSpPr>
        <p:spPr>
          <a:xfrm>
            <a:off x="132863" y="115077"/>
            <a:ext cx="103632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서울남산체 EB" pitchFamily="18" charset="-127"/>
                <a:ea typeface="서울남산체 EB" pitchFamily="18" charset="-127"/>
                <a:cs typeface="+mj-cs"/>
              </a:defRPr>
            </a:lvl1pPr>
          </a:lstStyle>
          <a:p>
            <a:pPr>
              <a:buFont typeface="Wingdings" pitchFamily="2" charset="2"/>
              <a:buNone/>
            </a:pPr>
            <a:r>
              <a:rPr lang="ko-KR" altLang="en-US" sz="2800" dirty="0">
                <a:solidFill>
                  <a:srgbClr val="FF0000"/>
                </a:solidFill>
                <a:latin typeface="맑은 고딕"/>
                <a:ea typeface="맑은 고딕"/>
              </a:rPr>
              <a:t>＊</a:t>
            </a:r>
            <a:r>
              <a:rPr lang="ko-KR" altLang="en-US" sz="2800" dirty="0">
                <a:solidFill>
                  <a:prstClr val="black"/>
                </a:solidFill>
                <a:latin typeface="맑은 고딕"/>
                <a:ea typeface="맑은 고딕"/>
              </a:rPr>
              <a:t>목차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611556" y="818716"/>
            <a:ext cx="10968892" cy="4995863"/>
          </a:xfrm>
          <a:prstGeom prst="rect">
            <a:avLst/>
          </a:prstGeom>
        </p:spPr>
        <p:txBody>
          <a:bodyPr/>
          <a:lstStyle>
            <a:lvl1pPr marL="360009" indent="-360009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buFont typeface="+mj-lt"/>
              <a:buAutoNum type="arabicPeriod"/>
              <a:defRPr sz="2400">
                <a:latin typeface="+mn-ea"/>
                <a:ea typeface="+mn-ea"/>
              </a:defRPr>
            </a:lvl1pPr>
            <a:lvl2pPr marL="648016" indent="-288007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buFont typeface="+mj-lt"/>
              <a:buAutoNum type="arabicParenR"/>
              <a:defRPr sz="2000" i="1">
                <a:latin typeface="+mn-ea"/>
                <a:ea typeface="+mn-ea"/>
              </a:defRPr>
            </a:lvl2pPr>
            <a:lvl3pPr marL="900023" indent="-252007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buFont typeface="+mj-ea"/>
              <a:buAutoNum type="circleNumDbPlain"/>
              <a:defRPr sz="1400" i="1">
                <a:latin typeface="+mn-ea"/>
                <a:ea typeface="+mn-ea"/>
              </a:defRPr>
            </a:lvl3pPr>
            <a:lvl4pPr marL="1080027" indent="-144003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defRPr sz="1100" i="1">
                <a:latin typeface="+mn-ea"/>
                <a:ea typeface="+mn-ea"/>
              </a:defRPr>
            </a:lvl4pPr>
            <a:lvl5pPr marL="1260032" indent="-108002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defRPr sz="900" i="1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9952537" y="5"/>
            <a:ext cx="107790" cy="3635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 bwMode="auto">
          <a:xfrm>
            <a:off x="5320529" y="6642211"/>
            <a:ext cx="1125415" cy="21579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72000" tIns="72000" rIns="72000" bIns="72000" anchor="ctr" anchorCtr="1"/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fld id="{D1C5355F-9353-4925-96BB-0D6F4C5880E3}" type="slidenum">
              <a:rPr lang="en-US" altLang="ko-KR" sz="1000" b="1">
                <a:solidFill>
                  <a:prstClr val="black"/>
                </a:solidFill>
                <a:latin typeface="맑은 고딕"/>
                <a:ea typeface="맑은 고딕"/>
              </a:rPr>
              <a:pPr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t>‹#›</a:t>
            </a:fld>
            <a:endParaRPr lang="ko-KR" altLang="en-US" sz="10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11" name="Picture 2" descr="C:\Users\김낙형\Desktop\로고_GS.gif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12" b="89412" l="0" r="92462">
                        <a14:foregroundMark x1="77387" y1="51765" x2="76884" y2="69412"/>
                        <a14:foregroundMark x1="71357" y1="55294" x2="71859" y2="69412"/>
                        <a14:foregroundMark x1="59296" y1="57647" x2="59799" y2="71765"/>
                        <a14:foregroundMark x1="34673" y1="60000" x2="38693" y2="63529"/>
                        <a14:foregroundMark x1="17588" y1="54118" x2="24121" y2="67059"/>
                        <a14:foregroundMark x1="5025" y1="50588" x2="251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5820" r="10108" b="11672"/>
          <a:stretch/>
        </p:blipFill>
        <p:spPr bwMode="auto">
          <a:xfrm>
            <a:off x="3" y="6647291"/>
            <a:ext cx="1048550" cy="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 userDrawn="1"/>
        </p:nvSpPr>
        <p:spPr>
          <a:xfrm>
            <a:off x="8450825" y="100256"/>
            <a:ext cx="3350426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6352" algn="ctr" latinLnBrk="0">
              <a:lnSpc>
                <a:spcPct val="120000"/>
              </a:lnSpc>
              <a:spcBef>
                <a:spcPct val="20000"/>
              </a:spcBef>
            </a:pPr>
            <a:r>
              <a:rPr lang="en-US" altLang="ko-KR" sz="900" b="1" dirty="0">
                <a:solidFill>
                  <a:prstClr val="black"/>
                </a:solidFill>
                <a:latin typeface="맑은 고딕"/>
                <a:ea typeface="맑은 고딕"/>
              </a:rPr>
              <a:t>Project NFYO</a:t>
            </a:r>
            <a:endParaRPr lang="ko-KR" altLang="en-US" sz="9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7819359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12"/>
          <p:cNvCxnSpPr>
            <a:cxnSpLocks noChangeShapeType="1"/>
          </p:cNvCxnSpPr>
          <p:nvPr userDrawn="1"/>
        </p:nvCxnSpPr>
        <p:spPr bwMode="auto">
          <a:xfrm>
            <a:off x="0" y="584200"/>
            <a:ext cx="12192000" cy="1588"/>
          </a:xfrm>
          <a:prstGeom prst="line">
            <a:avLst/>
          </a:prstGeom>
          <a:noFill/>
          <a:ln w="12700" cap="rnd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32863" y="139700"/>
            <a:ext cx="103632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0" name="직선 연결선 12"/>
          <p:cNvCxnSpPr>
            <a:cxnSpLocks noChangeShapeType="1"/>
          </p:cNvCxnSpPr>
          <p:nvPr userDrawn="1"/>
        </p:nvCxnSpPr>
        <p:spPr bwMode="auto">
          <a:xfrm>
            <a:off x="0" y="6577762"/>
            <a:ext cx="12192000" cy="1588"/>
          </a:xfrm>
          <a:prstGeom prst="line">
            <a:avLst/>
          </a:prstGeom>
          <a:noFill/>
          <a:ln w="12700" cap="rnd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4" name="직사각형 13"/>
          <p:cNvSpPr/>
          <p:nvPr userDrawn="1"/>
        </p:nvSpPr>
        <p:spPr>
          <a:xfrm>
            <a:off x="9952537" y="5"/>
            <a:ext cx="107790" cy="3635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 bwMode="auto">
          <a:xfrm>
            <a:off x="5320529" y="6642211"/>
            <a:ext cx="1125415" cy="21579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72000" tIns="72000" rIns="72000" bIns="72000" anchor="ctr" anchorCtr="1"/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fld id="{D1C5355F-9353-4925-96BB-0D6F4C5880E3}" type="slidenum">
              <a:rPr lang="en-US" altLang="ko-KR" sz="1000" b="1">
                <a:solidFill>
                  <a:prstClr val="black"/>
                </a:solidFill>
                <a:latin typeface="맑은 고딕"/>
                <a:ea typeface="맑은 고딕"/>
              </a:rPr>
              <a:pPr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t>‹#›</a:t>
            </a:fld>
            <a:endParaRPr lang="ko-KR" altLang="en-US" sz="10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15" name="Picture 2" descr="C:\Users\김낙형\Desktop\로고_GS.gif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12" b="89412" l="0" r="92462">
                        <a14:foregroundMark x1="77387" y1="51765" x2="76884" y2="69412"/>
                        <a14:foregroundMark x1="71357" y1="55294" x2="71859" y2="69412"/>
                        <a14:foregroundMark x1="59296" y1="57647" x2="59799" y2="71765"/>
                        <a14:foregroundMark x1="34673" y1="60000" x2="38693" y2="63529"/>
                        <a14:foregroundMark x1="17588" y1="54118" x2="24121" y2="67059"/>
                        <a14:foregroundMark x1="5025" y1="50588" x2="251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5820" r="10108" b="11672"/>
          <a:stretch/>
        </p:blipFill>
        <p:spPr bwMode="auto">
          <a:xfrm>
            <a:off x="3" y="6647291"/>
            <a:ext cx="1048550" cy="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 userDrawn="1"/>
        </p:nvSpPr>
        <p:spPr>
          <a:xfrm>
            <a:off x="8450825" y="100256"/>
            <a:ext cx="3350426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6352" algn="ctr" latinLnBrk="0">
              <a:lnSpc>
                <a:spcPct val="120000"/>
              </a:lnSpc>
              <a:spcBef>
                <a:spcPct val="20000"/>
              </a:spcBef>
            </a:pPr>
            <a:r>
              <a:rPr lang="en-US" altLang="ko-KR" sz="900" b="1" dirty="0">
                <a:solidFill>
                  <a:prstClr val="black"/>
                </a:solidFill>
                <a:latin typeface="맑은 고딕"/>
                <a:ea typeface="맑은 고딕"/>
              </a:rPr>
              <a:t>Project NFYO</a:t>
            </a:r>
            <a:endParaRPr lang="ko-KR" altLang="en-US" sz="9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72042804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5398" y="5"/>
            <a:ext cx="12192000" cy="413665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1332394" y="2483895"/>
            <a:ext cx="919486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1332394" y="2530361"/>
            <a:ext cx="919486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2661772" y="1313770"/>
            <a:ext cx="0" cy="5085565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3631112" y="336002"/>
            <a:ext cx="4929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prstClr val="black"/>
                </a:solidFill>
                <a:latin typeface="맑은 고딕"/>
                <a:ea typeface="맑은 고딕"/>
              </a:rPr>
              <a:t>Project NFYO</a:t>
            </a:r>
            <a:endParaRPr lang="ko-KR" altLang="en-US" sz="18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0140438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1921400"/>
            <a:ext cx="12192000" cy="21376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b="1" dirty="0">
                <a:solidFill>
                  <a:prstClr val="white"/>
                </a:solidFill>
              </a:rPr>
              <a:t>EOD</a:t>
            </a:r>
          </a:p>
        </p:txBody>
      </p:sp>
    </p:spTree>
    <p:extLst>
      <p:ext uri="{BB962C8B-B14F-4D97-AF65-F5344CB8AC3E}">
        <p14:creationId xmlns:p14="http://schemas.microsoft.com/office/powerpoint/2010/main" val="17222030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962641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67924" y="6553924"/>
            <a:ext cx="114049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굴림" pitchFamily="50" charset="-127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prstClr val="black">
                    <a:lumMod val="50000"/>
                    <a:lumOff val="50000"/>
                  </a:prstClr>
                </a:solidFill>
                <a:ea typeface="Tahoma" pitchFamily="34" charset="0"/>
              </a:rPr>
              <a:t>page :</a:t>
            </a:r>
            <a:r>
              <a:rPr lang="en-US" altLang="ko-KR" b="1">
                <a:solidFill>
                  <a:prstClr val="black">
                    <a:lumMod val="50000"/>
                    <a:lumOff val="50000"/>
                  </a:prstClr>
                </a:solidFill>
                <a:ea typeface="Tahoma" pitchFamily="34" charset="0"/>
              </a:rPr>
              <a:t> </a:t>
            </a:r>
            <a:fld id="{CFE78FD3-A8B1-4C44-BFBE-1188407941C9}" type="slidenum">
              <a:rPr lang="en-US" altLang="ko-KR" b="1" smtClean="0">
                <a:solidFill>
                  <a:prstClr val="black">
                    <a:lumMod val="50000"/>
                    <a:lumOff val="50000"/>
                  </a:prstClr>
                </a:solidFill>
                <a:ea typeface="Tahoma" pitchFamily="34" charset="0"/>
              </a:rPr>
              <a:pPr>
                <a:defRPr/>
              </a:pPr>
              <a:t>‹#›</a:t>
            </a:fld>
            <a:endParaRPr lang="en-US" altLang="ko-KR" b="1">
              <a:solidFill>
                <a:prstClr val="black">
                  <a:lumMod val="50000"/>
                  <a:lumOff val="50000"/>
                </a:prstClr>
              </a:solidFill>
              <a:ea typeface="Tahoma" pitchFamily="34" charset="0"/>
            </a:endParaRPr>
          </a:p>
        </p:txBody>
      </p:sp>
      <p:sp>
        <p:nvSpPr>
          <p:cNvPr id="4" name="제목 개체 틀 5"/>
          <p:cNvSpPr>
            <a:spLocks noGrp="1"/>
          </p:cNvSpPr>
          <p:nvPr>
            <p:ph type="title"/>
          </p:nvPr>
        </p:nvSpPr>
        <p:spPr>
          <a:xfrm>
            <a:off x="111765" y="67427"/>
            <a:ext cx="11833503" cy="391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289590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1921400"/>
            <a:ext cx="12192000" cy="21376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</a:rPr>
              <a:t>Project NFYO</a:t>
            </a:r>
          </a:p>
          <a:p>
            <a:pPr algn="ctr"/>
            <a:br>
              <a:rPr lang="en-US" altLang="ko-KR" sz="1000" b="1" dirty="0">
                <a:solidFill>
                  <a:prstClr val="white"/>
                </a:solidFill>
              </a:rPr>
            </a:br>
            <a:r>
              <a:rPr lang="ko-KR" altLang="en-US" sz="4000" b="1" dirty="0">
                <a:solidFill>
                  <a:prstClr val="white"/>
                </a:solidFill>
              </a:rPr>
              <a:t>매장픽업주문 설계서</a:t>
            </a:r>
            <a:endParaRPr lang="en-US" altLang="ko-KR" sz="40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75817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-3775" y="6669063"/>
            <a:ext cx="12192000" cy="1913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 userDrawn="1"/>
        </p:nvSpPr>
        <p:spPr>
          <a:xfrm>
            <a:off x="0" y="0"/>
            <a:ext cx="12192000" cy="4586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8450825" y="100256"/>
            <a:ext cx="3350426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6352" algn="ctr" latinLnBrk="0">
              <a:lnSpc>
                <a:spcPct val="120000"/>
              </a:lnSpc>
              <a:spcBef>
                <a:spcPct val="20000"/>
              </a:spcBef>
            </a:pPr>
            <a:r>
              <a:rPr lang="en-US" altLang="ko-KR" sz="900" dirty="0">
                <a:solidFill>
                  <a:prstClr val="white"/>
                </a:solidFill>
                <a:latin typeface="맑은 고딕"/>
                <a:ea typeface="맑은 고딕"/>
              </a:rPr>
              <a:t>Project NFYO</a:t>
            </a:r>
            <a:endParaRPr lang="ko-KR" altLang="en-US" sz="900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9973354" y="-3226"/>
            <a:ext cx="107790" cy="363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5690666" y="6663983"/>
            <a:ext cx="1125415" cy="21579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72000" tIns="72000" rIns="72000" bIns="72000" anchor="ctr" anchorCtr="1"/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fld id="{D1C5355F-9353-4925-96BB-0D6F4C5880E3}" type="slidenum">
              <a:rPr lang="en-US" altLang="ko-KR" sz="1000" b="1">
                <a:solidFill>
                  <a:prstClr val="white"/>
                </a:solidFill>
                <a:latin typeface="맑은 고딕"/>
                <a:ea typeface="맑은 고딕"/>
              </a:rPr>
              <a:pPr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t>‹#›</a:t>
            </a:fld>
            <a:endParaRPr lang="ko-KR" altLang="en-US" sz="10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pic>
        <p:nvPicPr>
          <p:cNvPr id="15" name="Picture 2" descr="C:\Users\김낙형\Desktop\로고_GS.gif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12" b="89412" l="0" r="92462">
                        <a14:foregroundMark x1="77387" y1="51765" x2="76884" y2="69412"/>
                        <a14:foregroundMark x1="71357" y1="55294" x2="71859" y2="69412"/>
                        <a14:foregroundMark x1="59296" y1="57647" x2="59799" y2="71765"/>
                        <a14:foregroundMark x1="34673" y1="60000" x2="38693" y2="63529"/>
                        <a14:foregroundMark x1="17588" y1="54118" x2="24121" y2="67059"/>
                        <a14:foregroundMark x1="5025" y1="50588" x2="251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5820" r="10108" b="11672"/>
          <a:stretch/>
        </p:blipFill>
        <p:spPr bwMode="auto">
          <a:xfrm>
            <a:off x="3" y="6669063"/>
            <a:ext cx="1048550" cy="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335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5398" y="5"/>
            <a:ext cx="12192000" cy="413665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1332394" y="2483895"/>
            <a:ext cx="919486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1332394" y="2530361"/>
            <a:ext cx="919486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2661772" y="1313770"/>
            <a:ext cx="0" cy="5085565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3631112" y="336002"/>
            <a:ext cx="4929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latin typeface="+mn-ea"/>
                <a:ea typeface="+mn-ea"/>
              </a:rPr>
              <a:t>Project</a:t>
            </a:r>
            <a:r>
              <a:rPr lang="en-US" altLang="ko-KR" sz="1800" b="1" baseline="0" dirty="0">
                <a:latin typeface="+mn-ea"/>
                <a:ea typeface="+mn-ea"/>
              </a:rPr>
              <a:t> NFYO</a:t>
            </a:r>
            <a:endParaRPr lang="ko-KR" altLang="en-US" sz="1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056426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-3775" y="6669063"/>
            <a:ext cx="12192000" cy="1913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5690666" y="6663983"/>
            <a:ext cx="1125415" cy="21579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72000" tIns="72000" rIns="72000" bIns="72000" anchor="ctr" anchorCtr="1"/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fld id="{D1C5355F-9353-4925-96BB-0D6F4C5880E3}" type="slidenum">
              <a:rPr lang="en-US" altLang="ko-KR" sz="1000" b="1">
                <a:solidFill>
                  <a:prstClr val="white"/>
                </a:solidFill>
                <a:latin typeface="맑은 고딕"/>
                <a:ea typeface="맑은 고딕"/>
              </a:rPr>
              <a:pPr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t>‹#›</a:t>
            </a:fld>
            <a:endParaRPr lang="ko-KR" altLang="en-US" sz="10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pic>
        <p:nvPicPr>
          <p:cNvPr id="15" name="Picture 2" descr="C:\Users\김낙형\Desktop\로고_GS.gif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12" b="89412" l="0" r="92462">
                        <a14:foregroundMark x1="77387" y1="51765" x2="76884" y2="69412"/>
                        <a14:foregroundMark x1="71357" y1="55294" x2="71859" y2="69412"/>
                        <a14:foregroundMark x1="59296" y1="57647" x2="59799" y2="71765"/>
                        <a14:foregroundMark x1="34673" y1="60000" x2="38693" y2="63529"/>
                        <a14:foregroundMark x1="17588" y1="54118" x2="24121" y2="67059"/>
                        <a14:foregroundMark x1="5025" y1="50588" x2="251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5820" r="10108" b="11672"/>
          <a:stretch/>
        </p:blipFill>
        <p:spPr bwMode="auto">
          <a:xfrm>
            <a:off x="3" y="6669063"/>
            <a:ext cx="1048550" cy="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A219FD7-A289-4A18-B471-9AD34583E4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55434893"/>
              </p:ext>
            </p:extLst>
          </p:nvPr>
        </p:nvGraphicFramePr>
        <p:xfrm>
          <a:off x="203995" y="125414"/>
          <a:ext cx="11814114" cy="5532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4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3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93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</a:p>
                  </a:txBody>
                  <a:tcPr marL="112543" marR="112543" marT="45835" marB="4583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3" marR="112543" marT="45835" marB="45835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화면번호</a:t>
                      </a:r>
                    </a:p>
                  </a:txBody>
                  <a:tcPr marL="112543" marR="112543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2543" marR="112543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8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ko-KR" altLang="en-US" sz="1000" b="1" baseline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</a:p>
                  </a:txBody>
                  <a:tcPr marL="112543" marR="112543" marT="45835" marB="4583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3" marR="112543" marT="45835" marB="45835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1" marR="91441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1" marR="91441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DB3D69-8A52-40EA-BA9F-F5E036B22D72}"/>
              </a:ext>
            </a:extLst>
          </p:cNvPr>
          <p:cNvSpPr/>
          <p:nvPr userDrawn="1"/>
        </p:nvSpPr>
        <p:spPr bwMode="auto">
          <a:xfrm>
            <a:off x="209066" y="763206"/>
            <a:ext cx="4059040" cy="57899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D85541D-54BF-463C-9714-9094B049F2D2}"/>
              </a:ext>
            </a:extLst>
          </p:cNvPr>
          <p:cNvSpPr/>
          <p:nvPr userDrawn="1"/>
        </p:nvSpPr>
        <p:spPr bwMode="auto">
          <a:xfrm>
            <a:off x="8256241" y="763211"/>
            <a:ext cx="3761868" cy="5788409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CA2B0AD-B356-42AB-8E56-BA9123C9A7F4}"/>
              </a:ext>
            </a:extLst>
          </p:cNvPr>
          <p:cNvSpPr/>
          <p:nvPr userDrawn="1"/>
        </p:nvSpPr>
        <p:spPr bwMode="auto">
          <a:xfrm>
            <a:off x="8256240" y="763203"/>
            <a:ext cx="3761870" cy="3619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정책 설명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D85541D-54BF-463C-9714-9094B049F2D2}"/>
              </a:ext>
            </a:extLst>
          </p:cNvPr>
          <p:cNvSpPr/>
          <p:nvPr userDrawn="1"/>
        </p:nvSpPr>
        <p:spPr bwMode="auto">
          <a:xfrm>
            <a:off x="4372438" y="763211"/>
            <a:ext cx="3761868" cy="5788409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CA2B0AD-B356-42AB-8E56-BA9123C9A7F4}"/>
              </a:ext>
            </a:extLst>
          </p:cNvPr>
          <p:cNvSpPr/>
          <p:nvPr userDrawn="1"/>
        </p:nvSpPr>
        <p:spPr bwMode="auto">
          <a:xfrm>
            <a:off x="4372437" y="763203"/>
            <a:ext cx="3761870" cy="3619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설명</a:t>
            </a:r>
          </a:p>
        </p:txBody>
      </p:sp>
    </p:spTree>
    <p:extLst>
      <p:ext uri="{BB962C8B-B14F-4D97-AF65-F5344CB8AC3E}">
        <p14:creationId xmlns:p14="http://schemas.microsoft.com/office/powerpoint/2010/main" val="334928992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12"/>
          <p:cNvCxnSpPr>
            <a:cxnSpLocks noChangeShapeType="1"/>
          </p:cNvCxnSpPr>
          <p:nvPr userDrawn="1"/>
        </p:nvCxnSpPr>
        <p:spPr bwMode="auto">
          <a:xfrm>
            <a:off x="0" y="682107"/>
            <a:ext cx="12192000" cy="1588"/>
          </a:xfrm>
          <a:prstGeom prst="line">
            <a:avLst/>
          </a:prstGeom>
          <a:noFill/>
          <a:ln w="12700" cap="rnd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" name="제목 1"/>
          <p:cNvSpPr txBox="1">
            <a:spLocks/>
          </p:cNvSpPr>
          <p:nvPr userDrawn="1"/>
        </p:nvSpPr>
        <p:spPr>
          <a:xfrm>
            <a:off x="132863" y="115077"/>
            <a:ext cx="103632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서울남산체 EB" pitchFamily="18" charset="-127"/>
                <a:ea typeface="서울남산체 EB" pitchFamily="18" charset="-127"/>
                <a:cs typeface="+mj-cs"/>
              </a:defRPr>
            </a:lvl1pPr>
          </a:lstStyle>
          <a:p>
            <a:pPr>
              <a:buFont typeface="Wingdings" pitchFamily="2" charset="2"/>
              <a:buNone/>
            </a:pPr>
            <a:r>
              <a:rPr lang="ko-KR" altLang="en-US" sz="2800" dirty="0">
                <a:solidFill>
                  <a:srgbClr val="FF0000"/>
                </a:solidFill>
                <a:latin typeface="맑은 고딕"/>
                <a:ea typeface="맑은 고딕"/>
              </a:rPr>
              <a:t>＊</a:t>
            </a:r>
            <a:r>
              <a:rPr lang="ko-KR" altLang="en-US" sz="2800" dirty="0">
                <a:solidFill>
                  <a:prstClr val="black"/>
                </a:solidFill>
                <a:latin typeface="맑은 고딕"/>
                <a:ea typeface="맑은 고딕"/>
              </a:rPr>
              <a:t>목차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611556" y="818716"/>
            <a:ext cx="10968892" cy="4995863"/>
          </a:xfrm>
          <a:prstGeom prst="rect">
            <a:avLst/>
          </a:prstGeom>
        </p:spPr>
        <p:txBody>
          <a:bodyPr/>
          <a:lstStyle>
            <a:lvl1pPr marL="360009" indent="-360009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buFont typeface="+mj-lt"/>
              <a:buAutoNum type="arabicPeriod"/>
              <a:defRPr sz="2400">
                <a:latin typeface="+mn-ea"/>
                <a:ea typeface="+mn-ea"/>
              </a:defRPr>
            </a:lvl1pPr>
            <a:lvl2pPr marL="648016" indent="-288007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buFont typeface="+mj-lt"/>
              <a:buAutoNum type="arabicParenR"/>
              <a:defRPr sz="2000" i="1">
                <a:latin typeface="+mn-ea"/>
                <a:ea typeface="+mn-ea"/>
              </a:defRPr>
            </a:lvl2pPr>
            <a:lvl3pPr marL="900023" indent="-252007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buFont typeface="+mj-ea"/>
              <a:buAutoNum type="circleNumDbPlain"/>
              <a:defRPr sz="1400" i="1">
                <a:latin typeface="+mn-ea"/>
                <a:ea typeface="+mn-ea"/>
              </a:defRPr>
            </a:lvl3pPr>
            <a:lvl4pPr marL="1080027" indent="-144003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defRPr sz="1100" i="1">
                <a:latin typeface="+mn-ea"/>
                <a:ea typeface="+mn-ea"/>
              </a:defRPr>
            </a:lvl4pPr>
            <a:lvl5pPr marL="1260032" indent="-108002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defRPr sz="900" i="1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9952537" y="5"/>
            <a:ext cx="107790" cy="3635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 bwMode="auto">
          <a:xfrm>
            <a:off x="5320529" y="6642211"/>
            <a:ext cx="1125415" cy="21579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72000" tIns="72000" rIns="72000" bIns="72000" anchor="ctr" anchorCtr="1"/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fld id="{D1C5355F-9353-4925-96BB-0D6F4C5880E3}" type="slidenum">
              <a:rPr lang="en-US" altLang="ko-KR" sz="1000" b="1">
                <a:solidFill>
                  <a:prstClr val="black"/>
                </a:solidFill>
                <a:latin typeface="맑은 고딕"/>
                <a:ea typeface="맑은 고딕"/>
              </a:rPr>
              <a:pPr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t>‹#›</a:t>
            </a:fld>
            <a:endParaRPr lang="ko-KR" altLang="en-US" sz="10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11" name="Picture 2" descr="C:\Users\김낙형\Desktop\로고_GS.gif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12" b="89412" l="0" r="92462">
                        <a14:foregroundMark x1="77387" y1="51765" x2="76884" y2="69412"/>
                        <a14:foregroundMark x1="71357" y1="55294" x2="71859" y2="69412"/>
                        <a14:foregroundMark x1="59296" y1="57647" x2="59799" y2="71765"/>
                        <a14:foregroundMark x1="34673" y1="60000" x2="38693" y2="63529"/>
                        <a14:foregroundMark x1="17588" y1="54118" x2="24121" y2="67059"/>
                        <a14:foregroundMark x1="5025" y1="50588" x2="251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5820" r="10108" b="11672"/>
          <a:stretch/>
        </p:blipFill>
        <p:spPr bwMode="auto">
          <a:xfrm>
            <a:off x="3" y="6647291"/>
            <a:ext cx="1048550" cy="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 userDrawn="1"/>
        </p:nvSpPr>
        <p:spPr>
          <a:xfrm>
            <a:off x="8450825" y="100256"/>
            <a:ext cx="3350426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6352" algn="ctr" latinLnBrk="0">
              <a:lnSpc>
                <a:spcPct val="120000"/>
              </a:lnSpc>
              <a:spcBef>
                <a:spcPct val="20000"/>
              </a:spcBef>
            </a:pPr>
            <a:r>
              <a:rPr lang="en-US" altLang="ko-KR" sz="900" b="1" dirty="0">
                <a:solidFill>
                  <a:prstClr val="black"/>
                </a:solidFill>
                <a:latin typeface="맑은 고딕"/>
                <a:ea typeface="맑은 고딕"/>
              </a:rPr>
              <a:t>Project NFYO</a:t>
            </a:r>
            <a:endParaRPr lang="ko-KR" altLang="en-US" sz="9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9148116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12"/>
          <p:cNvCxnSpPr>
            <a:cxnSpLocks noChangeShapeType="1"/>
          </p:cNvCxnSpPr>
          <p:nvPr userDrawn="1"/>
        </p:nvCxnSpPr>
        <p:spPr bwMode="auto">
          <a:xfrm>
            <a:off x="0" y="584200"/>
            <a:ext cx="12192000" cy="1588"/>
          </a:xfrm>
          <a:prstGeom prst="line">
            <a:avLst/>
          </a:prstGeom>
          <a:noFill/>
          <a:ln w="12700" cap="rnd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32863" y="139700"/>
            <a:ext cx="103632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0" name="직선 연결선 12"/>
          <p:cNvCxnSpPr>
            <a:cxnSpLocks noChangeShapeType="1"/>
          </p:cNvCxnSpPr>
          <p:nvPr userDrawn="1"/>
        </p:nvCxnSpPr>
        <p:spPr bwMode="auto">
          <a:xfrm>
            <a:off x="0" y="6577762"/>
            <a:ext cx="12192000" cy="1588"/>
          </a:xfrm>
          <a:prstGeom prst="line">
            <a:avLst/>
          </a:prstGeom>
          <a:noFill/>
          <a:ln w="12700" cap="rnd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4" name="직사각형 13"/>
          <p:cNvSpPr/>
          <p:nvPr userDrawn="1"/>
        </p:nvSpPr>
        <p:spPr>
          <a:xfrm>
            <a:off x="9952537" y="5"/>
            <a:ext cx="107790" cy="3635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 bwMode="auto">
          <a:xfrm>
            <a:off x="5320529" y="6642211"/>
            <a:ext cx="1125415" cy="21579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72000" tIns="72000" rIns="72000" bIns="72000" anchor="ctr" anchorCtr="1"/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fld id="{D1C5355F-9353-4925-96BB-0D6F4C5880E3}" type="slidenum">
              <a:rPr lang="en-US" altLang="ko-KR" sz="1000" b="1">
                <a:solidFill>
                  <a:prstClr val="black"/>
                </a:solidFill>
                <a:latin typeface="맑은 고딕"/>
                <a:ea typeface="맑은 고딕"/>
              </a:rPr>
              <a:pPr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t>‹#›</a:t>
            </a:fld>
            <a:endParaRPr lang="ko-KR" altLang="en-US" sz="10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15" name="Picture 2" descr="C:\Users\김낙형\Desktop\로고_GS.gif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12" b="89412" l="0" r="92462">
                        <a14:foregroundMark x1="77387" y1="51765" x2="76884" y2="69412"/>
                        <a14:foregroundMark x1="71357" y1="55294" x2="71859" y2="69412"/>
                        <a14:foregroundMark x1="59296" y1="57647" x2="59799" y2="71765"/>
                        <a14:foregroundMark x1="34673" y1="60000" x2="38693" y2="63529"/>
                        <a14:foregroundMark x1="17588" y1="54118" x2="24121" y2="67059"/>
                        <a14:foregroundMark x1="5025" y1="50588" x2="251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5820" r="10108" b="11672"/>
          <a:stretch/>
        </p:blipFill>
        <p:spPr bwMode="auto">
          <a:xfrm>
            <a:off x="3" y="6647291"/>
            <a:ext cx="1048550" cy="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 userDrawn="1"/>
        </p:nvSpPr>
        <p:spPr>
          <a:xfrm>
            <a:off x="8450825" y="100256"/>
            <a:ext cx="3350426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6352" algn="ctr" latinLnBrk="0">
              <a:lnSpc>
                <a:spcPct val="120000"/>
              </a:lnSpc>
              <a:spcBef>
                <a:spcPct val="20000"/>
              </a:spcBef>
            </a:pPr>
            <a:r>
              <a:rPr lang="en-US" altLang="ko-KR" sz="900" b="1" dirty="0">
                <a:solidFill>
                  <a:prstClr val="black"/>
                </a:solidFill>
                <a:latin typeface="맑은 고딕"/>
                <a:ea typeface="맑은 고딕"/>
              </a:rPr>
              <a:t>Project NFYO</a:t>
            </a:r>
            <a:endParaRPr lang="ko-KR" altLang="en-US" sz="9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4826701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5398" y="5"/>
            <a:ext cx="12192000" cy="413665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1332394" y="2483895"/>
            <a:ext cx="919486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1332394" y="2530361"/>
            <a:ext cx="919486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2661772" y="1313770"/>
            <a:ext cx="0" cy="5085565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3631112" y="336002"/>
            <a:ext cx="4929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prstClr val="black"/>
                </a:solidFill>
                <a:latin typeface="맑은 고딕"/>
                <a:ea typeface="맑은 고딕"/>
              </a:rPr>
              <a:t>Project NFYO</a:t>
            </a:r>
            <a:endParaRPr lang="ko-KR" altLang="en-US" sz="18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72827811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1921400"/>
            <a:ext cx="12192000" cy="21376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b="1" dirty="0">
                <a:solidFill>
                  <a:prstClr val="white"/>
                </a:solidFill>
              </a:rPr>
              <a:t>EOD</a:t>
            </a:r>
          </a:p>
        </p:txBody>
      </p:sp>
    </p:spTree>
    <p:extLst>
      <p:ext uri="{BB962C8B-B14F-4D97-AF65-F5344CB8AC3E}">
        <p14:creationId xmlns:p14="http://schemas.microsoft.com/office/powerpoint/2010/main" val="364856551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34075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67924" y="6553924"/>
            <a:ext cx="114049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굴림" pitchFamily="50" charset="-127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prstClr val="black">
                    <a:lumMod val="50000"/>
                    <a:lumOff val="50000"/>
                  </a:prstClr>
                </a:solidFill>
                <a:ea typeface="Tahoma" pitchFamily="34" charset="0"/>
              </a:rPr>
              <a:t>page :</a:t>
            </a:r>
            <a:r>
              <a:rPr lang="en-US" altLang="ko-KR" b="1">
                <a:solidFill>
                  <a:prstClr val="black">
                    <a:lumMod val="50000"/>
                    <a:lumOff val="50000"/>
                  </a:prstClr>
                </a:solidFill>
                <a:ea typeface="Tahoma" pitchFamily="34" charset="0"/>
              </a:rPr>
              <a:t> </a:t>
            </a:r>
            <a:fld id="{CFE78FD3-A8B1-4C44-BFBE-1188407941C9}" type="slidenum">
              <a:rPr lang="en-US" altLang="ko-KR" b="1" smtClean="0">
                <a:solidFill>
                  <a:prstClr val="black">
                    <a:lumMod val="50000"/>
                    <a:lumOff val="50000"/>
                  </a:prstClr>
                </a:solidFill>
                <a:ea typeface="Tahoma" pitchFamily="34" charset="0"/>
              </a:rPr>
              <a:pPr>
                <a:defRPr/>
              </a:pPr>
              <a:t>‹#›</a:t>
            </a:fld>
            <a:endParaRPr lang="en-US" altLang="ko-KR" b="1">
              <a:solidFill>
                <a:prstClr val="black">
                  <a:lumMod val="50000"/>
                  <a:lumOff val="50000"/>
                </a:prstClr>
              </a:solidFill>
              <a:ea typeface="Tahoma" pitchFamily="34" charset="0"/>
            </a:endParaRPr>
          </a:p>
        </p:txBody>
      </p:sp>
      <p:sp>
        <p:nvSpPr>
          <p:cNvPr id="4" name="제목 개체 틀 5"/>
          <p:cNvSpPr>
            <a:spLocks noGrp="1"/>
          </p:cNvSpPr>
          <p:nvPr>
            <p:ph type="title"/>
          </p:nvPr>
        </p:nvSpPr>
        <p:spPr>
          <a:xfrm>
            <a:off x="111765" y="67427"/>
            <a:ext cx="11833503" cy="391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265193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1921400"/>
            <a:ext cx="12192000" cy="21376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</a:rPr>
              <a:t>Project NFYO</a:t>
            </a:r>
          </a:p>
          <a:p>
            <a:pPr algn="ctr"/>
            <a:br>
              <a:rPr lang="en-US" altLang="ko-KR" sz="1000" b="1" dirty="0">
                <a:solidFill>
                  <a:prstClr val="white"/>
                </a:solidFill>
              </a:rPr>
            </a:br>
            <a:r>
              <a:rPr lang="ko-KR" altLang="en-US" sz="4000" b="1" dirty="0">
                <a:solidFill>
                  <a:prstClr val="white"/>
                </a:solidFill>
              </a:rPr>
              <a:t>매장픽업주문 설계서</a:t>
            </a:r>
            <a:endParaRPr lang="en-US" altLang="ko-KR" sz="40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21335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-3775" y="6669063"/>
            <a:ext cx="12192000" cy="1913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 userDrawn="1"/>
        </p:nvSpPr>
        <p:spPr>
          <a:xfrm>
            <a:off x="0" y="0"/>
            <a:ext cx="12192000" cy="4586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8450825" y="100256"/>
            <a:ext cx="3350426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6352" algn="ctr" latinLnBrk="0">
              <a:lnSpc>
                <a:spcPct val="120000"/>
              </a:lnSpc>
              <a:spcBef>
                <a:spcPct val="20000"/>
              </a:spcBef>
            </a:pPr>
            <a:r>
              <a:rPr lang="en-US" altLang="ko-KR" sz="900" dirty="0">
                <a:solidFill>
                  <a:prstClr val="white"/>
                </a:solidFill>
                <a:latin typeface="맑은 고딕"/>
                <a:ea typeface="맑은 고딕"/>
              </a:rPr>
              <a:t>Project NFYO</a:t>
            </a:r>
            <a:endParaRPr lang="ko-KR" altLang="en-US" sz="900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9973354" y="-3226"/>
            <a:ext cx="107790" cy="363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5690666" y="6663983"/>
            <a:ext cx="1125415" cy="21579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72000" tIns="72000" rIns="72000" bIns="72000" anchor="ctr" anchorCtr="1"/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fld id="{D1C5355F-9353-4925-96BB-0D6F4C5880E3}" type="slidenum">
              <a:rPr lang="en-US" altLang="ko-KR" sz="1000" b="1">
                <a:solidFill>
                  <a:prstClr val="white"/>
                </a:solidFill>
                <a:latin typeface="맑은 고딕"/>
                <a:ea typeface="맑은 고딕"/>
              </a:rPr>
              <a:pPr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t>‹#›</a:t>
            </a:fld>
            <a:endParaRPr lang="ko-KR" altLang="en-US" sz="10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pic>
        <p:nvPicPr>
          <p:cNvPr id="15" name="Picture 2" descr="C:\Users\김낙형\Desktop\로고_GS.gif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12" b="89412" l="0" r="92462">
                        <a14:foregroundMark x1="77387" y1="51765" x2="76884" y2="69412"/>
                        <a14:foregroundMark x1="71357" y1="55294" x2="71859" y2="69412"/>
                        <a14:foregroundMark x1="59296" y1="57647" x2="59799" y2="71765"/>
                        <a14:foregroundMark x1="34673" y1="60000" x2="38693" y2="63529"/>
                        <a14:foregroundMark x1="17588" y1="54118" x2="24121" y2="67059"/>
                        <a14:foregroundMark x1="5025" y1="50588" x2="251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5820" r="10108" b="11672"/>
          <a:stretch/>
        </p:blipFill>
        <p:spPr bwMode="auto">
          <a:xfrm>
            <a:off x="3" y="6669063"/>
            <a:ext cx="1048550" cy="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87306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-3775" y="6669063"/>
            <a:ext cx="12192000" cy="1913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5690666" y="6663983"/>
            <a:ext cx="1125415" cy="21579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72000" tIns="72000" rIns="72000" bIns="72000" anchor="ctr" anchorCtr="1"/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fld id="{D1C5355F-9353-4925-96BB-0D6F4C5880E3}" type="slidenum">
              <a:rPr lang="en-US" altLang="ko-KR" sz="1000" b="1">
                <a:solidFill>
                  <a:prstClr val="white"/>
                </a:solidFill>
                <a:latin typeface="맑은 고딕"/>
                <a:ea typeface="맑은 고딕"/>
              </a:rPr>
              <a:pPr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t>‹#›</a:t>
            </a:fld>
            <a:endParaRPr lang="ko-KR" altLang="en-US" sz="10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pic>
        <p:nvPicPr>
          <p:cNvPr id="15" name="Picture 2" descr="C:\Users\김낙형\Desktop\로고_GS.gif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12" b="89412" l="0" r="92462">
                        <a14:foregroundMark x1="77387" y1="51765" x2="76884" y2="69412"/>
                        <a14:foregroundMark x1="71357" y1="55294" x2="71859" y2="69412"/>
                        <a14:foregroundMark x1="59296" y1="57647" x2="59799" y2="71765"/>
                        <a14:foregroundMark x1="34673" y1="60000" x2="38693" y2="63529"/>
                        <a14:foregroundMark x1="17588" y1="54118" x2="24121" y2="67059"/>
                        <a14:foregroundMark x1="5025" y1="50588" x2="251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5820" r="10108" b="11672"/>
          <a:stretch/>
        </p:blipFill>
        <p:spPr bwMode="auto">
          <a:xfrm>
            <a:off x="3" y="6669063"/>
            <a:ext cx="1048550" cy="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A219FD7-A289-4A18-B471-9AD34583E4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63911043"/>
              </p:ext>
            </p:extLst>
          </p:nvPr>
        </p:nvGraphicFramePr>
        <p:xfrm>
          <a:off x="203995" y="125414"/>
          <a:ext cx="11814114" cy="5532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4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3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93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</a:p>
                  </a:txBody>
                  <a:tcPr marL="112543" marR="112543" marT="45835" marB="4583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3" marR="112543" marT="45835" marB="45835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화면번호</a:t>
                      </a:r>
                    </a:p>
                  </a:txBody>
                  <a:tcPr marL="112543" marR="112543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2543" marR="112543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8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ko-KR" altLang="en-US" sz="1000" b="1" baseline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</a:p>
                  </a:txBody>
                  <a:tcPr marL="112543" marR="112543" marT="45835" marB="4583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3" marR="112543" marT="45835" marB="45835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1" marR="91441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1" marR="91441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DB3D69-8A52-40EA-BA9F-F5E036B22D72}"/>
              </a:ext>
            </a:extLst>
          </p:cNvPr>
          <p:cNvSpPr/>
          <p:nvPr userDrawn="1"/>
        </p:nvSpPr>
        <p:spPr bwMode="auto">
          <a:xfrm>
            <a:off x="209066" y="763206"/>
            <a:ext cx="4059040" cy="57899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D85541D-54BF-463C-9714-9094B049F2D2}"/>
              </a:ext>
            </a:extLst>
          </p:cNvPr>
          <p:cNvSpPr/>
          <p:nvPr userDrawn="1"/>
        </p:nvSpPr>
        <p:spPr bwMode="auto">
          <a:xfrm>
            <a:off x="8256241" y="763211"/>
            <a:ext cx="3761868" cy="5788409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CA2B0AD-B356-42AB-8E56-BA9123C9A7F4}"/>
              </a:ext>
            </a:extLst>
          </p:cNvPr>
          <p:cNvSpPr/>
          <p:nvPr userDrawn="1"/>
        </p:nvSpPr>
        <p:spPr bwMode="auto">
          <a:xfrm>
            <a:off x="8256240" y="763203"/>
            <a:ext cx="3761870" cy="3619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정책 설명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D85541D-54BF-463C-9714-9094B049F2D2}"/>
              </a:ext>
            </a:extLst>
          </p:cNvPr>
          <p:cNvSpPr/>
          <p:nvPr userDrawn="1"/>
        </p:nvSpPr>
        <p:spPr bwMode="auto">
          <a:xfrm>
            <a:off x="4372438" y="763211"/>
            <a:ext cx="3761868" cy="5788409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CA2B0AD-B356-42AB-8E56-BA9123C9A7F4}"/>
              </a:ext>
            </a:extLst>
          </p:cNvPr>
          <p:cNvSpPr/>
          <p:nvPr userDrawn="1"/>
        </p:nvSpPr>
        <p:spPr bwMode="auto">
          <a:xfrm>
            <a:off x="4372437" y="763203"/>
            <a:ext cx="3761870" cy="3619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설명</a:t>
            </a:r>
          </a:p>
        </p:txBody>
      </p:sp>
    </p:spTree>
    <p:extLst>
      <p:ext uri="{BB962C8B-B14F-4D97-AF65-F5344CB8AC3E}">
        <p14:creationId xmlns:p14="http://schemas.microsoft.com/office/powerpoint/2010/main" val="34924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1921400"/>
            <a:ext cx="12192000" cy="21376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b="1" dirty="0"/>
              <a:t>EOD</a:t>
            </a:r>
          </a:p>
        </p:txBody>
      </p:sp>
    </p:spTree>
    <p:extLst>
      <p:ext uri="{BB962C8B-B14F-4D97-AF65-F5344CB8AC3E}">
        <p14:creationId xmlns:p14="http://schemas.microsoft.com/office/powerpoint/2010/main" val="408625325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12"/>
          <p:cNvCxnSpPr>
            <a:cxnSpLocks noChangeShapeType="1"/>
          </p:cNvCxnSpPr>
          <p:nvPr userDrawn="1"/>
        </p:nvCxnSpPr>
        <p:spPr bwMode="auto">
          <a:xfrm>
            <a:off x="0" y="682107"/>
            <a:ext cx="12192000" cy="1588"/>
          </a:xfrm>
          <a:prstGeom prst="line">
            <a:avLst/>
          </a:prstGeom>
          <a:noFill/>
          <a:ln w="12700" cap="rnd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" name="제목 1"/>
          <p:cNvSpPr txBox="1">
            <a:spLocks/>
          </p:cNvSpPr>
          <p:nvPr userDrawn="1"/>
        </p:nvSpPr>
        <p:spPr>
          <a:xfrm>
            <a:off x="132863" y="115077"/>
            <a:ext cx="103632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서울남산체 EB" pitchFamily="18" charset="-127"/>
                <a:ea typeface="서울남산체 EB" pitchFamily="18" charset="-127"/>
                <a:cs typeface="+mj-cs"/>
              </a:defRPr>
            </a:lvl1pPr>
          </a:lstStyle>
          <a:p>
            <a:pPr>
              <a:buFont typeface="Wingdings" pitchFamily="2" charset="2"/>
              <a:buNone/>
            </a:pPr>
            <a:r>
              <a:rPr lang="ko-KR" altLang="en-US" sz="2800" dirty="0">
                <a:solidFill>
                  <a:srgbClr val="FF0000"/>
                </a:solidFill>
                <a:latin typeface="맑은 고딕"/>
                <a:ea typeface="맑은 고딕"/>
              </a:rPr>
              <a:t>＊</a:t>
            </a:r>
            <a:r>
              <a:rPr lang="ko-KR" altLang="en-US" sz="2800" dirty="0">
                <a:solidFill>
                  <a:prstClr val="black"/>
                </a:solidFill>
                <a:latin typeface="맑은 고딕"/>
                <a:ea typeface="맑은 고딕"/>
              </a:rPr>
              <a:t>목차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611556" y="818716"/>
            <a:ext cx="10968892" cy="4995863"/>
          </a:xfrm>
          <a:prstGeom prst="rect">
            <a:avLst/>
          </a:prstGeom>
        </p:spPr>
        <p:txBody>
          <a:bodyPr/>
          <a:lstStyle>
            <a:lvl1pPr marL="360009" indent="-360009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buFont typeface="+mj-lt"/>
              <a:buAutoNum type="arabicPeriod"/>
              <a:defRPr sz="2400">
                <a:latin typeface="+mn-ea"/>
                <a:ea typeface="+mn-ea"/>
              </a:defRPr>
            </a:lvl1pPr>
            <a:lvl2pPr marL="648016" indent="-288007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buFont typeface="+mj-lt"/>
              <a:buAutoNum type="arabicParenR"/>
              <a:defRPr sz="2000" i="1">
                <a:latin typeface="+mn-ea"/>
                <a:ea typeface="+mn-ea"/>
              </a:defRPr>
            </a:lvl2pPr>
            <a:lvl3pPr marL="900023" indent="-252007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buFont typeface="+mj-ea"/>
              <a:buAutoNum type="circleNumDbPlain"/>
              <a:defRPr sz="1400" i="1">
                <a:latin typeface="+mn-ea"/>
                <a:ea typeface="+mn-ea"/>
              </a:defRPr>
            </a:lvl3pPr>
            <a:lvl4pPr marL="1080027" indent="-144003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defRPr sz="1100" i="1">
                <a:latin typeface="+mn-ea"/>
                <a:ea typeface="+mn-ea"/>
              </a:defRPr>
            </a:lvl4pPr>
            <a:lvl5pPr marL="1260032" indent="-108002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defRPr sz="900" i="1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9952537" y="5"/>
            <a:ext cx="107790" cy="3635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 bwMode="auto">
          <a:xfrm>
            <a:off x="5320529" y="6642211"/>
            <a:ext cx="1125415" cy="21579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72000" tIns="72000" rIns="72000" bIns="72000" anchor="ctr" anchorCtr="1"/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fld id="{D1C5355F-9353-4925-96BB-0D6F4C5880E3}" type="slidenum">
              <a:rPr lang="en-US" altLang="ko-KR" sz="1000" b="1">
                <a:solidFill>
                  <a:prstClr val="black"/>
                </a:solidFill>
                <a:latin typeface="맑은 고딕"/>
                <a:ea typeface="맑은 고딕"/>
              </a:rPr>
              <a:pPr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t>‹#›</a:t>
            </a:fld>
            <a:endParaRPr lang="ko-KR" altLang="en-US" sz="10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11" name="Picture 2" descr="C:\Users\김낙형\Desktop\로고_GS.gif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12" b="89412" l="0" r="92462">
                        <a14:foregroundMark x1="77387" y1="51765" x2="76884" y2="69412"/>
                        <a14:foregroundMark x1="71357" y1="55294" x2="71859" y2="69412"/>
                        <a14:foregroundMark x1="59296" y1="57647" x2="59799" y2="71765"/>
                        <a14:foregroundMark x1="34673" y1="60000" x2="38693" y2="63529"/>
                        <a14:foregroundMark x1="17588" y1="54118" x2="24121" y2="67059"/>
                        <a14:foregroundMark x1="5025" y1="50588" x2="251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5820" r="10108" b="11672"/>
          <a:stretch/>
        </p:blipFill>
        <p:spPr bwMode="auto">
          <a:xfrm>
            <a:off x="3" y="6647291"/>
            <a:ext cx="1048550" cy="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 userDrawn="1"/>
        </p:nvSpPr>
        <p:spPr>
          <a:xfrm>
            <a:off x="8450825" y="100256"/>
            <a:ext cx="3350426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6352" algn="ctr" latinLnBrk="0">
              <a:lnSpc>
                <a:spcPct val="120000"/>
              </a:lnSpc>
              <a:spcBef>
                <a:spcPct val="20000"/>
              </a:spcBef>
            </a:pPr>
            <a:r>
              <a:rPr lang="en-US" altLang="ko-KR" sz="900" b="1" dirty="0">
                <a:solidFill>
                  <a:prstClr val="black"/>
                </a:solidFill>
                <a:latin typeface="맑은 고딕"/>
                <a:ea typeface="맑은 고딕"/>
              </a:rPr>
              <a:t>Project NFYO</a:t>
            </a:r>
            <a:endParaRPr lang="ko-KR" altLang="en-US" sz="9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252332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12"/>
          <p:cNvCxnSpPr>
            <a:cxnSpLocks noChangeShapeType="1"/>
          </p:cNvCxnSpPr>
          <p:nvPr userDrawn="1"/>
        </p:nvCxnSpPr>
        <p:spPr bwMode="auto">
          <a:xfrm>
            <a:off x="0" y="584200"/>
            <a:ext cx="12192000" cy="1588"/>
          </a:xfrm>
          <a:prstGeom prst="line">
            <a:avLst/>
          </a:prstGeom>
          <a:noFill/>
          <a:ln w="12700" cap="rnd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32863" y="139700"/>
            <a:ext cx="103632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0" name="직선 연결선 12"/>
          <p:cNvCxnSpPr>
            <a:cxnSpLocks noChangeShapeType="1"/>
          </p:cNvCxnSpPr>
          <p:nvPr userDrawn="1"/>
        </p:nvCxnSpPr>
        <p:spPr bwMode="auto">
          <a:xfrm>
            <a:off x="0" y="6577762"/>
            <a:ext cx="12192000" cy="1588"/>
          </a:xfrm>
          <a:prstGeom prst="line">
            <a:avLst/>
          </a:prstGeom>
          <a:noFill/>
          <a:ln w="12700" cap="rnd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4" name="직사각형 13"/>
          <p:cNvSpPr/>
          <p:nvPr userDrawn="1"/>
        </p:nvSpPr>
        <p:spPr>
          <a:xfrm>
            <a:off x="9952537" y="5"/>
            <a:ext cx="107790" cy="3635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 bwMode="auto">
          <a:xfrm>
            <a:off x="5320529" y="6642211"/>
            <a:ext cx="1125415" cy="21579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72000" tIns="72000" rIns="72000" bIns="72000" anchor="ctr" anchorCtr="1"/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fld id="{D1C5355F-9353-4925-96BB-0D6F4C5880E3}" type="slidenum">
              <a:rPr lang="en-US" altLang="ko-KR" sz="1000" b="1">
                <a:solidFill>
                  <a:prstClr val="black"/>
                </a:solidFill>
                <a:latin typeface="맑은 고딕"/>
                <a:ea typeface="맑은 고딕"/>
              </a:rPr>
              <a:pPr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t>‹#›</a:t>
            </a:fld>
            <a:endParaRPr lang="ko-KR" altLang="en-US" sz="10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15" name="Picture 2" descr="C:\Users\김낙형\Desktop\로고_GS.gif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12" b="89412" l="0" r="92462">
                        <a14:foregroundMark x1="77387" y1="51765" x2="76884" y2="69412"/>
                        <a14:foregroundMark x1="71357" y1="55294" x2="71859" y2="69412"/>
                        <a14:foregroundMark x1="59296" y1="57647" x2="59799" y2="71765"/>
                        <a14:foregroundMark x1="34673" y1="60000" x2="38693" y2="63529"/>
                        <a14:foregroundMark x1="17588" y1="54118" x2="24121" y2="67059"/>
                        <a14:foregroundMark x1="5025" y1="50588" x2="251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5820" r="10108" b="11672"/>
          <a:stretch/>
        </p:blipFill>
        <p:spPr bwMode="auto">
          <a:xfrm>
            <a:off x="3" y="6647291"/>
            <a:ext cx="1048550" cy="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 userDrawn="1"/>
        </p:nvSpPr>
        <p:spPr>
          <a:xfrm>
            <a:off x="8450825" y="100256"/>
            <a:ext cx="3350426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6352" algn="ctr" latinLnBrk="0">
              <a:lnSpc>
                <a:spcPct val="120000"/>
              </a:lnSpc>
              <a:spcBef>
                <a:spcPct val="20000"/>
              </a:spcBef>
            </a:pPr>
            <a:r>
              <a:rPr lang="en-US" altLang="ko-KR" sz="900" b="1" dirty="0">
                <a:solidFill>
                  <a:prstClr val="black"/>
                </a:solidFill>
                <a:latin typeface="맑은 고딕"/>
                <a:ea typeface="맑은 고딕"/>
              </a:rPr>
              <a:t>Project NFYO</a:t>
            </a:r>
            <a:endParaRPr lang="ko-KR" altLang="en-US" sz="9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7968620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5398" y="5"/>
            <a:ext cx="12192000" cy="413665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1332394" y="2483895"/>
            <a:ext cx="919486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1332394" y="2530361"/>
            <a:ext cx="919486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2661772" y="1313770"/>
            <a:ext cx="0" cy="5085565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3631112" y="336002"/>
            <a:ext cx="4929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prstClr val="black"/>
                </a:solidFill>
                <a:latin typeface="맑은 고딕"/>
                <a:ea typeface="맑은 고딕"/>
              </a:rPr>
              <a:t>Project NFYO</a:t>
            </a:r>
            <a:endParaRPr lang="ko-KR" altLang="en-US" sz="18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4202275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1921400"/>
            <a:ext cx="12192000" cy="21376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b="1" dirty="0">
                <a:solidFill>
                  <a:prstClr val="white"/>
                </a:solidFill>
              </a:rPr>
              <a:t>EOD</a:t>
            </a:r>
          </a:p>
        </p:txBody>
      </p:sp>
    </p:spTree>
    <p:extLst>
      <p:ext uri="{BB962C8B-B14F-4D97-AF65-F5344CB8AC3E}">
        <p14:creationId xmlns:p14="http://schemas.microsoft.com/office/powerpoint/2010/main" val="223186481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14932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67924" y="6553924"/>
            <a:ext cx="114049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굴림" pitchFamily="50" charset="-127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prstClr val="black">
                    <a:lumMod val="50000"/>
                    <a:lumOff val="50000"/>
                  </a:prstClr>
                </a:solidFill>
                <a:ea typeface="Tahoma" pitchFamily="34" charset="0"/>
              </a:rPr>
              <a:t>page :</a:t>
            </a:r>
            <a:r>
              <a:rPr lang="en-US" altLang="ko-KR" b="1">
                <a:solidFill>
                  <a:prstClr val="black">
                    <a:lumMod val="50000"/>
                    <a:lumOff val="50000"/>
                  </a:prstClr>
                </a:solidFill>
                <a:ea typeface="Tahoma" pitchFamily="34" charset="0"/>
              </a:rPr>
              <a:t> </a:t>
            </a:r>
            <a:fld id="{CFE78FD3-A8B1-4C44-BFBE-1188407941C9}" type="slidenum">
              <a:rPr lang="en-US" altLang="ko-KR" b="1" smtClean="0">
                <a:solidFill>
                  <a:prstClr val="black">
                    <a:lumMod val="50000"/>
                    <a:lumOff val="50000"/>
                  </a:prstClr>
                </a:solidFill>
                <a:ea typeface="Tahoma" pitchFamily="34" charset="0"/>
              </a:rPr>
              <a:pPr>
                <a:defRPr/>
              </a:pPr>
              <a:t>‹#›</a:t>
            </a:fld>
            <a:endParaRPr lang="en-US" altLang="ko-KR" b="1">
              <a:solidFill>
                <a:prstClr val="black">
                  <a:lumMod val="50000"/>
                  <a:lumOff val="50000"/>
                </a:prstClr>
              </a:solidFill>
              <a:ea typeface="Tahoma" pitchFamily="34" charset="0"/>
            </a:endParaRPr>
          </a:p>
        </p:txBody>
      </p:sp>
      <p:sp>
        <p:nvSpPr>
          <p:cNvPr id="4" name="제목 개체 틀 5"/>
          <p:cNvSpPr>
            <a:spLocks noGrp="1"/>
          </p:cNvSpPr>
          <p:nvPr>
            <p:ph type="title"/>
          </p:nvPr>
        </p:nvSpPr>
        <p:spPr>
          <a:xfrm>
            <a:off x="111765" y="67427"/>
            <a:ext cx="11833503" cy="391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3041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67924" y="6553924"/>
            <a:ext cx="114049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굴림" pitchFamily="50" charset="-127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 altLang="ko-KR">
                <a:ea typeface="Tahoma" pitchFamily="34" charset="0"/>
              </a:rPr>
              <a:t>page :</a:t>
            </a:r>
            <a:r>
              <a:rPr lang="en-US" altLang="ko-KR" b="1">
                <a:ea typeface="Tahoma" pitchFamily="34" charset="0"/>
              </a:rPr>
              <a:t> </a:t>
            </a:r>
            <a:fld id="{CFE78FD3-A8B1-4C44-BFBE-1188407941C9}" type="slidenum">
              <a:rPr lang="en-US" altLang="ko-KR" b="1" smtClean="0">
                <a:ea typeface="Tahoma" pitchFamily="34" charset="0"/>
              </a:rPr>
              <a:pPr>
                <a:defRPr/>
              </a:pPr>
              <a:t>‹#›</a:t>
            </a:fld>
            <a:endParaRPr lang="en-US" altLang="ko-KR" b="1">
              <a:ea typeface="Tahoma" pitchFamily="34" charset="0"/>
            </a:endParaRPr>
          </a:p>
        </p:txBody>
      </p:sp>
      <p:sp>
        <p:nvSpPr>
          <p:cNvPr id="4" name="제목 개체 틀 5"/>
          <p:cNvSpPr>
            <a:spLocks noGrp="1"/>
          </p:cNvSpPr>
          <p:nvPr>
            <p:ph type="title"/>
          </p:nvPr>
        </p:nvSpPr>
        <p:spPr>
          <a:xfrm>
            <a:off x="111765" y="67427"/>
            <a:ext cx="11833503" cy="391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7091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B7C5-F1E9-41DF-B5DD-1CE00445F6C2}" type="datetimeFigureOut">
              <a:rPr lang="ko-KR" altLang="en-US" smtClean="0"/>
              <a:t>2019. 9. 18.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CE9C-6D21-4958-A25E-3BA68C0CB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436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4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2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3"/>
          <p:cNvSpPr>
            <a:spLocks noChangeArrowheads="1"/>
          </p:cNvSpPr>
          <p:nvPr userDrawn="1"/>
        </p:nvSpPr>
        <p:spPr bwMode="auto">
          <a:xfrm>
            <a:off x="10191455" y="6500018"/>
            <a:ext cx="1764323" cy="353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/>
            <a:r>
              <a:rPr kumimoji="1" lang="en-US" altLang="ko-KR" sz="1200" dirty="0">
                <a:solidFill>
                  <a:srgbClr val="808080"/>
                </a:solidFill>
                <a:latin typeface="Trebuchet MS" pitchFamily="34" charset="0"/>
                <a:ea typeface="굴림" pitchFamily="50" charset="-127"/>
              </a:rPr>
              <a:t>I </a:t>
            </a:r>
            <a:r>
              <a:rPr kumimoji="1" lang="en-US" altLang="ko-KR" sz="1200" dirty="0">
                <a:solidFill>
                  <a:srgbClr val="808080"/>
                </a:solidFill>
                <a:latin typeface="Trebuchet MS" pitchFamily="34" charset="0"/>
                <a:ea typeface="HY견고딕" pitchFamily="18" charset="-127"/>
              </a:rPr>
              <a:t> </a:t>
            </a:r>
            <a:fld id="{A469E167-009D-4B6B-9C78-6152F26E1666}" type="slidenum">
              <a:rPr kumimoji="1" lang="en-US" altLang="ko-KR" sz="1200">
                <a:solidFill>
                  <a:srgbClr val="808080"/>
                </a:solidFill>
                <a:latin typeface="Trebuchet MS" pitchFamily="34" charset="0"/>
                <a:ea typeface="HY견고딕" pitchFamily="18" charset="-127"/>
              </a:rPr>
              <a:pPr algn="r"/>
              <a:t>‹#›</a:t>
            </a:fld>
            <a:endParaRPr kumimoji="1" lang="en-US" altLang="ko-KR" sz="1100" dirty="0">
              <a:solidFill>
                <a:srgbClr val="808080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974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112" r:id="rId1"/>
    <p:sldLayoutId id="2147486113" r:id="rId2"/>
    <p:sldLayoutId id="2147486118" r:id="rId3"/>
    <p:sldLayoutId id="2147486114" r:id="rId4"/>
    <p:sldLayoutId id="2147486115" r:id="rId5"/>
    <p:sldLayoutId id="2147486116" r:id="rId6"/>
    <p:sldLayoutId id="2147486117" r:id="rId7"/>
    <p:sldLayoutId id="2147486120" r:id="rId8"/>
    <p:sldLayoutId id="2147486204" r:id="rId9"/>
  </p:sldLayoutIdLst>
  <p:hf sldNum="0" hdr="0" ftr="0" dt="0"/>
  <p:txStyles>
    <p:titleStyle>
      <a:lvl1pPr algn="ctr" defTabSz="914423" rtl="0" eaLnBrk="1" latinLnBrk="1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8" indent="-342908" algn="l" defTabSz="914423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defTabSz="914423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6" algn="l" defTabSz="914423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505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127" r:id="rId1"/>
    <p:sldLayoutId id="2147486128" r:id="rId2"/>
    <p:sldLayoutId id="2147486129" r:id="rId3"/>
    <p:sldLayoutId id="2147486130" r:id="rId4"/>
    <p:sldLayoutId id="2147486203" r:id="rId5"/>
  </p:sldLayoutIdLst>
  <p:hf sldNum="0" hdr="0" ftr="0" dt="0"/>
  <p:txStyles>
    <p:titleStyle>
      <a:lvl1pPr algn="ctr" defTabSz="825463" rtl="0" eaLnBrk="1" latinLnBrk="1" hangingPunct="1">
        <a:spcBef>
          <a:spcPct val="0"/>
        </a:spcBef>
        <a:buNone/>
        <a:defRPr sz="39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9549" indent="-309549" algn="l" defTabSz="825463" rtl="0" eaLnBrk="1" latinLnBrk="1" hangingPunct="1">
        <a:spcBef>
          <a:spcPct val="20000"/>
        </a:spcBef>
        <a:buFont typeface="Arial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1pPr>
      <a:lvl2pPr marL="670688" indent="-257957" algn="l" defTabSz="825463" rtl="0" eaLnBrk="1" latinLnBrk="1" hangingPunct="1">
        <a:spcBef>
          <a:spcPct val="20000"/>
        </a:spcBef>
        <a:buFont typeface="Arial" pitchFamily="34" charset="0"/>
        <a:buChar char="–"/>
        <a:defRPr sz="2527" kern="1200">
          <a:solidFill>
            <a:schemeClr val="tx1"/>
          </a:solidFill>
          <a:latin typeface="+mn-lt"/>
          <a:ea typeface="+mn-ea"/>
          <a:cs typeface="+mn-cs"/>
        </a:defRPr>
      </a:lvl2pPr>
      <a:lvl3pPr marL="1031828" indent="-206365" algn="l" defTabSz="825463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444559" indent="-206365" algn="l" defTabSz="825463" rtl="0" eaLnBrk="1" latinLnBrk="1" hangingPunct="1">
        <a:spcBef>
          <a:spcPct val="20000"/>
        </a:spcBef>
        <a:buFont typeface="Arial" pitchFamily="34" charset="0"/>
        <a:buChar char="–"/>
        <a:defRPr sz="1806" kern="1200">
          <a:solidFill>
            <a:schemeClr val="tx1"/>
          </a:solidFill>
          <a:latin typeface="+mn-lt"/>
          <a:ea typeface="+mn-ea"/>
          <a:cs typeface="+mn-cs"/>
        </a:defRPr>
      </a:lvl4pPr>
      <a:lvl5pPr marL="1857290" indent="-206365" algn="l" defTabSz="825463" rtl="0" eaLnBrk="1" latinLnBrk="1" hangingPunct="1">
        <a:spcBef>
          <a:spcPct val="20000"/>
        </a:spcBef>
        <a:buFont typeface="Arial" pitchFamily="34" charset="0"/>
        <a:buChar char="»"/>
        <a:defRPr sz="1806" kern="1200">
          <a:solidFill>
            <a:schemeClr val="tx1"/>
          </a:solidFill>
          <a:latin typeface="+mn-lt"/>
          <a:ea typeface="+mn-ea"/>
          <a:cs typeface="+mn-cs"/>
        </a:defRPr>
      </a:lvl5pPr>
      <a:lvl6pPr marL="2270021" indent="-206365" algn="l" defTabSz="825463" rtl="0" eaLnBrk="1" latinLnBrk="1" hangingPunct="1">
        <a:spcBef>
          <a:spcPct val="20000"/>
        </a:spcBef>
        <a:buFont typeface="Arial" pitchFamily="34" charset="0"/>
        <a:buChar char="•"/>
        <a:defRPr sz="1806" kern="1200">
          <a:solidFill>
            <a:schemeClr val="tx1"/>
          </a:solidFill>
          <a:latin typeface="+mn-lt"/>
          <a:ea typeface="+mn-ea"/>
          <a:cs typeface="+mn-cs"/>
        </a:defRPr>
      </a:lvl6pPr>
      <a:lvl7pPr marL="2682752" indent="-206365" algn="l" defTabSz="825463" rtl="0" eaLnBrk="1" latinLnBrk="1" hangingPunct="1">
        <a:spcBef>
          <a:spcPct val="20000"/>
        </a:spcBef>
        <a:buFont typeface="Arial" pitchFamily="34" charset="0"/>
        <a:buChar char="•"/>
        <a:defRPr sz="1806" kern="1200">
          <a:solidFill>
            <a:schemeClr val="tx1"/>
          </a:solidFill>
          <a:latin typeface="+mn-lt"/>
          <a:ea typeface="+mn-ea"/>
          <a:cs typeface="+mn-cs"/>
        </a:defRPr>
      </a:lvl7pPr>
      <a:lvl8pPr marL="3095484" indent="-206365" algn="l" defTabSz="825463" rtl="0" eaLnBrk="1" latinLnBrk="1" hangingPunct="1">
        <a:spcBef>
          <a:spcPct val="20000"/>
        </a:spcBef>
        <a:buFont typeface="Arial" pitchFamily="34" charset="0"/>
        <a:buChar char="•"/>
        <a:defRPr sz="1806" kern="1200">
          <a:solidFill>
            <a:schemeClr val="tx1"/>
          </a:solidFill>
          <a:latin typeface="+mn-lt"/>
          <a:ea typeface="+mn-ea"/>
          <a:cs typeface="+mn-cs"/>
        </a:defRPr>
      </a:lvl8pPr>
      <a:lvl9pPr marL="3508213" indent="-206365" algn="l" defTabSz="825463" rtl="0" eaLnBrk="1" latinLnBrk="1" hangingPunct="1">
        <a:spcBef>
          <a:spcPct val="20000"/>
        </a:spcBef>
        <a:buFont typeface="Arial" pitchFamily="34" charset="0"/>
        <a:buChar char="•"/>
        <a:defRPr sz="1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25463" rtl="0" eaLnBrk="1" latinLnBrk="1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1pPr>
      <a:lvl2pPr marL="412731" algn="l" defTabSz="825463" rtl="0" eaLnBrk="1" latinLnBrk="1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2pPr>
      <a:lvl3pPr marL="825463" algn="l" defTabSz="825463" rtl="0" eaLnBrk="1" latinLnBrk="1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238193" algn="l" defTabSz="825463" rtl="0" eaLnBrk="1" latinLnBrk="1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4pPr>
      <a:lvl5pPr marL="1650924" algn="l" defTabSz="825463" rtl="0" eaLnBrk="1" latinLnBrk="1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5pPr>
      <a:lvl6pPr marL="2063656" algn="l" defTabSz="825463" rtl="0" eaLnBrk="1" latinLnBrk="1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6pPr>
      <a:lvl7pPr marL="2476387" algn="l" defTabSz="825463" rtl="0" eaLnBrk="1" latinLnBrk="1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7pPr>
      <a:lvl8pPr marL="2889118" algn="l" defTabSz="825463" rtl="0" eaLnBrk="1" latinLnBrk="1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8pPr>
      <a:lvl9pPr marL="3301849" algn="l" defTabSz="825463" rtl="0" eaLnBrk="1" latinLnBrk="1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7453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132" r:id="rId1"/>
    <p:sldLayoutId id="2147486133" r:id="rId2"/>
    <p:sldLayoutId id="2147486134" r:id="rId3"/>
    <p:sldLayoutId id="2147486135" r:id="rId4"/>
    <p:sldLayoutId id="2147486136" r:id="rId5"/>
    <p:sldLayoutId id="2147486137" r:id="rId6"/>
    <p:sldLayoutId id="2147486138" r:id="rId7"/>
    <p:sldLayoutId id="2147486139" r:id="rId8"/>
    <p:sldLayoutId id="2147486140" r:id="rId9"/>
  </p:sldLayoutIdLst>
  <p:hf sldNum="0" hdr="0" ftr="0" dt="0"/>
  <p:txStyles>
    <p:titleStyle>
      <a:lvl1pPr algn="ctr" defTabSz="914423" rtl="0" eaLnBrk="1" latinLnBrk="1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8" indent="-342908" algn="l" defTabSz="914423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defTabSz="914423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6" algn="l" defTabSz="914423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5804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142" r:id="rId1"/>
    <p:sldLayoutId id="2147486143" r:id="rId2"/>
    <p:sldLayoutId id="2147486144" r:id="rId3"/>
    <p:sldLayoutId id="2147486145" r:id="rId4"/>
    <p:sldLayoutId id="2147486146" r:id="rId5"/>
    <p:sldLayoutId id="2147486147" r:id="rId6"/>
    <p:sldLayoutId id="2147486148" r:id="rId7"/>
  </p:sldLayoutIdLst>
  <p:hf sldNum="0" hdr="0" ftr="0" dt="0"/>
  <p:txStyles>
    <p:titleStyle>
      <a:lvl1pPr algn="ctr" defTabSz="914423" rtl="0" eaLnBrk="1" latinLnBrk="1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8" indent="-342908" algn="l" defTabSz="914423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defTabSz="914423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6" algn="l" defTabSz="914423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663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152" r:id="rId1"/>
    <p:sldLayoutId id="2147486153" r:id="rId2"/>
    <p:sldLayoutId id="2147486154" r:id="rId3"/>
    <p:sldLayoutId id="2147486155" r:id="rId4"/>
    <p:sldLayoutId id="2147486156" r:id="rId5"/>
    <p:sldLayoutId id="2147486157" r:id="rId6"/>
    <p:sldLayoutId id="2147486158" r:id="rId7"/>
    <p:sldLayoutId id="2147486159" r:id="rId8"/>
    <p:sldLayoutId id="2147486160" r:id="rId9"/>
  </p:sldLayoutIdLst>
  <p:hf sldNum="0" hdr="0" ftr="0" dt="0"/>
  <p:txStyles>
    <p:titleStyle>
      <a:lvl1pPr algn="ctr" defTabSz="914423" rtl="0" eaLnBrk="1" latinLnBrk="1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8" indent="-342908" algn="l" defTabSz="914423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defTabSz="914423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6" algn="l" defTabSz="914423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5602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162" r:id="rId1"/>
    <p:sldLayoutId id="2147486163" r:id="rId2"/>
    <p:sldLayoutId id="2147486164" r:id="rId3"/>
    <p:sldLayoutId id="2147486165" r:id="rId4"/>
    <p:sldLayoutId id="2147486166" r:id="rId5"/>
    <p:sldLayoutId id="2147486167" r:id="rId6"/>
    <p:sldLayoutId id="2147486168" r:id="rId7"/>
    <p:sldLayoutId id="2147486170" r:id="rId8"/>
    <p:sldLayoutId id="2147486201" r:id="rId9"/>
  </p:sldLayoutIdLst>
  <p:hf sldNum="0" hdr="0" ftr="0" dt="0"/>
  <p:txStyles>
    <p:titleStyle>
      <a:lvl1pPr algn="ctr" defTabSz="914423" rtl="0" eaLnBrk="1" latinLnBrk="1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8" indent="-342908" algn="l" defTabSz="914423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defTabSz="914423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6" algn="l" defTabSz="914423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043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172" r:id="rId1"/>
    <p:sldLayoutId id="2147486173" r:id="rId2"/>
    <p:sldLayoutId id="2147486174" r:id="rId3"/>
    <p:sldLayoutId id="2147486175" r:id="rId4"/>
    <p:sldLayoutId id="2147486176" r:id="rId5"/>
    <p:sldLayoutId id="2147486177" r:id="rId6"/>
    <p:sldLayoutId id="2147486178" r:id="rId7"/>
    <p:sldLayoutId id="2147486179" r:id="rId8"/>
    <p:sldLayoutId id="2147486180" r:id="rId9"/>
  </p:sldLayoutIdLst>
  <p:hf sldNum="0" hdr="0" ftr="0" dt="0"/>
  <p:txStyles>
    <p:titleStyle>
      <a:lvl1pPr algn="ctr" defTabSz="914423" rtl="0" eaLnBrk="1" latinLnBrk="1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8" indent="-342908" algn="l" defTabSz="914423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defTabSz="914423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6" algn="l" defTabSz="914423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6507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182" r:id="rId1"/>
    <p:sldLayoutId id="2147486183" r:id="rId2"/>
    <p:sldLayoutId id="2147486184" r:id="rId3"/>
    <p:sldLayoutId id="2147486185" r:id="rId4"/>
    <p:sldLayoutId id="2147486186" r:id="rId5"/>
    <p:sldLayoutId id="2147486187" r:id="rId6"/>
    <p:sldLayoutId id="2147486188" r:id="rId7"/>
    <p:sldLayoutId id="2147486189" r:id="rId8"/>
    <p:sldLayoutId id="2147486190" r:id="rId9"/>
  </p:sldLayoutIdLst>
  <p:hf sldNum="0" hdr="0" ftr="0" dt="0"/>
  <p:txStyles>
    <p:titleStyle>
      <a:lvl1pPr algn="ctr" defTabSz="914423" rtl="0" eaLnBrk="1" latinLnBrk="1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8" indent="-342908" algn="l" defTabSz="914423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defTabSz="914423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6" algn="l" defTabSz="914423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31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192" r:id="rId1"/>
    <p:sldLayoutId id="2147486193" r:id="rId2"/>
    <p:sldLayoutId id="2147486194" r:id="rId3"/>
    <p:sldLayoutId id="2147486195" r:id="rId4"/>
    <p:sldLayoutId id="2147486196" r:id="rId5"/>
    <p:sldLayoutId id="2147486197" r:id="rId6"/>
    <p:sldLayoutId id="2147486198" r:id="rId7"/>
    <p:sldLayoutId id="2147486199" r:id="rId8"/>
    <p:sldLayoutId id="2147486200" r:id="rId9"/>
  </p:sldLayoutIdLst>
  <p:hf sldNum="0" hdr="0" ftr="0" dt="0"/>
  <p:txStyles>
    <p:titleStyle>
      <a:lvl1pPr algn="ctr" defTabSz="914423" rtl="0" eaLnBrk="1" latinLnBrk="1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8" indent="-342908" algn="l" defTabSz="914423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defTabSz="914423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6" algn="l" defTabSz="914423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nverse.com/us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nverse.com/u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451595" y="6489340"/>
            <a:ext cx="630070" cy="315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246063" y="4450865"/>
            <a:ext cx="11699875" cy="2025650"/>
          </a:xfrm>
          <a:prstGeom prst="rect">
            <a:avLst/>
          </a:prstGeom>
        </p:spPr>
        <p:txBody>
          <a:bodyPr/>
          <a:lstStyle>
            <a:lvl1pPr marL="342908" indent="-342908" algn="l" defTabSz="91442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69" indent="-285757" algn="l" defTabSz="914423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6" algn="l" defTabSz="91442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6" algn="l" defTabSz="914423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6" algn="l" defTabSz="914423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4" indent="-228606" algn="l" defTabSz="91442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6" algn="l" defTabSz="91442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 latinLnBrk="0">
              <a:lnSpc>
                <a:spcPct val="115000"/>
              </a:lnSpc>
              <a:spcAft>
                <a:spcPts val="0"/>
              </a:spcAft>
              <a:buNone/>
            </a:pPr>
            <a:r>
              <a:rPr kumimoji="0" lang="en-US" altLang="ko-KR" sz="1400" kern="100" dirty="0">
                <a:latin typeface="+mn-ea"/>
                <a:cs typeface="Times New Roman"/>
              </a:rPr>
              <a:t>2019. 09. 16</a:t>
            </a:r>
          </a:p>
          <a:p>
            <a:pPr marL="0" indent="0" algn="ctr" fontAlgn="auto" latinLnBrk="0">
              <a:lnSpc>
                <a:spcPct val="115000"/>
              </a:lnSpc>
              <a:spcAft>
                <a:spcPts val="0"/>
              </a:spcAft>
              <a:buNone/>
            </a:pPr>
            <a:r>
              <a:rPr kumimoji="0" lang="en-US" altLang="ko-KR" sz="1400" kern="100" dirty="0">
                <a:latin typeface="+mn-ea"/>
                <a:cs typeface="Times New Roman"/>
              </a:rPr>
              <a:t>Version 0.2</a:t>
            </a:r>
          </a:p>
          <a:p>
            <a:pPr marL="0" indent="0" algn="ctr" fontAlgn="auto" latinLnBrk="0">
              <a:lnSpc>
                <a:spcPct val="115000"/>
              </a:lnSpc>
              <a:spcAft>
                <a:spcPts val="0"/>
              </a:spcAft>
              <a:buNone/>
            </a:pPr>
            <a:endParaRPr kumimoji="0" lang="en-US" altLang="ko-KR" sz="1400" kern="100" dirty="0">
              <a:latin typeface="+mn-ea"/>
              <a:cs typeface="Times New Roman"/>
            </a:endParaRPr>
          </a:p>
          <a:p>
            <a:pPr marL="0" indent="0" algn="ctr" fontAlgn="auto" latinLnBrk="0">
              <a:lnSpc>
                <a:spcPct val="115000"/>
              </a:lnSpc>
              <a:spcAft>
                <a:spcPts val="0"/>
              </a:spcAft>
              <a:buNone/>
            </a:pPr>
            <a:endParaRPr kumimoji="0" lang="en-US" altLang="ko-KR" sz="1400" kern="100" dirty="0">
              <a:latin typeface="+mn-ea"/>
              <a:cs typeface="Times New Roman"/>
            </a:endParaRPr>
          </a:p>
          <a:p>
            <a:pPr marL="0" indent="0" algn="ctr" fontAlgn="auto" latinLnBrk="0">
              <a:lnSpc>
                <a:spcPct val="115000"/>
              </a:lnSpc>
              <a:spcAft>
                <a:spcPts val="0"/>
              </a:spcAft>
              <a:buNone/>
            </a:pPr>
            <a:r>
              <a:rPr kumimoji="0" lang="ko-KR" altLang="en-US" sz="1800" b="1" kern="100" dirty="0" err="1">
                <a:latin typeface="+mn-ea"/>
                <a:cs typeface="Times New Roman"/>
              </a:rPr>
              <a:t>발주사</a:t>
            </a:r>
            <a:r>
              <a:rPr kumimoji="0" lang="ko-KR" altLang="en-US" sz="1800" b="1" kern="100" dirty="0">
                <a:latin typeface="+mn-ea"/>
                <a:cs typeface="Times New Roman"/>
              </a:rPr>
              <a:t> </a:t>
            </a:r>
            <a:r>
              <a:rPr kumimoji="0" lang="en-US" altLang="ko-KR" sz="1800" b="1" kern="100" dirty="0">
                <a:latin typeface="+mn-ea"/>
                <a:cs typeface="Times New Roman"/>
              </a:rPr>
              <a:t>: (</a:t>
            </a:r>
            <a:r>
              <a:rPr kumimoji="0" lang="ko-KR" altLang="en-US" sz="1800" b="1" kern="100" dirty="0">
                <a:latin typeface="+mn-ea"/>
                <a:cs typeface="Times New Roman"/>
              </a:rPr>
              <a:t>유</a:t>
            </a:r>
            <a:r>
              <a:rPr kumimoji="0" lang="en-US" altLang="ko-KR" sz="1800" b="1" kern="100" dirty="0">
                <a:latin typeface="+mn-ea"/>
                <a:cs typeface="Times New Roman"/>
              </a:rPr>
              <a:t>)</a:t>
            </a:r>
            <a:r>
              <a:rPr kumimoji="0" lang="ko-KR" altLang="en-US" sz="1800" b="1" kern="100" dirty="0" err="1">
                <a:latin typeface="+mn-ea"/>
                <a:cs typeface="Times New Roman"/>
              </a:rPr>
              <a:t>컨버스코리아</a:t>
            </a:r>
            <a:endParaRPr kumimoji="0" lang="ko-KR" altLang="en-US" sz="1800" b="1" kern="100" dirty="0">
              <a:latin typeface="+mn-ea"/>
              <a:cs typeface="Times New Roman"/>
            </a:endParaRPr>
          </a:p>
          <a:p>
            <a:pPr marL="0" indent="0" algn="ctr" fontAlgn="auto" latinLnBrk="0">
              <a:lnSpc>
                <a:spcPct val="115000"/>
              </a:lnSpc>
              <a:spcAft>
                <a:spcPts val="0"/>
              </a:spcAft>
              <a:buNone/>
            </a:pPr>
            <a:r>
              <a:rPr kumimoji="0" lang="ko-KR" altLang="en-US" sz="1800" b="1" kern="100" dirty="0" err="1">
                <a:latin typeface="+mn-ea"/>
                <a:cs typeface="Times New Roman"/>
              </a:rPr>
              <a:t>수행사</a:t>
            </a:r>
            <a:r>
              <a:rPr kumimoji="0" lang="ko-KR" altLang="en-US" sz="1800" b="1" kern="100" dirty="0">
                <a:latin typeface="+mn-ea"/>
                <a:cs typeface="Times New Roman"/>
              </a:rPr>
              <a:t> </a:t>
            </a:r>
            <a:r>
              <a:rPr kumimoji="0" lang="en-US" altLang="ko-KR" sz="1800" b="1" kern="100" dirty="0">
                <a:latin typeface="+mn-ea"/>
                <a:cs typeface="Times New Roman"/>
              </a:rPr>
              <a:t>: ㈜</a:t>
            </a:r>
            <a:r>
              <a:rPr kumimoji="0" lang="ko-KR" altLang="en-US" sz="1800" b="1" kern="100" dirty="0" err="1">
                <a:latin typeface="+mn-ea"/>
                <a:cs typeface="Times New Roman"/>
              </a:rPr>
              <a:t>에스티컴</a:t>
            </a:r>
            <a:endParaRPr kumimoji="0" lang="ko-KR" altLang="en-US" sz="1800" b="1" kern="100" dirty="0">
              <a:latin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27044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 noChangeAspect="1"/>
          </p:cNvSpPr>
          <p:nvPr/>
        </p:nvSpPr>
        <p:spPr bwMode="auto">
          <a:xfrm>
            <a:off x="2229480" y="3458008"/>
            <a:ext cx="1308730" cy="1582496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5" name="직사각형 4"/>
          <p:cNvSpPr>
            <a:spLocks noChangeAspect="1"/>
          </p:cNvSpPr>
          <p:nvPr/>
        </p:nvSpPr>
        <p:spPr bwMode="auto">
          <a:xfrm>
            <a:off x="920750" y="3458008"/>
            <a:ext cx="1308730" cy="1582496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7" name="직사각형 6"/>
          <p:cNvSpPr>
            <a:spLocks noChangeAspect="1"/>
          </p:cNvSpPr>
          <p:nvPr/>
        </p:nvSpPr>
        <p:spPr bwMode="auto">
          <a:xfrm>
            <a:off x="3538210" y="1875512"/>
            <a:ext cx="2617460" cy="3164992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8" name="직사각형 7"/>
          <p:cNvSpPr>
            <a:spLocks noChangeAspect="1"/>
          </p:cNvSpPr>
          <p:nvPr/>
        </p:nvSpPr>
        <p:spPr bwMode="auto">
          <a:xfrm>
            <a:off x="2229480" y="1875512"/>
            <a:ext cx="1308730" cy="1582496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9" name="직사각형 8"/>
          <p:cNvSpPr>
            <a:spLocks noChangeAspect="1"/>
          </p:cNvSpPr>
          <p:nvPr/>
        </p:nvSpPr>
        <p:spPr bwMode="auto">
          <a:xfrm>
            <a:off x="920750" y="1875512"/>
            <a:ext cx="1308730" cy="1582496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147484" y="293016"/>
            <a:ext cx="3089870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err="1">
                <a:solidFill>
                  <a:prstClr val="white"/>
                </a:solidFill>
              </a:rPr>
              <a:t>코너타입</a:t>
            </a:r>
            <a:r>
              <a:rPr lang="en-US" altLang="ko-KR" sz="1200" b="1" dirty="0">
                <a:solidFill>
                  <a:prstClr val="white"/>
                </a:solidFill>
              </a:rPr>
              <a:t>5 – </a:t>
            </a:r>
            <a:r>
              <a:rPr lang="ko-KR" altLang="en-US" sz="1200" b="1" dirty="0" err="1">
                <a:solidFill>
                  <a:prstClr val="white"/>
                </a:solidFill>
              </a:rPr>
              <a:t>우빅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r>
              <a:rPr lang="en-US" altLang="ko-KR" sz="1200" b="1" dirty="0">
                <a:solidFill>
                  <a:prstClr val="white"/>
                </a:solidFill>
              </a:rPr>
              <a:t>2</a:t>
            </a:r>
            <a:r>
              <a:rPr lang="ko-KR" altLang="en-US" sz="1200" b="1" dirty="0">
                <a:solidFill>
                  <a:prstClr val="white"/>
                </a:solidFill>
              </a:rPr>
              <a:t>*</a:t>
            </a:r>
            <a:r>
              <a:rPr lang="en-US" altLang="ko-KR" sz="1200" b="1" dirty="0">
                <a:solidFill>
                  <a:prstClr val="white"/>
                </a:solidFill>
              </a:rPr>
              <a:t>2 Corner(Tile 5)</a:t>
            </a:r>
            <a:endParaRPr lang="ko-KR" altLang="ko-KR" dirty="0">
              <a:solidFill>
                <a:prstClr val="white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07B525-A8EB-474A-9AB4-0AB9B197F3F8}"/>
              </a:ext>
            </a:extLst>
          </p:cNvPr>
          <p:cNvSpPr txBox="1"/>
          <p:nvPr/>
        </p:nvSpPr>
        <p:spPr>
          <a:xfrm>
            <a:off x="7463298" y="6115655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</a:t>
            </a:r>
            <a:r>
              <a:rPr kumimoji="1" lang="en-US" altLang="ko-KR" b="1" dirty="0"/>
              <a:t>C</a:t>
            </a:r>
            <a:endParaRPr kumimoji="1"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D34131-4974-CA4E-9E17-80D3AFC9A57C}"/>
              </a:ext>
            </a:extLst>
          </p:cNvPr>
          <p:cNvSpPr txBox="1"/>
          <p:nvPr/>
        </p:nvSpPr>
        <p:spPr>
          <a:xfrm>
            <a:off x="3324850" y="6115655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PC</a:t>
            </a:r>
            <a:endParaRPr kumimoji="1" lang="ko-KR" altLang="en-US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D6DE31C-DA7F-0040-AA6B-D8A391AA536D}"/>
              </a:ext>
            </a:extLst>
          </p:cNvPr>
          <p:cNvSpPr>
            <a:spLocks noChangeAspect="1"/>
          </p:cNvSpPr>
          <p:nvPr/>
        </p:nvSpPr>
        <p:spPr bwMode="auto">
          <a:xfrm>
            <a:off x="6254750" y="239914"/>
            <a:ext cx="1421908" cy="1594543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FE8337E-C26E-F348-85E3-0144330A54DD}"/>
              </a:ext>
            </a:extLst>
          </p:cNvPr>
          <p:cNvSpPr>
            <a:spLocks noChangeAspect="1"/>
          </p:cNvSpPr>
          <p:nvPr/>
        </p:nvSpPr>
        <p:spPr bwMode="auto">
          <a:xfrm>
            <a:off x="7676659" y="239914"/>
            <a:ext cx="1393325" cy="1594543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23" name="직사각형 152">
            <a:extLst>
              <a:ext uri="{FF2B5EF4-FFF2-40B4-BE49-F238E27FC236}">
                <a16:creationId xmlns:a16="http://schemas.microsoft.com/office/drawing/2014/main" id="{35FB91C0-AB17-BF42-BD22-76A70E5CE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7860" y="1132037"/>
            <a:ext cx="287506" cy="56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Trebuchet MS" pitchFamily="34" charset="0"/>
              </a:rPr>
              <a:t>1</a:t>
            </a:r>
            <a:endParaRPr lang="ko-KR" altLang="en-US" sz="3200" dirty="0">
              <a:solidFill>
                <a:srgbClr val="00B0F0"/>
              </a:solidFill>
              <a:latin typeface="Trebuchet MS" pitchFamily="34" charset="0"/>
            </a:endParaRPr>
          </a:p>
        </p:txBody>
      </p:sp>
      <p:sp>
        <p:nvSpPr>
          <p:cNvPr id="24" name="직사각형 152">
            <a:extLst>
              <a:ext uri="{FF2B5EF4-FFF2-40B4-BE49-F238E27FC236}">
                <a16:creationId xmlns:a16="http://schemas.microsoft.com/office/drawing/2014/main" id="{4605F881-476A-7F49-A083-5E3B9A36E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7708" y="1132037"/>
            <a:ext cx="287506" cy="56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Trebuchet MS" pitchFamily="34" charset="0"/>
              </a:rPr>
              <a:t>2</a:t>
            </a:r>
            <a:endParaRPr lang="ko-KR" altLang="en-US" sz="3200" dirty="0">
              <a:solidFill>
                <a:srgbClr val="00B0F0"/>
              </a:solidFill>
              <a:latin typeface="Trebuchet MS" pitchFamily="34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FBE8D1D-9F61-3F4C-B640-2FD1D1BB6AE9}"/>
              </a:ext>
            </a:extLst>
          </p:cNvPr>
          <p:cNvSpPr>
            <a:spLocks noChangeAspect="1"/>
          </p:cNvSpPr>
          <p:nvPr/>
        </p:nvSpPr>
        <p:spPr bwMode="auto">
          <a:xfrm>
            <a:off x="6254750" y="1834457"/>
            <a:ext cx="1421908" cy="1594543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7CBE2F2-475A-0447-8A9B-F628FC864516}"/>
              </a:ext>
            </a:extLst>
          </p:cNvPr>
          <p:cNvSpPr>
            <a:spLocks noChangeAspect="1"/>
          </p:cNvSpPr>
          <p:nvPr/>
        </p:nvSpPr>
        <p:spPr bwMode="auto">
          <a:xfrm>
            <a:off x="7676659" y="1834457"/>
            <a:ext cx="1393325" cy="1594543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27" name="직사각형 152">
            <a:extLst>
              <a:ext uri="{FF2B5EF4-FFF2-40B4-BE49-F238E27FC236}">
                <a16:creationId xmlns:a16="http://schemas.microsoft.com/office/drawing/2014/main" id="{36DD2755-3677-8C47-92C5-D4E6431C2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7860" y="2726580"/>
            <a:ext cx="287506" cy="56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Trebuchet MS" pitchFamily="34" charset="0"/>
              </a:rPr>
              <a:t>3</a:t>
            </a:r>
            <a:endParaRPr lang="ko-KR" altLang="en-US" sz="3200" dirty="0">
              <a:solidFill>
                <a:srgbClr val="00B0F0"/>
              </a:solidFill>
              <a:latin typeface="Trebuchet MS" pitchFamily="34" charset="0"/>
            </a:endParaRPr>
          </a:p>
        </p:txBody>
      </p:sp>
      <p:sp>
        <p:nvSpPr>
          <p:cNvPr id="28" name="직사각형 152">
            <a:extLst>
              <a:ext uri="{FF2B5EF4-FFF2-40B4-BE49-F238E27FC236}">
                <a16:creationId xmlns:a16="http://schemas.microsoft.com/office/drawing/2014/main" id="{04F0B02C-8452-3F4F-B525-1F8B57D0F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7708" y="2726580"/>
            <a:ext cx="287506" cy="56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Trebuchet MS" pitchFamily="34" charset="0"/>
              </a:rPr>
              <a:t>4</a:t>
            </a:r>
            <a:endParaRPr lang="ko-KR" altLang="en-US" sz="3200" dirty="0">
              <a:solidFill>
                <a:srgbClr val="00B0F0"/>
              </a:solidFill>
              <a:latin typeface="Trebuchet MS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3DFF596-DDA0-4047-9A89-F2347D6D1048}"/>
              </a:ext>
            </a:extLst>
          </p:cNvPr>
          <p:cNvSpPr>
            <a:spLocks noChangeAspect="1"/>
          </p:cNvSpPr>
          <p:nvPr/>
        </p:nvSpPr>
        <p:spPr bwMode="auto">
          <a:xfrm>
            <a:off x="6254750" y="3429000"/>
            <a:ext cx="2815235" cy="2105545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30" name="직사각형 152">
            <a:extLst>
              <a:ext uri="{FF2B5EF4-FFF2-40B4-BE49-F238E27FC236}">
                <a16:creationId xmlns:a16="http://schemas.microsoft.com/office/drawing/2014/main" id="{C91DE750-FC22-2346-9A41-8CAB0D7A7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8614" y="5534545"/>
            <a:ext cx="287506" cy="56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Trebuchet MS" pitchFamily="34" charset="0"/>
              </a:rPr>
              <a:t>5</a:t>
            </a:r>
            <a:endParaRPr lang="ko-KR" altLang="en-US" sz="3200" dirty="0">
              <a:solidFill>
                <a:srgbClr val="00B0F0"/>
              </a:solidFill>
              <a:latin typeface="Trebuchet MS" pitchFamily="34" charset="0"/>
            </a:endParaRPr>
          </a:p>
        </p:txBody>
      </p:sp>
      <p:sp>
        <p:nvSpPr>
          <p:cNvPr id="31" name="직사각형 152">
            <a:extLst>
              <a:ext uri="{FF2B5EF4-FFF2-40B4-BE49-F238E27FC236}">
                <a16:creationId xmlns:a16="http://schemas.microsoft.com/office/drawing/2014/main" id="{8164358D-DA9F-EC4C-A191-AA811A20D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362" y="2726580"/>
            <a:ext cx="287506" cy="56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Trebuchet MS" pitchFamily="34" charset="0"/>
              </a:rPr>
              <a:t>1</a:t>
            </a:r>
            <a:endParaRPr lang="ko-KR" altLang="en-US" sz="3200" dirty="0">
              <a:solidFill>
                <a:srgbClr val="00B0F0"/>
              </a:solidFill>
              <a:latin typeface="Trebuchet MS" pitchFamily="34" charset="0"/>
            </a:endParaRPr>
          </a:p>
        </p:txBody>
      </p:sp>
      <p:sp>
        <p:nvSpPr>
          <p:cNvPr id="32" name="직사각형 152">
            <a:extLst>
              <a:ext uri="{FF2B5EF4-FFF2-40B4-BE49-F238E27FC236}">
                <a16:creationId xmlns:a16="http://schemas.microsoft.com/office/drawing/2014/main" id="{1A5EB143-A0B9-6A4B-B0DF-07B88FE06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0092" y="2726685"/>
            <a:ext cx="287506" cy="56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Trebuchet MS" pitchFamily="34" charset="0"/>
              </a:rPr>
              <a:t>2</a:t>
            </a:r>
            <a:endParaRPr lang="ko-KR" altLang="en-US" sz="3200" dirty="0">
              <a:solidFill>
                <a:srgbClr val="00B0F0"/>
              </a:solidFill>
              <a:latin typeface="Trebuchet MS" pitchFamily="34" charset="0"/>
            </a:endParaRPr>
          </a:p>
        </p:txBody>
      </p:sp>
      <p:sp>
        <p:nvSpPr>
          <p:cNvPr id="33" name="직사각형 152">
            <a:extLst>
              <a:ext uri="{FF2B5EF4-FFF2-40B4-BE49-F238E27FC236}">
                <a16:creationId xmlns:a16="http://schemas.microsoft.com/office/drawing/2014/main" id="{BA809774-BCDA-F14B-9E70-A4F937746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362" y="4309076"/>
            <a:ext cx="287506" cy="56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Trebuchet MS" pitchFamily="34" charset="0"/>
              </a:rPr>
              <a:t>3</a:t>
            </a:r>
            <a:endParaRPr lang="ko-KR" altLang="en-US" sz="3200" dirty="0">
              <a:solidFill>
                <a:srgbClr val="00B0F0"/>
              </a:solidFill>
              <a:latin typeface="Trebuchet MS" pitchFamily="34" charset="0"/>
            </a:endParaRPr>
          </a:p>
        </p:txBody>
      </p:sp>
      <p:sp>
        <p:nvSpPr>
          <p:cNvPr id="34" name="직사각형 152">
            <a:extLst>
              <a:ext uri="{FF2B5EF4-FFF2-40B4-BE49-F238E27FC236}">
                <a16:creationId xmlns:a16="http://schemas.microsoft.com/office/drawing/2014/main" id="{87870594-DB3E-684F-95C7-D68CD7540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0092" y="4309181"/>
            <a:ext cx="287506" cy="56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Trebuchet MS" pitchFamily="34" charset="0"/>
              </a:rPr>
              <a:t>4</a:t>
            </a:r>
            <a:endParaRPr lang="ko-KR" altLang="en-US" sz="3200" dirty="0">
              <a:solidFill>
                <a:srgbClr val="00B0F0"/>
              </a:solidFill>
              <a:latin typeface="Trebuchet MS" pitchFamily="34" charset="0"/>
            </a:endParaRPr>
          </a:p>
        </p:txBody>
      </p:sp>
      <p:sp>
        <p:nvSpPr>
          <p:cNvPr id="35" name="직사각형 152">
            <a:extLst>
              <a:ext uri="{FF2B5EF4-FFF2-40B4-BE49-F238E27FC236}">
                <a16:creationId xmlns:a16="http://schemas.microsoft.com/office/drawing/2014/main" id="{8D31761B-AF73-1447-B6AD-9DB6F1A05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3187" y="3966683"/>
            <a:ext cx="287506" cy="56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Trebuchet MS" pitchFamily="34" charset="0"/>
              </a:rPr>
              <a:t>5</a:t>
            </a:r>
            <a:endParaRPr lang="ko-KR" altLang="en-US" sz="3200" dirty="0">
              <a:solidFill>
                <a:srgbClr val="00B0F0"/>
              </a:solidFill>
              <a:latin typeface="Trebuchet MS" pitchFamily="34" charset="0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C4A08EE-0D06-BF47-9A45-90E266CA7160}"/>
              </a:ext>
            </a:extLst>
          </p:cNvPr>
          <p:cNvSpPr/>
          <p:nvPr/>
        </p:nvSpPr>
        <p:spPr bwMode="auto">
          <a:xfrm>
            <a:off x="931534" y="1884770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4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720F474-2054-0B48-8EF5-96F038FDF47F}"/>
              </a:ext>
            </a:extLst>
          </p:cNvPr>
          <p:cNvSpPr/>
          <p:nvPr/>
        </p:nvSpPr>
        <p:spPr bwMode="auto">
          <a:xfrm>
            <a:off x="2229402" y="1880370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4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8B262ECE-801C-5847-82B7-FAD42BEA35EF}"/>
              </a:ext>
            </a:extLst>
          </p:cNvPr>
          <p:cNvSpPr/>
          <p:nvPr/>
        </p:nvSpPr>
        <p:spPr bwMode="auto">
          <a:xfrm>
            <a:off x="931534" y="3467266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4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82225F4-31A9-AD4E-ADFC-2199312A4EE9}"/>
              </a:ext>
            </a:extLst>
          </p:cNvPr>
          <p:cNvSpPr/>
          <p:nvPr/>
        </p:nvSpPr>
        <p:spPr bwMode="auto">
          <a:xfrm>
            <a:off x="2229402" y="3462866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4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65127CC6-8CA2-DF4D-8DCE-629F9362DA87}"/>
              </a:ext>
            </a:extLst>
          </p:cNvPr>
          <p:cNvSpPr/>
          <p:nvPr/>
        </p:nvSpPr>
        <p:spPr>
          <a:xfrm>
            <a:off x="3687979" y="2649638"/>
            <a:ext cx="1420388" cy="234835"/>
          </a:xfrm>
          <a:prstGeom prst="roundRect">
            <a:avLst>
              <a:gd name="adj" fmla="val 0"/>
            </a:avLst>
          </a:prstGeom>
          <a:solidFill>
            <a:srgbClr val="F4F4F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schemeClr val="tx1"/>
                </a:solidFill>
                <a:latin typeface="Trebuchet MS" pitchFamily="34" charset="0"/>
                <a:ea typeface="돋움" pitchFamily="50" charset="-127"/>
              </a:rPr>
              <a:t>Shop Now</a:t>
            </a:r>
            <a:endParaRPr lang="ko-KR" altLang="en-US" sz="1000" dirty="0">
              <a:solidFill>
                <a:schemeClr val="tx1"/>
              </a:solidFill>
              <a:latin typeface="Trebuchet MS" pitchFamily="34" charset="0"/>
              <a:ea typeface="돋움" pitchFamily="50" charset="-127"/>
            </a:endParaRP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8DDE3CF0-3560-0145-8A04-71CD07591CF9}"/>
              </a:ext>
            </a:extLst>
          </p:cNvPr>
          <p:cNvSpPr/>
          <p:nvPr/>
        </p:nvSpPr>
        <p:spPr>
          <a:xfrm>
            <a:off x="3687979" y="3021076"/>
            <a:ext cx="1420388" cy="234835"/>
          </a:xfrm>
          <a:prstGeom prst="roundRect">
            <a:avLst>
              <a:gd name="adj" fmla="val 0"/>
            </a:avLst>
          </a:prstGeom>
          <a:solidFill>
            <a:srgbClr val="F4F4F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schemeClr val="tx1"/>
                </a:solidFill>
                <a:latin typeface="Trebuchet MS" pitchFamily="34" charset="0"/>
                <a:ea typeface="돋움" pitchFamily="50" charset="-127"/>
              </a:rPr>
              <a:t>See the Story</a:t>
            </a:r>
            <a:endParaRPr lang="ko-KR" altLang="en-US" sz="1000" dirty="0">
              <a:solidFill>
                <a:schemeClr val="tx1"/>
              </a:solidFill>
              <a:latin typeface="Trebuchet MS" pitchFamily="34" charset="0"/>
              <a:ea typeface="돋움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0A0E4BEC-E14D-964C-9B0E-DB6CC38FA51E}"/>
              </a:ext>
            </a:extLst>
          </p:cNvPr>
          <p:cNvSpPr/>
          <p:nvPr/>
        </p:nvSpPr>
        <p:spPr bwMode="auto">
          <a:xfrm>
            <a:off x="3677619" y="4538911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1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04356195-9023-2B4A-A359-290D41C11600}"/>
              </a:ext>
            </a:extLst>
          </p:cNvPr>
          <p:cNvSpPr/>
          <p:nvPr/>
        </p:nvSpPr>
        <p:spPr bwMode="auto">
          <a:xfrm>
            <a:off x="3647791" y="2506386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2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1B8460EC-686D-1344-848A-329172C69B59}"/>
              </a:ext>
            </a:extLst>
          </p:cNvPr>
          <p:cNvSpPr/>
          <p:nvPr/>
        </p:nvSpPr>
        <p:spPr bwMode="auto">
          <a:xfrm>
            <a:off x="3519869" y="1792496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3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6E8061F-5DF0-724F-9085-9D97EB25D388}"/>
              </a:ext>
            </a:extLst>
          </p:cNvPr>
          <p:cNvSpPr/>
          <p:nvPr/>
        </p:nvSpPr>
        <p:spPr bwMode="auto">
          <a:xfrm>
            <a:off x="6285175" y="248994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4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92203AFB-C3C7-144D-916F-DE90F6E0FEDE}"/>
              </a:ext>
            </a:extLst>
          </p:cNvPr>
          <p:cNvSpPr/>
          <p:nvPr/>
        </p:nvSpPr>
        <p:spPr bwMode="auto">
          <a:xfrm>
            <a:off x="7686436" y="248994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4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73BEC8E0-115D-F745-A5F0-8771C5AE2E73}"/>
              </a:ext>
            </a:extLst>
          </p:cNvPr>
          <p:cNvSpPr/>
          <p:nvPr/>
        </p:nvSpPr>
        <p:spPr bwMode="auto">
          <a:xfrm>
            <a:off x="6285175" y="1862341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4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E8FBCEC2-C195-5E44-93F2-AA14CFAE7B5A}"/>
              </a:ext>
            </a:extLst>
          </p:cNvPr>
          <p:cNvSpPr/>
          <p:nvPr/>
        </p:nvSpPr>
        <p:spPr bwMode="auto">
          <a:xfrm>
            <a:off x="7686436" y="1862341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4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graphicFrame>
        <p:nvGraphicFramePr>
          <p:cNvPr id="60" name="Group 90">
            <a:extLst>
              <a:ext uri="{FF2B5EF4-FFF2-40B4-BE49-F238E27FC236}">
                <a16:creationId xmlns:a16="http://schemas.microsoft.com/office/drawing/2014/main" id="{F988571C-1B92-B345-A122-860377EC07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253109"/>
              </p:ext>
            </p:extLst>
          </p:nvPr>
        </p:nvGraphicFramePr>
        <p:xfrm>
          <a:off x="9269501" y="558055"/>
          <a:ext cx="2676438" cy="320040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55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MN_000000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  <a:tr h="6988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hover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이벤트 및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text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노출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font-size :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예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14px)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font-color :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예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pt-BR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#</a:t>
                      </a:r>
                      <a:r>
                        <a:rPr kumimoji="0" lang="pt-BR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ffffff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Text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위치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(ID :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text_000000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참고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❇︎❇︎❇︎*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MC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의 경우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hover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이벤트 없이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Text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노출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88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Button / Text link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font-size :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예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14px)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font-color :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예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pt-BR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#</a:t>
                      </a:r>
                      <a:r>
                        <a:rPr kumimoji="0" lang="pt-BR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ffffff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Text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위치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(ID :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text_000000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참고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bg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-color :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예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pt-BR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#</a:t>
                      </a:r>
                      <a:r>
                        <a:rPr kumimoji="0" lang="pt-BR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ffffff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&lt;a </a:t>
                      </a:r>
                      <a:r>
                        <a:rPr kumimoji="0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href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=“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”&gt;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MC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의 경우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Button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영역은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Tile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아래 별도 노출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5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Default img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노출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마우스 오버 시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‘1’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진행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40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hover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이벤트 및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text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노출</a:t>
                      </a:r>
                      <a:endParaRPr kumimoji="0" lang="pt-B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pt-BR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pt-BR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font</a:t>
                      </a:r>
                      <a:r>
                        <a:rPr kumimoji="0" lang="pt-BR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-color : #</a:t>
                      </a:r>
                      <a:r>
                        <a:rPr kumimoji="0" lang="pt-BR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ffffff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Text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위치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(ID :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text_000000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참고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&lt;a </a:t>
                      </a:r>
                      <a:r>
                        <a:rPr kumimoji="0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href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=“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”&gt;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❇︎❇︎❇︎*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MC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의 경우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hover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이벤트 없이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Text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노출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460803"/>
                  </a:ext>
                </a:extLst>
              </a:tr>
            </a:tbl>
          </a:graphicData>
        </a:graphic>
      </p:graphicFrame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59137C4C-DEB5-824D-9C64-21155AABBF02}"/>
              </a:ext>
            </a:extLst>
          </p:cNvPr>
          <p:cNvSpPr/>
          <p:nvPr/>
        </p:nvSpPr>
        <p:spPr>
          <a:xfrm>
            <a:off x="6254750" y="5454824"/>
            <a:ext cx="2815234" cy="309755"/>
          </a:xfrm>
          <a:prstGeom prst="roundRect">
            <a:avLst>
              <a:gd name="adj" fmla="val 0"/>
            </a:avLst>
          </a:prstGeom>
          <a:solidFill>
            <a:srgbClr val="F4F4F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schemeClr val="tx1"/>
                </a:solidFill>
                <a:latin typeface="Trebuchet MS" pitchFamily="34" charset="0"/>
                <a:ea typeface="돋움" pitchFamily="50" charset="-127"/>
              </a:rPr>
              <a:t>Shop Now</a:t>
            </a:r>
            <a:endParaRPr lang="ko-KR" altLang="en-US" sz="1000" dirty="0">
              <a:solidFill>
                <a:schemeClr val="tx1"/>
              </a:solidFill>
              <a:latin typeface="Trebuchet MS" pitchFamily="34" charset="0"/>
              <a:ea typeface="돋움" pitchFamily="50" charset="-127"/>
            </a:endParaRPr>
          </a:p>
        </p:txBody>
      </p: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778D1411-4662-1842-91C0-A8ED8FE3436E}"/>
              </a:ext>
            </a:extLst>
          </p:cNvPr>
          <p:cNvSpPr/>
          <p:nvPr/>
        </p:nvSpPr>
        <p:spPr>
          <a:xfrm>
            <a:off x="6254750" y="5762409"/>
            <a:ext cx="2815234" cy="323529"/>
          </a:xfrm>
          <a:prstGeom prst="roundRect">
            <a:avLst>
              <a:gd name="adj" fmla="val 0"/>
            </a:avLst>
          </a:prstGeom>
          <a:solidFill>
            <a:srgbClr val="F4F4F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schemeClr val="tx1"/>
                </a:solidFill>
                <a:latin typeface="Trebuchet MS" pitchFamily="34" charset="0"/>
                <a:ea typeface="돋움" pitchFamily="50" charset="-127"/>
              </a:rPr>
              <a:t>See the Story</a:t>
            </a:r>
            <a:endParaRPr lang="ko-KR" altLang="en-US" sz="1000" dirty="0">
              <a:solidFill>
                <a:schemeClr val="tx1"/>
              </a:solidFill>
              <a:latin typeface="Trebuchet MS" pitchFamily="34" charset="0"/>
              <a:ea typeface="돋움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252FAD3D-458C-0440-B82F-6B4AF16A0703}"/>
              </a:ext>
            </a:extLst>
          </p:cNvPr>
          <p:cNvSpPr/>
          <p:nvPr/>
        </p:nvSpPr>
        <p:spPr bwMode="auto">
          <a:xfrm>
            <a:off x="6176448" y="5691159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2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64" name="직사각형 152">
            <a:extLst>
              <a:ext uri="{FF2B5EF4-FFF2-40B4-BE49-F238E27FC236}">
                <a16:creationId xmlns:a16="http://schemas.microsoft.com/office/drawing/2014/main" id="{77E8D168-63ED-3E41-B885-0D312E9BB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2682" y="4740970"/>
            <a:ext cx="287506" cy="56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Trebuchet MS" pitchFamily="34" charset="0"/>
              </a:rPr>
              <a:t>5</a:t>
            </a:r>
            <a:endParaRPr lang="ko-KR" altLang="en-US" sz="3200" dirty="0">
              <a:solidFill>
                <a:srgbClr val="00B0F0"/>
              </a:solidFill>
              <a:latin typeface="Trebuchet MS" pitchFamily="34" charset="0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65DC6A10-1E2E-3E4D-88F5-A38BD90C09DF}"/>
              </a:ext>
            </a:extLst>
          </p:cNvPr>
          <p:cNvSpPr/>
          <p:nvPr/>
        </p:nvSpPr>
        <p:spPr bwMode="auto">
          <a:xfrm>
            <a:off x="6260059" y="3453760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3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graphicFrame>
        <p:nvGraphicFramePr>
          <p:cNvPr id="66" name="Group 90">
            <a:extLst>
              <a:ext uri="{FF2B5EF4-FFF2-40B4-BE49-F238E27FC236}">
                <a16:creationId xmlns:a16="http://schemas.microsoft.com/office/drawing/2014/main" id="{AD2411C9-85E4-134F-9A3F-85012A7641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499288"/>
              </p:ext>
            </p:extLst>
          </p:nvPr>
        </p:nvGraphicFramePr>
        <p:xfrm>
          <a:off x="9799044" y="70382"/>
          <a:ext cx="2276415" cy="228600"/>
        </p:xfrm>
        <a:graphic>
          <a:graphicData uri="http://schemas.openxmlformats.org/drawingml/2006/table">
            <a:tbl>
              <a:tblPr/>
              <a:tblGrid>
                <a:gridCol w="312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3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0.2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신규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메인 화면설계 신규 작성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</a:tbl>
          </a:graphicData>
        </a:graphic>
      </p:graphicFrame>
      <p:cxnSp>
        <p:nvCxnSpPr>
          <p:cNvPr id="67" name="직선 연결선 15">
            <a:extLst>
              <a:ext uri="{FF2B5EF4-FFF2-40B4-BE49-F238E27FC236}">
                <a16:creationId xmlns:a16="http://schemas.microsoft.com/office/drawing/2014/main" id="{0C861ADF-54EB-3045-BBB4-8B2382AA57D2}"/>
              </a:ext>
            </a:extLst>
          </p:cNvPr>
          <p:cNvCxnSpPr/>
          <p:nvPr/>
        </p:nvCxnSpPr>
        <p:spPr bwMode="auto">
          <a:xfrm>
            <a:off x="3604281" y="1792496"/>
            <a:ext cx="2610981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68" name="직선 연결선 16">
            <a:extLst>
              <a:ext uri="{FF2B5EF4-FFF2-40B4-BE49-F238E27FC236}">
                <a16:creationId xmlns:a16="http://schemas.microsoft.com/office/drawing/2014/main" id="{1B261DF0-59F6-DB4F-8AC7-4CE87903F820}"/>
              </a:ext>
            </a:extLst>
          </p:cNvPr>
          <p:cNvCxnSpPr/>
          <p:nvPr/>
        </p:nvCxnSpPr>
        <p:spPr bwMode="auto">
          <a:xfrm flipV="1">
            <a:off x="6035242" y="1901644"/>
            <a:ext cx="0" cy="3108152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69" name="직사각형 152">
            <a:extLst>
              <a:ext uri="{FF2B5EF4-FFF2-40B4-BE49-F238E27FC236}">
                <a16:creationId xmlns:a16="http://schemas.microsoft.com/office/drawing/2014/main" id="{1379E409-E2FF-FB44-90A2-2C642C7AA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7164" y="1598077"/>
            <a:ext cx="345214" cy="195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latin typeface="Trebuchet MS" pitchFamily="34" charset="0"/>
              </a:rPr>
              <a:t>720px</a:t>
            </a:r>
            <a:endParaRPr lang="ko-KR" altLang="en-US" sz="800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70" name="직사각형 152">
            <a:extLst>
              <a:ext uri="{FF2B5EF4-FFF2-40B4-BE49-F238E27FC236}">
                <a16:creationId xmlns:a16="http://schemas.microsoft.com/office/drawing/2014/main" id="{470B75FF-A568-EE49-8D3F-CCD7E45CC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0028" y="3329392"/>
            <a:ext cx="345214" cy="195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latin typeface="Trebuchet MS" pitchFamily="34" charset="0"/>
              </a:rPr>
              <a:t>900px</a:t>
            </a:r>
            <a:endParaRPr lang="ko-KR" altLang="en-US" sz="800" dirty="0">
              <a:solidFill>
                <a:srgbClr val="FF0000"/>
              </a:solidFill>
              <a:latin typeface="Trebuchet MS" pitchFamily="34" charset="0"/>
            </a:endParaRPr>
          </a:p>
        </p:txBody>
      </p:sp>
      <p:cxnSp>
        <p:nvCxnSpPr>
          <p:cNvPr id="71" name="직선 연결선 28">
            <a:extLst>
              <a:ext uri="{FF2B5EF4-FFF2-40B4-BE49-F238E27FC236}">
                <a16:creationId xmlns:a16="http://schemas.microsoft.com/office/drawing/2014/main" id="{DC4BE9F8-D5A5-284F-B80D-F74BFC6D669A}"/>
              </a:ext>
            </a:extLst>
          </p:cNvPr>
          <p:cNvCxnSpPr/>
          <p:nvPr/>
        </p:nvCxnSpPr>
        <p:spPr bwMode="auto">
          <a:xfrm>
            <a:off x="949167" y="2088941"/>
            <a:ext cx="1302457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72" name="직사각형 152">
            <a:extLst>
              <a:ext uri="{FF2B5EF4-FFF2-40B4-BE49-F238E27FC236}">
                <a16:creationId xmlns:a16="http://schemas.microsoft.com/office/drawing/2014/main" id="{BBD4B6E9-61B9-6948-905A-5E2345FDA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1890" y="1894522"/>
            <a:ext cx="345214" cy="195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latin typeface="Trebuchet MS" pitchFamily="34" charset="0"/>
              </a:rPr>
              <a:t>360px</a:t>
            </a:r>
            <a:endParaRPr lang="ko-KR" altLang="en-US" sz="800" dirty="0">
              <a:solidFill>
                <a:srgbClr val="FF0000"/>
              </a:solidFill>
              <a:latin typeface="Trebuchet MS" pitchFamily="34" charset="0"/>
            </a:endParaRPr>
          </a:p>
        </p:txBody>
      </p:sp>
      <p:cxnSp>
        <p:nvCxnSpPr>
          <p:cNvPr id="73" name="직선 연결선 30">
            <a:extLst>
              <a:ext uri="{FF2B5EF4-FFF2-40B4-BE49-F238E27FC236}">
                <a16:creationId xmlns:a16="http://schemas.microsoft.com/office/drawing/2014/main" id="{3DFF8467-8B5F-DB44-A8E0-37511BE6520A}"/>
              </a:ext>
            </a:extLst>
          </p:cNvPr>
          <p:cNvCxnSpPr/>
          <p:nvPr/>
        </p:nvCxnSpPr>
        <p:spPr bwMode="auto">
          <a:xfrm flipV="1">
            <a:off x="2104933" y="1905773"/>
            <a:ext cx="0" cy="1530169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74" name="직사각형 152">
            <a:extLst>
              <a:ext uri="{FF2B5EF4-FFF2-40B4-BE49-F238E27FC236}">
                <a16:creationId xmlns:a16="http://schemas.microsoft.com/office/drawing/2014/main" id="{29D661B7-E3F8-5C45-A941-96E6D5C00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5737" y="3111650"/>
            <a:ext cx="345214" cy="195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latin typeface="Trebuchet MS" pitchFamily="34" charset="0"/>
              </a:rPr>
              <a:t>450px</a:t>
            </a:r>
            <a:endParaRPr lang="ko-KR" altLang="en-US" sz="800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84D2E5-974C-5344-BCF6-7E141A302613}"/>
              </a:ext>
            </a:extLst>
          </p:cNvPr>
          <p:cNvSpPr txBox="1"/>
          <p:nvPr/>
        </p:nvSpPr>
        <p:spPr>
          <a:xfrm>
            <a:off x="4373866" y="3711778"/>
            <a:ext cx="9412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1440*1800(</a:t>
            </a:r>
            <a:r>
              <a:rPr lang="ko-KR" alt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원본</a:t>
            </a:r>
            <a:r>
              <a:rPr lang="en-US" altLang="ko-KR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)</a:t>
            </a:r>
            <a:endParaRPr lang="ko-KR" alt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EC2BCF0-80AF-3A40-A056-950262CCB55E}"/>
              </a:ext>
            </a:extLst>
          </p:cNvPr>
          <p:cNvSpPr txBox="1"/>
          <p:nvPr/>
        </p:nvSpPr>
        <p:spPr>
          <a:xfrm>
            <a:off x="1174534" y="4159635"/>
            <a:ext cx="8322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720*900(</a:t>
            </a:r>
            <a:r>
              <a:rPr lang="ko-KR" alt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원본</a:t>
            </a:r>
            <a:r>
              <a:rPr lang="en-US" altLang="ko-KR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)</a:t>
            </a:r>
            <a:endParaRPr lang="ko-KR" alt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67E0CF1-BA65-7245-967A-FE6D455FEA45}"/>
              </a:ext>
            </a:extLst>
          </p:cNvPr>
          <p:cNvSpPr txBox="1"/>
          <p:nvPr/>
        </p:nvSpPr>
        <p:spPr>
          <a:xfrm>
            <a:off x="2477749" y="4159635"/>
            <a:ext cx="8322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720*900(</a:t>
            </a:r>
            <a:r>
              <a:rPr lang="ko-KR" alt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원본</a:t>
            </a:r>
            <a:r>
              <a:rPr lang="en-US" altLang="ko-KR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)</a:t>
            </a:r>
            <a:endParaRPr lang="ko-KR" alt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65AA60-14F3-EC4D-B5E7-82385F6B9EAA}"/>
              </a:ext>
            </a:extLst>
          </p:cNvPr>
          <p:cNvSpPr txBox="1"/>
          <p:nvPr/>
        </p:nvSpPr>
        <p:spPr>
          <a:xfrm>
            <a:off x="1174534" y="2468314"/>
            <a:ext cx="8322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720*900(</a:t>
            </a:r>
            <a:r>
              <a:rPr lang="ko-KR" alt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원본</a:t>
            </a:r>
            <a:r>
              <a:rPr lang="en-US" altLang="ko-KR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)</a:t>
            </a:r>
            <a:endParaRPr lang="ko-KR" alt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1A7FB2D-6167-0D43-AE98-FC1C17163273}"/>
              </a:ext>
            </a:extLst>
          </p:cNvPr>
          <p:cNvSpPr txBox="1"/>
          <p:nvPr/>
        </p:nvSpPr>
        <p:spPr>
          <a:xfrm>
            <a:off x="2477749" y="2468314"/>
            <a:ext cx="8322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720*900(</a:t>
            </a:r>
            <a:r>
              <a:rPr lang="ko-KR" alt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원본</a:t>
            </a:r>
            <a:r>
              <a:rPr lang="en-US" altLang="ko-KR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)</a:t>
            </a:r>
            <a:endParaRPr lang="ko-KR" alt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81" name="제목 1">
            <a:extLst>
              <a:ext uri="{FF2B5EF4-FFF2-40B4-BE49-F238E27FC236}">
                <a16:creationId xmlns:a16="http://schemas.microsoft.com/office/drawing/2014/main" id="{FAD606C1-D712-6D4C-8AD1-4ACE498C618A}"/>
              </a:ext>
            </a:extLst>
          </p:cNvPr>
          <p:cNvSpPr txBox="1">
            <a:spLocks/>
          </p:cNvSpPr>
          <p:nvPr/>
        </p:nvSpPr>
        <p:spPr>
          <a:xfrm>
            <a:off x="2211356" y="4709114"/>
            <a:ext cx="1304710" cy="35345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kumimoji="0" lang="en-US" altLang="ko-KR" sz="800" b="1" dirty="0">
                <a:latin typeface="Trebuchet MS" panose="020B0603020202020204" pitchFamily="34" charset="0"/>
                <a:ea typeface="+mn-ea"/>
              </a:rPr>
              <a:t>SHOP THE COLLECTION</a:t>
            </a:r>
            <a:endParaRPr kumimoji="0" lang="ko-KR" altLang="ko-KR" sz="800" b="1" dirty="0"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82" name="제목 1">
            <a:extLst>
              <a:ext uri="{FF2B5EF4-FFF2-40B4-BE49-F238E27FC236}">
                <a16:creationId xmlns:a16="http://schemas.microsoft.com/office/drawing/2014/main" id="{A6E8AD7F-B16B-BC4F-A176-F5170F19E0BA}"/>
              </a:ext>
            </a:extLst>
          </p:cNvPr>
          <p:cNvSpPr txBox="1">
            <a:spLocks/>
          </p:cNvSpPr>
          <p:nvPr/>
        </p:nvSpPr>
        <p:spPr>
          <a:xfrm>
            <a:off x="7661535" y="3087924"/>
            <a:ext cx="1304710" cy="35345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kumimoji="0" lang="en-US" altLang="ko-KR" sz="800" b="1" dirty="0">
                <a:latin typeface="Trebuchet MS" panose="020B0603020202020204" pitchFamily="34" charset="0"/>
                <a:ea typeface="+mn-ea"/>
              </a:rPr>
              <a:t>SHOP THE COLLECTION</a:t>
            </a:r>
            <a:endParaRPr kumimoji="0" lang="ko-KR" altLang="ko-KR" sz="800" b="1" dirty="0">
              <a:latin typeface="Trebuchet MS" panose="020B060302020202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30164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 noChangeAspect="1"/>
          </p:cNvSpPr>
          <p:nvPr/>
        </p:nvSpPr>
        <p:spPr bwMode="auto">
          <a:xfrm>
            <a:off x="4846940" y="3490434"/>
            <a:ext cx="1308730" cy="1582496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5" name="직사각형 4"/>
          <p:cNvSpPr>
            <a:spLocks noChangeAspect="1"/>
          </p:cNvSpPr>
          <p:nvPr/>
        </p:nvSpPr>
        <p:spPr bwMode="auto">
          <a:xfrm>
            <a:off x="3538210" y="3490434"/>
            <a:ext cx="1308730" cy="1582496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7" name="직사각형 6"/>
          <p:cNvSpPr>
            <a:spLocks noChangeAspect="1"/>
          </p:cNvSpPr>
          <p:nvPr/>
        </p:nvSpPr>
        <p:spPr bwMode="auto">
          <a:xfrm>
            <a:off x="920750" y="1907938"/>
            <a:ext cx="2617460" cy="3164992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8" name="직사각형 7"/>
          <p:cNvSpPr>
            <a:spLocks noChangeAspect="1"/>
          </p:cNvSpPr>
          <p:nvPr/>
        </p:nvSpPr>
        <p:spPr bwMode="auto">
          <a:xfrm>
            <a:off x="4846940" y="1907938"/>
            <a:ext cx="1308730" cy="1582496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9" name="직사각형 8"/>
          <p:cNvSpPr>
            <a:spLocks noChangeAspect="1"/>
          </p:cNvSpPr>
          <p:nvPr/>
        </p:nvSpPr>
        <p:spPr bwMode="auto">
          <a:xfrm>
            <a:off x="3538210" y="1907938"/>
            <a:ext cx="1308730" cy="1582496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147484" y="293016"/>
            <a:ext cx="3089870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err="1">
                <a:solidFill>
                  <a:prstClr val="white"/>
                </a:solidFill>
              </a:rPr>
              <a:t>코너타입</a:t>
            </a:r>
            <a:r>
              <a:rPr lang="en-US" altLang="ko-KR" sz="1200" b="1" dirty="0">
                <a:solidFill>
                  <a:prstClr val="white"/>
                </a:solidFill>
              </a:rPr>
              <a:t>6 – </a:t>
            </a:r>
            <a:r>
              <a:rPr lang="ko-KR" altLang="en-US" sz="1200" b="1" dirty="0" err="1">
                <a:solidFill>
                  <a:prstClr val="white"/>
                </a:solidFill>
              </a:rPr>
              <a:t>좌빅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r>
              <a:rPr lang="en-US" altLang="ko-KR" sz="1200" b="1" dirty="0">
                <a:solidFill>
                  <a:prstClr val="white"/>
                </a:solidFill>
              </a:rPr>
              <a:t>2</a:t>
            </a:r>
            <a:r>
              <a:rPr lang="ko-KR" altLang="en-US" sz="1200" b="1" dirty="0">
                <a:solidFill>
                  <a:prstClr val="white"/>
                </a:solidFill>
              </a:rPr>
              <a:t>*</a:t>
            </a:r>
            <a:r>
              <a:rPr lang="en-US" altLang="ko-KR" sz="1200" b="1" dirty="0">
                <a:solidFill>
                  <a:prstClr val="white"/>
                </a:solidFill>
              </a:rPr>
              <a:t>2 Corner(Tile 5)</a:t>
            </a:r>
            <a:endParaRPr lang="ko-KR" altLang="ko-KR" dirty="0">
              <a:solidFill>
                <a:prstClr val="white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7BBA32-FCE0-4146-BA66-18B1DF13AC52}"/>
              </a:ext>
            </a:extLst>
          </p:cNvPr>
          <p:cNvSpPr txBox="1"/>
          <p:nvPr/>
        </p:nvSpPr>
        <p:spPr>
          <a:xfrm>
            <a:off x="7467349" y="6115655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</a:t>
            </a:r>
            <a:r>
              <a:rPr kumimoji="1" lang="en-US" altLang="ko-KR" b="1" dirty="0"/>
              <a:t>C</a:t>
            </a:r>
            <a:endParaRPr kumimoji="1"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81B4E3-FFEF-4E43-8A49-A561879DF3DB}"/>
              </a:ext>
            </a:extLst>
          </p:cNvPr>
          <p:cNvSpPr txBox="1"/>
          <p:nvPr/>
        </p:nvSpPr>
        <p:spPr>
          <a:xfrm>
            <a:off x="3324850" y="6115655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PC</a:t>
            </a:r>
            <a:endParaRPr kumimoji="1" lang="ko-KR" altLang="en-US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0B2CCF-48A7-4E4E-A0F8-8B8B1B58BC55}"/>
              </a:ext>
            </a:extLst>
          </p:cNvPr>
          <p:cNvSpPr>
            <a:spLocks noChangeAspect="1"/>
          </p:cNvSpPr>
          <p:nvPr/>
        </p:nvSpPr>
        <p:spPr bwMode="auto">
          <a:xfrm>
            <a:off x="6258801" y="233363"/>
            <a:ext cx="2815235" cy="2695895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14" name="직사각형 152">
            <a:extLst>
              <a:ext uri="{FF2B5EF4-FFF2-40B4-BE49-F238E27FC236}">
                <a16:creationId xmlns:a16="http://schemas.microsoft.com/office/drawing/2014/main" id="{7B886D8D-9479-0740-9789-AB44C32D5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2665" y="1502696"/>
            <a:ext cx="287506" cy="56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Trebuchet MS" pitchFamily="34" charset="0"/>
              </a:rPr>
              <a:t>1</a:t>
            </a:r>
            <a:endParaRPr lang="ko-KR" altLang="en-US" sz="3200" dirty="0">
              <a:solidFill>
                <a:srgbClr val="00B0F0"/>
              </a:solidFill>
              <a:latin typeface="Trebuchet MS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78100F9-3E84-2343-9E6A-750B69BBBC9F}"/>
              </a:ext>
            </a:extLst>
          </p:cNvPr>
          <p:cNvSpPr>
            <a:spLocks noChangeAspect="1"/>
          </p:cNvSpPr>
          <p:nvPr/>
        </p:nvSpPr>
        <p:spPr bwMode="auto">
          <a:xfrm>
            <a:off x="6258801" y="2929258"/>
            <a:ext cx="1421908" cy="1594543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EBC5B8-4D48-A849-8A1C-D09EA76C5E6E}"/>
              </a:ext>
            </a:extLst>
          </p:cNvPr>
          <p:cNvSpPr>
            <a:spLocks noChangeAspect="1"/>
          </p:cNvSpPr>
          <p:nvPr/>
        </p:nvSpPr>
        <p:spPr bwMode="auto">
          <a:xfrm>
            <a:off x="7680710" y="2929258"/>
            <a:ext cx="1393325" cy="1594543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17" name="직사각형 152">
            <a:extLst>
              <a:ext uri="{FF2B5EF4-FFF2-40B4-BE49-F238E27FC236}">
                <a16:creationId xmlns:a16="http://schemas.microsoft.com/office/drawing/2014/main" id="{7ED05C90-EDA4-7A48-AEB6-CCB5659AC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1911" y="3794099"/>
            <a:ext cx="287506" cy="56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Trebuchet MS" pitchFamily="34" charset="0"/>
              </a:rPr>
              <a:t>2</a:t>
            </a:r>
            <a:endParaRPr lang="ko-KR" altLang="en-US" sz="3200" dirty="0">
              <a:solidFill>
                <a:srgbClr val="00B0F0"/>
              </a:solidFill>
              <a:latin typeface="Trebuchet MS" pitchFamily="34" charset="0"/>
            </a:endParaRPr>
          </a:p>
        </p:txBody>
      </p:sp>
      <p:sp>
        <p:nvSpPr>
          <p:cNvPr id="18" name="직사각형 152">
            <a:extLst>
              <a:ext uri="{FF2B5EF4-FFF2-40B4-BE49-F238E27FC236}">
                <a16:creationId xmlns:a16="http://schemas.microsoft.com/office/drawing/2014/main" id="{98529640-E43D-D34B-B8C9-36D95E99A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1759" y="3794099"/>
            <a:ext cx="287506" cy="56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Trebuchet MS" pitchFamily="34" charset="0"/>
              </a:rPr>
              <a:t>3</a:t>
            </a:r>
            <a:endParaRPr lang="ko-KR" altLang="en-US" sz="3200" dirty="0">
              <a:solidFill>
                <a:srgbClr val="00B0F0"/>
              </a:solidFill>
              <a:latin typeface="Trebuchet MS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2BB3474-864D-3B40-B245-DD1B0F9C274D}"/>
              </a:ext>
            </a:extLst>
          </p:cNvPr>
          <p:cNvSpPr>
            <a:spLocks noChangeAspect="1"/>
          </p:cNvSpPr>
          <p:nvPr/>
        </p:nvSpPr>
        <p:spPr bwMode="auto">
          <a:xfrm>
            <a:off x="6258801" y="4523801"/>
            <a:ext cx="1421908" cy="1594543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A9C6A75-2B57-2743-AA94-BC1439C94C54}"/>
              </a:ext>
            </a:extLst>
          </p:cNvPr>
          <p:cNvSpPr>
            <a:spLocks noChangeAspect="1"/>
          </p:cNvSpPr>
          <p:nvPr/>
        </p:nvSpPr>
        <p:spPr bwMode="auto">
          <a:xfrm>
            <a:off x="7680710" y="4523801"/>
            <a:ext cx="1393325" cy="1594543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21" name="직사각형 152">
            <a:extLst>
              <a:ext uri="{FF2B5EF4-FFF2-40B4-BE49-F238E27FC236}">
                <a16:creationId xmlns:a16="http://schemas.microsoft.com/office/drawing/2014/main" id="{8DFC0A3E-D287-F84D-BC1F-59AF13E76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1911" y="5423169"/>
            <a:ext cx="287506" cy="56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Trebuchet MS" pitchFamily="34" charset="0"/>
              </a:rPr>
              <a:t>4</a:t>
            </a:r>
            <a:endParaRPr lang="ko-KR" altLang="en-US" sz="3200" dirty="0">
              <a:solidFill>
                <a:srgbClr val="00B0F0"/>
              </a:solidFill>
              <a:latin typeface="Trebuchet MS" pitchFamily="34" charset="0"/>
            </a:endParaRPr>
          </a:p>
        </p:txBody>
      </p:sp>
      <p:sp>
        <p:nvSpPr>
          <p:cNvPr id="22" name="직사각형 152">
            <a:extLst>
              <a:ext uri="{FF2B5EF4-FFF2-40B4-BE49-F238E27FC236}">
                <a16:creationId xmlns:a16="http://schemas.microsoft.com/office/drawing/2014/main" id="{5038043C-0C71-894A-AFB4-1FC912931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1759" y="5423169"/>
            <a:ext cx="287506" cy="56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Trebuchet MS" pitchFamily="34" charset="0"/>
              </a:rPr>
              <a:t>5</a:t>
            </a:r>
            <a:endParaRPr lang="ko-KR" altLang="en-US" sz="3200" dirty="0">
              <a:solidFill>
                <a:srgbClr val="00B0F0"/>
              </a:solidFill>
              <a:latin typeface="Trebuchet MS" pitchFamily="34" charset="0"/>
            </a:endParaRPr>
          </a:p>
        </p:txBody>
      </p:sp>
      <p:sp>
        <p:nvSpPr>
          <p:cNvPr id="23" name="직사각형 152">
            <a:extLst>
              <a:ext uri="{FF2B5EF4-FFF2-40B4-BE49-F238E27FC236}">
                <a16:creationId xmlns:a16="http://schemas.microsoft.com/office/drawing/2014/main" id="{9C20D4CA-84E3-6743-84E9-655C8E234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727" y="3879050"/>
            <a:ext cx="287506" cy="56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Trebuchet MS" pitchFamily="34" charset="0"/>
              </a:rPr>
              <a:t>1</a:t>
            </a:r>
            <a:endParaRPr lang="ko-KR" altLang="en-US" sz="3200" dirty="0">
              <a:solidFill>
                <a:srgbClr val="00B0F0"/>
              </a:solidFill>
              <a:latin typeface="Trebuchet MS" pitchFamily="34" charset="0"/>
            </a:endParaRPr>
          </a:p>
        </p:txBody>
      </p:sp>
      <p:sp>
        <p:nvSpPr>
          <p:cNvPr id="24" name="직사각형 152">
            <a:extLst>
              <a:ext uri="{FF2B5EF4-FFF2-40B4-BE49-F238E27FC236}">
                <a16:creationId xmlns:a16="http://schemas.microsoft.com/office/drawing/2014/main" id="{027A9D41-DCB0-3A41-BFB9-C3C4D3843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8822" y="2766418"/>
            <a:ext cx="287506" cy="56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Trebuchet MS" pitchFamily="34" charset="0"/>
              </a:rPr>
              <a:t>2</a:t>
            </a:r>
            <a:endParaRPr lang="ko-KR" altLang="en-US" sz="3200" dirty="0">
              <a:solidFill>
                <a:srgbClr val="00B0F0"/>
              </a:solidFill>
              <a:latin typeface="Trebuchet MS" pitchFamily="34" charset="0"/>
            </a:endParaRPr>
          </a:p>
        </p:txBody>
      </p:sp>
      <p:sp>
        <p:nvSpPr>
          <p:cNvPr id="25" name="직사각형 152">
            <a:extLst>
              <a:ext uri="{FF2B5EF4-FFF2-40B4-BE49-F238E27FC236}">
                <a16:creationId xmlns:a16="http://schemas.microsoft.com/office/drawing/2014/main" id="{6F0E8F63-7145-9542-81F9-43464CE81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7552" y="2766418"/>
            <a:ext cx="287506" cy="56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Trebuchet MS" pitchFamily="34" charset="0"/>
              </a:rPr>
              <a:t>3</a:t>
            </a:r>
            <a:endParaRPr lang="ko-KR" altLang="en-US" sz="3200" dirty="0">
              <a:solidFill>
                <a:srgbClr val="00B0F0"/>
              </a:solidFill>
              <a:latin typeface="Trebuchet MS" pitchFamily="34" charset="0"/>
            </a:endParaRPr>
          </a:p>
        </p:txBody>
      </p:sp>
      <p:sp>
        <p:nvSpPr>
          <p:cNvPr id="26" name="직사각형 152">
            <a:extLst>
              <a:ext uri="{FF2B5EF4-FFF2-40B4-BE49-F238E27FC236}">
                <a16:creationId xmlns:a16="http://schemas.microsoft.com/office/drawing/2014/main" id="{54F75661-0709-FD4B-9208-B951E4818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8822" y="4351005"/>
            <a:ext cx="287506" cy="56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Trebuchet MS" pitchFamily="34" charset="0"/>
              </a:rPr>
              <a:t>4</a:t>
            </a:r>
            <a:endParaRPr lang="ko-KR" altLang="en-US" sz="3200" dirty="0">
              <a:solidFill>
                <a:srgbClr val="00B0F0"/>
              </a:solidFill>
              <a:latin typeface="Trebuchet MS" pitchFamily="34" charset="0"/>
            </a:endParaRPr>
          </a:p>
        </p:txBody>
      </p:sp>
      <p:sp>
        <p:nvSpPr>
          <p:cNvPr id="27" name="직사각형 152">
            <a:extLst>
              <a:ext uri="{FF2B5EF4-FFF2-40B4-BE49-F238E27FC236}">
                <a16:creationId xmlns:a16="http://schemas.microsoft.com/office/drawing/2014/main" id="{2A64053A-89DE-DA4A-8425-0F650BB29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7552" y="4351005"/>
            <a:ext cx="287506" cy="56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Trebuchet MS" pitchFamily="34" charset="0"/>
              </a:rPr>
              <a:t>5</a:t>
            </a:r>
            <a:endParaRPr lang="ko-KR" altLang="en-US" sz="3200" dirty="0">
              <a:solidFill>
                <a:srgbClr val="00B0F0"/>
              </a:solidFill>
              <a:latin typeface="Trebuchet MS" pitchFamily="34" charset="0"/>
            </a:endParaRPr>
          </a:p>
        </p:txBody>
      </p:sp>
      <p:graphicFrame>
        <p:nvGraphicFramePr>
          <p:cNvPr id="29" name="Group 90">
            <a:extLst>
              <a:ext uri="{FF2B5EF4-FFF2-40B4-BE49-F238E27FC236}">
                <a16:creationId xmlns:a16="http://schemas.microsoft.com/office/drawing/2014/main" id="{91DFFA5D-E349-DD44-8438-874F7F740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085961"/>
              </p:ext>
            </p:extLst>
          </p:nvPr>
        </p:nvGraphicFramePr>
        <p:xfrm>
          <a:off x="9269501" y="558055"/>
          <a:ext cx="2676438" cy="320040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55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MN_000000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  <a:tr h="6988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hover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이벤트 및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text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노출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font-size :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예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14px)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font-color :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예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pt-BR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#</a:t>
                      </a:r>
                      <a:r>
                        <a:rPr kumimoji="0" lang="pt-BR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ffffff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Text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위치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(ID :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text_000000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참고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❇︎❇︎❇︎*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MC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의 경우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hover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이벤트 없이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Text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노출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88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Button / Text link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font-size :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예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14px)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font-color :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예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pt-BR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#</a:t>
                      </a:r>
                      <a:r>
                        <a:rPr kumimoji="0" lang="pt-BR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ffffff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Text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위치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(ID :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text_000000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참고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bg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-color :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예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pt-BR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#</a:t>
                      </a:r>
                      <a:r>
                        <a:rPr kumimoji="0" lang="pt-BR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ffffff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&lt;a </a:t>
                      </a:r>
                      <a:r>
                        <a:rPr kumimoji="0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href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=“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”&gt;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MC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의 경우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Button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영역은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Tile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아래 별도 노출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5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Default img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노출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마우스 오버 시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‘1’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진행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40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hover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이벤트 및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text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노출</a:t>
                      </a:r>
                      <a:endParaRPr kumimoji="0" lang="pt-B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pt-BR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pt-BR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font</a:t>
                      </a:r>
                      <a:r>
                        <a:rPr kumimoji="0" lang="pt-BR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-color : #</a:t>
                      </a:r>
                      <a:r>
                        <a:rPr kumimoji="0" lang="pt-BR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ffffff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Text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위치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(ID :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text_000000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참고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&lt;a </a:t>
                      </a:r>
                      <a:r>
                        <a:rPr kumimoji="0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href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=“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”&gt;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❇︎❇︎❇︎*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MC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의 경우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hover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이벤트 없이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Text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노출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460803"/>
                  </a:ext>
                </a:extLst>
              </a:tr>
            </a:tbl>
          </a:graphicData>
        </a:graphic>
      </p:graphicFrame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87CA3409-CA3E-9D49-B66C-F643E8D11C10}"/>
              </a:ext>
            </a:extLst>
          </p:cNvPr>
          <p:cNvSpPr/>
          <p:nvPr/>
        </p:nvSpPr>
        <p:spPr>
          <a:xfrm>
            <a:off x="1016702" y="2649638"/>
            <a:ext cx="1420388" cy="234835"/>
          </a:xfrm>
          <a:prstGeom prst="roundRect">
            <a:avLst>
              <a:gd name="adj" fmla="val 0"/>
            </a:avLst>
          </a:prstGeom>
          <a:solidFill>
            <a:srgbClr val="F4F4F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schemeClr val="tx1"/>
                </a:solidFill>
                <a:latin typeface="Trebuchet MS" pitchFamily="34" charset="0"/>
                <a:ea typeface="돋움" pitchFamily="50" charset="-127"/>
              </a:rPr>
              <a:t>Shop Now</a:t>
            </a:r>
            <a:endParaRPr lang="ko-KR" altLang="en-US" sz="1000" dirty="0">
              <a:solidFill>
                <a:schemeClr val="tx1"/>
              </a:solidFill>
              <a:latin typeface="Trebuchet MS" pitchFamily="34" charset="0"/>
              <a:ea typeface="돋움" pitchFamily="50" charset="-127"/>
            </a:endParaRP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294101C8-EE7B-AD49-9EF5-55A2DE697624}"/>
              </a:ext>
            </a:extLst>
          </p:cNvPr>
          <p:cNvSpPr/>
          <p:nvPr/>
        </p:nvSpPr>
        <p:spPr>
          <a:xfrm>
            <a:off x="1016702" y="3021076"/>
            <a:ext cx="1420388" cy="234835"/>
          </a:xfrm>
          <a:prstGeom prst="roundRect">
            <a:avLst>
              <a:gd name="adj" fmla="val 0"/>
            </a:avLst>
          </a:prstGeom>
          <a:solidFill>
            <a:srgbClr val="F4F4F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schemeClr val="tx1"/>
                </a:solidFill>
                <a:latin typeface="Trebuchet MS" pitchFamily="34" charset="0"/>
                <a:ea typeface="돋움" pitchFamily="50" charset="-127"/>
              </a:rPr>
              <a:t>See the Story</a:t>
            </a:r>
            <a:endParaRPr lang="ko-KR" altLang="en-US" sz="1000" dirty="0">
              <a:solidFill>
                <a:schemeClr val="tx1"/>
              </a:solidFill>
              <a:latin typeface="Trebuchet MS" pitchFamily="34" charset="0"/>
              <a:ea typeface="돋움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44E151B-0667-D34F-8058-589CD6F9F9CE}"/>
              </a:ext>
            </a:extLst>
          </p:cNvPr>
          <p:cNvSpPr/>
          <p:nvPr/>
        </p:nvSpPr>
        <p:spPr bwMode="auto">
          <a:xfrm>
            <a:off x="1006342" y="4538911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1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C89A1CA-742B-5A45-B437-2F19F38E0269}"/>
              </a:ext>
            </a:extLst>
          </p:cNvPr>
          <p:cNvSpPr/>
          <p:nvPr/>
        </p:nvSpPr>
        <p:spPr bwMode="auto">
          <a:xfrm>
            <a:off x="976514" y="2506386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2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6A49FC0-BEAF-2746-9B1C-5B1891E95EF2}"/>
              </a:ext>
            </a:extLst>
          </p:cNvPr>
          <p:cNvSpPr/>
          <p:nvPr/>
        </p:nvSpPr>
        <p:spPr bwMode="auto">
          <a:xfrm>
            <a:off x="848592" y="1792496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3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B8D44C6-E129-B742-8F17-3C2B8EDD6F94}"/>
              </a:ext>
            </a:extLst>
          </p:cNvPr>
          <p:cNvSpPr/>
          <p:nvPr/>
        </p:nvSpPr>
        <p:spPr bwMode="auto">
          <a:xfrm>
            <a:off x="3544251" y="1884770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4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958B82C-710A-6048-96A8-5E454F92B080}"/>
              </a:ext>
            </a:extLst>
          </p:cNvPr>
          <p:cNvSpPr/>
          <p:nvPr/>
        </p:nvSpPr>
        <p:spPr bwMode="auto">
          <a:xfrm>
            <a:off x="4867078" y="1884770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4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FA2B4FFB-0922-A04D-BD0E-942949F1B4EE}"/>
              </a:ext>
            </a:extLst>
          </p:cNvPr>
          <p:cNvSpPr/>
          <p:nvPr/>
        </p:nvSpPr>
        <p:spPr bwMode="auto">
          <a:xfrm>
            <a:off x="3544251" y="3554250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4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B6EBDD1-FFA0-AF42-B979-75DFFA080C2D}"/>
              </a:ext>
            </a:extLst>
          </p:cNvPr>
          <p:cNvSpPr/>
          <p:nvPr/>
        </p:nvSpPr>
        <p:spPr bwMode="auto">
          <a:xfrm>
            <a:off x="4867078" y="3554250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4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FF9D1BF3-14FC-D545-8AD7-94A64C369B57}"/>
              </a:ext>
            </a:extLst>
          </p:cNvPr>
          <p:cNvSpPr/>
          <p:nvPr/>
        </p:nvSpPr>
        <p:spPr>
          <a:xfrm>
            <a:off x="6254750" y="2312089"/>
            <a:ext cx="2815234" cy="309755"/>
          </a:xfrm>
          <a:prstGeom prst="roundRect">
            <a:avLst>
              <a:gd name="adj" fmla="val 0"/>
            </a:avLst>
          </a:prstGeom>
          <a:solidFill>
            <a:srgbClr val="F4F4F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schemeClr val="tx1"/>
                </a:solidFill>
                <a:latin typeface="Trebuchet MS" pitchFamily="34" charset="0"/>
                <a:ea typeface="돋움" pitchFamily="50" charset="-127"/>
              </a:rPr>
              <a:t>Shop Now</a:t>
            </a:r>
            <a:endParaRPr lang="ko-KR" altLang="en-US" sz="1000" dirty="0">
              <a:solidFill>
                <a:schemeClr val="tx1"/>
              </a:solidFill>
              <a:latin typeface="Trebuchet MS" pitchFamily="34" charset="0"/>
              <a:ea typeface="돋움" pitchFamily="50" charset="-127"/>
            </a:endParaRP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B5A7E9D6-C6C6-454D-9E2F-368068A36409}"/>
              </a:ext>
            </a:extLst>
          </p:cNvPr>
          <p:cNvSpPr/>
          <p:nvPr/>
        </p:nvSpPr>
        <p:spPr>
          <a:xfrm>
            <a:off x="6254750" y="2619674"/>
            <a:ext cx="2815234" cy="323529"/>
          </a:xfrm>
          <a:prstGeom prst="roundRect">
            <a:avLst>
              <a:gd name="adj" fmla="val 0"/>
            </a:avLst>
          </a:prstGeom>
          <a:solidFill>
            <a:srgbClr val="F4F4F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schemeClr val="tx1"/>
                </a:solidFill>
                <a:latin typeface="Trebuchet MS" pitchFamily="34" charset="0"/>
                <a:ea typeface="돋움" pitchFamily="50" charset="-127"/>
              </a:rPr>
              <a:t>See the Story</a:t>
            </a:r>
            <a:endParaRPr lang="ko-KR" altLang="en-US" sz="1000" dirty="0">
              <a:solidFill>
                <a:schemeClr val="tx1"/>
              </a:solidFill>
              <a:latin typeface="Trebuchet MS" pitchFamily="34" charset="0"/>
              <a:ea typeface="돋움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62C5EECB-945D-4142-8154-343271BC5678}"/>
              </a:ext>
            </a:extLst>
          </p:cNvPr>
          <p:cNvSpPr/>
          <p:nvPr/>
        </p:nvSpPr>
        <p:spPr bwMode="auto">
          <a:xfrm>
            <a:off x="6176448" y="2548424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2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B11272D-2906-B949-98C2-3D8EB2035953}"/>
              </a:ext>
            </a:extLst>
          </p:cNvPr>
          <p:cNvSpPr/>
          <p:nvPr/>
        </p:nvSpPr>
        <p:spPr bwMode="auto">
          <a:xfrm>
            <a:off x="6264926" y="2969185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4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42AAB85-FE75-7E42-BCB6-451C33CC50AF}"/>
              </a:ext>
            </a:extLst>
          </p:cNvPr>
          <p:cNvSpPr/>
          <p:nvPr/>
        </p:nvSpPr>
        <p:spPr bwMode="auto">
          <a:xfrm>
            <a:off x="7683330" y="2969185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4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3D48C38-EE3A-F348-9C80-8970FD55C760}"/>
              </a:ext>
            </a:extLst>
          </p:cNvPr>
          <p:cNvSpPr/>
          <p:nvPr/>
        </p:nvSpPr>
        <p:spPr bwMode="auto">
          <a:xfrm>
            <a:off x="6264926" y="4541153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4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08DF6579-8960-204E-8DE1-980B83E31394}"/>
              </a:ext>
            </a:extLst>
          </p:cNvPr>
          <p:cNvSpPr/>
          <p:nvPr/>
        </p:nvSpPr>
        <p:spPr bwMode="auto">
          <a:xfrm>
            <a:off x="7683330" y="4541153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4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graphicFrame>
        <p:nvGraphicFramePr>
          <p:cNvPr id="55" name="Group 90">
            <a:extLst>
              <a:ext uri="{FF2B5EF4-FFF2-40B4-BE49-F238E27FC236}">
                <a16:creationId xmlns:a16="http://schemas.microsoft.com/office/drawing/2014/main" id="{E97B12E7-0268-2E4A-A053-56B57009B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499288"/>
              </p:ext>
            </p:extLst>
          </p:nvPr>
        </p:nvGraphicFramePr>
        <p:xfrm>
          <a:off x="9799044" y="70382"/>
          <a:ext cx="2276415" cy="228600"/>
        </p:xfrm>
        <a:graphic>
          <a:graphicData uri="http://schemas.openxmlformats.org/drawingml/2006/table">
            <a:tbl>
              <a:tblPr/>
              <a:tblGrid>
                <a:gridCol w="312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3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0.2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신규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메인 화면설계 신규 작성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</a:tbl>
          </a:graphicData>
        </a:graphic>
      </p:graphicFrame>
      <p:cxnSp>
        <p:nvCxnSpPr>
          <p:cNvPr id="56" name="직선 연결선 15">
            <a:extLst>
              <a:ext uri="{FF2B5EF4-FFF2-40B4-BE49-F238E27FC236}">
                <a16:creationId xmlns:a16="http://schemas.microsoft.com/office/drawing/2014/main" id="{902FAA28-33FC-4B44-85A7-BEE764FD264B}"/>
              </a:ext>
            </a:extLst>
          </p:cNvPr>
          <p:cNvCxnSpPr/>
          <p:nvPr/>
        </p:nvCxnSpPr>
        <p:spPr bwMode="auto">
          <a:xfrm>
            <a:off x="932555" y="1792496"/>
            <a:ext cx="2610981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57" name="직선 연결선 16">
            <a:extLst>
              <a:ext uri="{FF2B5EF4-FFF2-40B4-BE49-F238E27FC236}">
                <a16:creationId xmlns:a16="http://schemas.microsoft.com/office/drawing/2014/main" id="{A6B56594-465D-A84E-A999-1B51E7F3691C}"/>
              </a:ext>
            </a:extLst>
          </p:cNvPr>
          <p:cNvCxnSpPr/>
          <p:nvPr/>
        </p:nvCxnSpPr>
        <p:spPr bwMode="auto">
          <a:xfrm flipV="1">
            <a:off x="3363516" y="1901644"/>
            <a:ext cx="0" cy="3108152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58" name="직사각형 152">
            <a:extLst>
              <a:ext uri="{FF2B5EF4-FFF2-40B4-BE49-F238E27FC236}">
                <a16:creationId xmlns:a16="http://schemas.microsoft.com/office/drawing/2014/main" id="{2BCB6C52-7434-5749-BDB3-B91552E39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5438" y="1598077"/>
            <a:ext cx="345214" cy="195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latin typeface="Trebuchet MS" pitchFamily="34" charset="0"/>
              </a:rPr>
              <a:t>720px</a:t>
            </a:r>
            <a:endParaRPr lang="ko-KR" altLang="en-US" sz="800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59" name="직사각형 152">
            <a:extLst>
              <a:ext uri="{FF2B5EF4-FFF2-40B4-BE49-F238E27FC236}">
                <a16:creationId xmlns:a16="http://schemas.microsoft.com/office/drawing/2014/main" id="{F6B9F672-F20A-EA4D-A531-16C12DC26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8302" y="3329392"/>
            <a:ext cx="345214" cy="195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latin typeface="Trebuchet MS" pitchFamily="34" charset="0"/>
              </a:rPr>
              <a:t>900px</a:t>
            </a:r>
            <a:endParaRPr lang="ko-KR" altLang="en-US" sz="800" dirty="0">
              <a:solidFill>
                <a:srgbClr val="FF0000"/>
              </a:solidFill>
              <a:latin typeface="Trebuchet MS" pitchFamily="34" charset="0"/>
            </a:endParaRPr>
          </a:p>
        </p:txBody>
      </p:sp>
      <p:cxnSp>
        <p:nvCxnSpPr>
          <p:cNvPr id="60" name="직선 연결선 28">
            <a:extLst>
              <a:ext uri="{FF2B5EF4-FFF2-40B4-BE49-F238E27FC236}">
                <a16:creationId xmlns:a16="http://schemas.microsoft.com/office/drawing/2014/main" id="{C89324DA-9C0F-E94A-B273-53D5B38EDA6E}"/>
              </a:ext>
            </a:extLst>
          </p:cNvPr>
          <p:cNvCxnSpPr/>
          <p:nvPr/>
        </p:nvCxnSpPr>
        <p:spPr bwMode="auto">
          <a:xfrm>
            <a:off x="3555624" y="2098613"/>
            <a:ext cx="1302457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61" name="직사각형 152">
            <a:extLst>
              <a:ext uri="{FF2B5EF4-FFF2-40B4-BE49-F238E27FC236}">
                <a16:creationId xmlns:a16="http://schemas.microsoft.com/office/drawing/2014/main" id="{BF485FC9-41DC-6F4A-9CAA-388D47BD6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8347" y="1904194"/>
            <a:ext cx="345214" cy="195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latin typeface="Trebuchet MS" pitchFamily="34" charset="0"/>
              </a:rPr>
              <a:t>360px</a:t>
            </a:r>
            <a:endParaRPr lang="ko-KR" altLang="en-US" sz="800" dirty="0">
              <a:solidFill>
                <a:srgbClr val="FF0000"/>
              </a:solidFill>
              <a:latin typeface="Trebuchet MS" pitchFamily="34" charset="0"/>
            </a:endParaRPr>
          </a:p>
        </p:txBody>
      </p:sp>
      <p:cxnSp>
        <p:nvCxnSpPr>
          <p:cNvPr id="62" name="직선 연결선 30">
            <a:extLst>
              <a:ext uri="{FF2B5EF4-FFF2-40B4-BE49-F238E27FC236}">
                <a16:creationId xmlns:a16="http://schemas.microsoft.com/office/drawing/2014/main" id="{6D931C3F-DF6A-8E4A-B51F-75D4CB21A96D}"/>
              </a:ext>
            </a:extLst>
          </p:cNvPr>
          <p:cNvCxnSpPr/>
          <p:nvPr/>
        </p:nvCxnSpPr>
        <p:spPr bwMode="auto">
          <a:xfrm flipV="1">
            <a:off x="4711390" y="1915445"/>
            <a:ext cx="0" cy="1530169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63" name="직사각형 152">
            <a:extLst>
              <a:ext uri="{FF2B5EF4-FFF2-40B4-BE49-F238E27FC236}">
                <a16:creationId xmlns:a16="http://schemas.microsoft.com/office/drawing/2014/main" id="{60B5C9DC-68D3-4E4B-93B4-4A8534010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2194" y="3121322"/>
            <a:ext cx="345214" cy="195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latin typeface="Trebuchet MS" pitchFamily="34" charset="0"/>
              </a:rPr>
              <a:t>450px</a:t>
            </a:r>
            <a:endParaRPr lang="ko-KR" altLang="en-US" sz="800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00D4FD5-83AB-DF4B-BC47-49D5C9E173D4}"/>
              </a:ext>
            </a:extLst>
          </p:cNvPr>
          <p:cNvSpPr txBox="1"/>
          <p:nvPr/>
        </p:nvSpPr>
        <p:spPr>
          <a:xfrm>
            <a:off x="3801513" y="4123006"/>
            <a:ext cx="8322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720*900(</a:t>
            </a:r>
            <a:r>
              <a:rPr lang="ko-KR" alt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원본</a:t>
            </a:r>
            <a:r>
              <a:rPr lang="en-US" altLang="ko-KR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)</a:t>
            </a:r>
            <a:endParaRPr lang="ko-KR" alt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EBD2BC-854B-154A-BE14-6530BCC648E9}"/>
              </a:ext>
            </a:extLst>
          </p:cNvPr>
          <p:cNvSpPr txBox="1"/>
          <p:nvPr/>
        </p:nvSpPr>
        <p:spPr>
          <a:xfrm>
            <a:off x="5104728" y="4123006"/>
            <a:ext cx="8322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720*900(</a:t>
            </a:r>
            <a:r>
              <a:rPr lang="ko-KR" alt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원본</a:t>
            </a:r>
            <a:r>
              <a:rPr lang="en-US" altLang="ko-KR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)</a:t>
            </a:r>
            <a:endParaRPr lang="ko-KR" alt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062C32-D77F-2244-A8E3-E7C462D37413}"/>
              </a:ext>
            </a:extLst>
          </p:cNvPr>
          <p:cNvSpPr txBox="1"/>
          <p:nvPr/>
        </p:nvSpPr>
        <p:spPr>
          <a:xfrm>
            <a:off x="3801513" y="2529326"/>
            <a:ext cx="8322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720*900(</a:t>
            </a:r>
            <a:r>
              <a:rPr lang="ko-KR" alt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원본</a:t>
            </a:r>
            <a:r>
              <a:rPr lang="en-US" altLang="ko-KR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)</a:t>
            </a:r>
            <a:endParaRPr lang="ko-KR" alt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707315-78DE-AD49-9CB3-AB57C6DCC725}"/>
              </a:ext>
            </a:extLst>
          </p:cNvPr>
          <p:cNvSpPr txBox="1"/>
          <p:nvPr/>
        </p:nvSpPr>
        <p:spPr>
          <a:xfrm>
            <a:off x="5104728" y="2529326"/>
            <a:ext cx="8322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720*900(</a:t>
            </a:r>
            <a:r>
              <a:rPr lang="ko-KR" alt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원본</a:t>
            </a:r>
            <a:r>
              <a:rPr lang="en-US" altLang="ko-KR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)</a:t>
            </a:r>
            <a:endParaRPr lang="ko-KR" alt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2636FC4-E032-B447-9288-ACA385276EB2}"/>
              </a:ext>
            </a:extLst>
          </p:cNvPr>
          <p:cNvSpPr txBox="1"/>
          <p:nvPr/>
        </p:nvSpPr>
        <p:spPr>
          <a:xfrm>
            <a:off x="1789467" y="3650733"/>
            <a:ext cx="9412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1440*1800(</a:t>
            </a:r>
            <a:r>
              <a:rPr lang="ko-KR" alt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원본</a:t>
            </a:r>
            <a:r>
              <a:rPr lang="en-US" altLang="ko-KR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)</a:t>
            </a:r>
            <a:endParaRPr lang="ko-KR" alt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71" name="제목 1">
            <a:extLst>
              <a:ext uri="{FF2B5EF4-FFF2-40B4-BE49-F238E27FC236}">
                <a16:creationId xmlns:a16="http://schemas.microsoft.com/office/drawing/2014/main" id="{1B1B6E69-6C61-6245-B2B2-24542928F906}"/>
              </a:ext>
            </a:extLst>
          </p:cNvPr>
          <p:cNvSpPr txBox="1">
            <a:spLocks/>
          </p:cNvSpPr>
          <p:nvPr/>
        </p:nvSpPr>
        <p:spPr>
          <a:xfrm>
            <a:off x="956846" y="4719474"/>
            <a:ext cx="2157153" cy="35345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kumimoji="0" lang="en-US" altLang="ko-KR" sz="1400" b="1" dirty="0">
                <a:latin typeface="Trebuchet MS" panose="020B0603020202020204" pitchFamily="34" charset="0"/>
                <a:ea typeface="+mn-ea"/>
              </a:rPr>
              <a:t>SHOP THE COLLECTION</a:t>
            </a:r>
            <a:endParaRPr kumimoji="0" lang="ko-KR" altLang="ko-KR" sz="1400" b="1" dirty="0"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72" name="제목 1">
            <a:extLst>
              <a:ext uri="{FF2B5EF4-FFF2-40B4-BE49-F238E27FC236}">
                <a16:creationId xmlns:a16="http://schemas.microsoft.com/office/drawing/2014/main" id="{1E982507-B3F2-BC47-9C02-AD3C7BAE5E56}"/>
              </a:ext>
            </a:extLst>
          </p:cNvPr>
          <p:cNvSpPr txBox="1">
            <a:spLocks/>
          </p:cNvSpPr>
          <p:nvPr/>
        </p:nvSpPr>
        <p:spPr>
          <a:xfrm>
            <a:off x="4831788" y="4783290"/>
            <a:ext cx="1304710" cy="35345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kumimoji="0" lang="en-US" altLang="ko-KR" sz="800" b="1" dirty="0">
                <a:latin typeface="Trebuchet MS" panose="020B0603020202020204" pitchFamily="34" charset="0"/>
                <a:ea typeface="+mn-ea"/>
              </a:rPr>
              <a:t>SHOP THE COLLECTION</a:t>
            </a:r>
            <a:endParaRPr kumimoji="0" lang="ko-KR" altLang="ko-KR" sz="800" b="1" dirty="0"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73" name="제목 1">
            <a:extLst>
              <a:ext uri="{FF2B5EF4-FFF2-40B4-BE49-F238E27FC236}">
                <a16:creationId xmlns:a16="http://schemas.microsoft.com/office/drawing/2014/main" id="{7F46A8FB-D3C9-0A47-A8A1-DC607E2516E3}"/>
              </a:ext>
            </a:extLst>
          </p:cNvPr>
          <p:cNvSpPr txBox="1">
            <a:spLocks/>
          </p:cNvSpPr>
          <p:nvPr/>
        </p:nvSpPr>
        <p:spPr>
          <a:xfrm>
            <a:off x="7672527" y="5811587"/>
            <a:ext cx="1304710" cy="35345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kumimoji="0" lang="en-US" altLang="ko-KR" sz="800" b="1" dirty="0">
                <a:latin typeface="Trebuchet MS" panose="020B0603020202020204" pitchFamily="34" charset="0"/>
                <a:ea typeface="+mn-ea"/>
              </a:rPr>
              <a:t>SHOP THE COLLECTION</a:t>
            </a:r>
            <a:endParaRPr kumimoji="0" lang="ko-KR" altLang="ko-KR" sz="800" b="1" dirty="0"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74" name="제목 1">
            <a:extLst>
              <a:ext uri="{FF2B5EF4-FFF2-40B4-BE49-F238E27FC236}">
                <a16:creationId xmlns:a16="http://schemas.microsoft.com/office/drawing/2014/main" id="{55BF3B2A-DB49-5D48-8550-2D2A538F79E8}"/>
              </a:ext>
            </a:extLst>
          </p:cNvPr>
          <p:cNvSpPr txBox="1">
            <a:spLocks/>
          </p:cNvSpPr>
          <p:nvPr/>
        </p:nvSpPr>
        <p:spPr>
          <a:xfrm>
            <a:off x="6291219" y="1973609"/>
            <a:ext cx="2157153" cy="35345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kumimoji="0" lang="en-US" altLang="ko-KR" sz="1400" b="1" dirty="0">
                <a:latin typeface="Trebuchet MS" panose="020B0603020202020204" pitchFamily="34" charset="0"/>
                <a:ea typeface="+mn-ea"/>
              </a:rPr>
              <a:t>SHOP THE COLLECTION</a:t>
            </a:r>
            <a:endParaRPr kumimoji="0" lang="ko-KR" altLang="ko-KR" sz="1400" b="1" dirty="0">
              <a:latin typeface="Trebuchet MS" panose="020B060302020202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97523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>
            <a:spLocks noChangeAspect="1"/>
          </p:cNvSpPr>
          <p:nvPr/>
        </p:nvSpPr>
        <p:spPr bwMode="auto">
          <a:xfrm>
            <a:off x="932251" y="2595483"/>
            <a:ext cx="2617459" cy="1582496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15" name="직사각형 14"/>
          <p:cNvSpPr>
            <a:spLocks noChangeAspect="1"/>
          </p:cNvSpPr>
          <p:nvPr/>
        </p:nvSpPr>
        <p:spPr bwMode="auto">
          <a:xfrm>
            <a:off x="3549712" y="2595483"/>
            <a:ext cx="1308730" cy="1582496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16" name="직사각형 15"/>
          <p:cNvSpPr>
            <a:spLocks noChangeAspect="1"/>
          </p:cNvSpPr>
          <p:nvPr/>
        </p:nvSpPr>
        <p:spPr bwMode="auto">
          <a:xfrm>
            <a:off x="4858442" y="2595483"/>
            <a:ext cx="1308730" cy="1582496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147484" y="293016"/>
            <a:ext cx="3089870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err="1">
                <a:solidFill>
                  <a:prstClr val="white"/>
                </a:solidFill>
              </a:rPr>
              <a:t>코너타입</a:t>
            </a:r>
            <a:r>
              <a:rPr lang="en-US" altLang="ko-KR" sz="1200" b="1" dirty="0">
                <a:solidFill>
                  <a:prstClr val="white"/>
                </a:solidFill>
              </a:rPr>
              <a:t>7 – 2</a:t>
            </a:r>
            <a:r>
              <a:rPr lang="ko-KR" altLang="en-US" sz="1200" b="1" dirty="0">
                <a:solidFill>
                  <a:prstClr val="white"/>
                </a:solidFill>
              </a:rPr>
              <a:t>단 </a:t>
            </a:r>
            <a:r>
              <a:rPr lang="ko-KR" altLang="en-US" sz="1200" b="1" dirty="0" err="1">
                <a:solidFill>
                  <a:prstClr val="white"/>
                </a:solidFill>
              </a:rPr>
              <a:t>우분할</a:t>
            </a:r>
            <a:r>
              <a:rPr lang="en-US" altLang="ko-KR" sz="1200" b="1" dirty="0">
                <a:solidFill>
                  <a:prstClr val="white"/>
                </a:solidFill>
              </a:rPr>
              <a:t> Corner(Tile 3)</a:t>
            </a:r>
            <a:endParaRPr lang="ko-KR" altLang="ko-KR" dirty="0">
              <a:solidFill>
                <a:prstClr val="white"/>
              </a:solidFill>
            </a:endParaRPr>
          </a:p>
        </p:txBody>
      </p:sp>
      <p:sp>
        <p:nvSpPr>
          <p:cNvPr id="7" name="직사각형 152">
            <a:extLst>
              <a:ext uri="{FF2B5EF4-FFF2-40B4-BE49-F238E27FC236}">
                <a16:creationId xmlns:a16="http://schemas.microsoft.com/office/drawing/2014/main" id="{69FEAF0C-7ECC-BC4A-A8B4-3A5596A90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7227" y="3256228"/>
            <a:ext cx="287506" cy="56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Trebuchet MS" pitchFamily="34" charset="0"/>
              </a:rPr>
              <a:t>1</a:t>
            </a:r>
            <a:endParaRPr lang="ko-KR" altLang="en-US" sz="3200" dirty="0">
              <a:solidFill>
                <a:srgbClr val="00B0F0"/>
              </a:solidFill>
              <a:latin typeface="Trebuchet MS" pitchFamily="34" charset="0"/>
            </a:endParaRPr>
          </a:p>
        </p:txBody>
      </p:sp>
      <p:sp>
        <p:nvSpPr>
          <p:cNvPr id="9" name="직사각형 152">
            <a:extLst>
              <a:ext uri="{FF2B5EF4-FFF2-40B4-BE49-F238E27FC236}">
                <a16:creationId xmlns:a16="http://schemas.microsoft.com/office/drawing/2014/main" id="{9E39ACB1-5B76-024B-997C-F6BB2C357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0324" y="3256228"/>
            <a:ext cx="287506" cy="56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Trebuchet MS" pitchFamily="34" charset="0"/>
              </a:rPr>
              <a:t>2</a:t>
            </a:r>
            <a:endParaRPr lang="ko-KR" altLang="en-US" sz="3200" dirty="0">
              <a:solidFill>
                <a:srgbClr val="00B0F0"/>
              </a:solidFill>
              <a:latin typeface="Trebuchet MS" pitchFamily="34" charset="0"/>
            </a:endParaRPr>
          </a:p>
        </p:txBody>
      </p:sp>
      <p:sp>
        <p:nvSpPr>
          <p:cNvPr id="10" name="직사각형 152">
            <a:extLst>
              <a:ext uri="{FF2B5EF4-FFF2-40B4-BE49-F238E27FC236}">
                <a16:creationId xmlns:a16="http://schemas.microsoft.com/office/drawing/2014/main" id="{C931DA3C-AF73-2B4C-91CC-588B661C0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9054" y="3256228"/>
            <a:ext cx="287506" cy="56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Trebuchet MS" pitchFamily="34" charset="0"/>
              </a:rPr>
              <a:t>3</a:t>
            </a:r>
            <a:endParaRPr lang="ko-KR" altLang="en-US" sz="3200" dirty="0">
              <a:solidFill>
                <a:srgbClr val="00B0F0"/>
              </a:solidFill>
              <a:latin typeface="Trebuchet MS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B0BD202-7C76-FF4F-B23D-149FB7DB5C4D}"/>
              </a:ext>
            </a:extLst>
          </p:cNvPr>
          <p:cNvSpPr>
            <a:spLocks noChangeAspect="1"/>
          </p:cNvSpPr>
          <p:nvPr/>
        </p:nvSpPr>
        <p:spPr bwMode="auto">
          <a:xfrm>
            <a:off x="6254750" y="1787723"/>
            <a:ext cx="2815234" cy="1594543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13" name="직사각형 152">
            <a:extLst>
              <a:ext uri="{FF2B5EF4-FFF2-40B4-BE49-F238E27FC236}">
                <a16:creationId xmlns:a16="http://schemas.microsoft.com/office/drawing/2014/main" id="{D311651C-6D9B-E643-983C-3AAD2F9B8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2905" y="2833406"/>
            <a:ext cx="287506" cy="56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Trebuchet MS" pitchFamily="34" charset="0"/>
              </a:rPr>
              <a:t>1</a:t>
            </a:r>
            <a:endParaRPr lang="ko-KR" altLang="en-US" sz="3200" dirty="0">
              <a:solidFill>
                <a:srgbClr val="00B0F0"/>
              </a:solidFill>
              <a:latin typeface="Trebuchet MS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ADA4A09-A2A2-784A-9BB6-23270E865E70}"/>
              </a:ext>
            </a:extLst>
          </p:cNvPr>
          <p:cNvSpPr>
            <a:spLocks noChangeAspect="1"/>
          </p:cNvSpPr>
          <p:nvPr/>
        </p:nvSpPr>
        <p:spPr bwMode="auto">
          <a:xfrm>
            <a:off x="6254750" y="3380158"/>
            <a:ext cx="1421908" cy="1594543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9DA2F5A-4BFA-6F4F-A1CF-07E829049BB7}"/>
              </a:ext>
            </a:extLst>
          </p:cNvPr>
          <p:cNvSpPr>
            <a:spLocks noChangeAspect="1"/>
          </p:cNvSpPr>
          <p:nvPr/>
        </p:nvSpPr>
        <p:spPr bwMode="auto">
          <a:xfrm>
            <a:off x="7676659" y="3380158"/>
            <a:ext cx="1393325" cy="1594543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21" name="직사각형 152">
            <a:extLst>
              <a:ext uri="{FF2B5EF4-FFF2-40B4-BE49-F238E27FC236}">
                <a16:creationId xmlns:a16="http://schemas.microsoft.com/office/drawing/2014/main" id="{24D0C8AA-B0C9-994B-9FFB-FC594C67A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7860" y="4059070"/>
            <a:ext cx="287506" cy="56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Trebuchet MS" pitchFamily="34" charset="0"/>
              </a:rPr>
              <a:t>2</a:t>
            </a:r>
            <a:endParaRPr lang="ko-KR" altLang="en-US" sz="3200" dirty="0">
              <a:solidFill>
                <a:srgbClr val="00B0F0"/>
              </a:solidFill>
              <a:latin typeface="Trebuchet MS" pitchFamily="34" charset="0"/>
            </a:endParaRPr>
          </a:p>
        </p:txBody>
      </p:sp>
      <p:sp>
        <p:nvSpPr>
          <p:cNvPr id="22" name="직사각형 152">
            <a:extLst>
              <a:ext uri="{FF2B5EF4-FFF2-40B4-BE49-F238E27FC236}">
                <a16:creationId xmlns:a16="http://schemas.microsoft.com/office/drawing/2014/main" id="{CB3BA250-07EA-1242-A4E4-FF4D0B7DD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7708" y="4059070"/>
            <a:ext cx="287506" cy="56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Trebuchet MS" pitchFamily="34" charset="0"/>
              </a:rPr>
              <a:t>3</a:t>
            </a:r>
            <a:endParaRPr lang="ko-KR" altLang="en-US" sz="3200" dirty="0">
              <a:solidFill>
                <a:srgbClr val="00B0F0"/>
              </a:solidFill>
              <a:latin typeface="Trebuchet MS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574ECA-2C18-0249-9F61-2D30F6B40324}"/>
              </a:ext>
            </a:extLst>
          </p:cNvPr>
          <p:cNvSpPr txBox="1"/>
          <p:nvPr/>
        </p:nvSpPr>
        <p:spPr>
          <a:xfrm>
            <a:off x="7463298" y="6115655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</a:t>
            </a:r>
            <a:r>
              <a:rPr kumimoji="1" lang="en-US" altLang="ko-KR" b="1" dirty="0"/>
              <a:t>C</a:t>
            </a:r>
            <a:endParaRPr kumimoji="1" lang="ko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E96328-B30F-774B-B251-7B4151B42A4C}"/>
              </a:ext>
            </a:extLst>
          </p:cNvPr>
          <p:cNvSpPr txBox="1"/>
          <p:nvPr/>
        </p:nvSpPr>
        <p:spPr>
          <a:xfrm>
            <a:off x="3324850" y="6115655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PC</a:t>
            </a:r>
            <a:endParaRPr kumimoji="1" lang="ko-KR" altLang="en-US" b="1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55448E7-FFEC-6C40-9A76-2AFF034A3E93}"/>
              </a:ext>
            </a:extLst>
          </p:cNvPr>
          <p:cNvSpPr/>
          <p:nvPr/>
        </p:nvSpPr>
        <p:spPr bwMode="auto">
          <a:xfrm>
            <a:off x="932249" y="2595483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1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C0942166-A8F5-AE42-A9A8-063601FDBB73}"/>
              </a:ext>
            </a:extLst>
          </p:cNvPr>
          <p:cNvSpPr txBox="1">
            <a:spLocks/>
          </p:cNvSpPr>
          <p:nvPr/>
        </p:nvSpPr>
        <p:spPr>
          <a:xfrm>
            <a:off x="6261471" y="3029617"/>
            <a:ext cx="2165229" cy="22519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kumimoji="0" lang="en-US" altLang="ko-KR" sz="900" b="1" dirty="0">
                <a:latin typeface="Trebuchet MS" panose="020B0603020202020204" pitchFamily="34" charset="0"/>
                <a:ea typeface="+mn-ea"/>
              </a:rPr>
              <a:t>SHOP BACK TO SCHOOL</a:t>
            </a:r>
            <a:endParaRPr kumimoji="0" lang="ko-KR" altLang="ko-KR" sz="900" b="1" dirty="0">
              <a:latin typeface="Trebuchet MS" panose="020B0603020202020204" pitchFamily="34" charset="0"/>
              <a:ea typeface="+mn-ea"/>
            </a:endParaRPr>
          </a:p>
        </p:txBody>
      </p:sp>
      <p:graphicFrame>
        <p:nvGraphicFramePr>
          <p:cNvPr id="31" name="Group 90">
            <a:extLst>
              <a:ext uri="{FF2B5EF4-FFF2-40B4-BE49-F238E27FC236}">
                <a16:creationId xmlns:a16="http://schemas.microsoft.com/office/drawing/2014/main" id="{8B3F578A-FE7D-DF48-9D85-0073331036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054468"/>
              </p:ext>
            </p:extLst>
          </p:nvPr>
        </p:nvGraphicFramePr>
        <p:xfrm>
          <a:off x="9269501" y="558055"/>
          <a:ext cx="2676438" cy="1764676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55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MN_000000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  <a:tr h="122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img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88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text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노출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제목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부제목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내용의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개 문단 노출 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font-size :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예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14px)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font-color :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예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pt-BR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#</a:t>
                      </a:r>
                      <a:r>
                        <a:rPr kumimoji="0" lang="pt-BR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ffffff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Text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위치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(ID :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text_000000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참고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bg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-color :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예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pt-BR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#</a:t>
                      </a:r>
                      <a:r>
                        <a:rPr kumimoji="0" lang="pt-BR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ffffff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&lt;a </a:t>
                      </a:r>
                      <a:r>
                        <a:rPr kumimoji="0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href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=“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”&gt;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5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상품 노출 시 규칙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(ID :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Product_000000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참고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타원 31">
            <a:extLst>
              <a:ext uri="{FF2B5EF4-FFF2-40B4-BE49-F238E27FC236}">
                <a16:creationId xmlns:a16="http://schemas.microsoft.com/office/drawing/2014/main" id="{05F03675-174F-3C46-8EFA-40A336571C3F}"/>
              </a:ext>
            </a:extLst>
          </p:cNvPr>
          <p:cNvSpPr/>
          <p:nvPr/>
        </p:nvSpPr>
        <p:spPr bwMode="auto">
          <a:xfrm>
            <a:off x="1016832" y="3784229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2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62D14B6-31DD-6848-A1A2-A99C0FB1615D}"/>
              </a:ext>
            </a:extLst>
          </p:cNvPr>
          <p:cNvSpPr/>
          <p:nvPr/>
        </p:nvSpPr>
        <p:spPr bwMode="auto">
          <a:xfrm>
            <a:off x="3549710" y="2595483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3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17705CB-B963-904D-83E9-4F2D589AE2BE}"/>
              </a:ext>
            </a:extLst>
          </p:cNvPr>
          <p:cNvSpPr/>
          <p:nvPr/>
        </p:nvSpPr>
        <p:spPr bwMode="auto">
          <a:xfrm>
            <a:off x="4872040" y="2595483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3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35D9FDA-674E-7D4A-B637-B38C7AC1C027}"/>
              </a:ext>
            </a:extLst>
          </p:cNvPr>
          <p:cNvSpPr/>
          <p:nvPr/>
        </p:nvSpPr>
        <p:spPr bwMode="auto">
          <a:xfrm>
            <a:off x="6261471" y="1816273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1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7AE6835A-4CE1-4C43-9E22-DE82ACCAA60A}"/>
              </a:ext>
            </a:extLst>
          </p:cNvPr>
          <p:cNvSpPr/>
          <p:nvPr/>
        </p:nvSpPr>
        <p:spPr bwMode="auto">
          <a:xfrm>
            <a:off x="6321025" y="2924180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2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4D3AC06E-E4BD-3347-99E9-6F2A0CF4443D}"/>
              </a:ext>
            </a:extLst>
          </p:cNvPr>
          <p:cNvSpPr/>
          <p:nvPr/>
        </p:nvSpPr>
        <p:spPr bwMode="auto">
          <a:xfrm>
            <a:off x="6277698" y="3410816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3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E6492706-DBE4-5A43-9AA3-1504DE7BD7A0}"/>
              </a:ext>
            </a:extLst>
          </p:cNvPr>
          <p:cNvSpPr/>
          <p:nvPr/>
        </p:nvSpPr>
        <p:spPr bwMode="auto">
          <a:xfrm>
            <a:off x="7673736" y="3405720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3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graphicFrame>
        <p:nvGraphicFramePr>
          <p:cNvPr id="39" name="Group 90">
            <a:extLst>
              <a:ext uri="{FF2B5EF4-FFF2-40B4-BE49-F238E27FC236}">
                <a16:creationId xmlns:a16="http://schemas.microsoft.com/office/drawing/2014/main" id="{228751F5-CD85-8E41-9C24-452B2984FF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499288"/>
              </p:ext>
            </p:extLst>
          </p:nvPr>
        </p:nvGraphicFramePr>
        <p:xfrm>
          <a:off x="9799044" y="70382"/>
          <a:ext cx="2276415" cy="228600"/>
        </p:xfrm>
        <a:graphic>
          <a:graphicData uri="http://schemas.openxmlformats.org/drawingml/2006/table">
            <a:tbl>
              <a:tblPr/>
              <a:tblGrid>
                <a:gridCol w="312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3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0.2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신규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메인 화면설계 신규 작성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</a:tbl>
          </a:graphicData>
        </a:graphic>
      </p:graphicFrame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056704E-4D9A-1A44-A84F-B98B32184D2D}"/>
              </a:ext>
            </a:extLst>
          </p:cNvPr>
          <p:cNvCxnSpPr/>
          <p:nvPr/>
        </p:nvCxnSpPr>
        <p:spPr bwMode="auto">
          <a:xfrm>
            <a:off x="3555868" y="2816635"/>
            <a:ext cx="1302457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40" name="직사각형 152">
            <a:extLst>
              <a:ext uri="{FF2B5EF4-FFF2-40B4-BE49-F238E27FC236}">
                <a16:creationId xmlns:a16="http://schemas.microsoft.com/office/drawing/2014/main" id="{F36DC5DA-6773-EE42-990A-CC32B8228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8591" y="2622216"/>
            <a:ext cx="345214" cy="195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latin typeface="Trebuchet MS" pitchFamily="34" charset="0"/>
              </a:rPr>
              <a:t>360px</a:t>
            </a:r>
            <a:endParaRPr lang="ko-KR" altLang="en-US" sz="800" dirty="0">
              <a:solidFill>
                <a:srgbClr val="FF0000"/>
              </a:solidFill>
              <a:latin typeface="Trebuchet MS" pitchFamily="34" charset="0"/>
            </a:endParaRPr>
          </a:p>
        </p:txBody>
      </p:sp>
      <p:cxnSp>
        <p:nvCxnSpPr>
          <p:cNvPr id="41" name="직선 연결선 30">
            <a:extLst>
              <a:ext uri="{FF2B5EF4-FFF2-40B4-BE49-F238E27FC236}">
                <a16:creationId xmlns:a16="http://schemas.microsoft.com/office/drawing/2014/main" id="{3B95EBB2-22DE-194A-B030-97CB5DD54E3B}"/>
              </a:ext>
            </a:extLst>
          </p:cNvPr>
          <p:cNvCxnSpPr/>
          <p:nvPr/>
        </p:nvCxnSpPr>
        <p:spPr bwMode="auto">
          <a:xfrm flipV="1">
            <a:off x="4711634" y="2633467"/>
            <a:ext cx="0" cy="1530169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42" name="직사각형 152">
            <a:extLst>
              <a:ext uri="{FF2B5EF4-FFF2-40B4-BE49-F238E27FC236}">
                <a16:creationId xmlns:a16="http://schemas.microsoft.com/office/drawing/2014/main" id="{74755634-35B4-484B-AC08-B4A45EB3F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2438" y="3839344"/>
            <a:ext cx="345214" cy="195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latin typeface="Trebuchet MS" pitchFamily="34" charset="0"/>
              </a:rPr>
              <a:t>450px</a:t>
            </a:r>
            <a:endParaRPr lang="ko-KR" altLang="en-US" sz="800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2723E7-DE4F-0443-9060-D5FFB62BDC3B}"/>
              </a:ext>
            </a:extLst>
          </p:cNvPr>
          <p:cNvSpPr txBox="1"/>
          <p:nvPr/>
        </p:nvSpPr>
        <p:spPr>
          <a:xfrm>
            <a:off x="1797589" y="3069824"/>
            <a:ext cx="8867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1440*900(</a:t>
            </a:r>
            <a:r>
              <a:rPr lang="ko-KR" alt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원본</a:t>
            </a:r>
            <a:r>
              <a:rPr lang="en-US" altLang="ko-KR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)</a:t>
            </a:r>
            <a:endParaRPr lang="ko-KR" alt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7EAE2D1-6AEF-8048-A4CA-CC50FF3D84EF}"/>
              </a:ext>
            </a:extLst>
          </p:cNvPr>
          <p:cNvSpPr txBox="1"/>
          <p:nvPr/>
        </p:nvSpPr>
        <p:spPr>
          <a:xfrm>
            <a:off x="3729342" y="3078520"/>
            <a:ext cx="8322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720*900(</a:t>
            </a:r>
            <a:r>
              <a:rPr lang="ko-KR" alt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원본</a:t>
            </a:r>
            <a:r>
              <a:rPr lang="en-US" altLang="ko-KR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)</a:t>
            </a:r>
            <a:endParaRPr lang="ko-KR" alt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373EAA5-B9E0-7947-A638-29D65B7EC6D9}"/>
              </a:ext>
            </a:extLst>
          </p:cNvPr>
          <p:cNvSpPr txBox="1"/>
          <p:nvPr/>
        </p:nvSpPr>
        <p:spPr>
          <a:xfrm>
            <a:off x="5067089" y="3078520"/>
            <a:ext cx="8322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720*900(</a:t>
            </a:r>
            <a:r>
              <a:rPr lang="ko-KR" alt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원본</a:t>
            </a:r>
            <a:r>
              <a:rPr lang="en-US" altLang="ko-KR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)</a:t>
            </a:r>
            <a:endParaRPr lang="ko-KR" alt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46" name="제목 1">
            <a:extLst>
              <a:ext uri="{FF2B5EF4-FFF2-40B4-BE49-F238E27FC236}">
                <a16:creationId xmlns:a16="http://schemas.microsoft.com/office/drawing/2014/main" id="{742D2518-3069-8A4B-ADC7-2DB304B60F89}"/>
              </a:ext>
            </a:extLst>
          </p:cNvPr>
          <p:cNvSpPr txBox="1">
            <a:spLocks/>
          </p:cNvSpPr>
          <p:nvPr/>
        </p:nvSpPr>
        <p:spPr>
          <a:xfrm>
            <a:off x="932048" y="3839344"/>
            <a:ext cx="2157153" cy="35345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kumimoji="0" lang="en-US" altLang="ko-KR" sz="1400" b="1" dirty="0">
                <a:latin typeface="Trebuchet MS" panose="020B0603020202020204" pitchFamily="34" charset="0"/>
                <a:ea typeface="+mn-ea"/>
              </a:rPr>
              <a:t>SHOP BACK TO SCHOOL</a:t>
            </a:r>
            <a:endParaRPr kumimoji="0" lang="ko-KR" altLang="ko-KR" sz="1400" b="1" dirty="0">
              <a:latin typeface="Trebuchet MS" panose="020B060302020202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45849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>
            <a:spLocks noChangeAspect="1"/>
          </p:cNvSpPr>
          <p:nvPr/>
        </p:nvSpPr>
        <p:spPr bwMode="auto">
          <a:xfrm>
            <a:off x="913255" y="2595483"/>
            <a:ext cx="1308730" cy="1582496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16" name="직사각형 15"/>
          <p:cNvSpPr>
            <a:spLocks noChangeAspect="1"/>
          </p:cNvSpPr>
          <p:nvPr/>
        </p:nvSpPr>
        <p:spPr bwMode="auto">
          <a:xfrm>
            <a:off x="2221985" y="2595483"/>
            <a:ext cx="1308730" cy="1582496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147484" y="293016"/>
            <a:ext cx="3089870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err="1">
                <a:solidFill>
                  <a:prstClr val="white"/>
                </a:solidFill>
              </a:rPr>
              <a:t>코너타입</a:t>
            </a:r>
            <a:r>
              <a:rPr lang="en-US" altLang="ko-KR" sz="1200" b="1" dirty="0">
                <a:solidFill>
                  <a:prstClr val="white"/>
                </a:solidFill>
              </a:rPr>
              <a:t>8 – 2</a:t>
            </a:r>
            <a:r>
              <a:rPr lang="ko-KR" altLang="en-US" sz="1200" b="1" dirty="0">
                <a:solidFill>
                  <a:prstClr val="white"/>
                </a:solidFill>
              </a:rPr>
              <a:t>단 </a:t>
            </a:r>
            <a:r>
              <a:rPr lang="ko-KR" altLang="en-US" sz="1200" b="1" dirty="0" err="1">
                <a:solidFill>
                  <a:prstClr val="white"/>
                </a:solidFill>
              </a:rPr>
              <a:t>좌분할</a:t>
            </a:r>
            <a:r>
              <a:rPr lang="en-US" altLang="ko-KR" sz="1200" b="1" dirty="0">
                <a:solidFill>
                  <a:prstClr val="white"/>
                </a:solidFill>
              </a:rPr>
              <a:t> Corner(Tile 3)</a:t>
            </a:r>
            <a:endParaRPr lang="ko-KR" altLang="ko-KR" dirty="0">
              <a:solidFill>
                <a:prstClr val="white"/>
              </a:solidFill>
            </a:endParaRPr>
          </a:p>
        </p:txBody>
      </p:sp>
      <p:sp>
        <p:nvSpPr>
          <p:cNvPr id="9" name="직사각형 152">
            <a:extLst>
              <a:ext uri="{FF2B5EF4-FFF2-40B4-BE49-F238E27FC236}">
                <a16:creationId xmlns:a16="http://schemas.microsoft.com/office/drawing/2014/main" id="{9E39ACB1-5B76-024B-997C-F6BB2C357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3867" y="3256228"/>
            <a:ext cx="287506" cy="56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Trebuchet MS" pitchFamily="34" charset="0"/>
              </a:rPr>
              <a:t>1</a:t>
            </a:r>
            <a:endParaRPr lang="ko-KR" altLang="en-US" sz="3200" dirty="0">
              <a:solidFill>
                <a:srgbClr val="00B0F0"/>
              </a:solidFill>
              <a:latin typeface="Trebuchet MS" pitchFamily="34" charset="0"/>
            </a:endParaRPr>
          </a:p>
        </p:txBody>
      </p:sp>
      <p:sp>
        <p:nvSpPr>
          <p:cNvPr id="10" name="직사각형 152">
            <a:extLst>
              <a:ext uri="{FF2B5EF4-FFF2-40B4-BE49-F238E27FC236}">
                <a16:creationId xmlns:a16="http://schemas.microsoft.com/office/drawing/2014/main" id="{C931DA3C-AF73-2B4C-91CC-588B661C0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597" y="3256228"/>
            <a:ext cx="287506" cy="56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Trebuchet MS" pitchFamily="34" charset="0"/>
              </a:rPr>
              <a:t>2</a:t>
            </a:r>
            <a:endParaRPr lang="ko-KR" altLang="en-US" sz="3200" dirty="0">
              <a:solidFill>
                <a:srgbClr val="00B0F0"/>
              </a:solidFill>
              <a:latin typeface="Trebuchet MS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B0BD202-7C76-FF4F-B23D-149FB7DB5C4D}"/>
              </a:ext>
            </a:extLst>
          </p:cNvPr>
          <p:cNvSpPr>
            <a:spLocks noChangeAspect="1"/>
          </p:cNvSpPr>
          <p:nvPr/>
        </p:nvSpPr>
        <p:spPr bwMode="auto">
          <a:xfrm>
            <a:off x="6254750" y="3450013"/>
            <a:ext cx="2815234" cy="1594543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13" name="직사각형 152">
            <a:extLst>
              <a:ext uri="{FF2B5EF4-FFF2-40B4-BE49-F238E27FC236}">
                <a16:creationId xmlns:a16="http://schemas.microsoft.com/office/drawing/2014/main" id="{D311651C-6D9B-E643-983C-3AAD2F9B8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2905" y="3951519"/>
            <a:ext cx="287506" cy="56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Trebuchet MS" pitchFamily="34" charset="0"/>
              </a:rPr>
              <a:t>3</a:t>
            </a:r>
            <a:endParaRPr lang="ko-KR" altLang="en-US" sz="3200" dirty="0">
              <a:solidFill>
                <a:srgbClr val="00B0F0"/>
              </a:solidFill>
              <a:latin typeface="Trebuchet MS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ADA4A09-A2A2-784A-9BB6-23270E865E70}"/>
              </a:ext>
            </a:extLst>
          </p:cNvPr>
          <p:cNvSpPr>
            <a:spLocks noChangeAspect="1"/>
          </p:cNvSpPr>
          <p:nvPr/>
        </p:nvSpPr>
        <p:spPr bwMode="auto">
          <a:xfrm>
            <a:off x="6254750" y="1855470"/>
            <a:ext cx="1421908" cy="1594543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9DA2F5A-4BFA-6F4F-A1CF-07E829049BB7}"/>
              </a:ext>
            </a:extLst>
          </p:cNvPr>
          <p:cNvSpPr>
            <a:spLocks noChangeAspect="1"/>
          </p:cNvSpPr>
          <p:nvPr/>
        </p:nvSpPr>
        <p:spPr bwMode="auto">
          <a:xfrm>
            <a:off x="7676659" y="1855470"/>
            <a:ext cx="1393325" cy="1594543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21" name="직사각형 152">
            <a:extLst>
              <a:ext uri="{FF2B5EF4-FFF2-40B4-BE49-F238E27FC236}">
                <a16:creationId xmlns:a16="http://schemas.microsoft.com/office/drawing/2014/main" id="{24D0C8AA-B0C9-994B-9FFB-FC594C67A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7860" y="2534382"/>
            <a:ext cx="287506" cy="56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Trebuchet MS" pitchFamily="34" charset="0"/>
              </a:rPr>
              <a:t>1</a:t>
            </a:r>
            <a:endParaRPr lang="ko-KR" altLang="en-US" sz="3200" dirty="0">
              <a:solidFill>
                <a:srgbClr val="00B0F0"/>
              </a:solidFill>
              <a:latin typeface="Trebuchet MS" pitchFamily="34" charset="0"/>
            </a:endParaRPr>
          </a:p>
        </p:txBody>
      </p:sp>
      <p:sp>
        <p:nvSpPr>
          <p:cNvPr id="22" name="직사각형 152">
            <a:extLst>
              <a:ext uri="{FF2B5EF4-FFF2-40B4-BE49-F238E27FC236}">
                <a16:creationId xmlns:a16="http://schemas.microsoft.com/office/drawing/2014/main" id="{CB3BA250-07EA-1242-A4E4-FF4D0B7DD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7708" y="2534382"/>
            <a:ext cx="287506" cy="56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Trebuchet MS" pitchFamily="34" charset="0"/>
              </a:rPr>
              <a:t>2</a:t>
            </a:r>
            <a:endParaRPr lang="ko-KR" altLang="en-US" sz="3200" dirty="0">
              <a:solidFill>
                <a:srgbClr val="00B0F0"/>
              </a:solidFill>
              <a:latin typeface="Trebuchet MS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574ECA-2C18-0249-9F61-2D30F6B40324}"/>
              </a:ext>
            </a:extLst>
          </p:cNvPr>
          <p:cNvSpPr txBox="1"/>
          <p:nvPr/>
        </p:nvSpPr>
        <p:spPr>
          <a:xfrm>
            <a:off x="7463298" y="6113120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</a:t>
            </a:r>
            <a:r>
              <a:rPr kumimoji="1" lang="en-US" altLang="ko-KR" b="1" dirty="0"/>
              <a:t>C</a:t>
            </a:r>
            <a:endParaRPr kumimoji="1" lang="ko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E96328-B30F-774B-B251-7B4151B42A4C}"/>
              </a:ext>
            </a:extLst>
          </p:cNvPr>
          <p:cNvSpPr txBox="1"/>
          <p:nvPr/>
        </p:nvSpPr>
        <p:spPr>
          <a:xfrm>
            <a:off x="3324850" y="6115655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PC</a:t>
            </a:r>
            <a:endParaRPr kumimoji="1" lang="ko-KR" altLang="en-US" b="1" dirty="0"/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C0942166-A8F5-AE42-A9A8-063601FDBB73}"/>
              </a:ext>
            </a:extLst>
          </p:cNvPr>
          <p:cNvSpPr txBox="1">
            <a:spLocks/>
          </p:cNvSpPr>
          <p:nvPr/>
        </p:nvSpPr>
        <p:spPr>
          <a:xfrm>
            <a:off x="6261471" y="4691907"/>
            <a:ext cx="2165229" cy="22519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kumimoji="0" lang="en-US" altLang="ko-KR" sz="900" b="1" dirty="0">
                <a:latin typeface="Trebuchet MS" panose="020B0603020202020204" pitchFamily="34" charset="0"/>
                <a:ea typeface="+mn-ea"/>
              </a:rPr>
              <a:t>SHOP </a:t>
            </a:r>
          </a:p>
          <a:p>
            <a:pPr algn="l" fontAlgn="auto">
              <a:spcAft>
                <a:spcPts val="0"/>
              </a:spcAft>
            </a:pPr>
            <a:r>
              <a:rPr kumimoji="0" lang="en-US" altLang="ko-KR" sz="900" b="1" dirty="0">
                <a:latin typeface="Trebuchet MS" panose="020B0603020202020204" pitchFamily="34" charset="0"/>
                <a:ea typeface="+mn-ea"/>
              </a:rPr>
              <a:t>BACK TO SCHOOL</a:t>
            </a:r>
            <a:endParaRPr kumimoji="0" lang="ko-KR" altLang="ko-KR" sz="900" b="1" dirty="0">
              <a:latin typeface="Trebuchet MS" panose="020B0603020202020204" pitchFamily="34" charset="0"/>
              <a:ea typeface="+mn-ea"/>
            </a:endParaRPr>
          </a:p>
        </p:txBody>
      </p:sp>
      <p:graphicFrame>
        <p:nvGraphicFramePr>
          <p:cNvPr id="31" name="Group 90">
            <a:extLst>
              <a:ext uri="{FF2B5EF4-FFF2-40B4-BE49-F238E27FC236}">
                <a16:creationId xmlns:a16="http://schemas.microsoft.com/office/drawing/2014/main" id="{8B3F578A-FE7D-DF48-9D85-0073331036F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269501" y="558055"/>
          <a:ext cx="2676438" cy="1764676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55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MN_000000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  <a:tr h="122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img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88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text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노출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제목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부제목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내용의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개 문단 노출 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font-size :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예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14px)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font-color :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예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pt-BR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#</a:t>
                      </a:r>
                      <a:r>
                        <a:rPr kumimoji="0" lang="pt-BR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ffffff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Text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위치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(ID :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text_000000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참고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bg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-color :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예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pt-BR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#</a:t>
                      </a:r>
                      <a:r>
                        <a:rPr kumimoji="0" lang="pt-BR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ffffff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&lt;a </a:t>
                      </a:r>
                      <a:r>
                        <a:rPr kumimoji="0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href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=“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”&gt;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5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상품 노출 시 규칙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(ID :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Product_000000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참고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타원 32">
            <a:extLst>
              <a:ext uri="{FF2B5EF4-FFF2-40B4-BE49-F238E27FC236}">
                <a16:creationId xmlns:a16="http://schemas.microsoft.com/office/drawing/2014/main" id="{662D14B6-31DD-6848-A1A2-A99C0FB1615D}"/>
              </a:ext>
            </a:extLst>
          </p:cNvPr>
          <p:cNvSpPr/>
          <p:nvPr/>
        </p:nvSpPr>
        <p:spPr bwMode="auto">
          <a:xfrm>
            <a:off x="913253" y="2595483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3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17705CB-B963-904D-83E9-4F2D589AE2BE}"/>
              </a:ext>
            </a:extLst>
          </p:cNvPr>
          <p:cNvSpPr/>
          <p:nvPr/>
        </p:nvSpPr>
        <p:spPr bwMode="auto">
          <a:xfrm>
            <a:off x="2235583" y="2595483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3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35D9FDA-674E-7D4A-B637-B38C7AC1C027}"/>
              </a:ext>
            </a:extLst>
          </p:cNvPr>
          <p:cNvSpPr/>
          <p:nvPr/>
        </p:nvSpPr>
        <p:spPr bwMode="auto">
          <a:xfrm>
            <a:off x="6261471" y="3478563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1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7AE6835A-4CE1-4C43-9E22-DE82ACCAA60A}"/>
              </a:ext>
            </a:extLst>
          </p:cNvPr>
          <p:cNvSpPr/>
          <p:nvPr/>
        </p:nvSpPr>
        <p:spPr bwMode="auto">
          <a:xfrm>
            <a:off x="6647178" y="4659724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2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4D3AC06E-E4BD-3347-99E9-6F2A0CF4443D}"/>
              </a:ext>
            </a:extLst>
          </p:cNvPr>
          <p:cNvSpPr/>
          <p:nvPr/>
        </p:nvSpPr>
        <p:spPr bwMode="auto">
          <a:xfrm>
            <a:off x="6277698" y="1886128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3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E6492706-DBE4-5A43-9AA3-1504DE7BD7A0}"/>
              </a:ext>
            </a:extLst>
          </p:cNvPr>
          <p:cNvSpPr/>
          <p:nvPr/>
        </p:nvSpPr>
        <p:spPr bwMode="auto">
          <a:xfrm>
            <a:off x="7673736" y="1881032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3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graphicFrame>
        <p:nvGraphicFramePr>
          <p:cNvPr id="39" name="Group 90">
            <a:extLst>
              <a:ext uri="{FF2B5EF4-FFF2-40B4-BE49-F238E27FC236}">
                <a16:creationId xmlns:a16="http://schemas.microsoft.com/office/drawing/2014/main" id="{228751F5-CD85-8E41-9C24-452B2984FF2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799044" y="70382"/>
          <a:ext cx="2276415" cy="228600"/>
        </p:xfrm>
        <a:graphic>
          <a:graphicData uri="http://schemas.openxmlformats.org/drawingml/2006/table">
            <a:tbl>
              <a:tblPr/>
              <a:tblGrid>
                <a:gridCol w="312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3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0.2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신규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메인 화면설계 신규 작성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3FA03DF6-2406-B646-B346-2085A0C02761}"/>
              </a:ext>
            </a:extLst>
          </p:cNvPr>
          <p:cNvSpPr>
            <a:spLocks noChangeAspect="1"/>
          </p:cNvSpPr>
          <p:nvPr/>
        </p:nvSpPr>
        <p:spPr bwMode="auto">
          <a:xfrm>
            <a:off x="3531048" y="2595483"/>
            <a:ext cx="2617459" cy="1582496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40" name="직사각형 152">
            <a:extLst>
              <a:ext uri="{FF2B5EF4-FFF2-40B4-BE49-F238E27FC236}">
                <a16:creationId xmlns:a16="http://schemas.microsoft.com/office/drawing/2014/main" id="{8C91B95A-DE54-3B4A-A2AD-732C07B06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6024" y="3256228"/>
            <a:ext cx="287506" cy="56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Trebuchet MS" pitchFamily="34" charset="0"/>
              </a:rPr>
              <a:t>3</a:t>
            </a:r>
            <a:endParaRPr lang="ko-KR" altLang="en-US" sz="3200" dirty="0">
              <a:solidFill>
                <a:srgbClr val="00B0F0"/>
              </a:solidFill>
              <a:latin typeface="Trebuchet MS" pitchFamily="34" charset="0"/>
            </a:endParaRPr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59D9760B-F3CC-1048-87A3-49888F16A1E5}"/>
              </a:ext>
            </a:extLst>
          </p:cNvPr>
          <p:cNvSpPr txBox="1">
            <a:spLocks/>
          </p:cNvSpPr>
          <p:nvPr/>
        </p:nvSpPr>
        <p:spPr>
          <a:xfrm>
            <a:off x="3534627" y="3916845"/>
            <a:ext cx="2165229" cy="22519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kumimoji="0" lang="en-US" altLang="ko-KR" sz="900" b="1" dirty="0">
                <a:latin typeface="Trebuchet MS" panose="020B0603020202020204" pitchFamily="34" charset="0"/>
                <a:ea typeface="+mn-ea"/>
              </a:rPr>
              <a:t>SHOP </a:t>
            </a:r>
          </a:p>
          <a:p>
            <a:pPr algn="l" fontAlgn="auto">
              <a:spcAft>
                <a:spcPts val="0"/>
              </a:spcAft>
            </a:pPr>
            <a:r>
              <a:rPr kumimoji="0" lang="en-US" altLang="ko-KR" sz="900" b="1" dirty="0">
                <a:latin typeface="Trebuchet MS" panose="020B0603020202020204" pitchFamily="34" charset="0"/>
                <a:ea typeface="+mn-ea"/>
              </a:rPr>
              <a:t>BACK TO SCHOOL</a:t>
            </a:r>
            <a:endParaRPr kumimoji="0" lang="ko-KR" altLang="ko-KR" sz="900" b="1" dirty="0"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658A6BDE-1E42-1D46-AFA1-2F29437B2C5B}"/>
              </a:ext>
            </a:extLst>
          </p:cNvPr>
          <p:cNvSpPr/>
          <p:nvPr/>
        </p:nvSpPr>
        <p:spPr bwMode="auto">
          <a:xfrm>
            <a:off x="3531046" y="2595483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1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6917CF9D-7532-E545-A97F-6EDBA44C0CF3}"/>
              </a:ext>
            </a:extLst>
          </p:cNvPr>
          <p:cNvSpPr/>
          <p:nvPr/>
        </p:nvSpPr>
        <p:spPr bwMode="auto">
          <a:xfrm>
            <a:off x="3924267" y="3844455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2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cxnSp>
        <p:nvCxnSpPr>
          <p:cNvPr id="44" name="직선 연결선 28">
            <a:extLst>
              <a:ext uri="{FF2B5EF4-FFF2-40B4-BE49-F238E27FC236}">
                <a16:creationId xmlns:a16="http://schemas.microsoft.com/office/drawing/2014/main" id="{A8DEBA16-5EFB-A243-8653-471D708C1AB9}"/>
              </a:ext>
            </a:extLst>
          </p:cNvPr>
          <p:cNvCxnSpPr/>
          <p:nvPr/>
        </p:nvCxnSpPr>
        <p:spPr bwMode="auto">
          <a:xfrm>
            <a:off x="931058" y="2824444"/>
            <a:ext cx="1302457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45" name="직사각형 152">
            <a:extLst>
              <a:ext uri="{FF2B5EF4-FFF2-40B4-BE49-F238E27FC236}">
                <a16:creationId xmlns:a16="http://schemas.microsoft.com/office/drawing/2014/main" id="{E94940BD-88EC-3A42-A9F9-60DCF32F5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781" y="2630025"/>
            <a:ext cx="345214" cy="195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latin typeface="Trebuchet MS" pitchFamily="34" charset="0"/>
              </a:rPr>
              <a:t>360px</a:t>
            </a:r>
            <a:endParaRPr lang="ko-KR" altLang="en-US" sz="800" dirty="0">
              <a:solidFill>
                <a:srgbClr val="FF0000"/>
              </a:solidFill>
              <a:latin typeface="Trebuchet MS" pitchFamily="34" charset="0"/>
            </a:endParaRPr>
          </a:p>
        </p:txBody>
      </p:sp>
      <p:cxnSp>
        <p:nvCxnSpPr>
          <p:cNvPr id="46" name="직선 연결선 30">
            <a:extLst>
              <a:ext uri="{FF2B5EF4-FFF2-40B4-BE49-F238E27FC236}">
                <a16:creationId xmlns:a16="http://schemas.microsoft.com/office/drawing/2014/main" id="{9EB353E0-38BF-BE4B-98E8-4D7D19D0CF70}"/>
              </a:ext>
            </a:extLst>
          </p:cNvPr>
          <p:cNvCxnSpPr/>
          <p:nvPr/>
        </p:nvCxnSpPr>
        <p:spPr bwMode="auto">
          <a:xfrm flipV="1">
            <a:off x="2086824" y="2641276"/>
            <a:ext cx="0" cy="1530169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47" name="직사각형 152">
            <a:extLst>
              <a:ext uri="{FF2B5EF4-FFF2-40B4-BE49-F238E27FC236}">
                <a16:creationId xmlns:a16="http://schemas.microsoft.com/office/drawing/2014/main" id="{34D1D485-0AA8-8C44-8C7E-D1921B2A9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628" y="3847153"/>
            <a:ext cx="345214" cy="195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latin typeface="Trebuchet MS" pitchFamily="34" charset="0"/>
              </a:rPr>
              <a:t>450px</a:t>
            </a:r>
            <a:endParaRPr lang="ko-KR" altLang="en-US" sz="800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6C99F21-0ECC-BE46-AC93-0313368C587D}"/>
              </a:ext>
            </a:extLst>
          </p:cNvPr>
          <p:cNvSpPr txBox="1"/>
          <p:nvPr/>
        </p:nvSpPr>
        <p:spPr>
          <a:xfrm>
            <a:off x="4367469" y="2991806"/>
            <a:ext cx="8867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1440*900(</a:t>
            </a:r>
            <a:r>
              <a:rPr lang="ko-KR" alt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원본</a:t>
            </a:r>
            <a:r>
              <a:rPr lang="en-US" altLang="ko-KR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)</a:t>
            </a:r>
            <a:endParaRPr lang="ko-KR" alt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D8879EC-5D63-9748-8972-9FB2E5F5E4E0}"/>
              </a:ext>
            </a:extLst>
          </p:cNvPr>
          <p:cNvSpPr txBox="1"/>
          <p:nvPr/>
        </p:nvSpPr>
        <p:spPr>
          <a:xfrm>
            <a:off x="1131946" y="3078520"/>
            <a:ext cx="8322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720*900(</a:t>
            </a:r>
            <a:r>
              <a:rPr lang="ko-KR" alt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원본</a:t>
            </a:r>
            <a:r>
              <a:rPr lang="en-US" altLang="ko-KR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)</a:t>
            </a:r>
            <a:endParaRPr lang="ko-KR" alt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3C11683-8375-0D41-AB18-A3C80075DB03}"/>
              </a:ext>
            </a:extLst>
          </p:cNvPr>
          <p:cNvSpPr txBox="1"/>
          <p:nvPr/>
        </p:nvSpPr>
        <p:spPr>
          <a:xfrm>
            <a:off x="2469693" y="3078520"/>
            <a:ext cx="8322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720*900(</a:t>
            </a:r>
            <a:r>
              <a:rPr lang="ko-KR" alt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원본</a:t>
            </a:r>
            <a:r>
              <a:rPr lang="en-US" altLang="ko-KR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)</a:t>
            </a:r>
            <a:endParaRPr lang="ko-KR" alt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715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 bwMode="auto">
          <a:xfrm>
            <a:off x="920750" y="1875512"/>
            <a:ext cx="5234920" cy="3164992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47484" y="293016"/>
            <a:ext cx="3089870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err="1">
                <a:solidFill>
                  <a:prstClr val="white"/>
                </a:solidFill>
              </a:rPr>
              <a:t>코너타입</a:t>
            </a:r>
            <a:r>
              <a:rPr lang="en-US" altLang="ko-KR" sz="1200" b="1" dirty="0">
                <a:solidFill>
                  <a:prstClr val="white"/>
                </a:solidFill>
              </a:rPr>
              <a:t>9 – 1</a:t>
            </a:r>
            <a:r>
              <a:rPr lang="ko-KR" altLang="en-US" sz="1200" b="1" dirty="0">
                <a:solidFill>
                  <a:prstClr val="white"/>
                </a:solidFill>
              </a:rPr>
              <a:t>단</a:t>
            </a:r>
            <a:r>
              <a:rPr lang="en-US" altLang="ko-KR" sz="1200" b="1" dirty="0">
                <a:solidFill>
                  <a:prstClr val="white"/>
                </a:solidFill>
              </a:rPr>
              <a:t> Corner(Tile 1)</a:t>
            </a:r>
            <a:endParaRPr lang="ko-KR" altLang="ko-KR" dirty="0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5E8D8-82B4-EF46-8E48-2E49759863C0}"/>
              </a:ext>
            </a:extLst>
          </p:cNvPr>
          <p:cNvSpPr>
            <a:spLocks noChangeAspect="1"/>
          </p:cNvSpPr>
          <p:nvPr/>
        </p:nvSpPr>
        <p:spPr bwMode="auto">
          <a:xfrm>
            <a:off x="6254750" y="1880860"/>
            <a:ext cx="2836863" cy="2133205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E4055B-E102-9B40-A8E1-96EFF82E97E1}"/>
              </a:ext>
            </a:extLst>
          </p:cNvPr>
          <p:cNvSpPr txBox="1"/>
          <p:nvPr/>
        </p:nvSpPr>
        <p:spPr>
          <a:xfrm>
            <a:off x="7464073" y="6115655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</a:t>
            </a:r>
            <a:r>
              <a:rPr kumimoji="1" lang="en-US" altLang="ko-KR" b="1" dirty="0"/>
              <a:t>C</a:t>
            </a:r>
            <a:endParaRPr kumimoji="1"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BF3E5B-E014-094E-9689-EB040BEDDF8B}"/>
              </a:ext>
            </a:extLst>
          </p:cNvPr>
          <p:cNvSpPr txBox="1"/>
          <p:nvPr/>
        </p:nvSpPr>
        <p:spPr>
          <a:xfrm>
            <a:off x="3324850" y="6115655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PC</a:t>
            </a:r>
            <a:endParaRPr kumimoji="1" lang="ko-KR" altLang="en-US" b="1" dirty="0"/>
          </a:p>
        </p:txBody>
      </p:sp>
      <p:sp>
        <p:nvSpPr>
          <p:cNvPr id="9" name="직사각형 152">
            <a:extLst>
              <a:ext uri="{FF2B5EF4-FFF2-40B4-BE49-F238E27FC236}">
                <a16:creationId xmlns:a16="http://schemas.microsoft.com/office/drawing/2014/main" id="{7C2D67D1-F517-A249-874C-F0E6B2780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4457" y="4104075"/>
            <a:ext cx="287506" cy="56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Trebuchet MS" pitchFamily="34" charset="0"/>
              </a:rPr>
              <a:t>1</a:t>
            </a:r>
            <a:endParaRPr lang="ko-KR" altLang="en-US" sz="3200" dirty="0">
              <a:solidFill>
                <a:srgbClr val="00B0F0"/>
              </a:solidFill>
              <a:latin typeface="Trebuchet MS" pitchFamily="34" charset="0"/>
            </a:endParaRPr>
          </a:p>
        </p:txBody>
      </p:sp>
      <p:sp>
        <p:nvSpPr>
          <p:cNvPr id="10" name="직사각형 152">
            <a:extLst>
              <a:ext uri="{FF2B5EF4-FFF2-40B4-BE49-F238E27FC236}">
                <a16:creationId xmlns:a16="http://schemas.microsoft.com/office/drawing/2014/main" id="{AC81632E-31C8-424A-8C7E-E04262078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4821" y="3092414"/>
            <a:ext cx="287506" cy="56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Trebuchet MS" pitchFamily="34" charset="0"/>
              </a:rPr>
              <a:t>1</a:t>
            </a:r>
            <a:endParaRPr lang="ko-KR" altLang="en-US" sz="3200" dirty="0">
              <a:solidFill>
                <a:srgbClr val="00B0F0"/>
              </a:solidFill>
              <a:latin typeface="Trebuchet MS" pitchFamily="34" charset="0"/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BB5EADEC-87EB-B84B-8C27-B75B747C168B}"/>
              </a:ext>
            </a:extLst>
          </p:cNvPr>
          <p:cNvSpPr/>
          <p:nvPr/>
        </p:nvSpPr>
        <p:spPr>
          <a:xfrm>
            <a:off x="1008674" y="2649638"/>
            <a:ext cx="1420388" cy="234835"/>
          </a:xfrm>
          <a:prstGeom prst="roundRect">
            <a:avLst>
              <a:gd name="adj" fmla="val 0"/>
            </a:avLst>
          </a:prstGeom>
          <a:solidFill>
            <a:srgbClr val="F4F4F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schemeClr val="tx1"/>
                </a:solidFill>
                <a:latin typeface="Trebuchet MS" pitchFamily="34" charset="0"/>
                <a:ea typeface="돋움" pitchFamily="50" charset="-127"/>
              </a:rPr>
              <a:t>Shop Now</a:t>
            </a:r>
            <a:endParaRPr lang="ko-KR" altLang="en-US" sz="1000" dirty="0">
              <a:solidFill>
                <a:schemeClr val="tx1"/>
              </a:solidFill>
              <a:latin typeface="Trebuchet MS" pitchFamily="34" charset="0"/>
              <a:ea typeface="돋움" pitchFamily="50" charset="-127"/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9FDD6D3F-BBE6-444F-8B3F-75FD7C3358EB}"/>
              </a:ext>
            </a:extLst>
          </p:cNvPr>
          <p:cNvSpPr/>
          <p:nvPr/>
        </p:nvSpPr>
        <p:spPr>
          <a:xfrm>
            <a:off x="1008674" y="3021076"/>
            <a:ext cx="1420388" cy="234835"/>
          </a:xfrm>
          <a:prstGeom prst="roundRect">
            <a:avLst>
              <a:gd name="adj" fmla="val 0"/>
            </a:avLst>
          </a:prstGeom>
          <a:solidFill>
            <a:srgbClr val="F4F4F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schemeClr val="tx1"/>
                </a:solidFill>
                <a:latin typeface="Trebuchet MS" pitchFamily="34" charset="0"/>
                <a:ea typeface="돋움" pitchFamily="50" charset="-127"/>
              </a:rPr>
              <a:t>See the Story</a:t>
            </a:r>
            <a:endParaRPr lang="ko-KR" altLang="en-US" sz="1000" dirty="0">
              <a:solidFill>
                <a:schemeClr val="tx1"/>
              </a:solidFill>
              <a:latin typeface="Trebuchet MS" pitchFamily="34" charset="0"/>
              <a:ea typeface="돋움" pitchFamily="50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C12FA9F9-9486-DB4C-988A-B53722AAB6BC}"/>
              </a:ext>
            </a:extLst>
          </p:cNvPr>
          <p:cNvSpPr txBox="1">
            <a:spLocks/>
          </p:cNvSpPr>
          <p:nvPr/>
        </p:nvSpPr>
        <p:spPr>
          <a:xfrm>
            <a:off x="1006845" y="4578896"/>
            <a:ext cx="2118823" cy="35345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altLang="ko-KR" sz="1400" b="1" dirty="0">
                <a:latin typeface="Trebuchet MS" panose="020B0603020202020204" pitchFamily="34" charset="0"/>
                <a:ea typeface="+mn-ea"/>
              </a:rPr>
              <a:t>SHOP THE COLLECTION</a:t>
            </a:r>
            <a:endParaRPr kumimoji="0" lang="ko-KR" altLang="ko-KR" sz="1400" b="1" dirty="0"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6E942A2-F373-394D-B9A2-09DE5B039401}"/>
              </a:ext>
            </a:extLst>
          </p:cNvPr>
          <p:cNvSpPr/>
          <p:nvPr/>
        </p:nvSpPr>
        <p:spPr bwMode="auto">
          <a:xfrm>
            <a:off x="998314" y="4538911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1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FB69B7F-3989-2642-A8A3-E68170685E1A}"/>
              </a:ext>
            </a:extLst>
          </p:cNvPr>
          <p:cNvSpPr/>
          <p:nvPr/>
        </p:nvSpPr>
        <p:spPr bwMode="auto">
          <a:xfrm>
            <a:off x="968486" y="2506386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2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97E49C6-F237-804C-8F14-33056005BD87}"/>
              </a:ext>
            </a:extLst>
          </p:cNvPr>
          <p:cNvSpPr/>
          <p:nvPr/>
        </p:nvSpPr>
        <p:spPr bwMode="auto">
          <a:xfrm>
            <a:off x="840564" y="1792496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3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graphicFrame>
        <p:nvGraphicFramePr>
          <p:cNvPr id="18" name="Group 90">
            <a:extLst>
              <a:ext uri="{FF2B5EF4-FFF2-40B4-BE49-F238E27FC236}">
                <a16:creationId xmlns:a16="http://schemas.microsoft.com/office/drawing/2014/main" id="{16E3EF5C-ABD1-3A4A-90DB-734019E87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358543"/>
              </p:ext>
            </p:extLst>
          </p:nvPr>
        </p:nvGraphicFramePr>
        <p:xfrm>
          <a:off x="9269501" y="558057"/>
          <a:ext cx="2676438" cy="242316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MN_000000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  <a:tr h="5178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hover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이벤트 및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text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노출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font-size :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예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14px)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font-color :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예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pt-BR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#</a:t>
                      </a:r>
                      <a:r>
                        <a:rPr kumimoji="0" lang="pt-BR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ffffff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Text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위치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(ID :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text_000000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참고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❇︎❇︎❇︎*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MC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의 경우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hover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이벤트 없이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Text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노출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Button / Text link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font-size :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예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14px)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font-color :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예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pt-BR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#</a:t>
                      </a:r>
                      <a:r>
                        <a:rPr kumimoji="0" lang="pt-BR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ffffff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Text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위치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(ID :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text_000000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참고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bg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-color :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예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pt-BR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#</a:t>
                      </a:r>
                      <a:r>
                        <a:rPr kumimoji="0" lang="pt-BR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ffffff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&lt;a </a:t>
                      </a:r>
                      <a:r>
                        <a:rPr kumimoji="0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href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=“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”&gt;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MC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의 경우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Button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영역은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Tile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아래 별도 노출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Default img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노출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마우스 오버 시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‘1’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진행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C8BD09BE-8B7F-3C4C-B1F2-A599D6ACE453}"/>
              </a:ext>
            </a:extLst>
          </p:cNvPr>
          <p:cNvSpPr/>
          <p:nvPr/>
        </p:nvSpPr>
        <p:spPr>
          <a:xfrm>
            <a:off x="6254748" y="4014065"/>
            <a:ext cx="2836864" cy="320874"/>
          </a:xfrm>
          <a:prstGeom prst="roundRect">
            <a:avLst>
              <a:gd name="adj" fmla="val 0"/>
            </a:avLst>
          </a:prstGeom>
          <a:solidFill>
            <a:srgbClr val="F4F4F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schemeClr val="tx1"/>
                </a:solidFill>
                <a:latin typeface="Trebuchet MS" pitchFamily="34" charset="0"/>
                <a:ea typeface="돋움" pitchFamily="50" charset="-127"/>
              </a:rPr>
              <a:t>Shop Now</a:t>
            </a:r>
            <a:endParaRPr lang="ko-KR" altLang="en-US" sz="1000" dirty="0">
              <a:solidFill>
                <a:schemeClr val="tx1"/>
              </a:solidFill>
              <a:latin typeface="Trebuchet MS" pitchFamily="34" charset="0"/>
              <a:ea typeface="돋움" pitchFamily="50" charset="-127"/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E6ED9983-8591-5248-B89A-635EB6086353}"/>
              </a:ext>
            </a:extLst>
          </p:cNvPr>
          <p:cNvSpPr/>
          <p:nvPr/>
        </p:nvSpPr>
        <p:spPr>
          <a:xfrm>
            <a:off x="6254748" y="4334939"/>
            <a:ext cx="2836864" cy="320874"/>
          </a:xfrm>
          <a:prstGeom prst="roundRect">
            <a:avLst>
              <a:gd name="adj" fmla="val 0"/>
            </a:avLst>
          </a:prstGeom>
          <a:solidFill>
            <a:srgbClr val="F4F4F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schemeClr val="tx1"/>
                </a:solidFill>
                <a:latin typeface="Trebuchet MS" pitchFamily="34" charset="0"/>
                <a:ea typeface="돋움" pitchFamily="50" charset="-127"/>
              </a:rPr>
              <a:t>See the Story</a:t>
            </a:r>
            <a:endParaRPr lang="ko-KR" altLang="en-US" sz="1000" dirty="0">
              <a:solidFill>
                <a:schemeClr val="tx1"/>
              </a:solidFill>
              <a:latin typeface="Trebuchet MS" pitchFamily="34" charset="0"/>
              <a:ea typeface="돋움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BDF0107-04C3-DD47-9AA6-54B28654218D}"/>
              </a:ext>
            </a:extLst>
          </p:cNvPr>
          <p:cNvSpPr/>
          <p:nvPr/>
        </p:nvSpPr>
        <p:spPr bwMode="auto">
          <a:xfrm>
            <a:off x="6254747" y="4229884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2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A3CC2272-6127-7E44-8083-CC632DFEAF74}"/>
              </a:ext>
            </a:extLst>
          </p:cNvPr>
          <p:cNvSpPr txBox="1">
            <a:spLocks/>
          </p:cNvSpPr>
          <p:nvPr/>
        </p:nvSpPr>
        <p:spPr>
          <a:xfrm>
            <a:off x="6343135" y="3625155"/>
            <a:ext cx="2318150" cy="35345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altLang="ko-KR" sz="1400" b="1" dirty="0">
                <a:latin typeface="Trebuchet MS" panose="020B0603020202020204" pitchFamily="34" charset="0"/>
                <a:ea typeface="+mn-ea"/>
              </a:rPr>
              <a:t>SHOP THE COLLECTION</a:t>
            </a:r>
            <a:endParaRPr kumimoji="0" lang="ko-KR" altLang="ko-KR" sz="1400" b="1" dirty="0"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BC4FAFA-786F-6E44-9CEB-AC68B5C09120}"/>
              </a:ext>
            </a:extLst>
          </p:cNvPr>
          <p:cNvSpPr/>
          <p:nvPr/>
        </p:nvSpPr>
        <p:spPr bwMode="auto">
          <a:xfrm>
            <a:off x="6334604" y="3585170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1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226EA96-757B-954D-A033-CAFE5B583B67}"/>
              </a:ext>
            </a:extLst>
          </p:cNvPr>
          <p:cNvSpPr/>
          <p:nvPr/>
        </p:nvSpPr>
        <p:spPr bwMode="auto">
          <a:xfrm>
            <a:off x="6198355" y="1790743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3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graphicFrame>
        <p:nvGraphicFramePr>
          <p:cNvPr id="25" name="Group 90">
            <a:extLst>
              <a:ext uri="{FF2B5EF4-FFF2-40B4-BE49-F238E27FC236}">
                <a16:creationId xmlns:a16="http://schemas.microsoft.com/office/drawing/2014/main" id="{CCDF7F7B-0FFF-894E-BE58-19BEE7150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499288"/>
              </p:ext>
            </p:extLst>
          </p:nvPr>
        </p:nvGraphicFramePr>
        <p:xfrm>
          <a:off x="9799044" y="70382"/>
          <a:ext cx="2276415" cy="228600"/>
        </p:xfrm>
        <a:graphic>
          <a:graphicData uri="http://schemas.openxmlformats.org/drawingml/2006/table">
            <a:tbl>
              <a:tblPr/>
              <a:tblGrid>
                <a:gridCol w="312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3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0.2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신규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메인 화면설계 신규 작성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</a:tbl>
          </a:graphicData>
        </a:graphic>
      </p:graphicFrame>
      <p:cxnSp>
        <p:nvCxnSpPr>
          <p:cNvPr id="26" name="직선 연결선 15">
            <a:extLst>
              <a:ext uri="{FF2B5EF4-FFF2-40B4-BE49-F238E27FC236}">
                <a16:creationId xmlns:a16="http://schemas.microsoft.com/office/drawing/2014/main" id="{399E29F5-327B-0B4E-BCA1-CD5DBF10C544}"/>
              </a:ext>
            </a:extLst>
          </p:cNvPr>
          <p:cNvCxnSpPr/>
          <p:nvPr/>
        </p:nvCxnSpPr>
        <p:spPr bwMode="auto">
          <a:xfrm>
            <a:off x="932551" y="1792496"/>
            <a:ext cx="52200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7" name="직선 연결선 16">
            <a:extLst>
              <a:ext uri="{FF2B5EF4-FFF2-40B4-BE49-F238E27FC236}">
                <a16:creationId xmlns:a16="http://schemas.microsoft.com/office/drawing/2014/main" id="{80688619-CF77-4240-AD91-07D902084426}"/>
              </a:ext>
            </a:extLst>
          </p:cNvPr>
          <p:cNvCxnSpPr/>
          <p:nvPr/>
        </p:nvCxnSpPr>
        <p:spPr bwMode="auto">
          <a:xfrm flipV="1">
            <a:off x="6004406" y="1901644"/>
            <a:ext cx="0" cy="3108152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28" name="직사각형 152">
            <a:extLst>
              <a:ext uri="{FF2B5EF4-FFF2-40B4-BE49-F238E27FC236}">
                <a16:creationId xmlns:a16="http://schemas.microsoft.com/office/drawing/2014/main" id="{E4470D91-78C1-4E4D-B29B-64BFB6688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8352" y="1573262"/>
            <a:ext cx="399716" cy="195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latin typeface="Trebuchet MS" pitchFamily="34" charset="0"/>
              </a:rPr>
              <a:t>1440px</a:t>
            </a:r>
            <a:endParaRPr lang="ko-KR" altLang="en-US" sz="800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29" name="직사각형 152">
            <a:extLst>
              <a:ext uri="{FF2B5EF4-FFF2-40B4-BE49-F238E27FC236}">
                <a16:creationId xmlns:a16="http://schemas.microsoft.com/office/drawing/2014/main" id="{1CDA0E39-CA56-6C43-B189-69870A454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9192" y="3329392"/>
            <a:ext cx="345214" cy="195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latin typeface="Trebuchet MS" pitchFamily="34" charset="0"/>
              </a:rPr>
              <a:t>900px</a:t>
            </a:r>
            <a:endParaRPr lang="ko-KR" altLang="en-US" sz="800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6F07F7-9BEA-EC49-9A59-072EDA0E5A1E}"/>
              </a:ext>
            </a:extLst>
          </p:cNvPr>
          <p:cNvSpPr txBox="1"/>
          <p:nvPr/>
        </p:nvSpPr>
        <p:spPr>
          <a:xfrm>
            <a:off x="3021799" y="3841974"/>
            <a:ext cx="8867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1440*900(</a:t>
            </a:r>
            <a:r>
              <a:rPr lang="ko-KR" alt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원본</a:t>
            </a:r>
            <a:r>
              <a:rPr lang="en-US" altLang="ko-KR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)</a:t>
            </a:r>
            <a:endParaRPr lang="ko-KR" alt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746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>
            <a:spLocks noChangeAspect="1"/>
          </p:cNvSpPr>
          <p:nvPr/>
        </p:nvSpPr>
        <p:spPr bwMode="auto">
          <a:xfrm>
            <a:off x="932252" y="2595483"/>
            <a:ext cx="1308730" cy="1582496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14" name="직사각형 13"/>
          <p:cNvSpPr>
            <a:spLocks noChangeAspect="1"/>
          </p:cNvSpPr>
          <p:nvPr/>
        </p:nvSpPr>
        <p:spPr bwMode="auto">
          <a:xfrm>
            <a:off x="2240982" y="2595483"/>
            <a:ext cx="1308730" cy="1582496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 u="sng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15" name="직사각형 14"/>
          <p:cNvSpPr>
            <a:spLocks noChangeAspect="1"/>
          </p:cNvSpPr>
          <p:nvPr/>
        </p:nvSpPr>
        <p:spPr bwMode="auto">
          <a:xfrm>
            <a:off x="3549712" y="2595483"/>
            <a:ext cx="1308730" cy="1582496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 u="sng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16" name="직사각형 15"/>
          <p:cNvSpPr>
            <a:spLocks noChangeAspect="1"/>
          </p:cNvSpPr>
          <p:nvPr/>
        </p:nvSpPr>
        <p:spPr bwMode="auto">
          <a:xfrm>
            <a:off x="4858442" y="2595483"/>
            <a:ext cx="1308730" cy="1582496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 u="sng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147484" y="293016"/>
            <a:ext cx="3089870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err="1">
                <a:solidFill>
                  <a:prstClr val="white"/>
                </a:solidFill>
              </a:rPr>
              <a:t>코너타입</a:t>
            </a:r>
            <a:r>
              <a:rPr lang="en-US" altLang="ko-KR" sz="1200" b="1" dirty="0">
                <a:solidFill>
                  <a:prstClr val="white"/>
                </a:solidFill>
              </a:rPr>
              <a:t>10 – 4</a:t>
            </a:r>
            <a:r>
              <a:rPr lang="ko-KR" altLang="en-US" sz="1200" b="1" dirty="0">
                <a:solidFill>
                  <a:prstClr val="white"/>
                </a:solidFill>
              </a:rPr>
              <a:t>단 </a:t>
            </a:r>
            <a:r>
              <a:rPr lang="en-US" altLang="ko-KR" sz="1200" b="1" dirty="0">
                <a:solidFill>
                  <a:prstClr val="white"/>
                </a:solidFill>
              </a:rPr>
              <a:t>Corner(</a:t>
            </a:r>
            <a:r>
              <a:rPr lang="en-US" altLang="ko-KR" sz="1200" b="1">
                <a:solidFill>
                  <a:prstClr val="white"/>
                </a:solidFill>
              </a:rPr>
              <a:t>Tile 4)</a:t>
            </a:r>
            <a:endParaRPr lang="ko-KR" altLang="ko-KR" sz="1400" dirty="0">
              <a:solidFill>
                <a:prstClr val="white"/>
              </a:solidFill>
            </a:endParaRPr>
          </a:p>
        </p:txBody>
      </p:sp>
      <p:sp>
        <p:nvSpPr>
          <p:cNvPr id="7" name="직사각형 152">
            <a:extLst>
              <a:ext uri="{FF2B5EF4-FFF2-40B4-BE49-F238E27FC236}">
                <a16:creationId xmlns:a16="http://schemas.microsoft.com/office/drawing/2014/main" id="{69FEAF0C-7ECC-BC4A-A8B4-3A5596A90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2864" y="4180331"/>
            <a:ext cx="287506" cy="56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Trebuchet MS" pitchFamily="34" charset="0"/>
              </a:rPr>
              <a:t>1</a:t>
            </a:r>
            <a:endParaRPr lang="ko-KR" altLang="en-US" sz="3200" dirty="0">
              <a:solidFill>
                <a:srgbClr val="00B0F0"/>
              </a:solidFill>
              <a:latin typeface="Trebuchet MS" pitchFamily="34" charset="0"/>
            </a:endParaRPr>
          </a:p>
        </p:txBody>
      </p:sp>
      <p:sp>
        <p:nvSpPr>
          <p:cNvPr id="8" name="직사각형 152">
            <a:extLst>
              <a:ext uri="{FF2B5EF4-FFF2-40B4-BE49-F238E27FC236}">
                <a16:creationId xmlns:a16="http://schemas.microsoft.com/office/drawing/2014/main" id="{E1D4F229-316F-1645-91A2-2A1D79D69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1594" y="4180331"/>
            <a:ext cx="287506" cy="56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Trebuchet MS" pitchFamily="34" charset="0"/>
              </a:rPr>
              <a:t>2</a:t>
            </a:r>
            <a:endParaRPr lang="ko-KR" altLang="en-US" sz="3200" dirty="0">
              <a:solidFill>
                <a:srgbClr val="00B0F0"/>
              </a:solidFill>
              <a:latin typeface="Trebuchet MS" pitchFamily="34" charset="0"/>
            </a:endParaRPr>
          </a:p>
        </p:txBody>
      </p:sp>
      <p:sp>
        <p:nvSpPr>
          <p:cNvPr id="9" name="직사각형 152">
            <a:extLst>
              <a:ext uri="{FF2B5EF4-FFF2-40B4-BE49-F238E27FC236}">
                <a16:creationId xmlns:a16="http://schemas.microsoft.com/office/drawing/2014/main" id="{9E39ACB1-5B76-024B-997C-F6BB2C357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0324" y="4180331"/>
            <a:ext cx="287506" cy="56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Trebuchet MS" pitchFamily="34" charset="0"/>
              </a:rPr>
              <a:t>3</a:t>
            </a:r>
            <a:endParaRPr lang="ko-KR" altLang="en-US" sz="3200" dirty="0">
              <a:solidFill>
                <a:srgbClr val="00B0F0"/>
              </a:solidFill>
              <a:latin typeface="Trebuchet MS" pitchFamily="34" charset="0"/>
            </a:endParaRPr>
          </a:p>
        </p:txBody>
      </p:sp>
      <p:sp>
        <p:nvSpPr>
          <p:cNvPr id="10" name="직사각형 152">
            <a:extLst>
              <a:ext uri="{FF2B5EF4-FFF2-40B4-BE49-F238E27FC236}">
                <a16:creationId xmlns:a16="http://schemas.microsoft.com/office/drawing/2014/main" id="{C931DA3C-AF73-2B4C-91CC-588B661C0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9054" y="4180331"/>
            <a:ext cx="287506" cy="56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Trebuchet MS" pitchFamily="34" charset="0"/>
              </a:rPr>
              <a:t>4</a:t>
            </a:r>
            <a:endParaRPr lang="ko-KR" altLang="en-US" sz="3200" dirty="0">
              <a:solidFill>
                <a:srgbClr val="00B0F0"/>
              </a:solidFill>
              <a:latin typeface="Trebuchet MS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B0BD202-7C76-FF4F-B23D-149FB7DB5C4D}"/>
              </a:ext>
            </a:extLst>
          </p:cNvPr>
          <p:cNvSpPr>
            <a:spLocks noChangeAspect="1"/>
          </p:cNvSpPr>
          <p:nvPr/>
        </p:nvSpPr>
        <p:spPr bwMode="auto">
          <a:xfrm>
            <a:off x="6254750" y="1790007"/>
            <a:ext cx="1421908" cy="1594543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28F1165-12AC-9642-8AC1-3A951F9637FF}"/>
              </a:ext>
            </a:extLst>
          </p:cNvPr>
          <p:cNvSpPr>
            <a:spLocks noChangeAspect="1"/>
          </p:cNvSpPr>
          <p:nvPr/>
        </p:nvSpPr>
        <p:spPr bwMode="auto">
          <a:xfrm>
            <a:off x="7676659" y="1790007"/>
            <a:ext cx="1393325" cy="1594543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 u="sng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13" name="직사각형 152">
            <a:extLst>
              <a:ext uri="{FF2B5EF4-FFF2-40B4-BE49-F238E27FC236}">
                <a16:creationId xmlns:a16="http://schemas.microsoft.com/office/drawing/2014/main" id="{D311651C-6D9B-E643-983C-3AAD2F9B8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7860" y="2835690"/>
            <a:ext cx="287506" cy="56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Trebuchet MS" pitchFamily="34" charset="0"/>
              </a:rPr>
              <a:t>1</a:t>
            </a:r>
            <a:endParaRPr lang="ko-KR" altLang="en-US" sz="3200" dirty="0">
              <a:solidFill>
                <a:srgbClr val="00B0F0"/>
              </a:solidFill>
              <a:latin typeface="Trebuchet MS" pitchFamily="34" charset="0"/>
            </a:endParaRPr>
          </a:p>
        </p:txBody>
      </p:sp>
      <p:sp>
        <p:nvSpPr>
          <p:cNvPr id="18" name="직사각형 152">
            <a:extLst>
              <a:ext uri="{FF2B5EF4-FFF2-40B4-BE49-F238E27FC236}">
                <a16:creationId xmlns:a16="http://schemas.microsoft.com/office/drawing/2014/main" id="{BC62B8D9-D464-0E46-8651-D9C5548A0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7708" y="2835690"/>
            <a:ext cx="287506" cy="56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Trebuchet MS" pitchFamily="34" charset="0"/>
              </a:rPr>
              <a:t>2</a:t>
            </a:r>
            <a:endParaRPr lang="ko-KR" altLang="en-US" sz="3200" dirty="0">
              <a:solidFill>
                <a:srgbClr val="00B0F0"/>
              </a:solidFill>
              <a:latin typeface="Trebuchet MS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ADA4A09-A2A2-784A-9BB6-23270E865E70}"/>
              </a:ext>
            </a:extLst>
          </p:cNvPr>
          <p:cNvSpPr>
            <a:spLocks noChangeAspect="1"/>
          </p:cNvSpPr>
          <p:nvPr/>
        </p:nvSpPr>
        <p:spPr bwMode="auto">
          <a:xfrm>
            <a:off x="6254750" y="3387579"/>
            <a:ext cx="1421908" cy="1594543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 u="sng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9DA2F5A-4BFA-6F4F-A1CF-07E829049BB7}"/>
              </a:ext>
            </a:extLst>
          </p:cNvPr>
          <p:cNvSpPr>
            <a:spLocks noChangeAspect="1"/>
          </p:cNvSpPr>
          <p:nvPr/>
        </p:nvSpPr>
        <p:spPr bwMode="auto">
          <a:xfrm>
            <a:off x="7676659" y="3387579"/>
            <a:ext cx="1393325" cy="1594543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 u="sng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21" name="직사각형 152">
            <a:extLst>
              <a:ext uri="{FF2B5EF4-FFF2-40B4-BE49-F238E27FC236}">
                <a16:creationId xmlns:a16="http://schemas.microsoft.com/office/drawing/2014/main" id="{24D0C8AA-B0C9-994B-9FFB-FC594C67A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7860" y="4374105"/>
            <a:ext cx="287506" cy="56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Trebuchet MS" pitchFamily="34" charset="0"/>
              </a:rPr>
              <a:t>3</a:t>
            </a:r>
            <a:endParaRPr lang="ko-KR" altLang="en-US" sz="3200" dirty="0">
              <a:solidFill>
                <a:srgbClr val="00B0F0"/>
              </a:solidFill>
              <a:latin typeface="Trebuchet MS" pitchFamily="34" charset="0"/>
            </a:endParaRPr>
          </a:p>
        </p:txBody>
      </p:sp>
      <p:sp>
        <p:nvSpPr>
          <p:cNvPr id="22" name="직사각형 152">
            <a:extLst>
              <a:ext uri="{FF2B5EF4-FFF2-40B4-BE49-F238E27FC236}">
                <a16:creationId xmlns:a16="http://schemas.microsoft.com/office/drawing/2014/main" id="{CB3BA250-07EA-1242-A4E4-FF4D0B7DD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7708" y="4374105"/>
            <a:ext cx="287506" cy="56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Trebuchet MS" pitchFamily="34" charset="0"/>
              </a:rPr>
              <a:t>4</a:t>
            </a:r>
            <a:endParaRPr lang="ko-KR" altLang="en-US" sz="3200" dirty="0">
              <a:solidFill>
                <a:srgbClr val="00B0F0"/>
              </a:solidFill>
              <a:latin typeface="Trebuchet MS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574ECA-2C18-0249-9F61-2D30F6B40324}"/>
              </a:ext>
            </a:extLst>
          </p:cNvPr>
          <p:cNvSpPr txBox="1"/>
          <p:nvPr/>
        </p:nvSpPr>
        <p:spPr>
          <a:xfrm>
            <a:off x="7463298" y="6115655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</a:t>
            </a:r>
            <a:r>
              <a:rPr kumimoji="1" lang="en-US" altLang="ko-KR" b="1" dirty="0"/>
              <a:t>C</a:t>
            </a:r>
            <a:endParaRPr kumimoji="1" lang="ko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E96328-B30F-774B-B251-7B4151B42A4C}"/>
              </a:ext>
            </a:extLst>
          </p:cNvPr>
          <p:cNvSpPr txBox="1"/>
          <p:nvPr/>
        </p:nvSpPr>
        <p:spPr>
          <a:xfrm>
            <a:off x="3324850" y="6115655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PC</a:t>
            </a:r>
            <a:endParaRPr kumimoji="1" lang="ko-KR" altLang="en-US" b="1" dirty="0"/>
          </a:p>
        </p:txBody>
      </p:sp>
      <p:graphicFrame>
        <p:nvGraphicFramePr>
          <p:cNvPr id="26" name="Group 90">
            <a:extLst>
              <a:ext uri="{FF2B5EF4-FFF2-40B4-BE49-F238E27FC236}">
                <a16:creationId xmlns:a16="http://schemas.microsoft.com/office/drawing/2014/main" id="{25044312-568C-224D-BB7A-A7865A526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798010"/>
              </p:ext>
            </p:extLst>
          </p:nvPr>
        </p:nvGraphicFramePr>
        <p:xfrm>
          <a:off x="9269501" y="558057"/>
          <a:ext cx="2676438" cy="192024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00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MN_000000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  <a:tr h="832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컨텐츠 등록 가능 타입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상품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img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, text, video(mp4), link(button or text)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text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노출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프랜차이즈명으로 활용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font-size :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예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14px)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font-color :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예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pt-BR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#</a:t>
                      </a:r>
                      <a:r>
                        <a:rPr kumimoji="0" lang="pt-BR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ffffff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Text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위치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(ID :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text_000000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참고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bg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-color :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예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pt-BR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#</a:t>
                      </a:r>
                      <a:r>
                        <a:rPr kumimoji="0" lang="pt-BR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ffffff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&lt;a </a:t>
                      </a:r>
                      <a:r>
                        <a:rPr kumimoji="0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href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=“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”&gt;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dirty="0"/>
                        <a:t> 세로 사이즈 </a:t>
                      </a:r>
                      <a:r>
                        <a:rPr kumimoji="1" lang="en-US" altLang="ko-KR" sz="900" dirty="0"/>
                        <a:t>:</a:t>
                      </a:r>
                      <a:r>
                        <a:rPr kumimoji="1" lang="ko-KR" altLang="en-US" sz="900" dirty="0"/>
                        <a:t> </a:t>
                      </a:r>
                      <a:r>
                        <a:rPr kumimoji="1" lang="ko-KR" altLang="en-US" sz="900" dirty="0" err="1"/>
                        <a:t>가변형</a:t>
                      </a:r>
                      <a:endParaRPr kumimoji="1" lang="en-US" altLang="ko-KR" sz="900" dirty="0"/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dirty="0"/>
                        <a:t> 단</a:t>
                      </a:r>
                      <a:r>
                        <a:rPr kumimoji="1" lang="en-US" altLang="ko-KR" sz="900" dirty="0"/>
                        <a:t>,</a:t>
                      </a:r>
                      <a:r>
                        <a:rPr kumimoji="1" lang="ko-KR" altLang="en-US" sz="900" dirty="0"/>
                        <a:t> 이미지</a:t>
                      </a:r>
                      <a:r>
                        <a:rPr kumimoji="1" lang="en-US" altLang="ko-KR" sz="900" dirty="0"/>
                        <a:t>+</a:t>
                      </a:r>
                      <a:r>
                        <a:rPr kumimoji="1" lang="ko-KR" altLang="en-US" sz="900" dirty="0"/>
                        <a:t>상품 </a:t>
                      </a:r>
                      <a:r>
                        <a:rPr kumimoji="1" lang="en-US" altLang="ko-KR" sz="900" dirty="0"/>
                        <a:t>:</a:t>
                      </a:r>
                      <a:r>
                        <a:rPr kumimoji="1" lang="ko-KR" altLang="en-US" sz="900" dirty="0"/>
                        <a:t> 상품기준으로 이미지 사이즈를 지정</a:t>
                      </a:r>
                      <a:r>
                        <a:rPr kumimoji="1" lang="en-US" altLang="ko-KR" sz="900" dirty="0"/>
                        <a:t>(</a:t>
                      </a:r>
                      <a:r>
                        <a:rPr kumimoji="1" lang="ko-KR" altLang="en-US" sz="900" dirty="0" err="1"/>
                        <a:t>운영요소</a:t>
                      </a:r>
                      <a:r>
                        <a:rPr kumimoji="1" lang="en-US" altLang="ko-KR" sz="900" dirty="0"/>
                        <a:t>)</a:t>
                      </a:r>
                      <a:endParaRPr kumimoji="1" lang="ko-KR" altLang="en-US" sz="9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659116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EF9C63E2-E175-F944-9E7C-522FCDE9E0CF}"/>
              </a:ext>
            </a:extLst>
          </p:cNvPr>
          <p:cNvSpPr/>
          <p:nvPr/>
        </p:nvSpPr>
        <p:spPr>
          <a:xfrm>
            <a:off x="858679" y="2502421"/>
            <a:ext cx="5327331" cy="1736669"/>
          </a:xfrm>
          <a:prstGeom prst="rect">
            <a:avLst/>
          </a:prstGeom>
          <a:noFill/>
          <a:ln w="31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EBB49E7-2B00-4643-BAA6-E57B1C3CAF2A}"/>
              </a:ext>
            </a:extLst>
          </p:cNvPr>
          <p:cNvSpPr/>
          <p:nvPr/>
        </p:nvSpPr>
        <p:spPr bwMode="auto">
          <a:xfrm>
            <a:off x="798150" y="2430031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1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A96464B-F1A6-6A4F-897B-E0B9544845F5}"/>
              </a:ext>
            </a:extLst>
          </p:cNvPr>
          <p:cNvSpPr/>
          <p:nvPr/>
        </p:nvSpPr>
        <p:spPr>
          <a:xfrm>
            <a:off x="6231015" y="1634086"/>
            <a:ext cx="2994006" cy="3460099"/>
          </a:xfrm>
          <a:prstGeom prst="rect">
            <a:avLst/>
          </a:prstGeom>
          <a:noFill/>
          <a:ln w="31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7FD6964-D6BA-304F-9C99-F11B55D5715A}"/>
              </a:ext>
            </a:extLst>
          </p:cNvPr>
          <p:cNvSpPr/>
          <p:nvPr/>
        </p:nvSpPr>
        <p:spPr bwMode="auto">
          <a:xfrm>
            <a:off x="6231015" y="1573569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1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graphicFrame>
        <p:nvGraphicFramePr>
          <p:cNvPr id="31" name="Group 90">
            <a:extLst>
              <a:ext uri="{FF2B5EF4-FFF2-40B4-BE49-F238E27FC236}">
                <a16:creationId xmlns:a16="http://schemas.microsoft.com/office/drawing/2014/main" id="{460CA731-948C-7141-8E38-0787E4A8DAE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799044" y="70382"/>
          <a:ext cx="2276415" cy="228600"/>
        </p:xfrm>
        <a:graphic>
          <a:graphicData uri="http://schemas.openxmlformats.org/drawingml/2006/table">
            <a:tbl>
              <a:tblPr/>
              <a:tblGrid>
                <a:gridCol w="312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3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0.2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신규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메인 화면설계 신규 작성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</a:tbl>
          </a:graphicData>
        </a:graphic>
      </p:graphicFrame>
      <p:cxnSp>
        <p:nvCxnSpPr>
          <p:cNvPr id="32" name="직선 연결선 28">
            <a:extLst>
              <a:ext uri="{FF2B5EF4-FFF2-40B4-BE49-F238E27FC236}">
                <a16:creationId xmlns:a16="http://schemas.microsoft.com/office/drawing/2014/main" id="{825CB40D-1E47-8E48-8205-7E8C4D23765F}"/>
              </a:ext>
            </a:extLst>
          </p:cNvPr>
          <p:cNvCxnSpPr/>
          <p:nvPr/>
        </p:nvCxnSpPr>
        <p:spPr bwMode="auto">
          <a:xfrm>
            <a:off x="937204" y="2818919"/>
            <a:ext cx="1302457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33" name="직사각형 152">
            <a:extLst>
              <a:ext uri="{FF2B5EF4-FFF2-40B4-BE49-F238E27FC236}">
                <a16:creationId xmlns:a16="http://schemas.microsoft.com/office/drawing/2014/main" id="{AF5F1A10-E28D-234F-A5BF-457866ED9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927" y="2624500"/>
            <a:ext cx="345214" cy="195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latin typeface="Trebuchet MS" pitchFamily="34" charset="0"/>
              </a:rPr>
              <a:t>360px</a:t>
            </a:r>
            <a:endParaRPr lang="ko-KR" altLang="en-US" sz="800" dirty="0">
              <a:solidFill>
                <a:srgbClr val="FF0000"/>
              </a:solidFill>
              <a:latin typeface="Trebuchet MS" pitchFamily="34" charset="0"/>
            </a:endParaRPr>
          </a:p>
        </p:txBody>
      </p:sp>
      <p:cxnSp>
        <p:nvCxnSpPr>
          <p:cNvPr id="34" name="직선 연결선 30">
            <a:extLst>
              <a:ext uri="{FF2B5EF4-FFF2-40B4-BE49-F238E27FC236}">
                <a16:creationId xmlns:a16="http://schemas.microsoft.com/office/drawing/2014/main" id="{5E79876F-1AD8-7A48-A061-20356D39D95E}"/>
              </a:ext>
            </a:extLst>
          </p:cNvPr>
          <p:cNvCxnSpPr/>
          <p:nvPr/>
        </p:nvCxnSpPr>
        <p:spPr bwMode="auto">
          <a:xfrm flipV="1">
            <a:off x="2092970" y="2635751"/>
            <a:ext cx="0" cy="1530169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35" name="직사각형 152">
            <a:extLst>
              <a:ext uri="{FF2B5EF4-FFF2-40B4-BE49-F238E27FC236}">
                <a16:creationId xmlns:a16="http://schemas.microsoft.com/office/drawing/2014/main" id="{3EC1C681-1FB2-3041-BF46-035D1C750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774" y="3841628"/>
            <a:ext cx="345214" cy="195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latin typeface="Trebuchet MS" pitchFamily="34" charset="0"/>
              </a:rPr>
              <a:t>450px</a:t>
            </a:r>
            <a:endParaRPr lang="ko-KR" altLang="en-US" sz="800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522CFA-4E1D-424C-985C-9EB2F82F2CB4}"/>
              </a:ext>
            </a:extLst>
          </p:cNvPr>
          <p:cNvSpPr txBox="1"/>
          <p:nvPr/>
        </p:nvSpPr>
        <p:spPr>
          <a:xfrm>
            <a:off x="1106440" y="3321278"/>
            <a:ext cx="8322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720*900(</a:t>
            </a:r>
            <a:r>
              <a:rPr lang="ko-KR" alt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원본</a:t>
            </a:r>
            <a:r>
              <a:rPr lang="en-US" altLang="ko-KR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)</a:t>
            </a:r>
            <a:endParaRPr lang="ko-KR" alt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792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 noChangeAspect="1"/>
          </p:cNvSpPr>
          <p:nvPr/>
        </p:nvSpPr>
        <p:spPr bwMode="auto">
          <a:xfrm>
            <a:off x="2858737" y="2940764"/>
            <a:ext cx="737632" cy="89193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5" name="직사각형 4"/>
          <p:cNvSpPr>
            <a:spLocks noChangeAspect="1"/>
          </p:cNvSpPr>
          <p:nvPr/>
        </p:nvSpPr>
        <p:spPr bwMode="auto">
          <a:xfrm>
            <a:off x="2120696" y="2940764"/>
            <a:ext cx="737632" cy="89193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8" name="직사각형 7"/>
          <p:cNvSpPr>
            <a:spLocks noChangeAspect="1"/>
          </p:cNvSpPr>
          <p:nvPr/>
        </p:nvSpPr>
        <p:spPr bwMode="auto">
          <a:xfrm>
            <a:off x="4334824" y="2940764"/>
            <a:ext cx="737632" cy="89193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9" name="직사각형 8"/>
          <p:cNvSpPr>
            <a:spLocks noChangeAspect="1"/>
          </p:cNvSpPr>
          <p:nvPr/>
        </p:nvSpPr>
        <p:spPr bwMode="auto">
          <a:xfrm>
            <a:off x="3596779" y="2940764"/>
            <a:ext cx="737632" cy="89193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6" name="직사각형 5"/>
          <p:cNvSpPr>
            <a:spLocks noChangeAspect="1"/>
          </p:cNvSpPr>
          <p:nvPr/>
        </p:nvSpPr>
        <p:spPr bwMode="auto">
          <a:xfrm>
            <a:off x="920750" y="2783548"/>
            <a:ext cx="5234920" cy="13211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47484" y="293016"/>
            <a:ext cx="3089870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err="1">
                <a:solidFill>
                  <a:prstClr val="white"/>
                </a:solidFill>
              </a:rPr>
              <a:t>코너타입</a:t>
            </a:r>
            <a:r>
              <a:rPr lang="en-US" altLang="ko-KR" sz="1200" b="1" dirty="0">
                <a:solidFill>
                  <a:prstClr val="white"/>
                </a:solidFill>
              </a:rPr>
              <a:t>11 – </a:t>
            </a:r>
            <a:r>
              <a:rPr lang="ko-KR" altLang="en-US" sz="1200" b="1" dirty="0">
                <a:solidFill>
                  <a:prstClr val="white"/>
                </a:solidFill>
              </a:rPr>
              <a:t>프랜차이즈</a:t>
            </a:r>
            <a:r>
              <a:rPr lang="en-US" altLang="ko-KR" sz="1200" b="1" dirty="0">
                <a:solidFill>
                  <a:prstClr val="white"/>
                </a:solidFill>
              </a:rPr>
              <a:t> Corner(Tile 4)</a:t>
            </a:r>
            <a:endParaRPr lang="ko-KR" altLang="ko-KR" dirty="0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1EF97E-2463-4A4E-AC40-678BEAE00216}"/>
              </a:ext>
            </a:extLst>
          </p:cNvPr>
          <p:cNvSpPr>
            <a:spLocks noChangeAspect="1"/>
          </p:cNvSpPr>
          <p:nvPr/>
        </p:nvSpPr>
        <p:spPr bwMode="auto">
          <a:xfrm>
            <a:off x="6254750" y="2783548"/>
            <a:ext cx="2841624" cy="13211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652596-77E9-9447-AE0A-EED20EE2A26B}"/>
              </a:ext>
            </a:extLst>
          </p:cNvPr>
          <p:cNvSpPr>
            <a:spLocks noChangeAspect="1"/>
          </p:cNvSpPr>
          <p:nvPr/>
        </p:nvSpPr>
        <p:spPr bwMode="auto">
          <a:xfrm>
            <a:off x="7115381" y="2940764"/>
            <a:ext cx="737632" cy="89193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37F18E-EFE3-4549-A129-798BF1600634}"/>
              </a:ext>
            </a:extLst>
          </p:cNvPr>
          <p:cNvSpPr>
            <a:spLocks noChangeAspect="1"/>
          </p:cNvSpPr>
          <p:nvPr/>
        </p:nvSpPr>
        <p:spPr bwMode="auto">
          <a:xfrm>
            <a:off x="6377340" y="2940764"/>
            <a:ext cx="737632" cy="89193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0B54016-8428-6F40-98A5-2EADAE879A8C}"/>
              </a:ext>
            </a:extLst>
          </p:cNvPr>
          <p:cNvSpPr>
            <a:spLocks noChangeAspect="1"/>
          </p:cNvSpPr>
          <p:nvPr/>
        </p:nvSpPr>
        <p:spPr bwMode="auto">
          <a:xfrm>
            <a:off x="8591468" y="2940764"/>
            <a:ext cx="737632" cy="89193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3C734F5-7F09-E043-888C-FAAB38CB5331}"/>
              </a:ext>
            </a:extLst>
          </p:cNvPr>
          <p:cNvSpPr>
            <a:spLocks noChangeAspect="1"/>
          </p:cNvSpPr>
          <p:nvPr/>
        </p:nvSpPr>
        <p:spPr bwMode="auto">
          <a:xfrm>
            <a:off x="7853423" y="2940764"/>
            <a:ext cx="737632" cy="89193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4C4D30-5127-A548-BAA7-477656271951}"/>
              </a:ext>
            </a:extLst>
          </p:cNvPr>
          <p:cNvSpPr txBox="1"/>
          <p:nvPr/>
        </p:nvSpPr>
        <p:spPr>
          <a:xfrm>
            <a:off x="7468834" y="6115655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</a:t>
            </a:r>
            <a:r>
              <a:rPr kumimoji="1" lang="en-US" altLang="ko-KR" b="1" dirty="0"/>
              <a:t>C</a:t>
            </a:r>
            <a:endParaRPr kumimoji="1"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9E59E4-18BF-2F47-B049-562A7DCC43E5}"/>
              </a:ext>
            </a:extLst>
          </p:cNvPr>
          <p:cNvSpPr txBox="1"/>
          <p:nvPr/>
        </p:nvSpPr>
        <p:spPr>
          <a:xfrm>
            <a:off x="3324850" y="6115655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PC</a:t>
            </a:r>
            <a:endParaRPr kumimoji="1" lang="ko-KR" altLang="en-US" b="1" dirty="0"/>
          </a:p>
        </p:txBody>
      </p:sp>
      <p:sp>
        <p:nvSpPr>
          <p:cNvPr id="29" name="직사각형 152">
            <a:extLst>
              <a:ext uri="{FF2B5EF4-FFF2-40B4-BE49-F238E27FC236}">
                <a16:creationId xmlns:a16="http://schemas.microsoft.com/office/drawing/2014/main" id="{77A2EB5D-71F5-1640-AA27-C69DBD3A9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3281" y="4078989"/>
            <a:ext cx="287506" cy="56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Trebuchet MS" pitchFamily="34" charset="0"/>
              </a:rPr>
              <a:t>1</a:t>
            </a:r>
            <a:endParaRPr lang="ko-KR" altLang="en-US" sz="3200" dirty="0">
              <a:solidFill>
                <a:srgbClr val="00B0F0"/>
              </a:solidFill>
              <a:latin typeface="Trebuchet MS" pitchFamily="34" charset="0"/>
            </a:endParaRP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8434BC21-2FEE-AC4F-962A-A0CBF5951BF0}"/>
              </a:ext>
            </a:extLst>
          </p:cNvPr>
          <p:cNvSpPr txBox="1">
            <a:spLocks/>
          </p:cNvSpPr>
          <p:nvPr/>
        </p:nvSpPr>
        <p:spPr>
          <a:xfrm>
            <a:off x="2018234" y="3809112"/>
            <a:ext cx="956308" cy="2788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800" b="1" dirty="0" err="1">
                <a:latin typeface="Trebuchet MS" panose="020B0603020202020204" pitchFamily="34" charset="0"/>
                <a:ea typeface="+mn-ea"/>
              </a:rPr>
              <a:t>척테일러</a:t>
            </a:r>
            <a:r>
              <a:rPr kumimoji="0" lang="ko-KR" altLang="en-US" sz="800" b="1" dirty="0">
                <a:latin typeface="Trebuchet MS" panose="020B0603020202020204" pitchFamily="34" charset="0"/>
                <a:ea typeface="+mn-ea"/>
              </a:rPr>
              <a:t> 올스타</a:t>
            </a:r>
            <a:endParaRPr kumimoji="0" lang="ko-KR" altLang="ko-KR" sz="800" b="1" dirty="0"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D08ADFCC-BF9C-4641-90AD-DBAA33738AA8}"/>
              </a:ext>
            </a:extLst>
          </p:cNvPr>
          <p:cNvSpPr txBox="1">
            <a:spLocks/>
          </p:cNvSpPr>
          <p:nvPr/>
        </p:nvSpPr>
        <p:spPr>
          <a:xfrm>
            <a:off x="3019188" y="3809111"/>
            <a:ext cx="466522" cy="2788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800" b="1" dirty="0">
                <a:latin typeface="Trebuchet MS" panose="020B0603020202020204" pitchFamily="34" charset="0"/>
                <a:ea typeface="+mn-ea"/>
              </a:rPr>
              <a:t>척 </a:t>
            </a:r>
            <a:r>
              <a:rPr kumimoji="0" lang="en-US" altLang="ko-KR" sz="800" b="1" dirty="0">
                <a:latin typeface="Trebuchet MS" panose="020B0603020202020204" pitchFamily="34" charset="0"/>
                <a:ea typeface="+mn-ea"/>
              </a:rPr>
              <a:t>70</a:t>
            </a:r>
            <a:endParaRPr kumimoji="0" lang="ko-KR" altLang="ko-KR" sz="800" b="1" dirty="0"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CBD1EF9D-F9BF-1E47-A674-8C6378838D16}"/>
              </a:ext>
            </a:extLst>
          </p:cNvPr>
          <p:cNvSpPr txBox="1">
            <a:spLocks/>
          </p:cNvSpPr>
          <p:nvPr/>
        </p:nvSpPr>
        <p:spPr>
          <a:xfrm>
            <a:off x="3530356" y="3794383"/>
            <a:ext cx="859756" cy="2788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800" b="1" dirty="0" err="1">
                <a:latin typeface="Trebuchet MS" panose="020B0603020202020204" pitchFamily="34" charset="0"/>
                <a:ea typeface="+mn-ea"/>
              </a:rPr>
              <a:t>원스타</a:t>
            </a:r>
            <a:r>
              <a:rPr kumimoji="0" lang="ko-KR" altLang="en-US" sz="800" b="1" dirty="0">
                <a:latin typeface="Trebuchet MS" panose="020B0603020202020204" pitchFamily="34" charset="0"/>
                <a:ea typeface="+mn-ea"/>
              </a:rPr>
              <a:t> 컬렉션</a:t>
            </a:r>
            <a:endParaRPr kumimoji="0" lang="ko-KR" altLang="ko-KR" sz="800" b="1" dirty="0"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30D81748-321A-6D4B-AB39-6E7973DAB772}"/>
              </a:ext>
            </a:extLst>
          </p:cNvPr>
          <p:cNvSpPr txBox="1">
            <a:spLocks/>
          </p:cNvSpPr>
          <p:nvPr/>
        </p:nvSpPr>
        <p:spPr>
          <a:xfrm>
            <a:off x="4273762" y="3794383"/>
            <a:ext cx="859756" cy="2788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800" b="1" dirty="0" err="1">
                <a:latin typeface="Trebuchet MS" panose="020B0603020202020204" pitchFamily="34" charset="0"/>
                <a:ea typeface="+mn-ea"/>
              </a:rPr>
              <a:t>잭퍼셀</a:t>
            </a:r>
            <a:r>
              <a:rPr kumimoji="0" lang="ko-KR" altLang="en-US" sz="800" b="1" dirty="0">
                <a:latin typeface="Trebuchet MS" panose="020B0603020202020204" pitchFamily="34" charset="0"/>
                <a:ea typeface="+mn-ea"/>
              </a:rPr>
              <a:t> 컬렉션</a:t>
            </a:r>
            <a:endParaRPr kumimoji="0" lang="ko-KR" altLang="ko-KR" sz="800" b="1" dirty="0"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34" name="직사각형 152">
            <a:extLst>
              <a:ext uri="{FF2B5EF4-FFF2-40B4-BE49-F238E27FC236}">
                <a16:creationId xmlns:a16="http://schemas.microsoft.com/office/drawing/2014/main" id="{0F13D8B3-60FC-C54C-95C8-3B69856F2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3601" y="4071465"/>
            <a:ext cx="287506" cy="56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Trebuchet MS" pitchFamily="34" charset="0"/>
              </a:rPr>
              <a:t>2</a:t>
            </a:r>
            <a:endParaRPr lang="ko-KR" altLang="en-US" sz="3200" dirty="0">
              <a:solidFill>
                <a:srgbClr val="00B0F0"/>
              </a:solidFill>
              <a:latin typeface="Trebuchet MS" pitchFamily="34" charset="0"/>
            </a:endParaRPr>
          </a:p>
        </p:txBody>
      </p:sp>
      <p:sp>
        <p:nvSpPr>
          <p:cNvPr id="35" name="직사각형 152">
            <a:extLst>
              <a:ext uri="{FF2B5EF4-FFF2-40B4-BE49-F238E27FC236}">
                <a16:creationId xmlns:a16="http://schemas.microsoft.com/office/drawing/2014/main" id="{C4BBA2AF-F5CC-AD40-960B-E6078AC0A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3231" y="4055088"/>
            <a:ext cx="287506" cy="56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Trebuchet MS" pitchFamily="34" charset="0"/>
              </a:rPr>
              <a:t>3</a:t>
            </a:r>
            <a:endParaRPr lang="ko-KR" altLang="en-US" sz="3200" dirty="0">
              <a:solidFill>
                <a:srgbClr val="00B0F0"/>
              </a:solidFill>
              <a:latin typeface="Trebuchet MS" pitchFamily="34" charset="0"/>
            </a:endParaRPr>
          </a:p>
        </p:txBody>
      </p:sp>
      <p:sp>
        <p:nvSpPr>
          <p:cNvPr id="36" name="직사각형 152">
            <a:extLst>
              <a:ext uri="{FF2B5EF4-FFF2-40B4-BE49-F238E27FC236}">
                <a16:creationId xmlns:a16="http://schemas.microsoft.com/office/drawing/2014/main" id="{70A0B6C6-9B60-0B4A-9E50-6D0EB69B9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4504" y="4054929"/>
            <a:ext cx="287506" cy="56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Trebuchet MS" pitchFamily="34" charset="0"/>
              </a:rPr>
              <a:t>4</a:t>
            </a:r>
            <a:endParaRPr lang="ko-KR" altLang="en-US" sz="3200" dirty="0">
              <a:solidFill>
                <a:srgbClr val="00B0F0"/>
              </a:solidFill>
              <a:latin typeface="Trebuchet MS" pitchFamily="34" charset="0"/>
            </a:endParaRPr>
          </a:p>
        </p:txBody>
      </p:sp>
      <p:sp>
        <p:nvSpPr>
          <p:cNvPr id="37" name="직사각형 152">
            <a:extLst>
              <a:ext uri="{FF2B5EF4-FFF2-40B4-BE49-F238E27FC236}">
                <a16:creationId xmlns:a16="http://schemas.microsoft.com/office/drawing/2014/main" id="{0DC81E5E-88BE-634A-B6F5-FC728E2A7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7645" y="4078989"/>
            <a:ext cx="287506" cy="56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Trebuchet MS" pitchFamily="34" charset="0"/>
              </a:rPr>
              <a:t>1</a:t>
            </a:r>
            <a:endParaRPr lang="ko-KR" altLang="en-US" sz="3200" dirty="0">
              <a:solidFill>
                <a:srgbClr val="00B0F0"/>
              </a:solidFill>
              <a:latin typeface="Trebuchet MS" pitchFamily="34" charset="0"/>
            </a:endParaRPr>
          </a:p>
        </p:txBody>
      </p:sp>
      <p:sp>
        <p:nvSpPr>
          <p:cNvPr id="38" name="직사각형 152">
            <a:extLst>
              <a:ext uri="{FF2B5EF4-FFF2-40B4-BE49-F238E27FC236}">
                <a16:creationId xmlns:a16="http://schemas.microsoft.com/office/drawing/2014/main" id="{5B10324E-16FA-1A4E-B9EB-5F4C7D3BE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7965" y="4071465"/>
            <a:ext cx="287506" cy="56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Trebuchet MS" pitchFamily="34" charset="0"/>
              </a:rPr>
              <a:t>2</a:t>
            </a:r>
            <a:endParaRPr lang="ko-KR" altLang="en-US" sz="3200" dirty="0">
              <a:solidFill>
                <a:srgbClr val="00B0F0"/>
              </a:solidFill>
              <a:latin typeface="Trebuchet MS" pitchFamily="34" charset="0"/>
            </a:endParaRPr>
          </a:p>
        </p:txBody>
      </p:sp>
      <p:sp>
        <p:nvSpPr>
          <p:cNvPr id="39" name="직사각형 152">
            <a:extLst>
              <a:ext uri="{FF2B5EF4-FFF2-40B4-BE49-F238E27FC236}">
                <a16:creationId xmlns:a16="http://schemas.microsoft.com/office/drawing/2014/main" id="{02B9FB0B-FDCD-8E4D-BED7-FD6CF1E0A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7595" y="4055088"/>
            <a:ext cx="287506" cy="56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Trebuchet MS" pitchFamily="34" charset="0"/>
              </a:rPr>
              <a:t>3</a:t>
            </a:r>
            <a:endParaRPr lang="ko-KR" altLang="en-US" sz="3200" dirty="0">
              <a:solidFill>
                <a:srgbClr val="00B0F0"/>
              </a:solidFill>
              <a:latin typeface="Trebuchet MS" pitchFamily="34" charset="0"/>
            </a:endParaRPr>
          </a:p>
        </p:txBody>
      </p:sp>
      <p:sp>
        <p:nvSpPr>
          <p:cNvPr id="40" name="직사각형 152">
            <a:extLst>
              <a:ext uri="{FF2B5EF4-FFF2-40B4-BE49-F238E27FC236}">
                <a16:creationId xmlns:a16="http://schemas.microsoft.com/office/drawing/2014/main" id="{53182212-81DF-2F45-8ECA-112B3FFA5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8868" y="4054929"/>
            <a:ext cx="287506" cy="56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Trebuchet MS" pitchFamily="34" charset="0"/>
              </a:rPr>
              <a:t>4</a:t>
            </a:r>
            <a:endParaRPr lang="ko-KR" altLang="en-US" sz="3200" dirty="0">
              <a:solidFill>
                <a:srgbClr val="00B0F0"/>
              </a:solidFill>
              <a:latin typeface="Trebuchet MS" pitchFamily="34" charset="0"/>
            </a:endParaRPr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7A6EA670-C5C5-904D-8384-92EAC9DEB656}"/>
              </a:ext>
            </a:extLst>
          </p:cNvPr>
          <p:cNvSpPr txBox="1">
            <a:spLocks/>
          </p:cNvSpPr>
          <p:nvPr/>
        </p:nvSpPr>
        <p:spPr>
          <a:xfrm>
            <a:off x="6277270" y="3809112"/>
            <a:ext cx="956308" cy="2788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800" b="1" dirty="0" err="1">
                <a:latin typeface="Trebuchet MS" panose="020B0603020202020204" pitchFamily="34" charset="0"/>
                <a:ea typeface="+mn-ea"/>
              </a:rPr>
              <a:t>척테일러</a:t>
            </a:r>
            <a:r>
              <a:rPr kumimoji="0" lang="ko-KR" altLang="en-US" sz="800" b="1" dirty="0">
                <a:latin typeface="Trebuchet MS" panose="020B0603020202020204" pitchFamily="34" charset="0"/>
                <a:ea typeface="+mn-ea"/>
              </a:rPr>
              <a:t> 올스타</a:t>
            </a:r>
            <a:endParaRPr kumimoji="0" lang="ko-KR" altLang="ko-KR" sz="800" b="1" dirty="0"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42" name="제목 1">
            <a:extLst>
              <a:ext uri="{FF2B5EF4-FFF2-40B4-BE49-F238E27FC236}">
                <a16:creationId xmlns:a16="http://schemas.microsoft.com/office/drawing/2014/main" id="{2EB639E6-BBC6-0A45-AB1A-EC07ADE95399}"/>
              </a:ext>
            </a:extLst>
          </p:cNvPr>
          <p:cNvSpPr txBox="1">
            <a:spLocks/>
          </p:cNvSpPr>
          <p:nvPr/>
        </p:nvSpPr>
        <p:spPr>
          <a:xfrm>
            <a:off x="7278224" y="3809111"/>
            <a:ext cx="466522" cy="2788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800" b="1" dirty="0">
                <a:latin typeface="Trebuchet MS" panose="020B0603020202020204" pitchFamily="34" charset="0"/>
                <a:ea typeface="+mn-ea"/>
              </a:rPr>
              <a:t>척 </a:t>
            </a:r>
            <a:r>
              <a:rPr kumimoji="0" lang="en-US" altLang="ko-KR" sz="800" b="1" dirty="0">
                <a:latin typeface="Trebuchet MS" panose="020B0603020202020204" pitchFamily="34" charset="0"/>
                <a:ea typeface="+mn-ea"/>
              </a:rPr>
              <a:t>70</a:t>
            </a:r>
            <a:endParaRPr kumimoji="0" lang="ko-KR" altLang="ko-KR" sz="800" b="1" dirty="0"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B97698A0-A983-9B4F-A67F-CE1281984176}"/>
              </a:ext>
            </a:extLst>
          </p:cNvPr>
          <p:cNvSpPr txBox="1">
            <a:spLocks/>
          </p:cNvSpPr>
          <p:nvPr/>
        </p:nvSpPr>
        <p:spPr>
          <a:xfrm>
            <a:off x="7789392" y="3794383"/>
            <a:ext cx="859756" cy="2788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800" b="1" dirty="0" err="1">
                <a:latin typeface="Trebuchet MS" panose="020B0603020202020204" pitchFamily="34" charset="0"/>
                <a:ea typeface="+mn-ea"/>
              </a:rPr>
              <a:t>원스타</a:t>
            </a:r>
            <a:r>
              <a:rPr kumimoji="0" lang="ko-KR" altLang="en-US" sz="800" b="1" dirty="0">
                <a:latin typeface="Trebuchet MS" panose="020B0603020202020204" pitchFamily="34" charset="0"/>
                <a:ea typeface="+mn-ea"/>
              </a:rPr>
              <a:t> 컬렉션</a:t>
            </a:r>
            <a:endParaRPr kumimoji="0" lang="ko-KR" altLang="ko-KR" sz="800" b="1" dirty="0"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44" name="제목 1">
            <a:extLst>
              <a:ext uri="{FF2B5EF4-FFF2-40B4-BE49-F238E27FC236}">
                <a16:creationId xmlns:a16="http://schemas.microsoft.com/office/drawing/2014/main" id="{95CE0D95-602E-AB4D-A9AB-91D2866DFF2B}"/>
              </a:ext>
            </a:extLst>
          </p:cNvPr>
          <p:cNvSpPr txBox="1">
            <a:spLocks/>
          </p:cNvSpPr>
          <p:nvPr/>
        </p:nvSpPr>
        <p:spPr>
          <a:xfrm>
            <a:off x="8532798" y="3794383"/>
            <a:ext cx="859756" cy="2788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800" b="1" dirty="0" err="1">
                <a:latin typeface="Trebuchet MS" panose="020B0603020202020204" pitchFamily="34" charset="0"/>
                <a:ea typeface="+mn-ea"/>
              </a:rPr>
              <a:t>잭퍼셀</a:t>
            </a:r>
            <a:r>
              <a:rPr kumimoji="0" lang="ko-KR" altLang="en-US" sz="800" b="1" dirty="0">
                <a:latin typeface="Trebuchet MS" panose="020B0603020202020204" pitchFamily="34" charset="0"/>
                <a:ea typeface="+mn-ea"/>
              </a:rPr>
              <a:t> 컬렉션</a:t>
            </a:r>
            <a:endParaRPr kumimoji="0" lang="ko-KR" altLang="ko-KR" sz="800" b="1" dirty="0">
              <a:latin typeface="Trebuchet MS" panose="020B0603020202020204" pitchFamily="34" charset="0"/>
              <a:ea typeface="+mn-ea"/>
            </a:endParaRPr>
          </a:p>
        </p:txBody>
      </p:sp>
      <p:graphicFrame>
        <p:nvGraphicFramePr>
          <p:cNvPr id="47" name="Group 90">
            <a:extLst>
              <a:ext uri="{FF2B5EF4-FFF2-40B4-BE49-F238E27FC236}">
                <a16:creationId xmlns:a16="http://schemas.microsoft.com/office/drawing/2014/main" id="{3D943A8E-D439-2442-8975-186DB06972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520928"/>
              </p:ext>
            </p:extLst>
          </p:nvPr>
        </p:nvGraphicFramePr>
        <p:xfrm>
          <a:off x="9269501" y="558055"/>
          <a:ext cx="2676438" cy="192024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55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MN_000000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  <a:tr h="122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img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프랜차이즈 실사 이미지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img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(text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포함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등록 가능 개수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N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개 등록 가능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Width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영역 벗어날 경우 좌우 슬라이드 형식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(PC, MC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공통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35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text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노출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프랜차이즈명으로 활용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font-size :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예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14px)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font-color :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예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pt-BR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#</a:t>
                      </a:r>
                      <a:r>
                        <a:rPr kumimoji="0" lang="pt-BR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ffffff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Text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위치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(ID :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text_000000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참고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bg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-color :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예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pt-BR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#</a:t>
                      </a:r>
                      <a:r>
                        <a:rPr kumimoji="0" lang="pt-BR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ffffff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&lt;a </a:t>
                      </a:r>
                      <a:r>
                        <a:rPr kumimoji="0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href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=“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”&gt;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타원 47">
            <a:extLst>
              <a:ext uri="{FF2B5EF4-FFF2-40B4-BE49-F238E27FC236}">
                <a16:creationId xmlns:a16="http://schemas.microsoft.com/office/drawing/2014/main" id="{0DB988ED-B4A1-6144-911B-012D48F4E91A}"/>
              </a:ext>
            </a:extLst>
          </p:cNvPr>
          <p:cNvSpPr/>
          <p:nvPr/>
        </p:nvSpPr>
        <p:spPr bwMode="auto">
          <a:xfrm>
            <a:off x="2403485" y="3212407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1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0C781A9E-31E0-9A44-A996-9A0857873987}"/>
              </a:ext>
            </a:extLst>
          </p:cNvPr>
          <p:cNvSpPr/>
          <p:nvPr/>
        </p:nvSpPr>
        <p:spPr bwMode="auto">
          <a:xfrm>
            <a:off x="1980472" y="3789040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2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4E7FF120-B706-E64B-B344-9D49468B2971}"/>
              </a:ext>
            </a:extLst>
          </p:cNvPr>
          <p:cNvSpPr/>
          <p:nvPr/>
        </p:nvSpPr>
        <p:spPr bwMode="auto">
          <a:xfrm>
            <a:off x="6716305" y="3215767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1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D343AC8-F3C6-BF4D-9AE0-454AEA259AE0}"/>
              </a:ext>
            </a:extLst>
          </p:cNvPr>
          <p:cNvSpPr/>
          <p:nvPr/>
        </p:nvSpPr>
        <p:spPr bwMode="auto">
          <a:xfrm>
            <a:off x="6293292" y="3792400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2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graphicFrame>
        <p:nvGraphicFramePr>
          <p:cNvPr id="52" name="Group 90">
            <a:extLst>
              <a:ext uri="{FF2B5EF4-FFF2-40B4-BE49-F238E27FC236}">
                <a16:creationId xmlns:a16="http://schemas.microsoft.com/office/drawing/2014/main" id="{827B972F-7B9F-D84D-92F0-6438EE6D1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499288"/>
              </p:ext>
            </p:extLst>
          </p:nvPr>
        </p:nvGraphicFramePr>
        <p:xfrm>
          <a:off x="9799044" y="70382"/>
          <a:ext cx="2276415" cy="228600"/>
        </p:xfrm>
        <a:graphic>
          <a:graphicData uri="http://schemas.openxmlformats.org/drawingml/2006/table">
            <a:tbl>
              <a:tblPr/>
              <a:tblGrid>
                <a:gridCol w="312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3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0.2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신규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메인 화면설계 신규 작성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</a:tbl>
          </a:graphicData>
        </a:graphic>
      </p:graphicFrame>
      <p:cxnSp>
        <p:nvCxnSpPr>
          <p:cNvPr id="45" name="직선 연결선 28">
            <a:extLst>
              <a:ext uri="{FF2B5EF4-FFF2-40B4-BE49-F238E27FC236}">
                <a16:creationId xmlns:a16="http://schemas.microsoft.com/office/drawing/2014/main" id="{90471EBB-00D4-8044-BC7F-7E828E5C922D}"/>
              </a:ext>
            </a:extLst>
          </p:cNvPr>
          <p:cNvCxnSpPr/>
          <p:nvPr/>
        </p:nvCxnSpPr>
        <p:spPr bwMode="auto">
          <a:xfrm>
            <a:off x="2078650" y="2888940"/>
            <a:ext cx="7920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46" name="직사각형 152">
            <a:extLst>
              <a:ext uri="{FF2B5EF4-FFF2-40B4-BE49-F238E27FC236}">
                <a16:creationId xmlns:a16="http://schemas.microsoft.com/office/drawing/2014/main" id="{1CECC774-62E0-704B-A96A-BA623EFC6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3281" y="2718341"/>
            <a:ext cx="345214" cy="195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latin typeface="Trebuchet MS" pitchFamily="34" charset="0"/>
              </a:rPr>
              <a:t>180px</a:t>
            </a:r>
            <a:endParaRPr lang="ko-KR" altLang="en-US" sz="800" dirty="0">
              <a:solidFill>
                <a:srgbClr val="FF0000"/>
              </a:solidFill>
              <a:latin typeface="Trebuchet MS" pitchFamily="34" charset="0"/>
            </a:endParaRPr>
          </a:p>
        </p:txBody>
      </p:sp>
      <p:cxnSp>
        <p:nvCxnSpPr>
          <p:cNvPr id="53" name="직선 연결선 30">
            <a:extLst>
              <a:ext uri="{FF2B5EF4-FFF2-40B4-BE49-F238E27FC236}">
                <a16:creationId xmlns:a16="http://schemas.microsoft.com/office/drawing/2014/main" id="{A2166447-0B22-1C4E-B394-6FC96F49C5D6}"/>
              </a:ext>
            </a:extLst>
          </p:cNvPr>
          <p:cNvCxnSpPr/>
          <p:nvPr/>
        </p:nvCxnSpPr>
        <p:spPr bwMode="auto">
          <a:xfrm flipV="1">
            <a:off x="1910535" y="2940764"/>
            <a:ext cx="0" cy="90000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54" name="직사각형 152">
            <a:extLst>
              <a:ext uri="{FF2B5EF4-FFF2-40B4-BE49-F238E27FC236}">
                <a16:creationId xmlns:a16="http://schemas.microsoft.com/office/drawing/2014/main" id="{D071250A-2C22-B84A-8CA6-3C4C15AE3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0722" y="3259280"/>
            <a:ext cx="345214" cy="195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latin typeface="Trebuchet MS" pitchFamily="34" charset="0"/>
              </a:rPr>
              <a:t>225px</a:t>
            </a:r>
            <a:endParaRPr lang="ko-KR" altLang="en-US" sz="800" dirty="0">
              <a:solidFill>
                <a:srgbClr val="FF0000"/>
              </a:solidFill>
              <a:latin typeface="Trebuchet MS" pitchFamily="34" charset="0"/>
            </a:endParaRPr>
          </a:p>
        </p:txBody>
      </p:sp>
      <p:cxnSp>
        <p:nvCxnSpPr>
          <p:cNvPr id="55" name="직선 연결선 28">
            <a:extLst>
              <a:ext uri="{FF2B5EF4-FFF2-40B4-BE49-F238E27FC236}">
                <a16:creationId xmlns:a16="http://schemas.microsoft.com/office/drawing/2014/main" id="{6C4F90C9-EC5A-834E-BB4D-BD5FFC578A1E}"/>
              </a:ext>
            </a:extLst>
          </p:cNvPr>
          <p:cNvCxnSpPr/>
          <p:nvPr/>
        </p:nvCxnSpPr>
        <p:spPr bwMode="auto">
          <a:xfrm>
            <a:off x="943429" y="2718341"/>
            <a:ext cx="52200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56" name="직사각형 152">
            <a:extLst>
              <a:ext uri="{FF2B5EF4-FFF2-40B4-BE49-F238E27FC236}">
                <a16:creationId xmlns:a16="http://schemas.microsoft.com/office/drawing/2014/main" id="{375F99FC-C277-824D-8663-7024F9E9E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5710" y="2513697"/>
            <a:ext cx="399716" cy="195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latin typeface="Trebuchet MS" pitchFamily="34" charset="0"/>
              </a:rPr>
              <a:t>1440px</a:t>
            </a:r>
            <a:endParaRPr lang="ko-KR" altLang="en-US" sz="800" dirty="0">
              <a:solidFill>
                <a:srgbClr val="FF0000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121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spect="1"/>
          </p:cNvSpPr>
          <p:nvPr/>
        </p:nvSpPr>
        <p:spPr bwMode="auto">
          <a:xfrm>
            <a:off x="3538210" y="1875512"/>
            <a:ext cx="2617460" cy="3164992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8" name="직사각형 7"/>
          <p:cNvSpPr>
            <a:spLocks noChangeAspect="1"/>
          </p:cNvSpPr>
          <p:nvPr/>
        </p:nvSpPr>
        <p:spPr bwMode="auto">
          <a:xfrm>
            <a:off x="920750" y="1875512"/>
            <a:ext cx="2617460" cy="3164992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47484" y="293016"/>
            <a:ext cx="3089870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err="1">
                <a:solidFill>
                  <a:prstClr val="white"/>
                </a:solidFill>
              </a:rPr>
              <a:t>코너타입</a:t>
            </a:r>
            <a:r>
              <a:rPr lang="en-US" altLang="ko-KR" sz="1200" b="1" dirty="0">
                <a:solidFill>
                  <a:prstClr val="white"/>
                </a:solidFill>
              </a:rPr>
              <a:t>12 – 2</a:t>
            </a:r>
            <a:r>
              <a:rPr lang="ko-KR" altLang="en-US" sz="1200" b="1" dirty="0">
                <a:solidFill>
                  <a:prstClr val="white"/>
                </a:solidFill>
              </a:rPr>
              <a:t>단 빅</a:t>
            </a:r>
            <a:r>
              <a:rPr lang="en-US" altLang="ko-KR" sz="1200" b="1" dirty="0">
                <a:solidFill>
                  <a:prstClr val="white"/>
                </a:solidFill>
              </a:rPr>
              <a:t> Corner(Tile 2)</a:t>
            </a:r>
            <a:endParaRPr lang="ko-KR" altLang="ko-KR" dirty="0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BBD7F-0E7E-804C-AA1E-F7FFF955CBFC}"/>
              </a:ext>
            </a:extLst>
          </p:cNvPr>
          <p:cNvSpPr txBox="1"/>
          <p:nvPr/>
        </p:nvSpPr>
        <p:spPr>
          <a:xfrm>
            <a:off x="7463298" y="6115655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</a:t>
            </a:r>
            <a:r>
              <a:rPr kumimoji="1" lang="en-US" altLang="ko-KR" b="1" dirty="0"/>
              <a:t>C</a:t>
            </a:r>
            <a:endParaRPr kumimoji="1"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A1BC9B-9A7E-D947-ADA7-8AF1E3CCEBF4}"/>
              </a:ext>
            </a:extLst>
          </p:cNvPr>
          <p:cNvSpPr txBox="1"/>
          <p:nvPr/>
        </p:nvSpPr>
        <p:spPr>
          <a:xfrm>
            <a:off x="3324850" y="6115655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PC</a:t>
            </a:r>
            <a:endParaRPr kumimoji="1"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FB32274-394E-0D47-8A6B-354B7A2AA7E3}"/>
              </a:ext>
            </a:extLst>
          </p:cNvPr>
          <p:cNvSpPr>
            <a:spLocks noChangeAspect="1"/>
          </p:cNvSpPr>
          <p:nvPr/>
        </p:nvSpPr>
        <p:spPr bwMode="auto">
          <a:xfrm>
            <a:off x="6254750" y="646472"/>
            <a:ext cx="2815235" cy="1653873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11" name="직사각형 152">
            <a:extLst>
              <a:ext uri="{FF2B5EF4-FFF2-40B4-BE49-F238E27FC236}">
                <a16:creationId xmlns:a16="http://schemas.microsoft.com/office/drawing/2014/main" id="{26B4D0B2-0167-FB43-8C95-D5DE88616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5037" y="1744627"/>
            <a:ext cx="287506" cy="56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Trebuchet MS" pitchFamily="34" charset="0"/>
              </a:rPr>
              <a:t>1</a:t>
            </a:r>
            <a:endParaRPr lang="ko-KR" altLang="en-US" sz="3200" dirty="0">
              <a:solidFill>
                <a:srgbClr val="00B0F0"/>
              </a:solidFill>
              <a:latin typeface="Trebuchet MS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8C80DD-B783-4B47-8D2F-27E7F385C742}"/>
              </a:ext>
            </a:extLst>
          </p:cNvPr>
          <p:cNvSpPr>
            <a:spLocks noChangeAspect="1"/>
          </p:cNvSpPr>
          <p:nvPr/>
        </p:nvSpPr>
        <p:spPr bwMode="auto">
          <a:xfrm>
            <a:off x="6254750" y="3347054"/>
            <a:ext cx="2815235" cy="2695895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13" name="직사각형 152">
            <a:extLst>
              <a:ext uri="{FF2B5EF4-FFF2-40B4-BE49-F238E27FC236}">
                <a16:creationId xmlns:a16="http://schemas.microsoft.com/office/drawing/2014/main" id="{D3248982-A6DF-7243-BD36-5714B4AB7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5037" y="4002629"/>
            <a:ext cx="287506" cy="56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Trebuchet MS" pitchFamily="34" charset="0"/>
              </a:rPr>
              <a:t>2</a:t>
            </a:r>
            <a:endParaRPr lang="ko-KR" altLang="en-US" sz="3200" dirty="0">
              <a:solidFill>
                <a:srgbClr val="00B0F0"/>
              </a:solidFill>
              <a:latin typeface="Trebuchet MS" pitchFamily="34" charset="0"/>
            </a:endParaRPr>
          </a:p>
        </p:txBody>
      </p:sp>
      <p:sp>
        <p:nvSpPr>
          <p:cNvPr id="14" name="직사각형 152">
            <a:extLst>
              <a:ext uri="{FF2B5EF4-FFF2-40B4-BE49-F238E27FC236}">
                <a16:creationId xmlns:a16="http://schemas.microsoft.com/office/drawing/2014/main" id="{2B730968-B080-764D-BF63-417F5B44D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727" y="3596083"/>
            <a:ext cx="287506" cy="56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Trebuchet MS" pitchFamily="34" charset="0"/>
              </a:rPr>
              <a:t>1</a:t>
            </a:r>
            <a:endParaRPr lang="ko-KR" altLang="en-US" sz="3200" dirty="0">
              <a:solidFill>
                <a:srgbClr val="00B0F0"/>
              </a:solidFill>
              <a:latin typeface="Trebuchet MS" pitchFamily="34" charset="0"/>
            </a:endParaRPr>
          </a:p>
        </p:txBody>
      </p:sp>
      <p:sp>
        <p:nvSpPr>
          <p:cNvPr id="15" name="직사각형 152">
            <a:extLst>
              <a:ext uri="{FF2B5EF4-FFF2-40B4-BE49-F238E27FC236}">
                <a16:creationId xmlns:a16="http://schemas.microsoft.com/office/drawing/2014/main" id="{24A47449-E240-6D49-BFC5-126109833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0289" y="3596083"/>
            <a:ext cx="287506" cy="56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Trebuchet MS" pitchFamily="34" charset="0"/>
              </a:rPr>
              <a:t>2</a:t>
            </a:r>
            <a:endParaRPr lang="ko-KR" altLang="en-US" sz="3200" dirty="0">
              <a:solidFill>
                <a:srgbClr val="00B0F0"/>
              </a:solidFill>
              <a:latin typeface="Trebuchet MS" pitchFamily="34" charset="0"/>
            </a:endParaRPr>
          </a:p>
        </p:txBody>
      </p:sp>
      <p:graphicFrame>
        <p:nvGraphicFramePr>
          <p:cNvPr id="17" name="Group 90">
            <a:extLst>
              <a:ext uri="{FF2B5EF4-FFF2-40B4-BE49-F238E27FC236}">
                <a16:creationId xmlns:a16="http://schemas.microsoft.com/office/drawing/2014/main" id="{F607D00C-49CC-8845-BADC-8E149D7E6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004179"/>
              </p:ext>
            </p:extLst>
          </p:nvPr>
        </p:nvGraphicFramePr>
        <p:xfrm>
          <a:off x="9269501" y="558055"/>
          <a:ext cx="2676438" cy="3364876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55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MN_000000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  <a:tr h="122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img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88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text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노출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제목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부제목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내용의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개 문단 노출 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font-size :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예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14px)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font-color :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예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pt-BR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#</a:t>
                      </a:r>
                      <a:r>
                        <a:rPr kumimoji="0" lang="pt-BR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ffffff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Text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위치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(ID :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text_000000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참고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bg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-color :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예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pt-BR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#</a:t>
                      </a:r>
                      <a:r>
                        <a:rPr kumimoji="0" lang="pt-BR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ffffff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&lt;a </a:t>
                      </a:r>
                      <a:r>
                        <a:rPr kumimoji="0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href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=“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”&gt;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5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Button / Text link(Type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 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font-size :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예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14px)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font-color :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예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pt-BR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#</a:t>
                      </a:r>
                      <a:r>
                        <a:rPr kumimoji="0" lang="pt-BR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ffffff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Button / Text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위치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(ID :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text_000000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참고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bg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-color :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예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pt-BR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#</a:t>
                      </a:r>
                      <a:r>
                        <a:rPr kumimoji="0" lang="pt-BR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ffffff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&lt;a </a:t>
                      </a:r>
                      <a:r>
                        <a:rPr kumimoji="0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href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=“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”&gt;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MC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의 경우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Button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영역은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Tile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아래 별도 노출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5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dirty="0"/>
                        <a:t> 세로 사이즈 </a:t>
                      </a:r>
                      <a:r>
                        <a:rPr kumimoji="1" lang="en-US" altLang="ko-KR" sz="900" dirty="0"/>
                        <a:t>:</a:t>
                      </a:r>
                      <a:r>
                        <a:rPr kumimoji="1" lang="ko-KR" altLang="en-US" sz="900" dirty="0"/>
                        <a:t> </a:t>
                      </a:r>
                      <a:r>
                        <a:rPr kumimoji="1" lang="ko-KR" altLang="en-US" sz="900" dirty="0" err="1"/>
                        <a:t>가변형</a:t>
                      </a:r>
                      <a:endParaRPr kumimoji="1" lang="en-US" altLang="ko-KR" sz="900" dirty="0"/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dirty="0"/>
                        <a:t> 본 </a:t>
                      </a:r>
                      <a:r>
                        <a:rPr kumimoji="1" lang="en-US" altLang="ko-KR" sz="900" dirty="0"/>
                        <a:t>Corner</a:t>
                      </a:r>
                      <a:r>
                        <a:rPr kumimoji="1" lang="ko-KR" altLang="en-US" sz="900" dirty="0"/>
                        <a:t> 내 상품 등록 불가</a:t>
                      </a:r>
                      <a:r>
                        <a:rPr kumimoji="1" lang="en-US" altLang="ko-KR" sz="900" dirty="0"/>
                        <a:t>,</a:t>
                      </a:r>
                      <a:r>
                        <a:rPr kumimoji="1" lang="ko-KR" altLang="en-US" sz="900" dirty="0"/>
                        <a:t> </a:t>
                      </a:r>
                      <a:r>
                        <a:rPr kumimoji="1" lang="en-US" altLang="ko-KR" sz="900" dirty="0"/>
                        <a:t>‘1’</a:t>
                      </a:r>
                      <a:r>
                        <a:rPr kumimoji="1" lang="ko-KR" altLang="en-US" sz="900" dirty="0"/>
                        <a:t> 와 </a:t>
                      </a:r>
                      <a:r>
                        <a:rPr kumimoji="1" lang="en-US" altLang="ko-KR" sz="900" dirty="0"/>
                        <a:t>‘2’</a:t>
                      </a:r>
                      <a:r>
                        <a:rPr kumimoji="1" lang="ko-KR" altLang="en-US" sz="900" dirty="0"/>
                        <a:t> 의 </a:t>
                      </a:r>
                      <a:r>
                        <a:rPr kumimoji="1" lang="en-US" altLang="ko-KR" sz="900" dirty="0"/>
                        <a:t>Tile</a:t>
                      </a:r>
                      <a:r>
                        <a:rPr kumimoji="1" lang="ko-KR" altLang="en-US" sz="900" dirty="0"/>
                        <a:t> 은 동일 사이즈</a:t>
                      </a:r>
                      <a:r>
                        <a:rPr kumimoji="1" lang="en-US" altLang="ko-KR" sz="900" dirty="0"/>
                        <a:t>(</a:t>
                      </a:r>
                      <a:r>
                        <a:rPr kumimoji="1" lang="ko-KR" altLang="en-US" sz="900" dirty="0"/>
                        <a:t>가로</a:t>
                      </a:r>
                      <a:r>
                        <a:rPr kumimoji="1" lang="en-US" altLang="ko-KR" sz="900" dirty="0"/>
                        <a:t>,</a:t>
                      </a:r>
                      <a:r>
                        <a:rPr kumimoji="1" lang="ko-KR" altLang="en-US" sz="900" dirty="0"/>
                        <a:t> 세로</a:t>
                      </a:r>
                      <a:r>
                        <a:rPr kumimoji="1" lang="en-US" altLang="ko-KR" sz="900" dirty="0"/>
                        <a:t>)</a:t>
                      </a:r>
                      <a:r>
                        <a:rPr kumimoji="1" lang="ko-KR" altLang="en-US" sz="900" dirty="0"/>
                        <a:t> 규정을 가짐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037603"/>
                  </a:ext>
                </a:extLst>
              </a:tr>
            </a:tbl>
          </a:graphicData>
        </a:graphic>
      </p:graphicFrame>
      <p:sp>
        <p:nvSpPr>
          <p:cNvPr id="18" name="제목 1">
            <a:extLst>
              <a:ext uri="{FF2B5EF4-FFF2-40B4-BE49-F238E27FC236}">
                <a16:creationId xmlns:a16="http://schemas.microsoft.com/office/drawing/2014/main" id="{B0EA96B4-8CF9-D447-AB7B-54918AFE2CB6}"/>
              </a:ext>
            </a:extLst>
          </p:cNvPr>
          <p:cNvSpPr txBox="1">
            <a:spLocks/>
          </p:cNvSpPr>
          <p:nvPr/>
        </p:nvSpPr>
        <p:spPr>
          <a:xfrm>
            <a:off x="972412" y="1943441"/>
            <a:ext cx="2165229" cy="2762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kumimoji="0" lang="en-US" altLang="ko-KR" sz="900" b="1" dirty="0">
                <a:latin typeface="Trebuchet MS" panose="020B0603020202020204" pitchFamily="34" charset="0"/>
                <a:ea typeface="+mn-ea"/>
              </a:rPr>
              <a:t>VLTG</a:t>
            </a:r>
            <a:endParaRPr kumimoji="0" lang="ko-KR" altLang="ko-KR" sz="900" b="1" dirty="0"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6140181A-16DE-CA44-9077-B0A62395082E}"/>
              </a:ext>
            </a:extLst>
          </p:cNvPr>
          <p:cNvSpPr txBox="1">
            <a:spLocks/>
          </p:cNvSpPr>
          <p:nvPr/>
        </p:nvSpPr>
        <p:spPr>
          <a:xfrm>
            <a:off x="972412" y="2277104"/>
            <a:ext cx="2165229" cy="2762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kumimoji="0" lang="en-US" altLang="ko-KR" sz="600" b="1" dirty="0">
                <a:latin typeface="Trebuchet MS" panose="020B0603020202020204" pitchFamily="34" charset="0"/>
                <a:ea typeface="+mn-ea"/>
              </a:rPr>
              <a:t>We’ve reimagined this iconic look</a:t>
            </a:r>
          </a:p>
          <a:p>
            <a:pPr algn="l" fontAlgn="auto">
              <a:spcAft>
                <a:spcPts val="0"/>
              </a:spcAft>
            </a:pPr>
            <a:r>
              <a:rPr kumimoji="0" lang="en-US" altLang="ko-KR" sz="600" b="1" dirty="0">
                <a:latin typeface="Trebuchet MS" panose="020B0603020202020204" pitchFamily="34" charset="0"/>
                <a:ea typeface="+mn-ea"/>
              </a:rPr>
              <a:t>From our basketball roots, this time</a:t>
            </a:r>
          </a:p>
          <a:p>
            <a:pPr algn="l" fontAlgn="auto">
              <a:spcAft>
                <a:spcPts val="0"/>
              </a:spcAft>
            </a:pPr>
            <a:r>
              <a:rPr kumimoji="0" lang="en-US" altLang="ko-KR" sz="600" b="1" dirty="0">
                <a:latin typeface="Trebuchet MS" panose="020B0603020202020204" pitchFamily="34" charset="0"/>
                <a:ea typeface="+mn-ea"/>
              </a:rPr>
              <a:t>Exclusively for her.</a:t>
            </a:r>
            <a:endParaRPr kumimoji="0" lang="ko-KR" altLang="ko-KR" sz="600" b="1" dirty="0"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256ECCE2-9C37-584F-9390-A675E10E1AD3}"/>
              </a:ext>
            </a:extLst>
          </p:cNvPr>
          <p:cNvSpPr txBox="1">
            <a:spLocks/>
          </p:cNvSpPr>
          <p:nvPr/>
        </p:nvSpPr>
        <p:spPr>
          <a:xfrm>
            <a:off x="972412" y="2634008"/>
            <a:ext cx="2165229" cy="2762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kumimoji="0" lang="en-US" altLang="ko-KR" sz="600" b="1" dirty="0">
                <a:latin typeface="Trebuchet MS" panose="020B0603020202020204" pitchFamily="34" charset="0"/>
                <a:ea typeface="+mn-ea"/>
              </a:rPr>
              <a:t>-&gt; Shop the Collection</a:t>
            </a:r>
          </a:p>
          <a:p>
            <a:pPr algn="l" fontAlgn="auto">
              <a:spcAft>
                <a:spcPts val="0"/>
              </a:spcAft>
            </a:pPr>
            <a:endParaRPr kumimoji="0" lang="en-US" altLang="ko-KR" sz="600" b="1" dirty="0">
              <a:latin typeface="Trebuchet MS" panose="020B0603020202020204" pitchFamily="34" charset="0"/>
              <a:ea typeface="+mn-ea"/>
            </a:endParaRPr>
          </a:p>
          <a:p>
            <a:pPr algn="l" fontAlgn="auto">
              <a:spcAft>
                <a:spcPts val="0"/>
              </a:spcAft>
            </a:pPr>
            <a:r>
              <a:rPr kumimoji="0" lang="en-US" altLang="ko-KR" sz="600" b="1" dirty="0">
                <a:latin typeface="Trebuchet MS" panose="020B0603020202020204" pitchFamily="34" charset="0"/>
                <a:ea typeface="+mn-ea"/>
              </a:rPr>
              <a:t>-&gt; See the Story</a:t>
            </a:r>
            <a:endParaRPr kumimoji="0" lang="ko-KR" altLang="ko-KR" sz="600" b="1" dirty="0"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C53A3CD-2522-C54B-968D-A840F16B749A}"/>
              </a:ext>
            </a:extLst>
          </p:cNvPr>
          <p:cNvSpPr/>
          <p:nvPr/>
        </p:nvSpPr>
        <p:spPr bwMode="auto">
          <a:xfrm>
            <a:off x="972412" y="2155565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2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622AEB2-40A4-E14F-9E7E-1D777534C5D2}"/>
              </a:ext>
            </a:extLst>
          </p:cNvPr>
          <p:cNvSpPr/>
          <p:nvPr/>
        </p:nvSpPr>
        <p:spPr bwMode="auto">
          <a:xfrm>
            <a:off x="829706" y="1876212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1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AA412A68-C444-314D-BDCE-01AFFEC5D25C}"/>
              </a:ext>
            </a:extLst>
          </p:cNvPr>
          <p:cNvSpPr txBox="1">
            <a:spLocks/>
          </p:cNvSpPr>
          <p:nvPr/>
        </p:nvSpPr>
        <p:spPr>
          <a:xfrm>
            <a:off x="3989763" y="3916351"/>
            <a:ext cx="2165229" cy="2762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</a:pPr>
            <a:r>
              <a:rPr kumimoji="0" lang="en-US" altLang="ko-KR" sz="900" b="1" dirty="0">
                <a:latin typeface="Trebuchet MS" panose="020B0603020202020204" pitchFamily="34" charset="0"/>
                <a:ea typeface="+mn-ea"/>
              </a:rPr>
              <a:t>ERX 260</a:t>
            </a:r>
            <a:endParaRPr kumimoji="0" lang="ko-KR" altLang="ko-KR" sz="900" b="1" dirty="0"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C26079B2-D742-3E42-8F60-2188557F7B65}"/>
              </a:ext>
            </a:extLst>
          </p:cNvPr>
          <p:cNvSpPr txBox="1">
            <a:spLocks/>
          </p:cNvSpPr>
          <p:nvPr/>
        </p:nvSpPr>
        <p:spPr>
          <a:xfrm>
            <a:off x="3989763" y="4250014"/>
            <a:ext cx="2165229" cy="2762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</a:pPr>
            <a:r>
              <a:rPr kumimoji="0" lang="en-US" altLang="ko-KR" sz="600" b="1" dirty="0">
                <a:latin typeface="Trebuchet MS" panose="020B0603020202020204" pitchFamily="34" charset="0"/>
                <a:ea typeface="+mn-ea"/>
              </a:rPr>
              <a:t>Own the block and dominate the</a:t>
            </a:r>
          </a:p>
          <a:p>
            <a:pPr algn="r" fontAlgn="auto">
              <a:spcAft>
                <a:spcPts val="0"/>
              </a:spcAft>
            </a:pPr>
            <a:r>
              <a:rPr kumimoji="0" lang="en-US" altLang="ko-KR" sz="600" b="1" dirty="0">
                <a:latin typeface="Trebuchet MS" panose="020B0603020202020204" pitchFamily="34" charset="0"/>
                <a:ea typeface="+mn-ea"/>
              </a:rPr>
              <a:t>Blacktop in the ERX Collection – where</a:t>
            </a:r>
          </a:p>
          <a:p>
            <a:pPr algn="r" fontAlgn="auto">
              <a:spcAft>
                <a:spcPts val="0"/>
              </a:spcAft>
            </a:pPr>
            <a:r>
              <a:rPr kumimoji="0" lang="en-US" altLang="ko-KR" sz="600" b="1" dirty="0">
                <a:latin typeface="Trebuchet MS" panose="020B0603020202020204" pitchFamily="34" charset="0"/>
                <a:ea typeface="+mn-ea"/>
              </a:rPr>
              <a:t>Iconic basketball styles meet modem</a:t>
            </a:r>
          </a:p>
          <a:p>
            <a:pPr algn="r" fontAlgn="auto">
              <a:spcAft>
                <a:spcPts val="0"/>
              </a:spcAft>
            </a:pPr>
            <a:r>
              <a:rPr kumimoji="0" lang="en-US" altLang="ko-KR" sz="600" b="1" dirty="0" err="1">
                <a:latin typeface="Trebuchet MS" panose="020B0603020202020204" pitchFamily="34" charset="0"/>
                <a:ea typeface="+mn-ea"/>
              </a:rPr>
              <a:t>Colorblocking</a:t>
            </a:r>
            <a:r>
              <a:rPr kumimoji="0" lang="en-US" altLang="ko-KR" sz="600" b="1" dirty="0">
                <a:latin typeface="Trebuchet MS" panose="020B0603020202020204" pitchFamily="34" charset="0"/>
                <a:ea typeface="+mn-ea"/>
              </a:rPr>
              <a:t>.</a:t>
            </a:r>
            <a:endParaRPr kumimoji="0" lang="ko-KR" altLang="ko-KR" sz="600" b="1" dirty="0"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6E0AD218-509F-9D4E-8D91-3928025AF71F}"/>
              </a:ext>
            </a:extLst>
          </p:cNvPr>
          <p:cNvSpPr txBox="1">
            <a:spLocks/>
          </p:cNvSpPr>
          <p:nvPr/>
        </p:nvSpPr>
        <p:spPr>
          <a:xfrm>
            <a:off x="3989763" y="4729151"/>
            <a:ext cx="2165229" cy="2762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</a:pPr>
            <a:r>
              <a:rPr kumimoji="0" lang="en-US" altLang="ko-KR" sz="600" b="1" dirty="0">
                <a:latin typeface="Trebuchet MS" panose="020B0603020202020204" pitchFamily="34" charset="0"/>
                <a:ea typeface="+mn-ea"/>
              </a:rPr>
              <a:t>-&gt; Shop the Collection</a:t>
            </a:r>
          </a:p>
          <a:p>
            <a:pPr algn="r" fontAlgn="auto">
              <a:spcAft>
                <a:spcPts val="0"/>
              </a:spcAft>
            </a:pPr>
            <a:endParaRPr kumimoji="0" lang="en-US" altLang="ko-KR" sz="600" b="1" dirty="0">
              <a:latin typeface="Trebuchet MS" panose="020B0603020202020204" pitchFamily="34" charset="0"/>
              <a:ea typeface="+mn-ea"/>
            </a:endParaRPr>
          </a:p>
          <a:p>
            <a:pPr algn="r" fontAlgn="auto">
              <a:spcAft>
                <a:spcPts val="0"/>
              </a:spcAft>
            </a:pPr>
            <a:r>
              <a:rPr kumimoji="0" lang="en-US" altLang="ko-KR" sz="600" b="1" dirty="0">
                <a:latin typeface="Trebuchet MS" panose="020B0603020202020204" pitchFamily="34" charset="0"/>
                <a:ea typeface="+mn-ea"/>
              </a:rPr>
              <a:t>-&gt; See the Story</a:t>
            </a:r>
            <a:endParaRPr kumimoji="0" lang="ko-KR" altLang="ko-KR" sz="600" b="1"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42A3F3A-FA39-AE43-B82F-ADE139A359F4}"/>
              </a:ext>
            </a:extLst>
          </p:cNvPr>
          <p:cNvSpPr/>
          <p:nvPr/>
        </p:nvSpPr>
        <p:spPr bwMode="auto">
          <a:xfrm>
            <a:off x="5956680" y="1876212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1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D3D9E389-30F1-0543-A005-B18193F18BE4}"/>
              </a:ext>
            </a:extLst>
          </p:cNvPr>
          <p:cNvSpPr/>
          <p:nvPr/>
        </p:nvSpPr>
        <p:spPr bwMode="auto">
          <a:xfrm>
            <a:off x="4715416" y="4152752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2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B7F24E7-69D5-F046-A24C-E0816F75A24E}"/>
              </a:ext>
            </a:extLst>
          </p:cNvPr>
          <p:cNvSpPr/>
          <p:nvPr/>
        </p:nvSpPr>
        <p:spPr bwMode="auto">
          <a:xfrm>
            <a:off x="978162" y="2684901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3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F17AEAD-DC82-3543-92F0-F3FD0247307E}"/>
              </a:ext>
            </a:extLst>
          </p:cNvPr>
          <p:cNvSpPr/>
          <p:nvPr/>
        </p:nvSpPr>
        <p:spPr bwMode="auto">
          <a:xfrm>
            <a:off x="5330915" y="4805795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3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9BDD12F-15C7-5746-9AA8-C5ADE70633C8}"/>
              </a:ext>
            </a:extLst>
          </p:cNvPr>
          <p:cNvSpPr>
            <a:spLocks noChangeAspect="1"/>
          </p:cNvSpPr>
          <p:nvPr/>
        </p:nvSpPr>
        <p:spPr bwMode="auto">
          <a:xfrm>
            <a:off x="6254750" y="2300346"/>
            <a:ext cx="2815235" cy="529336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E773B962-5E7F-2A4B-8DF3-98B46167E970}"/>
              </a:ext>
            </a:extLst>
          </p:cNvPr>
          <p:cNvSpPr txBox="1">
            <a:spLocks/>
          </p:cNvSpPr>
          <p:nvPr/>
        </p:nvSpPr>
        <p:spPr>
          <a:xfrm>
            <a:off x="6281871" y="2522655"/>
            <a:ext cx="2165229" cy="2762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kumimoji="0" lang="en-US" altLang="ko-KR" sz="600" b="1" dirty="0">
                <a:latin typeface="Trebuchet MS" panose="020B0603020202020204" pitchFamily="34" charset="0"/>
                <a:ea typeface="+mn-ea"/>
              </a:rPr>
              <a:t>We’ve reimagined this iconic look</a:t>
            </a:r>
          </a:p>
          <a:p>
            <a:pPr algn="l" fontAlgn="auto">
              <a:spcAft>
                <a:spcPts val="0"/>
              </a:spcAft>
            </a:pPr>
            <a:r>
              <a:rPr kumimoji="0" lang="en-US" altLang="ko-KR" sz="600" b="1" dirty="0">
                <a:latin typeface="Trebuchet MS" panose="020B0603020202020204" pitchFamily="34" charset="0"/>
                <a:ea typeface="+mn-ea"/>
              </a:rPr>
              <a:t>From our basketball roots, this time</a:t>
            </a:r>
          </a:p>
          <a:p>
            <a:pPr algn="l" fontAlgn="auto">
              <a:spcAft>
                <a:spcPts val="0"/>
              </a:spcAft>
            </a:pPr>
            <a:r>
              <a:rPr kumimoji="0" lang="en-US" altLang="ko-KR" sz="600" b="1" dirty="0">
                <a:latin typeface="Trebuchet MS" panose="020B0603020202020204" pitchFamily="34" charset="0"/>
                <a:ea typeface="+mn-ea"/>
              </a:rPr>
              <a:t>Exclusively for her.</a:t>
            </a:r>
            <a:endParaRPr kumimoji="0" lang="ko-KR" altLang="ko-KR" sz="600" b="1" dirty="0"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767E2276-209F-FB41-93E1-EB2DBE9405B5}"/>
              </a:ext>
            </a:extLst>
          </p:cNvPr>
          <p:cNvSpPr txBox="1">
            <a:spLocks/>
          </p:cNvSpPr>
          <p:nvPr/>
        </p:nvSpPr>
        <p:spPr>
          <a:xfrm>
            <a:off x="6276020" y="2257257"/>
            <a:ext cx="2165229" cy="2762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kumimoji="0" lang="en-US" altLang="ko-KR" sz="900" b="1" dirty="0">
                <a:latin typeface="Trebuchet MS" panose="020B0603020202020204" pitchFamily="34" charset="0"/>
                <a:ea typeface="+mn-ea"/>
              </a:rPr>
              <a:t>VLTG</a:t>
            </a:r>
            <a:endParaRPr kumimoji="0" lang="ko-KR" altLang="ko-KR" sz="900" b="1" dirty="0"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B74DE377-0D4C-7E4B-A615-97F987D1210A}"/>
              </a:ext>
            </a:extLst>
          </p:cNvPr>
          <p:cNvSpPr/>
          <p:nvPr/>
        </p:nvSpPr>
        <p:spPr>
          <a:xfrm>
            <a:off x="6254750" y="2822403"/>
            <a:ext cx="2815234" cy="309755"/>
          </a:xfrm>
          <a:prstGeom prst="roundRect">
            <a:avLst>
              <a:gd name="adj" fmla="val 0"/>
            </a:avLst>
          </a:prstGeom>
          <a:solidFill>
            <a:srgbClr val="F4F4F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schemeClr val="tx1"/>
                </a:solidFill>
                <a:latin typeface="Trebuchet MS" pitchFamily="34" charset="0"/>
                <a:ea typeface="돋움" pitchFamily="50" charset="-127"/>
              </a:rPr>
              <a:t>Shop the Collection</a:t>
            </a:r>
            <a:endParaRPr lang="ko-KR" altLang="en-US" sz="1000" dirty="0">
              <a:solidFill>
                <a:schemeClr val="tx1"/>
              </a:solidFill>
              <a:latin typeface="Trebuchet MS" pitchFamily="34" charset="0"/>
              <a:ea typeface="돋움" pitchFamily="50" charset="-127"/>
            </a:endParaRP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58F085B2-5A79-9949-BFB5-AF2D9BD7F523}"/>
              </a:ext>
            </a:extLst>
          </p:cNvPr>
          <p:cNvSpPr/>
          <p:nvPr/>
        </p:nvSpPr>
        <p:spPr>
          <a:xfrm>
            <a:off x="6254750" y="3129988"/>
            <a:ext cx="2815234" cy="323529"/>
          </a:xfrm>
          <a:prstGeom prst="roundRect">
            <a:avLst>
              <a:gd name="adj" fmla="val 0"/>
            </a:avLst>
          </a:prstGeom>
          <a:solidFill>
            <a:srgbClr val="F4F4F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schemeClr val="tx1"/>
                </a:solidFill>
                <a:latin typeface="Trebuchet MS" pitchFamily="34" charset="0"/>
                <a:ea typeface="돋움" pitchFamily="50" charset="-127"/>
              </a:rPr>
              <a:t>See the Story</a:t>
            </a:r>
            <a:endParaRPr lang="ko-KR" altLang="en-US" sz="1000" dirty="0">
              <a:solidFill>
                <a:schemeClr val="tx1"/>
              </a:solidFill>
              <a:latin typeface="Trebuchet MS" pitchFamily="34" charset="0"/>
              <a:ea typeface="돋움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6BC509AC-EC2C-C74D-BC46-F4058470D2D3}"/>
              </a:ext>
            </a:extLst>
          </p:cNvPr>
          <p:cNvSpPr/>
          <p:nvPr/>
        </p:nvSpPr>
        <p:spPr bwMode="auto">
          <a:xfrm>
            <a:off x="6176448" y="3058738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2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E337776-C243-DF47-B76A-1292E2EF5876}"/>
              </a:ext>
            </a:extLst>
          </p:cNvPr>
          <p:cNvSpPr>
            <a:spLocks noChangeAspect="1"/>
          </p:cNvSpPr>
          <p:nvPr/>
        </p:nvSpPr>
        <p:spPr bwMode="auto">
          <a:xfrm>
            <a:off x="6254749" y="4746286"/>
            <a:ext cx="2815235" cy="7979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38" name="제목 1">
            <a:extLst>
              <a:ext uri="{FF2B5EF4-FFF2-40B4-BE49-F238E27FC236}">
                <a16:creationId xmlns:a16="http://schemas.microsoft.com/office/drawing/2014/main" id="{B794B0C0-DC80-0D44-A93C-3C70760539B1}"/>
              </a:ext>
            </a:extLst>
          </p:cNvPr>
          <p:cNvSpPr txBox="1">
            <a:spLocks/>
          </p:cNvSpPr>
          <p:nvPr/>
        </p:nvSpPr>
        <p:spPr>
          <a:xfrm>
            <a:off x="6956213" y="4723347"/>
            <a:ext cx="2165229" cy="2762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</a:pPr>
            <a:r>
              <a:rPr kumimoji="0" lang="en-US" altLang="ko-KR" sz="900" b="1" dirty="0">
                <a:latin typeface="Trebuchet MS" panose="020B0603020202020204" pitchFamily="34" charset="0"/>
                <a:ea typeface="+mn-ea"/>
              </a:rPr>
              <a:t>ERX 260</a:t>
            </a:r>
            <a:endParaRPr kumimoji="0" lang="ko-KR" altLang="ko-KR" sz="900" b="1" dirty="0"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39" name="제목 1">
            <a:extLst>
              <a:ext uri="{FF2B5EF4-FFF2-40B4-BE49-F238E27FC236}">
                <a16:creationId xmlns:a16="http://schemas.microsoft.com/office/drawing/2014/main" id="{E7939628-997C-AD4F-9A7D-0DA741F00C32}"/>
              </a:ext>
            </a:extLst>
          </p:cNvPr>
          <p:cNvSpPr txBox="1">
            <a:spLocks/>
          </p:cNvSpPr>
          <p:nvPr/>
        </p:nvSpPr>
        <p:spPr>
          <a:xfrm>
            <a:off x="6956213" y="5057010"/>
            <a:ext cx="2165229" cy="2762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</a:pPr>
            <a:r>
              <a:rPr kumimoji="0" lang="en-US" altLang="ko-KR" sz="600" b="1" dirty="0">
                <a:latin typeface="Trebuchet MS" panose="020B0603020202020204" pitchFamily="34" charset="0"/>
                <a:ea typeface="+mn-ea"/>
              </a:rPr>
              <a:t>Own the block and dominate the</a:t>
            </a:r>
          </a:p>
          <a:p>
            <a:pPr algn="r" fontAlgn="auto">
              <a:spcAft>
                <a:spcPts val="0"/>
              </a:spcAft>
            </a:pPr>
            <a:r>
              <a:rPr kumimoji="0" lang="en-US" altLang="ko-KR" sz="600" b="1" dirty="0">
                <a:latin typeface="Trebuchet MS" panose="020B0603020202020204" pitchFamily="34" charset="0"/>
                <a:ea typeface="+mn-ea"/>
              </a:rPr>
              <a:t>Blacktop in the ERX Collection – where</a:t>
            </a:r>
          </a:p>
          <a:p>
            <a:pPr algn="r" fontAlgn="auto">
              <a:spcAft>
                <a:spcPts val="0"/>
              </a:spcAft>
            </a:pPr>
            <a:r>
              <a:rPr kumimoji="0" lang="en-US" altLang="ko-KR" sz="600" b="1" dirty="0">
                <a:latin typeface="Trebuchet MS" panose="020B0603020202020204" pitchFamily="34" charset="0"/>
                <a:ea typeface="+mn-ea"/>
              </a:rPr>
              <a:t>Iconic basketball styles meet modem</a:t>
            </a:r>
          </a:p>
          <a:p>
            <a:pPr algn="r" fontAlgn="auto">
              <a:spcAft>
                <a:spcPts val="0"/>
              </a:spcAft>
            </a:pPr>
            <a:r>
              <a:rPr kumimoji="0" lang="en-US" altLang="ko-KR" sz="600" b="1" dirty="0" err="1">
                <a:latin typeface="Trebuchet MS" panose="020B0603020202020204" pitchFamily="34" charset="0"/>
                <a:ea typeface="+mn-ea"/>
              </a:rPr>
              <a:t>Colorblocking</a:t>
            </a:r>
            <a:r>
              <a:rPr kumimoji="0" lang="en-US" altLang="ko-KR" sz="600" b="1" dirty="0">
                <a:latin typeface="Trebuchet MS" panose="020B0603020202020204" pitchFamily="34" charset="0"/>
                <a:ea typeface="+mn-ea"/>
              </a:rPr>
              <a:t>.</a:t>
            </a:r>
            <a:endParaRPr kumimoji="0" lang="ko-KR" altLang="ko-KR" sz="600" b="1" dirty="0"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F445925A-5399-284D-9E5F-AA8A48B54835}"/>
              </a:ext>
            </a:extLst>
          </p:cNvPr>
          <p:cNvSpPr/>
          <p:nvPr/>
        </p:nvSpPr>
        <p:spPr>
          <a:xfrm>
            <a:off x="6254750" y="5413124"/>
            <a:ext cx="2815234" cy="309755"/>
          </a:xfrm>
          <a:prstGeom prst="roundRect">
            <a:avLst>
              <a:gd name="adj" fmla="val 0"/>
            </a:avLst>
          </a:prstGeom>
          <a:solidFill>
            <a:srgbClr val="F4F4F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schemeClr val="tx1"/>
                </a:solidFill>
                <a:latin typeface="Trebuchet MS" pitchFamily="34" charset="0"/>
                <a:ea typeface="돋움" pitchFamily="50" charset="-127"/>
              </a:rPr>
              <a:t>Shop the Collection</a:t>
            </a:r>
            <a:endParaRPr lang="ko-KR" altLang="en-US" sz="1000" dirty="0">
              <a:solidFill>
                <a:schemeClr val="tx1"/>
              </a:solidFill>
              <a:latin typeface="Trebuchet MS" pitchFamily="34" charset="0"/>
              <a:ea typeface="돋움" pitchFamily="50" charset="-127"/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F7B8B128-CE2B-3D4C-A0DF-CC7263284E85}"/>
              </a:ext>
            </a:extLst>
          </p:cNvPr>
          <p:cNvSpPr/>
          <p:nvPr/>
        </p:nvSpPr>
        <p:spPr>
          <a:xfrm>
            <a:off x="6254750" y="5720709"/>
            <a:ext cx="2815234" cy="323529"/>
          </a:xfrm>
          <a:prstGeom prst="roundRect">
            <a:avLst>
              <a:gd name="adj" fmla="val 0"/>
            </a:avLst>
          </a:prstGeom>
          <a:solidFill>
            <a:srgbClr val="F4F4F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schemeClr val="tx1"/>
                </a:solidFill>
                <a:latin typeface="Trebuchet MS" pitchFamily="34" charset="0"/>
                <a:ea typeface="돋움" pitchFamily="50" charset="-127"/>
              </a:rPr>
              <a:t>See the Story</a:t>
            </a:r>
            <a:endParaRPr lang="ko-KR" altLang="en-US" sz="1000" dirty="0">
              <a:solidFill>
                <a:schemeClr val="tx1"/>
              </a:solidFill>
              <a:latin typeface="Trebuchet MS" pitchFamily="34" charset="0"/>
              <a:ea typeface="돋움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D012827D-504F-3545-AC00-100A12D54AB5}"/>
              </a:ext>
            </a:extLst>
          </p:cNvPr>
          <p:cNvSpPr/>
          <p:nvPr/>
        </p:nvSpPr>
        <p:spPr bwMode="auto">
          <a:xfrm>
            <a:off x="6176448" y="5649459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2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graphicFrame>
        <p:nvGraphicFramePr>
          <p:cNvPr id="43" name="Group 90">
            <a:extLst>
              <a:ext uri="{FF2B5EF4-FFF2-40B4-BE49-F238E27FC236}">
                <a16:creationId xmlns:a16="http://schemas.microsoft.com/office/drawing/2014/main" id="{C17F66F9-F054-994D-ACA0-1A9E64208D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499288"/>
              </p:ext>
            </p:extLst>
          </p:nvPr>
        </p:nvGraphicFramePr>
        <p:xfrm>
          <a:off x="9799044" y="70382"/>
          <a:ext cx="2276415" cy="228600"/>
        </p:xfrm>
        <a:graphic>
          <a:graphicData uri="http://schemas.openxmlformats.org/drawingml/2006/table">
            <a:tbl>
              <a:tblPr/>
              <a:tblGrid>
                <a:gridCol w="312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3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0.2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신규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메인 화면설계 신규 작성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</a:tbl>
          </a:graphicData>
        </a:graphic>
      </p:graphicFrame>
      <p:cxnSp>
        <p:nvCxnSpPr>
          <p:cNvPr id="44" name="직선 연결선 15">
            <a:extLst>
              <a:ext uri="{FF2B5EF4-FFF2-40B4-BE49-F238E27FC236}">
                <a16:creationId xmlns:a16="http://schemas.microsoft.com/office/drawing/2014/main" id="{7F8221EB-7E5E-C940-999E-3F8B38CE1DAE}"/>
              </a:ext>
            </a:extLst>
          </p:cNvPr>
          <p:cNvCxnSpPr/>
          <p:nvPr/>
        </p:nvCxnSpPr>
        <p:spPr bwMode="auto">
          <a:xfrm>
            <a:off x="932555" y="1792496"/>
            <a:ext cx="2610981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45" name="직선 연결선 16">
            <a:extLst>
              <a:ext uri="{FF2B5EF4-FFF2-40B4-BE49-F238E27FC236}">
                <a16:creationId xmlns:a16="http://schemas.microsoft.com/office/drawing/2014/main" id="{1F7F5AC6-C717-EF43-AC4E-46D5A6BC1B6C}"/>
              </a:ext>
            </a:extLst>
          </p:cNvPr>
          <p:cNvCxnSpPr/>
          <p:nvPr/>
        </p:nvCxnSpPr>
        <p:spPr bwMode="auto">
          <a:xfrm flipV="1">
            <a:off x="3363516" y="1901644"/>
            <a:ext cx="0" cy="3108152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46" name="직사각형 152">
            <a:extLst>
              <a:ext uri="{FF2B5EF4-FFF2-40B4-BE49-F238E27FC236}">
                <a16:creationId xmlns:a16="http://schemas.microsoft.com/office/drawing/2014/main" id="{F5DDE4DD-5FFC-D146-9E87-D0285225A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5438" y="1598077"/>
            <a:ext cx="345214" cy="195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latin typeface="Trebuchet MS" pitchFamily="34" charset="0"/>
              </a:rPr>
              <a:t>720px</a:t>
            </a:r>
            <a:endParaRPr lang="ko-KR" altLang="en-US" sz="800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47" name="직사각형 152">
            <a:extLst>
              <a:ext uri="{FF2B5EF4-FFF2-40B4-BE49-F238E27FC236}">
                <a16:creationId xmlns:a16="http://schemas.microsoft.com/office/drawing/2014/main" id="{92060126-5AFF-4F40-A23B-F65148A89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8302" y="3329392"/>
            <a:ext cx="345214" cy="195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latin typeface="Trebuchet MS" pitchFamily="34" charset="0"/>
              </a:rPr>
              <a:t>900px</a:t>
            </a:r>
            <a:endParaRPr lang="ko-KR" altLang="en-US" sz="800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E2F6697-F5B1-5D4C-9BCF-66DAC0E0D952}"/>
              </a:ext>
            </a:extLst>
          </p:cNvPr>
          <p:cNvSpPr txBox="1"/>
          <p:nvPr/>
        </p:nvSpPr>
        <p:spPr>
          <a:xfrm>
            <a:off x="1777088" y="3531861"/>
            <a:ext cx="9412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1440*1800(</a:t>
            </a:r>
            <a:r>
              <a:rPr lang="ko-KR" alt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원본</a:t>
            </a:r>
            <a:r>
              <a:rPr lang="en-US" altLang="ko-KR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)</a:t>
            </a:r>
            <a:endParaRPr lang="ko-KR" alt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695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>
            <a:spLocks noChangeAspect="1"/>
          </p:cNvSpPr>
          <p:nvPr/>
        </p:nvSpPr>
        <p:spPr bwMode="auto">
          <a:xfrm>
            <a:off x="932252" y="2595483"/>
            <a:ext cx="1308730" cy="1582496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무료배송</a:t>
            </a:r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9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5</a:t>
            </a:r>
            <a:r>
              <a:rPr lang="ko-KR" altLang="en-US" sz="9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만원 이상 구매 시</a:t>
            </a:r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무료배송</a:t>
            </a:r>
          </a:p>
        </p:txBody>
      </p:sp>
      <p:sp>
        <p:nvSpPr>
          <p:cNvPr id="14" name="직사각형 13"/>
          <p:cNvSpPr>
            <a:spLocks noChangeAspect="1"/>
          </p:cNvSpPr>
          <p:nvPr/>
        </p:nvSpPr>
        <p:spPr bwMode="auto">
          <a:xfrm>
            <a:off x="2240982" y="2595483"/>
            <a:ext cx="1308730" cy="1582496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반품 서비스</a:t>
            </a:r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반품</a:t>
            </a:r>
            <a:r>
              <a:rPr lang="en-US" altLang="ko-KR" sz="9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,</a:t>
            </a:r>
            <a:r>
              <a:rPr lang="ko-KR" altLang="en-US" sz="9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 걱정하지 마세요</a:t>
            </a:r>
            <a:r>
              <a:rPr lang="en-US" altLang="ko-KR" sz="9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.</a:t>
            </a:r>
          </a:p>
          <a:p>
            <a:pPr algn="ctr" eaLnBrk="0" latinLnBrk="0" hangingPunct="0"/>
            <a:r>
              <a:rPr lang="ko-KR" altLang="en-US" sz="9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구매 후 </a:t>
            </a:r>
            <a:r>
              <a:rPr lang="en-US" altLang="ko-KR" sz="9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15</a:t>
            </a:r>
            <a:r>
              <a:rPr lang="ko-KR" altLang="en-US" sz="9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일 이내 반품이 가능합니다</a:t>
            </a:r>
            <a:r>
              <a:rPr lang="en-US" altLang="ko-KR" sz="9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.</a:t>
            </a:r>
          </a:p>
          <a:p>
            <a:pPr algn="ctr" eaLnBrk="0" latinLnBrk="0" hangingPunct="0"/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i="1" u="sng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자세히 보기</a:t>
            </a:r>
          </a:p>
        </p:txBody>
      </p:sp>
      <p:sp>
        <p:nvSpPr>
          <p:cNvPr id="15" name="직사각형 14"/>
          <p:cNvSpPr>
            <a:spLocks noChangeAspect="1"/>
          </p:cNvSpPr>
          <p:nvPr/>
        </p:nvSpPr>
        <p:spPr bwMode="auto">
          <a:xfrm>
            <a:off x="3549712" y="2595483"/>
            <a:ext cx="1308730" cy="1582496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교환 서비스</a:t>
            </a:r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단순 변심</a:t>
            </a:r>
            <a:r>
              <a:rPr lang="en-US" altLang="ko-KR" sz="9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,</a:t>
            </a:r>
            <a:r>
              <a:rPr lang="ko-KR" altLang="en-US" sz="9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 상품에 문제 발견 시 구매 후 </a:t>
            </a:r>
            <a:r>
              <a:rPr lang="en-US" altLang="ko-KR" sz="9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15</a:t>
            </a:r>
            <a:r>
              <a:rPr lang="ko-KR" altLang="en-US" sz="9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일 이내 교환이 가능합니다</a:t>
            </a:r>
            <a:r>
              <a:rPr lang="en-US" altLang="ko-KR" sz="9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.</a:t>
            </a:r>
          </a:p>
          <a:p>
            <a:pPr algn="ctr" eaLnBrk="0" latinLnBrk="0" hangingPunct="0"/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i="1" u="sng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자세히 보기</a:t>
            </a:r>
            <a:endParaRPr lang="en-US" altLang="ko-KR" sz="900" i="1" u="sng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16" name="직사각형 15"/>
          <p:cNvSpPr>
            <a:spLocks noChangeAspect="1"/>
          </p:cNvSpPr>
          <p:nvPr/>
        </p:nvSpPr>
        <p:spPr bwMode="auto">
          <a:xfrm>
            <a:off x="4858442" y="2595483"/>
            <a:ext cx="1308730" cy="1582496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9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Follow Us</a:t>
            </a:r>
          </a:p>
          <a:p>
            <a:pPr algn="ctr" eaLnBrk="0" latinLnBrk="0" hangingPunct="0"/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i="1" dirty="0" err="1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컨버스의</a:t>
            </a:r>
            <a:r>
              <a:rPr lang="ko-KR" altLang="en-US" sz="9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 </a:t>
            </a:r>
            <a:r>
              <a:rPr lang="en-US" altLang="ko-KR" sz="9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SNS </a:t>
            </a:r>
            <a:r>
              <a:rPr lang="ko-KR" altLang="en-US" sz="9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채널을 통해 신상품 정보 및 이벤트 등 새로운 소식을 확인하세요</a:t>
            </a:r>
            <a:r>
              <a:rPr lang="en-US" altLang="ko-KR" sz="9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.</a:t>
            </a:r>
          </a:p>
          <a:p>
            <a:pPr algn="ctr" eaLnBrk="0" latinLnBrk="0" hangingPunct="0"/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900" i="1" u="sng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Facebook</a:t>
            </a:r>
          </a:p>
          <a:p>
            <a:pPr algn="ctr" eaLnBrk="0" latinLnBrk="0" hangingPunct="0"/>
            <a:r>
              <a:rPr lang="en-US" altLang="ko-KR" sz="900" i="1" u="sng" dirty="0" err="1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Instgram</a:t>
            </a:r>
            <a:endParaRPr lang="ko-KR" altLang="en-US" sz="900" i="1" u="sng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147484" y="293016"/>
            <a:ext cx="3089870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>
                <a:solidFill>
                  <a:prstClr val="white"/>
                </a:solidFill>
              </a:rPr>
              <a:t>템플릿</a:t>
            </a:r>
            <a:r>
              <a:rPr lang="en-US" altLang="ko-KR" sz="1200" b="1" dirty="0">
                <a:solidFill>
                  <a:prstClr val="white"/>
                </a:solidFill>
              </a:rPr>
              <a:t> – </a:t>
            </a:r>
            <a:r>
              <a:rPr lang="ko-KR" altLang="en-US" sz="1200" b="1" dirty="0">
                <a:solidFill>
                  <a:prstClr val="white"/>
                </a:solidFill>
              </a:rPr>
              <a:t>마케팅</a:t>
            </a:r>
            <a:r>
              <a:rPr lang="en-US" altLang="ko-KR" sz="1200" b="1" dirty="0">
                <a:solidFill>
                  <a:prstClr val="white"/>
                </a:solidFill>
              </a:rPr>
              <a:t> Template</a:t>
            </a:r>
            <a:endParaRPr lang="ko-KR" altLang="ko-KR" dirty="0">
              <a:solidFill>
                <a:prstClr val="white"/>
              </a:solidFill>
            </a:endParaRPr>
          </a:p>
        </p:txBody>
      </p:sp>
      <p:sp>
        <p:nvSpPr>
          <p:cNvPr id="7" name="직사각형 152">
            <a:extLst>
              <a:ext uri="{FF2B5EF4-FFF2-40B4-BE49-F238E27FC236}">
                <a16:creationId xmlns:a16="http://schemas.microsoft.com/office/drawing/2014/main" id="{69FEAF0C-7ECC-BC4A-A8B4-3A5596A90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2864" y="4180331"/>
            <a:ext cx="287506" cy="56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Trebuchet MS" pitchFamily="34" charset="0"/>
              </a:rPr>
              <a:t>1</a:t>
            </a:r>
            <a:endParaRPr lang="ko-KR" altLang="en-US" sz="3200" dirty="0">
              <a:solidFill>
                <a:srgbClr val="00B0F0"/>
              </a:solidFill>
              <a:latin typeface="Trebuchet MS" pitchFamily="34" charset="0"/>
            </a:endParaRPr>
          </a:p>
        </p:txBody>
      </p:sp>
      <p:sp>
        <p:nvSpPr>
          <p:cNvPr id="8" name="직사각형 152">
            <a:extLst>
              <a:ext uri="{FF2B5EF4-FFF2-40B4-BE49-F238E27FC236}">
                <a16:creationId xmlns:a16="http://schemas.microsoft.com/office/drawing/2014/main" id="{E1D4F229-316F-1645-91A2-2A1D79D69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1594" y="4180331"/>
            <a:ext cx="287506" cy="56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Trebuchet MS" pitchFamily="34" charset="0"/>
              </a:rPr>
              <a:t>2</a:t>
            </a:r>
            <a:endParaRPr lang="ko-KR" altLang="en-US" sz="3200" dirty="0">
              <a:solidFill>
                <a:srgbClr val="00B0F0"/>
              </a:solidFill>
              <a:latin typeface="Trebuchet MS" pitchFamily="34" charset="0"/>
            </a:endParaRPr>
          </a:p>
        </p:txBody>
      </p:sp>
      <p:sp>
        <p:nvSpPr>
          <p:cNvPr id="9" name="직사각형 152">
            <a:extLst>
              <a:ext uri="{FF2B5EF4-FFF2-40B4-BE49-F238E27FC236}">
                <a16:creationId xmlns:a16="http://schemas.microsoft.com/office/drawing/2014/main" id="{9E39ACB1-5B76-024B-997C-F6BB2C357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0324" y="4180331"/>
            <a:ext cx="287506" cy="56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Trebuchet MS" pitchFamily="34" charset="0"/>
              </a:rPr>
              <a:t>3</a:t>
            </a:r>
            <a:endParaRPr lang="ko-KR" altLang="en-US" sz="3200" dirty="0">
              <a:solidFill>
                <a:srgbClr val="00B0F0"/>
              </a:solidFill>
              <a:latin typeface="Trebuchet MS" pitchFamily="34" charset="0"/>
            </a:endParaRPr>
          </a:p>
        </p:txBody>
      </p:sp>
      <p:sp>
        <p:nvSpPr>
          <p:cNvPr id="10" name="직사각형 152">
            <a:extLst>
              <a:ext uri="{FF2B5EF4-FFF2-40B4-BE49-F238E27FC236}">
                <a16:creationId xmlns:a16="http://schemas.microsoft.com/office/drawing/2014/main" id="{C931DA3C-AF73-2B4C-91CC-588B661C0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9054" y="4180331"/>
            <a:ext cx="287506" cy="56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Trebuchet MS" pitchFamily="34" charset="0"/>
              </a:rPr>
              <a:t>4</a:t>
            </a:r>
            <a:endParaRPr lang="ko-KR" altLang="en-US" sz="3200" dirty="0">
              <a:solidFill>
                <a:srgbClr val="00B0F0"/>
              </a:solidFill>
              <a:latin typeface="Trebuchet MS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B0BD202-7C76-FF4F-B23D-149FB7DB5C4D}"/>
              </a:ext>
            </a:extLst>
          </p:cNvPr>
          <p:cNvSpPr>
            <a:spLocks noChangeAspect="1"/>
          </p:cNvSpPr>
          <p:nvPr/>
        </p:nvSpPr>
        <p:spPr bwMode="auto">
          <a:xfrm>
            <a:off x="6254750" y="1790007"/>
            <a:ext cx="1421908" cy="1594543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무료배송</a:t>
            </a:r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9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5</a:t>
            </a:r>
            <a:r>
              <a:rPr lang="ko-KR" altLang="en-US" sz="9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만원 이상 구매 시</a:t>
            </a:r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무료배송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28F1165-12AC-9642-8AC1-3A951F9637FF}"/>
              </a:ext>
            </a:extLst>
          </p:cNvPr>
          <p:cNvSpPr>
            <a:spLocks noChangeAspect="1"/>
          </p:cNvSpPr>
          <p:nvPr/>
        </p:nvSpPr>
        <p:spPr bwMode="auto">
          <a:xfrm>
            <a:off x="7676659" y="1790007"/>
            <a:ext cx="1393325" cy="1594543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반품 서비스</a:t>
            </a:r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반품</a:t>
            </a:r>
            <a:r>
              <a:rPr lang="en-US" altLang="ko-KR" sz="9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,</a:t>
            </a:r>
            <a:r>
              <a:rPr lang="ko-KR" altLang="en-US" sz="9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 걱정하지 마세요</a:t>
            </a:r>
            <a:r>
              <a:rPr lang="en-US" altLang="ko-KR" sz="9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.</a:t>
            </a:r>
          </a:p>
          <a:p>
            <a:pPr algn="ctr" eaLnBrk="0" latinLnBrk="0" hangingPunct="0"/>
            <a:r>
              <a:rPr lang="ko-KR" altLang="en-US" sz="9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구매 후 </a:t>
            </a:r>
            <a:r>
              <a:rPr lang="en-US" altLang="ko-KR" sz="9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15</a:t>
            </a:r>
            <a:r>
              <a:rPr lang="ko-KR" altLang="en-US" sz="9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일 이내 반품이 가능합니다</a:t>
            </a:r>
            <a:r>
              <a:rPr lang="en-US" altLang="ko-KR" sz="9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.</a:t>
            </a:r>
          </a:p>
          <a:p>
            <a:pPr algn="ctr" eaLnBrk="0" latinLnBrk="0" hangingPunct="0"/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i="1" u="sng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자세히 보기</a:t>
            </a:r>
          </a:p>
        </p:txBody>
      </p:sp>
      <p:sp>
        <p:nvSpPr>
          <p:cNvPr id="13" name="직사각형 152">
            <a:extLst>
              <a:ext uri="{FF2B5EF4-FFF2-40B4-BE49-F238E27FC236}">
                <a16:creationId xmlns:a16="http://schemas.microsoft.com/office/drawing/2014/main" id="{D311651C-6D9B-E643-983C-3AAD2F9B8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7860" y="2835690"/>
            <a:ext cx="287506" cy="56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Trebuchet MS" pitchFamily="34" charset="0"/>
              </a:rPr>
              <a:t>1</a:t>
            </a:r>
            <a:endParaRPr lang="ko-KR" altLang="en-US" sz="3200" dirty="0">
              <a:solidFill>
                <a:srgbClr val="00B0F0"/>
              </a:solidFill>
              <a:latin typeface="Trebuchet MS" pitchFamily="34" charset="0"/>
            </a:endParaRPr>
          </a:p>
        </p:txBody>
      </p:sp>
      <p:sp>
        <p:nvSpPr>
          <p:cNvPr id="18" name="직사각형 152">
            <a:extLst>
              <a:ext uri="{FF2B5EF4-FFF2-40B4-BE49-F238E27FC236}">
                <a16:creationId xmlns:a16="http://schemas.microsoft.com/office/drawing/2014/main" id="{BC62B8D9-D464-0E46-8651-D9C5548A0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7708" y="2835690"/>
            <a:ext cx="287506" cy="56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Trebuchet MS" pitchFamily="34" charset="0"/>
              </a:rPr>
              <a:t>2</a:t>
            </a:r>
            <a:endParaRPr lang="ko-KR" altLang="en-US" sz="3200" dirty="0">
              <a:solidFill>
                <a:srgbClr val="00B0F0"/>
              </a:solidFill>
              <a:latin typeface="Trebuchet MS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ADA4A09-A2A2-784A-9BB6-23270E865E70}"/>
              </a:ext>
            </a:extLst>
          </p:cNvPr>
          <p:cNvSpPr>
            <a:spLocks noChangeAspect="1"/>
          </p:cNvSpPr>
          <p:nvPr/>
        </p:nvSpPr>
        <p:spPr bwMode="auto">
          <a:xfrm>
            <a:off x="6254750" y="3387579"/>
            <a:ext cx="1421908" cy="1594543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교환 서비스</a:t>
            </a:r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단순 변심</a:t>
            </a:r>
            <a:r>
              <a:rPr lang="en-US" altLang="ko-KR" sz="9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,</a:t>
            </a:r>
            <a:r>
              <a:rPr lang="ko-KR" altLang="en-US" sz="9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 상품에 문제 발견 시 구매 후 </a:t>
            </a:r>
            <a:r>
              <a:rPr lang="en-US" altLang="ko-KR" sz="9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15</a:t>
            </a:r>
            <a:r>
              <a:rPr lang="ko-KR" altLang="en-US" sz="9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일 이내 교환이 가능합니다</a:t>
            </a:r>
            <a:r>
              <a:rPr lang="en-US" altLang="ko-KR" sz="9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.</a:t>
            </a:r>
          </a:p>
          <a:p>
            <a:pPr algn="ctr" eaLnBrk="0" latinLnBrk="0" hangingPunct="0"/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i="1" u="sng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자세히 보기</a:t>
            </a:r>
            <a:endParaRPr lang="en-US" altLang="ko-KR" sz="900" i="1" u="sng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9DA2F5A-4BFA-6F4F-A1CF-07E829049BB7}"/>
              </a:ext>
            </a:extLst>
          </p:cNvPr>
          <p:cNvSpPr>
            <a:spLocks noChangeAspect="1"/>
          </p:cNvSpPr>
          <p:nvPr/>
        </p:nvSpPr>
        <p:spPr bwMode="auto">
          <a:xfrm>
            <a:off x="7676659" y="3387579"/>
            <a:ext cx="1393325" cy="1594543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9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Follow Us</a:t>
            </a:r>
          </a:p>
          <a:p>
            <a:pPr algn="ctr" eaLnBrk="0" latinLnBrk="0" hangingPunct="0"/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i="1" dirty="0" err="1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컨버스의</a:t>
            </a:r>
            <a:r>
              <a:rPr lang="ko-KR" altLang="en-US" sz="9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 </a:t>
            </a:r>
            <a:r>
              <a:rPr lang="en-US" altLang="ko-KR" sz="9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SNS </a:t>
            </a:r>
            <a:r>
              <a:rPr lang="ko-KR" altLang="en-US" sz="9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채널을 통해 신상품 정보 및 이벤트 등 새로운 소식을 확인하세요</a:t>
            </a:r>
            <a:r>
              <a:rPr lang="en-US" altLang="ko-KR" sz="9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.</a:t>
            </a:r>
          </a:p>
          <a:p>
            <a:pPr algn="ctr" eaLnBrk="0" latinLnBrk="0" hangingPunct="0"/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900" i="1" u="sng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Facebook</a:t>
            </a:r>
          </a:p>
          <a:p>
            <a:pPr algn="ctr" eaLnBrk="0" latinLnBrk="0" hangingPunct="0"/>
            <a:r>
              <a:rPr lang="en-US" altLang="ko-KR" sz="900" i="1" u="sng" dirty="0" err="1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Instgram</a:t>
            </a:r>
            <a:endParaRPr lang="ko-KR" altLang="en-US" sz="900" i="1" u="sng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21" name="직사각형 152">
            <a:extLst>
              <a:ext uri="{FF2B5EF4-FFF2-40B4-BE49-F238E27FC236}">
                <a16:creationId xmlns:a16="http://schemas.microsoft.com/office/drawing/2014/main" id="{24D0C8AA-B0C9-994B-9FFB-FC594C67A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7860" y="4745477"/>
            <a:ext cx="287506" cy="56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Trebuchet MS" pitchFamily="34" charset="0"/>
              </a:rPr>
              <a:t>3</a:t>
            </a:r>
            <a:endParaRPr lang="ko-KR" altLang="en-US" sz="3200" dirty="0">
              <a:solidFill>
                <a:srgbClr val="00B0F0"/>
              </a:solidFill>
              <a:latin typeface="Trebuchet MS" pitchFamily="34" charset="0"/>
            </a:endParaRPr>
          </a:p>
        </p:txBody>
      </p:sp>
      <p:sp>
        <p:nvSpPr>
          <p:cNvPr id="22" name="직사각형 152">
            <a:extLst>
              <a:ext uri="{FF2B5EF4-FFF2-40B4-BE49-F238E27FC236}">
                <a16:creationId xmlns:a16="http://schemas.microsoft.com/office/drawing/2014/main" id="{CB3BA250-07EA-1242-A4E4-FF4D0B7DD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7708" y="4745477"/>
            <a:ext cx="287506" cy="56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Trebuchet MS" pitchFamily="34" charset="0"/>
              </a:rPr>
              <a:t>4</a:t>
            </a:r>
            <a:endParaRPr lang="ko-KR" altLang="en-US" sz="3200" dirty="0">
              <a:solidFill>
                <a:srgbClr val="00B0F0"/>
              </a:solidFill>
              <a:latin typeface="Trebuchet MS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574ECA-2C18-0249-9F61-2D30F6B40324}"/>
              </a:ext>
            </a:extLst>
          </p:cNvPr>
          <p:cNvSpPr txBox="1"/>
          <p:nvPr/>
        </p:nvSpPr>
        <p:spPr>
          <a:xfrm>
            <a:off x="7463298" y="6115655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</a:t>
            </a:r>
            <a:r>
              <a:rPr kumimoji="1" lang="en-US" altLang="ko-KR" b="1" dirty="0"/>
              <a:t>C</a:t>
            </a:r>
            <a:endParaRPr kumimoji="1" lang="ko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E96328-B30F-774B-B251-7B4151B42A4C}"/>
              </a:ext>
            </a:extLst>
          </p:cNvPr>
          <p:cNvSpPr txBox="1"/>
          <p:nvPr/>
        </p:nvSpPr>
        <p:spPr>
          <a:xfrm>
            <a:off x="3324850" y="6115655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PC</a:t>
            </a:r>
            <a:endParaRPr kumimoji="1" lang="ko-KR" altLang="en-US" b="1" dirty="0"/>
          </a:p>
        </p:txBody>
      </p:sp>
      <p:graphicFrame>
        <p:nvGraphicFramePr>
          <p:cNvPr id="26" name="Group 90">
            <a:extLst>
              <a:ext uri="{FF2B5EF4-FFF2-40B4-BE49-F238E27FC236}">
                <a16:creationId xmlns:a16="http://schemas.microsoft.com/office/drawing/2014/main" id="{25044312-568C-224D-BB7A-A7865A526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092497"/>
              </p:ext>
            </p:extLst>
          </p:nvPr>
        </p:nvGraphicFramePr>
        <p:xfrm>
          <a:off x="9269501" y="558055"/>
          <a:ext cx="2676438" cy="114300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55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MN_000000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  <a:tr h="7935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text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노출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프랜차이즈명으로 활용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font-size :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예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14px)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font-color :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예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pt-BR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#</a:t>
                      </a:r>
                      <a:r>
                        <a:rPr kumimoji="0" lang="pt-BR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ffffff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Text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위치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(ID :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text_000000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참고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bg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-color :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예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pt-BR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#</a:t>
                      </a:r>
                      <a:r>
                        <a:rPr kumimoji="0" lang="pt-BR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ffffff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&lt;a </a:t>
                      </a:r>
                      <a:r>
                        <a:rPr kumimoji="0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href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=“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”&gt;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EF9C63E2-E175-F944-9E7C-522FCDE9E0CF}"/>
              </a:ext>
            </a:extLst>
          </p:cNvPr>
          <p:cNvSpPr/>
          <p:nvPr/>
        </p:nvSpPr>
        <p:spPr>
          <a:xfrm>
            <a:off x="858679" y="2502421"/>
            <a:ext cx="5327331" cy="1736669"/>
          </a:xfrm>
          <a:prstGeom prst="rect">
            <a:avLst/>
          </a:prstGeom>
          <a:noFill/>
          <a:ln w="31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EBB49E7-2B00-4643-BAA6-E57B1C3CAF2A}"/>
              </a:ext>
            </a:extLst>
          </p:cNvPr>
          <p:cNvSpPr/>
          <p:nvPr/>
        </p:nvSpPr>
        <p:spPr bwMode="auto">
          <a:xfrm>
            <a:off x="798150" y="2430031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1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A96464B-F1A6-6A4F-897B-E0B9544845F5}"/>
              </a:ext>
            </a:extLst>
          </p:cNvPr>
          <p:cNvSpPr/>
          <p:nvPr/>
        </p:nvSpPr>
        <p:spPr>
          <a:xfrm>
            <a:off x="6231015" y="1634086"/>
            <a:ext cx="2994006" cy="3460099"/>
          </a:xfrm>
          <a:prstGeom prst="rect">
            <a:avLst/>
          </a:prstGeom>
          <a:noFill/>
          <a:ln w="31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7FD6964-D6BA-304F-9C99-F11B55D5715A}"/>
              </a:ext>
            </a:extLst>
          </p:cNvPr>
          <p:cNvSpPr/>
          <p:nvPr/>
        </p:nvSpPr>
        <p:spPr bwMode="auto">
          <a:xfrm>
            <a:off x="6231015" y="1573569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1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graphicFrame>
        <p:nvGraphicFramePr>
          <p:cNvPr id="31" name="Group 90">
            <a:extLst>
              <a:ext uri="{FF2B5EF4-FFF2-40B4-BE49-F238E27FC236}">
                <a16:creationId xmlns:a16="http://schemas.microsoft.com/office/drawing/2014/main" id="{460CA731-948C-7141-8E38-0787E4A8D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499288"/>
              </p:ext>
            </p:extLst>
          </p:nvPr>
        </p:nvGraphicFramePr>
        <p:xfrm>
          <a:off x="9799044" y="70382"/>
          <a:ext cx="2276415" cy="228600"/>
        </p:xfrm>
        <a:graphic>
          <a:graphicData uri="http://schemas.openxmlformats.org/drawingml/2006/table">
            <a:tbl>
              <a:tblPr/>
              <a:tblGrid>
                <a:gridCol w="312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3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0.2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신규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메인 화면설계 신규 작성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6529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prstClr val="black"/>
              </a:solidFill>
              <a:latin typeface="Trebuchet MS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</p:spPr>
        <p:txBody>
          <a:bodyPr/>
          <a:lstStyle/>
          <a:p>
            <a:pPr algn="l" rtl="0" fontAlgn="auto" latinLnBrk="1"/>
            <a:r>
              <a:rPr lang="ko-KR" altLang="en-US" sz="1200" b="1" dirty="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공통</a:t>
            </a:r>
            <a:r>
              <a:rPr lang="ko-KR" altLang="en-US" sz="1200" b="1" kern="1200" dirty="0">
                <a:solidFill>
                  <a:srgbClr val="000000"/>
                </a:solidFill>
                <a:effectLst/>
                <a:latin typeface="+mn-ea"/>
                <a:ea typeface="+mn-ea"/>
                <a:cs typeface="+mn-cs"/>
              </a:rPr>
              <a:t> </a:t>
            </a:r>
            <a:r>
              <a:rPr lang="en-US" altLang="ko-KR" sz="1200" b="1" kern="1200" dirty="0">
                <a:solidFill>
                  <a:srgbClr val="000000"/>
                </a:solidFill>
                <a:effectLst/>
                <a:latin typeface="+mn-ea"/>
                <a:ea typeface="+mn-ea"/>
                <a:cs typeface="+mn-cs"/>
              </a:rPr>
              <a:t>– </a:t>
            </a:r>
            <a:r>
              <a:rPr lang="ko-KR" altLang="en-US" sz="1200" b="1" dirty="0" err="1">
                <a:solidFill>
                  <a:srgbClr val="000000"/>
                </a:solidFill>
                <a:latin typeface="+mn-ea"/>
                <a:ea typeface="+mn-ea"/>
                <a:cs typeface="+mn-cs"/>
              </a:rPr>
              <a:t>띠배너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,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 헤더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,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1200" b="1" dirty="0" err="1">
                <a:solidFill>
                  <a:srgbClr val="000000"/>
                </a:solidFill>
                <a:latin typeface="+mn-ea"/>
                <a:ea typeface="+mn-ea"/>
                <a:cs typeface="+mn-cs"/>
              </a:rPr>
              <a:t>푸터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,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1200" b="1" dirty="0" err="1">
                <a:solidFill>
                  <a:srgbClr val="000000"/>
                </a:solidFill>
                <a:latin typeface="+mn-ea"/>
                <a:ea typeface="+mn-ea"/>
                <a:cs typeface="+mn-cs"/>
              </a:rPr>
              <a:t>플로팅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 배너</a:t>
            </a:r>
            <a:endParaRPr lang="ko-KR" altLang="ko-KR" dirty="0">
              <a:effectLst/>
              <a:latin typeface="+mn-ea"/>
              <a:ea typeface="+mn-ea"/>
            </a:endParaRPr>
          </a:p>
        </p:txBody>
      </p:sp>
      <p:graphicFrame>
        <p:nvGraphicFramePr>
          <p:cNvPr id="58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77401"/>
              </p:ext>
            </p:extLst>
          </p:nvPr>
        </p:nvGraphicFramePr>
        <p:xfrm>
          <a:off x="9269501" y="558055"/>
          <a:ext cx="2676438" cy="6313532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MN_00000000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text banner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0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국가 전환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kr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(default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값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us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클릭 시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us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사이트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  <a:hlinkClick r:id="rId3"/>
                        </a:rPr>
                        <a:t>www.converse.com/us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새창으로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연결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3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&lt;- , -&gt;(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좌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우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네비게이션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버튼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좌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우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네비게이션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버튼 클릭 시 이전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다음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text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노출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text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클릭 시 해당 상세화면으로 이동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GNB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2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BI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클릭 시 메인화면으로 이동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2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대메뉴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노출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신발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어패럴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&amp;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액세서리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키즈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, WHAT’S HOT,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멤버샵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대메뉴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클릭 시 하위 메뉴 레이어 팝업으로 노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하위 메뉴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레이어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팝업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(Header </a:t>
                      </a:r>
                      <a:r>
                        <a:rPr kumimoji="0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Flyout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Template)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은 별도 슬라이드로 내용 추가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화면 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ID : HE_00000000 )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2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8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‘?’ icon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클릭 시 고객센터 화면으로 이동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2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9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로그아웃 상태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: icon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클릭 시 로그인 화면으로 이동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로그인 상태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: icon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클릭 시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마이페이지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메인 화면으로 이동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82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10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로그아웃 상태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: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로그인 화면으로 이동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로그인 상태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: ‘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♡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’ icon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클릭 시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마이페이지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&gt;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위시리스트 화면으로 이동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82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11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장바구니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icon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클릭 시 장바구니 화면으로 이동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82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12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검색 영역 클릭 시 검색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레이어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팝업 노출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검색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레이어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팝업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(Header Search Dropdown)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은 별도 슬라이드로 내용 추가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화면 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ID : SE_000000 )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82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13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Template : Main Template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노출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82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14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Footer Navigation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0987091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69515" y="1321920"/>
            <a:ext cx="4005445" cy="252593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5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86628"/>
          <a:stretch/>
        </p:blipFill>
        <p:spPr>
          <a:xfrm>
            <a:off x="4969515" y="3845600"/>
            <a:ext cx="4005444" cy="33602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6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" b="43222"/>
          <a:stretch/>
        </p:blipFill>
        <p:spPr>
          <a:xfrm>
            <a:off x="335359" y="1321920"/>
            <a:ext cx="4612689" cy="285970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94" name="직사각형 152"/>
          <p:cNvSpPr>
            <a:spLocks noChangeArrowheads="1"/>
          </p:cNvSpPr>
          <p:nvPr/>
        </p:nvSpPr>
        <p:spPr bwMode="auto">
          <a:xfrm>
            <a:off x="419603" y="757561"/>
            <a:ext cx="398113" cy="195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 dirty="0">
                <a:latin typeface="Trebuchet MS" pitchFamily="34" charset="0"/>
              </a:rPr>
              <a:t>KR I US</a:t>
            </a:r>
            <a:endParaRPr lang="ko-KR" altLang="en-US" sz="800" dirty="0">
              <a:latin typeface="Trebuchet MS" pitchFamily="34" charset="0"/>
            </a:endParaRPr>
          </a:p>
        </p:txBody>
      </p:sp>
      <p:sp>
        <p:nvSpPr>
          <p:cNvPr id="95" name="직사각형 94"/>
          <p:cNvSpPr>
            <a:spLocks noChangeAspect="1"/>
          </p:cNvSpPr>
          <p:nvPr/>
        </p:nvSpPr>
        <p:spPr bwMode="auto">
          <a:xfrm>
            <a:off x="331211" y="945099"/>
            <a:ext cx="8643748" cy="376821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6471" y="1017112"/>
            <a:ext cx="1251725" cy="267651"/>
          </a:xfrm>
          <a:prstGeom prst="rect">
            <a:avLst/>
          </a:prstGeom>
        </p:spPr>
      </p:pic>
      <p:sp>
        <p:nvSpPr>
          <p:cNvPr id="96" name="직사각형 95"/>
          <p:cNvSpPr>
            <a:spLocks noChangeAspect="1"/>
          </p:cNvSpPr>
          <p:nvPr/>
        </p:nvSpPr>
        <p:spPr bwMode="auto">
          <a:xfrm>
            <a:off x="331211" y="738110"/>
            <a:ext cx="8643748" cy="20698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&lt;- [BEST] </a:t>
            </a:r>
            <a:r>
              <a:rPr lang="ko-KR" altLang="en-US" sz="8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컨버스</a:t>
            </a:r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 </a:t>
            </a: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X </a:t>
            </a:r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골프 </a:t>
            </a:r>
            <a:r>
              <a:rPr lang="ko-KR" altLang="en-US" sz="8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르</a:t>
            </a:r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 </a:t>
            </a:r>
            <a:r>
              <a:rPr lang="ko-KR" altLang="en-US" sz="8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플레르</a:t>
            </a:r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* 컬러블록 컬렉션 </a:t>
            </a: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-&gt;</a:t>
            </a:r>
            <a:endParaRPr lang="ko-KR" altLang="en-US" sz="8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6989069" y="1065066"/>
            <a:ext cx="159347" cy="175664"/>
            <a:chOff x="9437214" y="2258870"/>
            <a:chExt cx="233416" cy="257318"/>
          </a:xfrm>
        </p:grpSpPr>
        <p:sp>
          <p:nvSpPr>
            <p:cNvPr id="14" name="타원 13"/>
            <p:cNvSpPr/>
            <p:nvPr/>
          </p:nvSpPr>
          <p:spPr>
            <a:xfrm>
              <a:off x="9471375" y="2258870"/>
              <a:ext cx="180020" cy="18002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/>
          </p:nvSpPr>
          <p:spPr>
            <a:xfrm>
              <a:off x="9437214" y="2443194"/>
              <a:ext cx="233416" cy="72994"/>
            </a:xfrm>
            <a:custGeom>
              <a:avLst/>
              <a:gdLst>
                <a:gd name="connsiteX0" fmla="*/ 0 w 362309"/>
                <a:gd name="connsiteY0" fmla="*/ 94891 h 94891"/>
                <a:gd name="connsiteX1" fmla="*/ 189781 w 362309"/>
                <a:gd name="connsiteY1" fmla="*/ 0 h 94891"/>
                <a:gd name="connsiteX2" fmla="*/ 362309 w 362309"/>
                <a:gd name="connsiteY2" fmla="*/ 94891 h 94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2309" h="94891">
                  <a:moveTo>
                    <a:pt x="0" y="94891"/>
                  </a:moveTo>
                  <a:cubicBezTo>
                    <a:pt x="64698" y="47445"/>
                    <a:pt x="129396" y="0"/>
                    <a:pt x="189781" y="0"/>
                  </a:cubicBezTo>
                  <a:cubicBezTo>
                    <a:pt x="250166" y="0"/>
                    <a:pt x="306237" y="47445"/>
                    <a:pt x="362309" y="94891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8" name="직사각형 97"/>
          <p:cNvSpPr>
            <a:spLocks noChangeAspect="1"/>
          </p:cNvSpPr>
          <p:nvPr/>
        </p:nvSpPr>
        <p:spPr bwMode="auto">
          <a:xfrm>
            <a:off x="7851195" y="1036366"/>
            <a:ext cx="1081944" cy="21043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 </a:t>
            </a:r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검색</a:t>
            </a:r>
          </a:p>
        </p:txBody>
      </p:sp>
      <p:grpSp>
        <p:nvGrpSpPr>
          <p:cNvPr id="99" name="그룹 98"/>
          <p:cNvGrpSpPr/>
          <p:nvPr/>
        </p:nvGrpSpPr>
        <p:grpSpPr>
          <a:xfrm>
            <a:off x="8719126" y="1080667"/>
            <a:ext cx="153733" cy="139254"/>
            <a:chOff x="8192517" y="4007669"/>
            <a:chExt cx="198738" cy="180020"/>
          </a:xfrm>
        </p:grpSpPr>
        <p:sp>
          <p:nvSpPr>
            <p:cNvPr id="100" name="타원 99"/>
            <p:cNvSpPr/>
            <p:nvPr/>
          </p:nvSpPr>
          <p:spPr>
            <a:xfrm>
              <a:off x="8211235" y="4007669"/>
              <a:ext cx="180020" cy="180020"/>
            </a:xfrm>
            <a:prstGeom prst="ellipse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1" name="직선 연결선 100"/>
            <p:cNvCxnSpPr/>
            <p:nvPr/>
          </p:nvCxnSpPr>
          <p:spPr>
            <a:xfrm flipV="1">
              <a:off x="8192517" y="4155157"/>
              <a:ext cx="45005" cy="3253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/>
          <p:cNvGrpSpPr/>
          <p:nvPr/>
        </p:nvGrpSpPr>
        <p:grpSpPr>
          <a:xfrm>
            <a:off x="7517267" y="1042832"/>
            <a:ext cx="214801" cy="197506"/>
            <a:chOff x="9246350" y="6101597"/>
            <a:chExt cx="470644" cy="432748"/>
          </a:xfrm>
        </p:grpSpPr>
        <p:sp>
          <p:nvSpPr>
            <p:cNvPr id="22" name="사다리꼴 21"/>
            <p:cNvSpPr/>
            <p:nvPr/>
          </p:nvSpPr>
          <p:spPr>
            <a:xfrm flipH="1" flipV="1">
              <a:off x="9311949" y="6173232"/>
              <a:ext cx="405045" cy="225025"/>
            </a:xfrm>
            <a:prstGeom prst="trapezoid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/>
            <p:cNvSpPr/>
            <p:nvPr/>
          </p:nvSpPr>
          <p:spPr>
            <a:xfrm>
              <a:off x="9383229" y="6438579"/>
              <a:ext cx="95766" cy="95766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/>
            <p:cNvSpPr/>
            <p:nvPr/>
          </p:nvSpPr>
          <p:spPr>
            <a:xfrm>
              <a:off x="9549357" y="6438579"/>
              <a:ext cx="95766" cy="95766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/>
            <p:cNvCxnSpPr/>
            <p:nvPr/>
          </p:nvCxnSpPr>
          <p:spPr>
            <a:xfrm flipH="1" flipV="1">
              <a:off x="9246350" y="6101597"/>
              <a:ext cx="65599" cy="716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하트 25"/>
          <p:cNvSpPr/>
          <p:nvPr/>
        </p:nvSpPr>
        <p:spPr>
          <a:xfrm>
            <a:off x="7258804" y="1059170"/>
            <a:ext cx="180020" cy="180020"/>
          </a:xfrm>
          <a:prstGeom prst="hear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6693325" y="1043498"/>
            <a:ext cx="205535" cy="205535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?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7" name="타원 106"/>
          <p:cNvSpPr/>
          <p:nvPr/>
        </p:nvSpPr>
        <p:spPr bwMode="auto">
          <a:xfrm>
            <a:off x="775142" y="777994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2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113" name="타원 112"/>
          <p:cNvSpPr/>
          <p:nvPr/>
        </p:nvSpPr>
        <p:spPr bwMode="auto">
          <a:xfrm>
            <a:off x="1579127" y="996805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6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301231" y="699153"/>
            <a:ext cx="8720094" cy="260496"/>
          </a:xfrm>
          <a:prstGeom prst="rect">
            <a:avLst/>
          </a:prstGeom>
          <a:noFill/>
          <a:ln w="31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 bwMode="auto">
          <a:xfrm>
            <a:off x="191329" y="777994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1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108" name="타원 107"/>
          <p:cNvSpPr/>
          <p:nvPr/>
        </p:nvSpPr>
        <p:spPr bwMode="auto">
          <a:xfrm>
            <a:off x="3260685" y="712166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3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109" name="타원 108"/>
          <p:cNvSpPr/>
          <p:nvPr/>
        </p:nvSpPr>
        <p:spPr bwMode="auto">
          <a:xfrm>
            <a:off x="5848434" y="712166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3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110" name="타원 109"/>
          <p:cNvSpPr/>
          <p:nvPr/>
        </p:nvSpPr>
        <p:spPr bwMode="auto">
          <a:xfrm>
            <a:off x="3579634" y="644761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4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301231" y="961286"/>
            <a:ext cx="8720094" cy="354360"/>
          </a:xfrm>
          <a:prstGeom prst="rect">
            <a:avLst/>
          </a:prstGeom>
          <a:noFill/>
          <a:ln w="31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/>
          <p:cNvSpPr/>
          <p:nvPr/>
        </p:nvSpPr>
        <p:spPr bwMode="auto">
          <a:xfrm>
            <a:off x="190206" y="1039766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5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117" name="타원 116"/>
          <p:cNvSpPr/>
          <p:nvPr/>
        </p:nvSpPr>
        <p:spPr bwMode="auto">
          <a:xfrm>
            <a:off x="6599609" y="996805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8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118" name="타원 117"/>
          <p:cNvSpPr/>
          <p:nvPr/>
        </p:nvSpPr>
        <p:spPr bwMode="auto">
          <a:xfrm>
            <a:off x="6905536" y="996805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9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119" name="타원 118"/>
          <p:cNvSpPr/>
          <p:nvPr/>
        </p:nvSpPr>
        <p:spPr bwMode="auto">
          <a:xfrm>
            <a:off x="7150156" y="996805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10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120" name="타원 119"/>
          <p:cNvSpPr/>
          <p:nvPr/>
        </p:nvSpPr>
        <p:spPr bwMode="auto">
          <a:xfrm>
            <a:off x="7455364" y="996805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11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121" name="타원 120"/>
          <p:cNvSpPr/>
          <p:nvPr/>
        </p:nvSpPr>
        <p:spPr bwMode="auto">
          <a:xfrm>
            <a:off x="8214207" y="996805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12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301231" y="1334010"/>
            <a:ext cx="8720094" cy="2826824"/>
          </a:xfrm>
          <a:prstGeom prst="rect">
            <a:avLst/>
          </a:prstGeom>
          <a:noFill/>
          <a:ln w="31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/>
          <p:cNvSpPr/>
          <p:nvPr/>
        </p:nvSpPr>
        <p:spPr bwMode="auto">
          <a:xfrm>
            <a:off x="174825" y="1628800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13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126" name="직사각형 152"/>
          <p:cNvSpPr>
            <a:spLocks noChangeArrowheads="1"/>
          </p:cNvSpPr>
          <p:nvPr/>
        </p:nvSpPr>
        <p:spPr bwMode="auto">
          <a:xfrm>
            <a:off x="1879159" y="1020214"/>
            <a:ext cx="3996854" cy="226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ko-KR" altLang="en-US" sz="1000" b="1" dirty="0">
                <a:latin typeface="Trebuchet MS" pitchFamily="34" charset="0"/>
              </a:rPr>
              <a:t>신발</a:t>
            </a:r>
            <a:r>
              <a:rPr lang="en-US" altLang="ko-KR" sz="1000" b="1" dirty="0">
                <a:latin typeface="Trebuchet MS" pitchFamily="34" charset="0"/>
              </a:rPr>
              <a:t>        </a:t>
            </a:r>
            <a:r>
              <a:rPr lang="ko-KR" altLang="en-US" sz="1000" b="1" dirty="0" err="1">
                <a:latin typeface="Trebuchet MS" pitchFamily="34" charset="0"/>
              </a:rPr>
              <a:t>어패럴</a:t>
            </a:r>
            <a:r>
              <a:rPr lang="ko-KR" altLang="en-US" sz="1000" b="1" dirty="0">
                <a:latin typeface="Trebuchet MS" pitchFamily="34" charset="0"/>
              </a:rPr>
              <a:t> </a:t>
            </a:r>
            <a:r>
              <a:rPr lang="en-US" altLang="ko-KR" sz="1000" b="1" dirty="0">
                <a:latin typeface="Trebuchet MS" pitchFamily="34" charset="0"/>
              </a:rPr>
              <a:t>&amp;</a:t>
            </a:r>
            <a:r>
              <a:rPr lang="ko-KR" altLang="en-US" sz="1000" b="1" dirty="0">
                <a:latin typeface="Trebuchet MS" pitchFamily="34" charset="0"/>
              </a:rPr>
              <a:t> 액세서리</a:t>
            </a:r>
            <a:r>
              <a:rPr lang="en-US" altLang="ko-KR" sz="1000" b="1" dirty="0">
                <a:latin typeface="Trebuchet MS" pitchFamily="34" charset="0"/>
              </a:rPr>
              <a:t>        </a:t>
            </a:r>
            <a:r>
              <a:rPr lang="ko-KR" altLang="en-US" sz="1000" b="1" dirty="0" err="1">
                <a:latin typeface="Trebuchet MS" pitchFamily="34" charset="0"/>
              </a:rPr>
              <a:t>키즈</a:t>
            </a:r>
            <a:r>
              <a:rPr lang="en-US" altLang="ko-KR" sz="1000" b="1" dirty="0">
                <a:latin typeface="Trebuchet MS" pitchFamily="34" charset="0"/>
              </a:rPr>
              <a:t>        WHAT’S HOT       </a:t>
            </a:r>
            <a:r>
              <a:rPr lang="ko-KR" altLang="en-US" sz="1000" b="1" dirty="0" err="1">
                <a:latin typeface="Trebuchet MS" pitchFamily="34" charset="0"/>
              </a:rPr>
              <a:t>멤버샵</a:t>
            </a:r>
            <a:endParaRPr lang="ko-KR" altLang="en-US" sz="1000" b="1" dirty="0">
              <a:latin typeface="Trebuchet MS" pitchFamily="34" charset="0"/>
            </a:endParaRPr>
          </a:p>
        </p:txBody>
      </p:sp>
      <p:sp>
        <p:nvSpPr>
          <p:cNvPr id="112" name="타원 111"/>
          <p:cNvSpPr/>
          <p:nvPr/>
        </p:nvSpPr>
        <p:spPr bwMode="auto">
          <a:xfrm>
            <a:off x="5814880" y="975412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7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graphicFrame>
        <p:nvGraphicFramePr>
          <p:cNvPr id="45" name="Group 90">
            <a:extLst>
              <a:ext uri="{FF2B5EF4-FFF2-40B4-BE49-F238E27FC236}">
                <a16:creationId xmlns:a16="http://schemas.microsoft.com/office/drawing/2014/main" id="{49555447-1FA1-DC4D-8F8A-F49426C52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499288"/>
              </p:ext>
            </p:extLst>
          </p:nvPr>
        </p:nvGraphicFramePr>
        <p:xfrm>
          <a:off x="9799044" y="70382"/>
          <a:ext cx="2276415" cy="228600"/>
        </p:xfrm>
        <a:graphic>
          <a:graphicData uri="http://schemas.openxmlformats.org/drawingml/2006/table">
            <a:tbl>
              <a:tblPr/>
              <a:tblGrid>
                <a:gridCol w="312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3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0.2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신규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메인 화면설계 신규 작성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</a:tbl>
          </a:graphicData>
        </a:graphic>
      </p:graphicFrame>
      <p:grpSp>
        <p:nvGrpSpPr>
          <p:cNvPr id="46" name="그룹 45">
            <a:extLst>
              <a:ext uri="{FF2B5EF4-FFF2-40B4-BE49-F238E27FC236}">
                <a16:creationId xmlns:a16="http://schemas.microsoft.com/office/drawing/2014/main" id="{378F4849-E048-AD49-820A-5C737F41E14A}"/>
              </a:ext>
            </a:extLst>
          </p:cNvPr>
          <p:cNvGrpSpPr/>
          <p:nvPr/>
        </p:nvGrpSpPr>
        <p:grpSpPr>
          <a:xfrm>
            <a:off x="255187" y="3786740"/>
            <a:ext cx="8847338" cy="585688"/>
            <a:chOff x="4851400" y="1540825"/>
            <a:chExt cx="3657600" cy="585688"/>
          </a:xfrm>
        </p:grpSpPr>
        <p:sp>
          <p:nvSpPr>
            <p:cNvPr id="47" name="자유형 46">
              <a:extLst>
                <a:ext uri="{FF2B5EF4-FFF2-40B4-BE49-F238E27FC236}">
                  <a16:creationId xmlns:a16="http://schemas.microsoft.com/office/drawing/2014/main" id="{3B0E51B9-7B5A-E84B-BF2C-81B891BE0D0A}"/>
                </a:ext>
              </a:extLst>
            </p:cNvPr>
            <p:cNvSpPr/>
            <p:nvPr/>
          </p:nvSpPr>
          <p:spPr>
            <a:xfrm>
              <a:off x="4851400" y="1540825"/>
              <a:ext cx="3657600" cy="457891"/>
            </a:xfrm>
            <a:custGeom>
              <a:avLst/>
              <a:gdLst>
                <a:gd name="connsiteX0" fmla="*/ 0 w 3657600"/>
                <a:gd name="connsiteY0" fmla="*/ 423442 h 457891"/>
                <a:gd name="connsiteX1" fmla="*/ 1202267 w 3657600"/>
                <a:gd name="connsiteY1" fmla="*/ 108 h 457891"/>
                <a:gd name="connsiteX2" fmla="*/ 2709333 w 3657600"/>
                <a:gd name="connsiteY2" fmla="*/ 457308 h 457891"/>
                <a:gd name="connsiteX3" fmla="*/ 3657600 w 3657600"/>
                <a:gd name="connsiteY3" fmla="*/ 76308 h 457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57600" h="457891">
                  <a:moveTo>
                    <a:pt x="0" y="423442"/>
                  </a:moveTo>
                  <a:cubicBezTo>
                    <a:pt x="375356" y="208953"/>
                    <a:pt x="750712" y="-5536"/>
                    <a:pt x="1202267" y="108"/>
                  </a:cubicBezTo>
                  <a:cubicBezTo>
                    <a:pt x="1653822" y="5752"/>
                    <a:pt x="2300111" y="444608"/>
                    <a:pt x="2709333" y="457308"/>
                  </a:cubicBezTo>
                  <a:cubicBezTo>
                    <a:pt x="3118555" y="470008"/>
                    <a:pt x="3388077" y="273158"/>
                    <a:pt x="3657600" y="76308"/>
                  </a:cubicBezTo>
                </a:path>
              </a:pathLst>
            </a:custGeom>
            <a:noFill/>
            <a:ln w="3175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자유형 47">
              <a:extLst>
                <a:ext uri="{FF2B5EF4-FFF2-40B4-BE49-F238E27FC236}">
                  <a16:creationId xmlns:a16="http://schemas.microsoft.com/office/drawing/2014/main" id="{F1EFB163-FE76-E043-8700-898D56F3E9D1}"/>
                </a:ext>
              </a:extLst>
            </p:cNvPr>
            <p:cNvSpPr/>
            <p:nvPr/>
          </p:nvSpPr>
          <p:spPr>
            <a:xfrm>
              <a:off x="4851400" y="1668622"/>
              <a:ext cx="3657600" cy="457891"/>
            </a:xfrm>
            <a:custGeom>
              <a:avLst/>
              <a:gdLst>
                <a:gd name="connsiteX0" fmla="*/ 0 w 3657600"/>
                <a:gd name="connsiteY0" fmla="*/ 423442 h 457891"/>
                <a:gd name="connsiteX1" fmla="*/ 1202267 w 3657600"/>
                <a:gd name="connsiteY1" fmla="*/ 108 h 457891"/>
                <a:gd name="connsiteX2" fmla="*/ 2709333 w 3657600"/>
                <a:gd name="connsiteY2" fmla="*/ 457308 h 457891"/>
                <a:gd name="connsiteX3" fmla="*/ 3657600 w 3657600"/>
                <a:gd name="connsiteY3" fmla="*/ 76308 h 457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57600" h="457891">
                  <a:moveTo>
                    <a:pt x="0" y="423442"/>
                  </a:moveTo>
                  <a:cubicBezTo>
                    <a:pt x="375356" y="208953"/>
                    <a:pt x="750712" y="-5536"/>
                    <a:pt x="1202267" y="108"/>
                  </a:cubicBezTo>
                  <a:cubicBezTo>
                    <a:pt x="1653822" y="5752"/>
                    <a:pt x="2300111" y="444608"/>
                    <a:pt x="2709333" y="457308"/>
                  </a:cubicBezTo>
                  <a:cubicBezTo>
                    <a:pt x="3118555" y="470008"/>
                    <a:pt x="3388077" y="273158"/>
                    <a:pt x="3657600" y="76308"/>
                  </a:cubicBezTo>
                </a:path>
              </a:pathLst>
            </a:custGeom>
            <a:noFill/>
            <a:ln w="3175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9BA3C88-8641-CC41-A46D-FE974F753DB5}"/>
              </a:ext>
            </a:extLst>
          </p:cNvPr>
          <p:cNvSpPr>
            <a:spLocks noChangeAspect="1"/>
          </p:cNvSpPr>
          <p:nvPr/>
        </p:nvSpPr>
        <p:spPr bwMode="auto">
          <a:xfrm>
            <a:off x="333139" y="4191435"/>
            <a:ext cx="1622402" cy="1076577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983885E-3EBA-754D-B3D9-C7858BF36F42}"/>
              </a:ext>
            </a:extLst>
          </p:cNvPr>
          <p:cNvSpPr>
            <a:spLocks noChangeAspect="1"/>
          </p:cNvSpPr>
          <p:nvPr/>
        </p:nvSpPr>
        <p:spPr bwMode="auto">
          <a:xfrm>
            <a:off x="6989069" y="4191435"/>
            <a:ext cx="1985890" cy="1076577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59" name="직사각형 152">
            <a:extLst>
              <a:ext uri="{FF2B5EF4-FFF2-40B4-BE49-F238E27FC236}">
                <a16:creationId xmlns:a16="http://schemas.microsoft.com/office/drawing/2014/main" id="{5C25F6B8-CD5E-F440-9510-889A5278D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119" y="4276221"/>
            <a:ext cx="784436" cy="811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t" anchorCtr="0">
            <a:spAutoFit/>
          </a:bodyPr>
          <a:lstStyle/>
          <a:p>
            <a:r>
              <a:rPr lang="ko-KR" altLang="en-US" sz="800" dirty="0" err="1">
                <a:latin typeface="Trebuchet MS" pitchFamily="34" charset="0"/>
              </a:rPr>
              <a:t>매장찾기</a:t>
            </a:r>
            <a:endParaRPr lang="en-US" altLang="ko-KR" sz="800" dirty="0">
              <a:latin typeface="Trebuchet MS" pitchFamily="34" charset="0"/>
            </a:endParaRPr>
          </a:p>
          <a:p>
            <a:endParaRPr lang="en-US" altLang="ko-KR" sz="800" dirty="0">
              <a:latin typeface="Trebuchet MS" pitchFamily="34" charset="0"/>
            </a:endParaRPr>
          </a:p>
          <a:p>
            <a:r>
              <a:rPr lang="en-US" altLang="ko-KR" sz="800" dirty="0">
                <a:latin typeface="Trebuchet MS" pitchFamily="34" charset="0"/>
              </a:rPr>
              <a:t>LET’s CONNECT</a:t>
            </a:r>
          </a:p>
          <a:p>
            <a:endParaRPr lang="en-US" altLang="ko-KR" sz="800" dirty="0">
              <a:latin typeface="Trebuchet MS" pitchFamily="34" charset="0"/>
            </a:endParaRPr>
          </a:p>
          <a:p>
            <a:r>
              <a:rPr lang="ko-KR" altLang="en-US" sz="800" dirty="0">
                <a:latin typeface="Trebuchet MS" pitchFamily="34" charset="0"/>
              </a:rPr>
              <a:t> 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Facebook</a:t>
            </a:r>
          </a:p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  Instagram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1BC902B-6776-7F4C-A8F2-DC49C47B65A9}"/>
              </a:ext>
            </a:extLst>
          </p:cNvPr>
          <p:cNvSpPr>
            <a:spLocks noChangeAspect="1"/>
          </p:cNvSpPr>
          <p:nvPr/>
        </p:nvSpPr>
        <p:spPr bwMode="auto">
          <a:xfrm>
            <a:off x="1957232" y="4191435"/>
            <a:ext cx="1622402" cy="1076577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E80D30F-A977-A74A-832E-88E2ED78BFAE}"/>
              </a:ext>
            </a:extLst>
          </p:cNvPr>
          <p:cNvSpPr>
            <a:spLocks noChangeAspect="1"/>
          </p:cNvSpPr>
          <p:nvPr/>
        </p:nvSpPr>
        <p:spPr bwMode="auto">
          <a:xfrm>
            <a:off x="3578909" y="4191435"/>
            <a:ext cx="1622402" cy="1076577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67BCC8B-8163-3B4A-B8B2-453E8057C427}"/>
              </a:ext>
            </a:extLst>
          </p:cNvPr>
          <p:cNvSpPr>
            <a:spLocks noChangeAspect="1"/>
          </p:cNvSpPr>
          <p:nvPr/>
        </p:nvSpPr>
        <p:spPr bwMode="auto">
          <a:xfrm>
            <a:off x="5201311" y="4188773"/>
            <a:ext cx="1787756" cy="1076577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64" name="직사각형 152">
            <a:extLst>
              <a:ext uri="{FF2B5EF4-FFF2-40B4-BE49-F238E27FC236}">
                <a16:creationId xmlns:a16="http://schemas.microsoft.com/office/drawing/2014/main" id="{B457F8A8-4BD8-DC49-BD5A-8AE922628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4051" y="4276221"/>
            <a:ext cx="821306" cy="688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t" anchorCtr="0">
            <a:spAutoFit/>
          </a:bodyPr>
          <a:lstStyle/>
          <a:p>
            <a:r>
              <a:rPr lang="en-US" altLang="ko-KR" sz="800" dirty="0">
                <a:latin typeface="Trebuchet MS" pitchFamily="34" charset="0"/>
              </a:rPr>
              <a:t>ABOUT</a:t>
            </a:r>
          </a:p>
          <a:p>
            <a:endParaRPr lang="en-US" altLang="ko-KR" sz="800" dirty="0">
              <a:latin typeface="Trebuchet MS" pitchFamily="34" charset="0"/>
            </a:endParaRPr>
          </a:p>
          <a:p>
            <a:r>
              <a:rPr lang="ko-KR" altLang="en-US" sz="800" dirty="0" err="1">
                <a:latin typeface="Trebuchet MS" pitchFamily="34" charset="0"/>
              </a:rPr>
              <a:t>컨버스에</a:t>
            </a:r>
            <a:r>
              <a:rPr lang="ko-KR" altLang="en-US" sz="800" dirty="0">
                <a:latin typeface="Trebuchet MS" pitchFamily="34" charset="0"/>
              </a:rPr>
              <a:t> 대하여</a:t>
            </a:r>
            <a:endParaRPr lang="en-US" altLang="ko-KR" sz="800" dirty="0">
              <a:latin typeface="Trebuchet MS" pitchFamily="34" charset="0"/>
            </a:endParaRPr>
          </a:p>
          <a:p>
            <a:endParaRPr lang="en-US" altLang="ko-KR" sz="800" dirty="0">
              <a:latin typeface="Trebuchet MS" pitchFamily="34" charset="0"/>
            </a:endParaRPr>
          </a:p>
          <a:p>
            <a:r>
              <a:rPr lang="ko-KR" altLang="en-US" sz="800" dirty="0">
                <a:latin typeface="Trebuchet MS" pitchFamily="34" charset="0"/>
              </a:rPr>
              <a:t>고객지원센터</a:t>
            </a:r>
            <a:endParaRPr lang="en-US" altLang="ko-KR" sz="800" dirty="0">
              <a:latin typeface="Trebuchet MS" pitchFamily="34" charset="0"/>
            </a:endParaRPr>
          </a:p>
        </p:txBody>
      </p:sp>
      <p:sp>
        <p:nvSpPr>
          <p:cNvPr id="65" name="직사각형 152">
            <a:extLst>
              <a:ext uri="{FF2B5EF4-FFF2-40B4-BE49-F238E27FC236}">
                <a16:creationId xmlns:a16="http://schemas.microsoft.com/office/drawing/2014/main" id="{8A93833F-4C3F-B34B-ADF5-6B0032C87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1430" y="4276221"/>
            <a:ext cx="851763" cy="688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t" anchorCtr="0">
            <a:spAutoFit/>
          </a:bodyPr>
          <a:lstStyle/>
          <a:p>
            <a:r>
              <a:rPr lang="en-US" altLang="ko-KR" sz="800" dirty="0">
                <a:latin typeface="Trebuchet MS" pitchFamily="34" charset="0"/>
              </a:rPr>
              <a:t>SHOPPINGABOUT</a:t>
            </a:r>
          </a:p>
          <a:p>
            <a:endParaRPr lang="en-US" altLang="ko-KR" sz="800" dirty="0">
              <a:latin typeface="Trebuchet MS" pitchFamily="34" charset="0"/>
            </a:endParaRPr>
          </a:p>
          <a:p>
            <a:r>
              <a:rPr lang="ko-KR" altLang="en-US" sz="800" dirty="0">
                <a:latin typeface="Trebuchet MS" pitchFamily="34" charset="0"/>
              </a:rPr>
              <a:t>회원가입</a:t>
            </a:r>
            <a:endParaRPr lang="en-US" altLang="ko-KR" sz="800" dirty="0">
              <a:latin typeface="Trebuchet MS" pitchFamily="34" charset="0"/>
            </a:endParaRPr>
          </a:p>
          <a:p>
            <a:endParaRPr lang="en-US" altLang="ko-KR" sz="800" dirty="0">
              <a:latin typeface="Trebuchet MS" pitchFamily="34" charset="0"/>
            </a:endParaRPr>
          </a:p>
          <a:p>
            <a:r>
              <a:rPr lang="ko-KR" altLang="en-US" sz="800" dirty="0">
                <a:latin typeface="Trebuchet MS" pitchFamily="34" charset="0"/>
              </a:rPr>
              <a:t>주문</a:t>
            </a:r>
            <a:r>
              <a:rPr lang="en-US" altLang="ko-KR" sz="800" dirty="0">
                <a:latin typeface="Trebuchet MS" pitchFamily="34" charset="0"/>
              </a:rPr>
              <a:t>/</a:t>
            </a:r>
            <a:r>
              <a:rPr lang="ko-KR" altLang="en-US" sz="800" dirty="0">
                <a:latin typeface="Trebuchet MS" pitchFamily="34" charset="0"/>
              </a:rPr>
              <a:t>배송 조회</a:t>
            </a:r>
            <a:endParaRPr lang="en-US" altLang="ko-KR" sz="800" dirty="0">
              <a:latin typeface="Trebuchet MS" pitchFamily="34" charset="0"/>
            </a:endParaRPr>
          </a:p>
        </p:txBody>
      </p:sp>
      <p:sp>
        <p:nvSpPr>
          <p:cNvPr id="66" name="직사각형 152">
            <a:extLst>
              <a:ext uri="{FF2B5EF4-FFF2-40B4-BE49-F238E27FC236}">
                <a16:creationId xmlns:a16="http://schemas.microsoft.com/office/drawing/2014/main" id="{F57393CF-1348-8D42-B59B-9830F29BB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2987" y="4276221"/>
            <a:ext cx="996033" cy="703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t" anchorCtr="0">
            <a:spAutoFit/>
          </a:bodyPr>
          <a:lstStyle/>
          <a:p>
            <a:r>
              <a:rPr lang="en-US" altLang="ko-KR" sz="800" dirty="0">
                <a:latin typeface="Trebuchet MS" pitchFamily="34" charset="0"/>
              </a:rPr>
              <a:t>LEGAL</a:t>
            </a:r>
          </a:p>
          <a:p>
            <a:endParaRPr lang="en-US" altLang="ko-KR" sz="800" dirty="0">
              <a:latin typeface="Trebuchet MS" pitchFamily="34" charset="0"/>
            </a:endParaRPr>
          </a:p>
          <a:p>
            <a:r>
              <a:rPr lang="ko-KR" altLang="en-US" sz="800" dirty="0">
                <a:latin typeface="Trebuchet MS" pitchFamily="34" charset="0"/>
              </a:rPr>
              <a:t>이용약관</a:t>
            </a:r>
            <a:endParaRPr lang="en-US" altLang="ko-KR" sz="800" dirty="0">
              <a:latin typeface="Trebuchet MS" pitchFamily="34" charset="0"/>
            </a:endParaRPr>
          </a:p>
          <a:p>
            <a:endParaRPr lang="en-US" altLang="ko-KR" sz="800" dirty="0">
              <a:latin typeface="Trebuchet MS" pitchFamily="34" charset="0"/>
            </a:endParaRPr>
          </a:p>
          <a:p>
            <a:r>
              <a:rPr lang="ko-KR" altLang="en-US" sz="900" b="1" dirty="0">
                <a:latin typeface="Trebuchet MS" pitchFamily="34" charset="0"/>
              </a:rPr>
              <a:t>개인정보처리방침</a:t>
            </a:r>
            <a:endParaRPr lang="en-US" altLang="ko-KR" sz="900" b="1" dirty="0">
              <a:latin typeface="Trebuchet MS" pitchFamily="34" charset="0"/>
            </a:endParaRPr>
          </a:p>
        </p:txBody>
      </p:sp>
      <p:sp>
        <p:nvSpPr>
          <p:cNvPr id="67" name="직사각형 152">
            <a:extLst>
              <a:ext uri="{FF2B5EF4-FFF2-40B4-BE49-F238E27FC236}">
                <a16:creationId xmlns:a16="http://schemas.microsoft.com/office/drawing/2014/main" id="{5714FC8E-E1C2-994C-8109-9F243CD55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6724" y="4276221"/>
            <a:ext cx="553604" cy="688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t" anchorCtr="0">
            <a:spAutoFit/>
          </a:bodyPr>
          <a:lstStyle/>
          <a:p>
            <a:r>
              <a:rPr lang="en-US" altLang="ko-KR" sz="800" dirty="0">
                <a:latin typeface="Trebuchet MS" pitchFamily="34" charset="0"/>
              </a:rPr>
              <a:t>NIKE SITES</a:t>
            </a:r>
          </a:p>
          <a:p>
            <a:endParaRPr lang="en-US" altLang="ko-KR" sz="800" dirty="0">
              <a:latin typeface="Trebuchet MS" pitchFamily="34" charset="0"/>
            </a:endParaRPr>
          </a:p>
          <a:p>
            <a:r>
              <a:rPr lang="en-US" altLang="ko-KR" sz="800" dirty="0">
                <a:latin typeface="Trebuchet MS" pitchFamily="34" charset="0"/>
              </a:rPr>
              <a:t>NIKE</a:t>
            </a:r>
          </a:p>
          <a:p>
            <a:endParaRPr lang="en-US" altLang="ko-KR" sz="800" dirty="0">
              <a:latin typeface="Trebuchet MS" pitchFamily="34" charset="0"/>
            </a:endParaRPr>
          </a:p>
          <a:p>
            <a:r>
              <a:rPr lang="en-US" altLang="ko-KR" sz="800" dirty="0">
                <a:latin typeface="Trebuchet MS" pitchFamily="34" charset="0"/>
              </a:rPr>
              <a:t>Jordan</a:t>
            </a:r>
          </a:p>
        </p:txBody>
      </p:sp>
      <p:sp>
        <p:nvSpPr>
          <p:cNvPr id="68" name="직사각형 152">
            <a:extLst>
              <a:ext uri="{FF2B5EF4-FFF2-40B4-BE49-F238E27FC236}">
                <a16:creationId xmlns:a16="http://schemas.microsoft.com/office/drawing/2014/main" id="{4CDB1AF5-A1BB-7746-A34B-8D1A7E3A0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277" y="5321105"/>
            <a:ext cx="4032120" cy="56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t" anchorCtr="0">
            <a:spAutoFit/>
          </a:bodyPr>
          <a:lstStyle/>
          <a:p>
            <a:r>
              <a:rPr lang="en-US" altLang="ko-KR" sz="800" dirty="0">
                <a:latin typeface="Trebuchet MS" pitchFamily="34" charset="0"/>
              </a:rPr>
              <a:t>(</a:t>
            </a:r>
            <a:r>
              <a:rPr lang="ko-KR" altLang="en-US" sz="800" dirty="0">
                <a:latin typeface="Trebuchet MS" pitchFamily="34" charset="0"/>
              </a:rPr>
              <a:t>유</a:t>
            </a:r>
            <a:r>
              <a:rPr lang="en-US" altLang="ko-KR" sz="800" dirty="0">
                <a:latin typeface="Trebuchet MS" pitchFamily="34" charset="0"/>
              </a:rPr>
              <a:t>)</a:t>
            </a:r>
            <a:r>
              <a:rPr lang="ko-KR" altLang="en-US" sz="800" dirty="0" err="1">
                <a:latin typeface="Trebuchet MS" pitchFamily="34" charset="0"/>
              </a:rPr>
              <a:t>컨버스코리아</a:t>
            </a:r>
            <a:r>
              <a:rPr lang="ko-KR" altLang="en-US" sz="800" dirty="0">
                <a:latin typeface="Trebuchet MS" pitchFamily="34" charset="0"/>
              </a:rPr>
              <a:t> 대표이사 주형준 개인정보책임 주형준 사업자등록번호 </a:t>
            </a:r>
            <a:r>
              <a:rPr lang="en-US" altLang="ko-KR" sz="800" dirty="0">
                <a:latin typeface="Trebuchet MS" pitchFamily="34" charset="0"/>
              </a:rPr>
              <a:t>220-88-74818</a:t>
            </a:r>
            <a:br>
              <a:rPr lang="en-US" altLang="ko-KR" sz="800" dirty="0">
                <a:latin typeface="Trebuchet MS" pitchFamily="34" charset="0"/>
              </a:rPr>
            </a:br>
            <a:r>
              <a:rPr lang="ko-KR" altLang="en-US" sz="800" dirty="0" err="1">
                <a:latin typeface="Trebuchet MS" pitchFamily="34" charset="0"/>
              </a:rPr>
              <a:t>통신판매업</a:t>
            </a:r>
            <a:r>
              <a:rPr lang="ko-KR" altLang="en-US" sz="800" dirty="0">
                <a:latin typeface="Trebuchet MS" pitchFamily="34" charset="0"/>
              </a:rPr>
              <a:t> </a:t>
            </a:r>
            <a:r>
              <a:rPr lang="ko-KR" altLang="en-US" sz="800" dirty="0" err="1">
                <a:latin typeface="Trebuchet MS" pitchFamily="34" charset="0"/>
              </a:rPr>
              <a:t>신고번호</a:t>
            </a:r>
            <a:r>
              <a:rPr lang="en-US" altLang="ko-KR" sz="800" dirty="0">
                <a:latin typeface="Trebuchet MS" pitchFamily="34" charset="0"/>
              </a:rPr>
              <a:t>: </a:t>
            </a:r>
            <a:r>
              <a:rPr lang="ko-KR" altLang="en-US" sz="800" dirty="0">
                <a:latin typeface="Trebuchet MS" pitchFamily="34" charset="0"/>
              </a:rPr>
              <a:t>제</a:t>
            </a:r>
            <a:r>
              <a:rPr lang="en-US" altLang="ko-KR" sz="800" dirty="0">
                <a:latin typeface="Trebuchet MS" pitchFamily="34" charset="0"/>
              </a:rPr>
              <a:t>2016-</a:t>
            </a:r>
            <a:r>
              <a:rPr lang="ko-KR" altLang="en-US" sz="800" dirty="0">
                <a:latin typeface="Trebuchet MS" pitchFamily="34" charset="0"/>
              </a:rPr>
              <a:t>서울강남</a:t>
            </a:r>
            <a:r>
              <a:rPr lang="en-US" altLang="ko-KR" sz="800" dirty="0">
                <a:latin typeface="Trebuchet MS" pitchFamily="34" charset="0"/>
              </a:rPr>
              <a:t>-00478</a:t>
            </a:r>
            <a:r>
              <a:rPr lang="ko-KR" altLang="en-US" sz="800" dirty="0">
                <a:latin typeface="Trebuchet MS" pitchFamily="34" charset="0"/>
              </a:rPr>
              <a:t>호 </a:t>
            </a:r>
            <a:r>
              <a:rPr lang="ko-KR" altLang="en-US" sz="800" b="1" dirty="0">
                <a:latin typeface="Trebuchet MS" pitchFamily="34" charset="0"/>
              </a:rPr>
              <a:t>통신판매업자 신원정보 확인</a:t>
            </a:r>
            <a:r>
              <a:rPr lang="ko-KR" altLang="en-US" sz="800" dirty="0">
                <a:latin typeface="Trebuchet MS" pitchFamily="34" charset="0"/>
              </a:rPr>
              <a:t> </a:t>
            </a:r>
            <a:br>
              <a:rPr lang="ko-KR" altLang="en-US" sz="800" dirty="0">
                <a:latin typeface="Trebuchet MS" pitchFamily="34" charset="0"/>
              </a:rPr>
            </a:br>
            <a:r>
              <a:rPr lang="ko-KR" altLang="en-US" sz="800" dirty="0">
                <a:latin typeface="Trebuchet MS" pitchFamily="34" charset="0"/>
              </a:rPr>
              <a:t>주소</a:t>
            </a:r>
            <a:r>
              <a:rPr lang="en-US" altLang="ko-KR" sz="800" dirty="0">
                <a:latin typeface="Trebuchet MS" pitchFamily="34" charset="0"/>
              </a:rPr>
              <a:t>: </a:t>
            </a:r>
            <a:r>
              <a:rPr lang="ko-KR" altLang="en-US" sz="800" dirty="0">
                <a:latin typeface="Trebuchet MS" pitchFamily="34" charset="0"/>
              </a:rPr>
              <a:t>서울시 강남구 </a:t>
            </a:r>
            <a:r>
              <a:rPr lang="ko-KR" altLang="en-US" sz="800" dirty="0" err="1">
                <a:latin typeface="Trebuchet MS" pitchFamily="34" charset="0"/>
              </a:rPr>
              <a:t>테헤란로</a:t>
            </a:r>
            <a:r>
              <a:rPr lang="ko-KR" altLang="en-US" sz="800" dirty="0">
                <a:latin typeface="Trebuchet MS" pitchFamily="34" charset="0"/>
              </a:rPr>
              <a:t> </a:t>
            </a:r>
            <a:r>
              <a:rPr lang="en-US" altLang="ko-KR" sz="800" dirty="0">
                <a:latin typeface="Trebuchet MS" pitchFamily="34" charset="0"/>
              </a:rPr>
              <a:t>152 </a:t>
            </a:r>
            <a:r>
              <a:rPr lang="ko-KR" altLang="en-US" sz="800" dirty="0" err="1">
                <a:latin typeface="Trebuchet MS" pitchFamily="34" charset="0"/>
              </a:rPr>
              <a:t>강남파이낸스센터</a:t>
            </a:r>
            <a:r>
              <a:rPr lang="ko-KR" altLang="en-US" sz="800" dirty="0">
                <a:latin typeface="Trebuchet MS" pitchFamily="34" charset="0"/>
              </a:rPr>
              <a:t> </a:t>
            </a:r>
            <a:r>
              <a:rPr lang="en-US" altLang="ko-KR" sz="800" dirty="0">
                <a:latin typeface="Trebuchet MS" pitchFamily="34" charset="0"/>
              </a:rPr>
              <a:t>33F TEL. 080-987-0182</a:t>
            </a:r>
            <a:br>
              <a:rPr lang="en-US" altLang="ko-KR" sz="800" dirty="0">
                <a:latin typeface="Trebuchet MS" pitchFamily="34" charset="0"/>
              </a:rPr>
            </a:br>
            <a:r>
              <a:rPr lang="en-US" altLang="ko-KR" sz="800" dirty="0">
                <a:latin typeface="Trebuchet MS" pitchFamily="34" charset="0"/>
              </a:rPr>
              <a:t>2016 Converse Korea LLC. All Rights Reserved.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70" name="직사각형 152">
            <a:extLst>
              <a:ext uri="{FF2B5EF4-FFF2-40B4-BE49-F238E27FC236}">
                <a16:creationId xmlns:a16="http://schemas.microsoft.com/office/drawing/2014/main" id="{58E1CBEF-8838-D44F-8373-889BFD055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3007" y="5321105"/>
            <a:ext cx="3291533" cy="688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t" anchorCtr="0">
            <a:spAutoFit/>
          </a:bodyPr>
          <a:lstStyle/>
          <a:p>
            <a:r>
              <a:rPr lang="ko-KR" altLang="en-US" sz="800" dirty="0">
                <a:latin typeface="Trebuchet MS" pitchFamily="34" charset="0"/>
              </a:rPr>
              <a:t>소비자피해 보증보험</a:t>
            </a:r>
            <a:br>
              <a:rPr lang="ko-KR" altLang="en-US" sz="800" dirty="0">
                <a:latin typeface="Trebuchet MS" pitchFamily="34" charset="0"/>
              </a:rPr>
            </a:br>
            <a:r>
              <a:rPr lang="ko-KR" altLang="en-US" sz="800" dirty="0">
                <a:latin typeface="Trebuchet MS" pitchFamily="34" charset="0"/>
              </a:rPr>
              <a:t>고객님은 안전거래를 위해 현금 등으로 </a:t>
            </a:r>
            <a:r>
              <a:rPr lang="ko-KR" altLang="en-US" sz="800" dirty="0" err="1">
                <a:latin typeface="Trebuchet MS" pitchFamily="34" charset="0"/>
              </a:rPr>
              <a:t>결제시</a:t>
            </a:r>
            <a:r>
              <a:rPr lang="ko-KR" altLang="en-US" sz="800" dirty="0">
                <a:latin typeface="Trebuchet MS" pitchFamily="34" charset="0"/>
              </a:rPr>
              <a:t> 저희 쇼핑몰에서 가입한</a:t>
            </a:r>
            <a:br>
              <a:rPr lang="ko-KR" altLang="en-US" sz="800" dirty="0">
                <a:latin typeface="Trebuchet MS" pitchFamily="34" charset="0"/>
              </a:rPr>
            </a:br>
            <a:r>
              <a:rPr lang="ko-KR" altLang="en-US" sz="800" dirty="0">
                <a:latin typeface="Trebuchet MS" pitchFamily="34" charset="0"/>
              </a:rPr>
              <a:t>구매안전서비스 소비자피해보증보험 서비스를 이용하실 수 있습니다</a:t>
            </a:r>
            <a:r>
              <a:rPr lang="en-US" altLang="ko-KR" sz="800" dirty="0">
                <a:latin typeface="Trebuchet MS" pitchFamily="34" charset="0"/>
              </a:rPr>
              <a:t>. </a:t>
            </a:r>
            <a:br>
              <a:rPr lang="en-US" altLang="ko-KR" sz="800" dirty="0">
                <a:latin typeface="Trebuchet MS" pitchFamily="34" charset="0"/>
              </a:rPr>
            </a:br>
            <a:r>
              <a:rPr lang="ko-KR" altLang="en-US" sz="800" dirty="0" err="1">
                <a:latin typeface="Trebuchet MS" pitchFamily="34" charset="0"/>
              </a:rPr>
              <a:t>보증대상</a:t>
            </a:r>
            <a:r>
              <a:rPr lang="en-US" altLang="ko-KR" sz="800" dirty="0">
                <a:latin typeface="Trebuchet MS" pitchFamily="34" charset="0"/>
              </a:rPr>
              <a:t>: </a:t>
            </a:r>
            <a:r>
              <a:rPr lang="ko-KR" altLang="en-US" sz="800" dirty="0" err="1">
                <a:latin typeface="Trebuchet MS" pitchFamily="34" charset="0"/>
              </a:rPr>
              <a:t>미배송</a:t>
            </a:r>
            <a:r>
              <a:rPr lang="en-US" altLang="ko-KR" sz="800" dirty="0">
                <a:latin typeface="Trebuchet MS" pitchFamily="34" charset="0"/>
              </a:rPr>
              <a:t>, </a:t>
            </a:r>
            <a:r>
              <a:rPr lang="ko-KR" altLang="en-US" sz="800" dirty="0">
                <a:latin typeface="Trebuchet MS" pitchFamily="34" charset="0"/>
              </a:rPr>
              <a:t>반품</a:t>
            </a:r>
            <a:r>
              <a:rPr lang="en-US" altLang="ko-KR" sz="800" dirty="0">
                <a:latin typeface="Trebuchet MS" pitchFamily="34" charset="0"/>
              </a:rPr>
              <a:t>/</a:t>
            </a:r>
            <a:r>
              <a:rPr lang="ko-KR" altLang="en-US" sz="800" dirty="0" err="1">
                <a:latin typeface="Trebuchet MS" pitchFamily="34" charset="0"/>
              </a:rPr>
              <a:t>환불거부</a:t>
            </a:r>
            <a:r>
              <a:rPr lang="en-US" altLang="ko-KR" sz="800" dirty="0">
                <a:latin typeface="Trebuchet MS" pitchFamily="34" charset="0"/>
              </a:rPr>
              <a:t>, </a:t>
            </a:r>
            <a:r>
              <a:rPr lang="ko-KR" altLang="en-US" sz="800" dirty="0">
                <a:latin typeface="Trebuchet MS" pitchFamily="34" charset="0"/>
              </a:rPr>
              <a:t>쇼핑몰 부도</a:t>
            </a:r>
            <a:br>
              <a:rPr lang="ko-KR" altLang="en-US" sz="800" dirty="0">
                <a:latin typeface="Trebuchet MS" pitchFamily="34" charset="0"/>
              </a:rPr>
            </a:br>
            <a:r>
              <a:rPr lang="ko-KR" altLang="en-US" sz="800" b="1" dirty="0">
                <a:latin typeface="Trebuchet MS" pitchFamily="34" charset="0"/>
              </a:rPr>
              <a:t>보증보험 </a:t>
            </a:r>
            <a:r>
              <a:rPr lang="ko-KR" altLang="en-US" sz="800" b="1" dirty="0" err="1">
                <a:latin typeface="Trebuchet MS" pitchFamily="34" charset="0"/>
              </a:rPr>
              <a:t>가입사실</a:t>
            </a:r>
            <a:r>
              <a:rPr lang="ko-KR" altLang="en-US" sz="800" b="1" dirty="0">
                <a:latin typeface="Trebuchet MS" pitchFamily="34" charset="0"/>
              </a:rPr>
              <a:t> 확인하기</a:t>
            </a:r>
            <a:endParaRPr lang="en-US" altLang="ko-KR" sz="800" b="1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D7905B2-54A8-3146-92FE-46BF50BFA24F}"/>
              </a:ext>
            </a:extLst>
          </p:cNvPr>
          <p:cNvSpPr/>
          <p:nvPr/>
        </p:nvSpPr>
        <p:spPr>
          <a:xfrm>
            <a:off x="301231" y="4185081"/>
            <a:ext cx="8754908" cy="1136023"/>
          </a:xfrm>
          <a:prstGeom prst="rect">
            <a:avLst/>
          </a:prstGeom>
          <a:noFill/>
          <a:ln w="31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CE170D8-FA49-4A49-B738-1C3A1B44B961}"/>
              </a:ext>
            </a:extLst>
          </p:cNvPr>
          <p:cNvSpPr/>
          <p:nvPr/>
        </p:nvSpPr>
        <p:spPr>
          <a:xfrm>
            <a:off x="301230" y="5327459"/>
            <a:ext cx="8782681" cy="686590"/>
          </a:xfrm>
          <a:prstGeom prst="rect">
            <a:avLst/>
          </a:prstGeom>
          <a:noFill/>
          <a:ln w="31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88604AD8-5ED5-6848-AA9B-5EE48616A1DD}"/>
              </a:ext>
            </a:extLst>
          </p:cNvPr>
          <p:cNvSpPr/>
          <p:nvPr/>
        </p:nvSpPr>
        <p:spPr bwMode="auto">
          <a:xfrm>
            <a:off x="241697" y="4198028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14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D063F8ED-298A-CD4E-9EAE-43143D629AE3}"/>
              </a:ext>
            </a:extLst>
          </p:cNvPr>
          <p:cNvSpPr/>
          <p:nvPr/>
        </p:nvSpPr>
        <p:spPr bwMode="auto">
          <a:xfrm>
            <a:off x="222698" y="5284334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15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graphicFrame>
        <p:nvGraphicFramePr>
          <p:cNvPr id="75" name="Group 90">
            <a:extLst>
              <a:ext uri="{FF2B5EF4-FFF2-40B4-BE49-F238E27FC236}">
                <a16:creationId xmlns:a16="http://schemas.microsoft.com/office/drawing/2014/main" id="{49E2A4E2-8C57-4049-A78A-B791AED72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36882"/>
              </p:ext>
            </p:extLst>
          </p:nvPr>
        </p:nvGraphicFramePr>
        <p:xfrm>
          <a:off x="6457367" y="6160166"/>
          <a:ext cx="2676438" cy="801143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2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15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Footer Company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987091"/>
                  </a:ext>
                </a:extLst>
              </a:tr>
              <a:tr h="2982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16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플로팅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배너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(PC,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MC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Main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에 적용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컨텐츠 타입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img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, text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클릭 시 해당 화면으로 이동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407041"/>
                  </a:ext>
                </a:extLst>
              </a:tr>
            </a:tbl>
          </a:graphicData>
        </a:graphic>
      </p:graphicFrame>
      <p:sp>
        <p:nvSpPr>
          <p:cNvPr id="76" name="모서리가 둥근 직사각형 75">
            <a:extLst>
              <a:ext uri="{FF2B5EF4-FFF2-40B4-BE49-F238E27FC236}">
                <a16:creationId xmlns:a16="http://schemas.microsoft.com/office/drawing/2014/main" id="{2AC307F5-FD85-084F-BAD8-DB1087E04FA0}"/>
              </a:ext>
            </a:extLst>
          </p:cNvPr>
          <p:cNvSpPr/>
          <p:nvPr/>
        </p:nvSpPr>
        <p:spPr>
          <a:xfrm>
            <a:off x="8076220" y="5140188"/>
            <a:ext cx="993764" cy="309755"/>
          </a:xfrm>
          <a:prstGeom prst="roundRect">
            <a:avLst>
              <a:gd name="adj" fmla="val 0"/>
            </a:avLst>
          </a:prstGeom>
          <a:solidFill>
            <a:srgbClr val="F4F4F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schemeClr val="tx1"/>
                </a:solidFill>
                <a:latin typeface="Trebuchet MS" pitchFamily="34" charset="0"/>
                <a:ea typeface="돋움" pitchFamily="50" charset="-127"/>
              </a:rPr>
              <a:t>EVENT</a:t>
            </a:r>
            <a:endParaRPr lang="ko-KR" altLang="en-US" sz="1000" dirty="0">
              <a:solidFill>
                <a:schemeClr val="tx1"/>
              </a:solidFill>
              <a:latin typeface="Trebuchet MS" pitchFamily="34" charset="0"/>
              <a:ea typeface="돋움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E9DC72A-AF85-BB4B-9109-7048A35FCC27}"/>
              </a:ext>
            </a:extLst>
          </p:cNvPr>
          <p:cNvSpPr/>
          <p:nvPr/>
        </p:nvSpPr>
        <p:spPr bwMode="auto">
          <a:xfrm>
            <a:off x="7998025" y="5068783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16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285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148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9252482"/>
              </p:ext>
            </p:extLst>
          </p:nvPr>
        </p:nvGraphicFramePr>
        <p:xfrm>
          <a:off x="253508" y="494928"/>
          <a:ext cx="11692431" cy="374379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63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1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37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5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39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날짜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추가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수정 내용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담당자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987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v0.1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2019.08.27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1. </a:t>
                      </a:r>
                      <a:r>
                        <a:rPr lang="ko-KR" altLang="en-US" sz="900" dirty="0"/>
                        <a:t>신규 작성 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/>
                        <a:t>홍태원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987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2019.09.03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1.</a:t>
                      </a:r>
                      <a:r>
                        <a:rPr lang="en-US" altLang="ko-KR" sz="900" baseline="0" dirty="0"/>
                        <a:t> </a:t>
                      </a:r>
                      <a:r>
                        <a:rPr lang="ko-KR" altLang="en-US" sz="900" baseline="0" dirty="0"/>
                        <a:t>작업 날짜 현행화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홍태원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987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2. SITEMAP </a:t>
                      </a:r>
                      <a:r>
                        <a:rPr lang="ko-KR" altLang="en-US" sz="900" dirty="0"/>
                        <a:t>추가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987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2019.09.10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1.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PDP</a:t>
                      </a:r>
                      <a:r>
                        <a:rPr lang="ko-KR" altLang="en-US" sz="900" dirty="0"/>
                        <a:t> 화면 추가</a:t>
                      </a:r>
                      <a:r>
                        <a:rPr lang="en-US" altLang="ko-KR" sz="900" dirty="0"/>
                        <a:t>(PC)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/>
                        <a:t>홍태원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1005628"/>
                  </a:ext>
                </a:extLst>
              </a:tr>
              <a:tr h="233987">
                <a:tc rowSpan="10"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V0.2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0"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2019.09.16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1.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SITEMAP</a:t>
                      </a:r>
                      <a:r>
                        <a:rPr lang="ko-KR" altLang="en-US" sz="900" dirty="0"/>
                        <a:t> 추가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0">
                  <a:txBody>
                    <a:bodyPr/>
                    <a:lstStyle/>
                    <a:p>
                      <a:pPr algn="ctr"/>
                      <a:r>
                        <a:rPr lang="ko-KR" altLang="en-US" sz="900" dirty="0" err="1"/>
                        <a:t>홍태원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250661"/>
                  </a:ext>
                </a:extLst>
              </a:tr>
              <a:tr h="233987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/>
                        <a:t>ㄴ</a:t>
                      </a:r>
                      <a:r>
                        <a:rPr lang="ko-KR" altLang="en-US" sz="900" dirty="0"/>
                        <a:t> </a:t>
                      </a:r>
                      <a:r>
                        <a:rPr lang="ko-KR" altLang="en-US" sz="900" dirty="0" err="1"/>
                        <a:t>마이페이지</a:t>
                      </a:r>
                      <a:r>
                        <a:rPr lang="en-US" altLang="ko-KR" sz="900" dirty="0"/>
                        <a:t>&gt;</a:t>
                      </a:r>
                      <a:r>
                        <a:rPr lang="ko-KR" altLang="en-US" sz="900" dirty="0"/>
                        <a:t>나의 오퍼내역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457384"/>
                  </a:ext>
                </a:extLst>
              </a:tr>
              <a:tr h="233987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/>
                        <a:t>ㄴ</a:t>
                      </a:r>
                      <a:r>
                        <a:rPr lang="ko-KR" altLang="en-US" sz="900" dirty="0"/>
                        <a:t> </a:t>
                      </a:r>
                      <a:r>
                        <a:rPr lang="ko-KR" altLang="en-US" sz="900" dirty="0" err="1"/>
                        <a:t>마이페이지</a:t>
                      </a:r>
                      <a:r>
                        <a:rPr lang="en-US" altLang="ko-KR" sz="900" dirty="0"/>
                        <a:t>&gt;</a:t>
                      </a:r>
                      <a:r>
                        <a:rPr lang="ko-KR" altLang="en-US" sz="900" dirty="0"/>
                        <a:t>나의 입고알림내역</a:t>
                      </a:r>
                      <a:endParaRPr lang="en-US" altLang="ko-KR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9848942"/>
                  </a:ext>
                </a:extLst>
              </a:tr>
              <a:tr h="2339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/>
                        <a:t>ㄴ</a:t>
                      </a:r>
                      <a:r>
                        <a:rPr lang="ko-KR" altLang="en-US" sz="900" dirty="0"/>
                        <a:t> </a:t>
                      </a:r>
                      <a:r>
                        <a:rPr lang="ko-KR" altLang="en-US" sz="900" dirty="0" err="1"/>
                        <a:t>마이페이지</a:t>
                      </a:r>
                      <a:r>
                        <a:rPr lang="en-US" altLang="ko-KR" sz="900" dirty="0"/>
                        <a:t>&gt;</a:t>
                      </a:r>
                      <a:r>
                        <a:rPr lang="ko-KR" altLang="en-US" sz="900" dirty="0"/>
                        <a:t>나의 온라인 추첨 현황</a:t>
                      </a:r>
                      <a:endParaRPr lang="en-US" altLang="ko-KR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728347"/>
                  </a:ext>
                </a:extLst>
              </a:tr>
              <a:tr h="233987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2.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SITEMAP </a:t>
                      </a:r>
                      <a:r>
                        <a:rPr lang="ko-KR" altLang="en-US" sz="900" dirty="0"/>
                        <a:t>수정</a:t>
                      </a:r>
                      <a:endParaRPr lang="en-US" altLang="ko-KR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2184357"/>
                  </a:ext>
                </a:extLst>
              </a:tr>
              <a:tr h="233987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/>
                        <a:t>ㄴ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기존</a:t>
                      </a:r>
                      <a:r>
                        <a:rPr lang="en-US" altLang="ko-KR" sz="900" dirty="0"/>
                        <a:t>)</a:t>
                      </a:r>
                      <a:r>
                        <a:rPr lang="ko-KR" altLang="en-US" sz="900" dirty="0" err="1"/>
                        <a:t>반품신청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 </a:t>
                      </a:r>
                      <a:r>
                        <a:rPr lang="ko-KR" altLang="en-US" sz="900" dirty="0" err="1"/>
                        <a:t>반품현황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-&gt;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수정</a:t>
                      </a:r>
                      <a:r>
                        <a:rPr lang="en-US" altLang="ko-KR" sz="900" dirty="0"/>
                        <a:t>)</a:t>
                      </a:r>
                      <a:r>
                        <a:rPr lang="ko-KR" altLang="en-US" sz="900" dirty="0"/>
                        <a:t>교환 </a:t>
                      </a:r>
                      <a:r>
                        <a:rPr lang="en-US" altLang="ko-KR" sz="900" dirty="0"/>
                        <a:t>&amp;</a:t>
                      </a:r>
                      <a:r>
                        <a:rPr lang="ko-KR" altLang="en-US" sz="900" dirty="0"/>
                        <a:t> 반품 신청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 교환 </a:t>
                      </a:r>
                      <a:r>
                        <a:rPr lang="en-US" altLang="ko-KR" sz="900" dirty="0"/>
                        <a:t>&amp;</a:t>
                      </a:r>
                      <a:r>
                        <a:rPr lang="ko-KR" altLang="en-US" sz="900" dirty="0"/>
                        <a:t> 반품 현황</a:t>
                      </a:r>
                      <a:endParaRPr lang="en-US" altLang="ko-KR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363968"/>
                  </a:ext>
                </a:extLst>
              </a:tr>
              <a:tr h="2339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/>
                        <a:t>ㄴ</a:t>
                      </a:r>
                      <a:r>
                        <a:rPr lang="ko-KR" altLang="en-US" sz="900" dirty="0"/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기존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고객센터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&gt;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컨버스에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대하여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-&gt;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수정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)About Converse&gt;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컨버스에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대하여</a:t>
                      </a:r>
                      <a:endParaRPr lang="en-US" altLang="ko-KR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05511287"/>
                  </a:ext>
                </a:extLst>
              </a:tr>
              <a:tr h="2339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/>
                        <a:t>ㄴ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기존</a:t>
                      </a:r>
                      <a:r>
                        <a:rPr lang="en-US" altLang="ko-KR" sz="900" dirty="0"/>
                        <a:t>)KIDS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-&gt;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수정</a:t>
                      </a:r>
                      <a:r>
                        <a:rPr lang="en-US" altLang="ko-KR" sz="900" dirty="0"/>
                        <a:t>)</a:t>
                      </a:r>
                      <a:r>
                        <a:rPr lang="ko-KR" altLang="en-US" sz="900" dirty="0" err="1"/>
                        <a:t>키즈</a:t>
                      </a:r>
                      <a:r>
                        <a:rPr lang="en-US" altLang="ko-KR" sz="900" dirty="0"/>
                        <a:t> 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262149"/>
                  </a:ext>
                </a:extLst>
              </a:tr>
              <a:tr h="2339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/>
                        <a:t>ㄴ</a:t>
                      </a:r>
                      <a:r>
                        <a:rPr lang="ko-KR" altLang="en-US" sz="900" dirty="0"/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기존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고객센터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-&gt;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수정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)About Converse&gt;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고객지원센터</a:t>
                      </a:r>
                      <a:endParaRPr lang="en-US" altLang="ko-KR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393704"/>
                  </a:ext>
                </a:extLst>
              </a:tr>
              <a:tr h="233987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3.</a:t>
                      </a:r>
                      <a:r>
                        <a:rPr lang="ko-KR" altLang="en-US" sz="900" dirty="0"/>
                        <a:t> 메인 화면설계 신규 작성</a:t>
                      </a:r>
                      <a:endParaRPr lang="en-US" altLang="ko-KR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949504"/>
                  </a:ext>
                </a:extLst>
              </a:tr>
              <a:tr h="233987"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69395"/>
                  </a:ext>
                </a:extLst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46911"/>
          </a:xfrm>
        </p:spPr>
        <p:txBody>
          <a:bodyPr/>
          <a:lstStyle/>
          <a:p>
            <a:pPr algn="l" rtl="0" fontAlgn="auto" latinLnBrk="1"/>
            <a:r>
              <a:rPr lang="en-US" altLang="ko-KR" sz="1200" b="1" kern="1200" dirty="0">
                <a:solidFill>
                  <a:srgbClr val="000000"/>
                </a:solidFill>
                <a:effectLst/>
                <a:latin typeface="+mn-ea"/>
                <a:ea typeface="+mn-ea"/>
                <a:cs typeface="+mn-cs"/>
              </a:rPr>
              <a:t>Revision History</a:t>
            </a:r>
            <a:endParaRPr lang="ko-KR" altLang="ko-KR"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5550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prstClr val="black"/>
              </a:solidFill>
              <a:latin typeface="Trebuchet MS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</p:spPr>
        <p:txBody>
          <a:bodyPr/>
          <a:lstStyle/>
          <a:p>
            <a:pPr algn="l"/>
            <a:r>
              <a:rPr lang="ko-KR" altLang="en-US" sz="1200" b="1" dirty="0">
                <a:solidFill>
                  <a:srgbClr val="000000"/>
                </a:solidFill>
                <a:latin typeface="+mn-ea"/>
              </a:rPr>
              <a:t>공통 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</a:rPr>
              <a:t>– </a:t>
            </a:r>
            <a:r>
              <a:rPr lang="ko-KR" altLang="en-US" sz="1200" b="1" dirty="0" err="1">
                <a:solidFill>
                  <a:srgbClr val="000000"/>
                </a:solidFill>
                <a:latin typeface="+mn-ea"/>
              </a:rPr>
              <a:t>띠배너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</a:rPr>
              <a:t>,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</a:rPr>
              <a:t> 헤더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</a:rPr>
              <a:t>,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200" b="1" dirty="0" err="1">
                <a:solidFill>
                  <a:srgbClr val="000000"/>
                </a:solidFill>
                <a:latin typeface="+mn-ea"/>
              </a:rPr>
              <a:t>푸터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</a:rPr>
              <a:t>,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200" b="1" dirty="0" err="1">
                <a:solidFill>
                  <a:srgbClr val="000000"/>
                </a:solidFill>
                <a:latin typeface="+mn-ea"/>
              </a:rPr>
              <a:t>플로팅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</a:rPr>
              <a:t> 배너</a:t>
            </a:r>
            <a:endParaRPr lang="ko-KR" altLang="ko-KR" dirty="0">
              <a:effectLst/>
              <a:latin typeface="+mn-ea"/>
              <a:ea typeface="+mn-ea"/>
            </a:endParaRPr>
          </a:p>
        </p:txBody>
      </p:sp>
      <p:graphicFrame>
        <p:nvGraphicFramePr>
          <p:cNvPr id="58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736330"/>
              </p:ext>
            </p:extLst>
          </p:nvPr>
        </p:nvGraphicFramePr>
        <p:xfrm>
          <a:off x="9269501" y="558055"/>
          <a:ext cx="2676438" cy="4528366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MN_00000000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text banner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0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국가 전환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kr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(default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값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us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클릭 시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us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사이트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  <a:hlinkClick r:id="rId3"/>
                        </a:rPr>
                        <a:t>www.converse.com/us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새창으로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연결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대메뉴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노출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신발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어패럴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&amp;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액세서리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키즈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WHAT’S HOT,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멤버샵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대메뉴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클릭 시 하위 메뉴로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전환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- (</a:t>
                      </a:r>
                      <a:r>
                        <a:rPr kumimoji="0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img+text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유형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노출 가능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text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클릭 시 해당 상세화면으로 이동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GNB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2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BI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클릭 시 메인화면으로 이동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2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장바구니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icon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클릭 시 장바구니 화면으로 이동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2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8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검색 영역 클릭 시 검색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레이어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팝업 노출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검색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레이어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팝업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(Header Search Dropdown)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은 별도 슬라이드로 내용 추가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2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9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Template : Main Template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노출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82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10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Footer Company Follow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클릭 시 해당 </a:t>
                      </a:r>
                      <a:r>
                        <a:rPr kumimoji="0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url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화면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새창으로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노출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8499584"/>
                  </a:ext>
                </a:extLst>
              </a:tr>
              <a:tr h="2982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11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accordians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Family Sites(Nike, Jordan)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클릭 시 해당 </a:t>
                      </a:r>
                      <a:r>
                        <a:rPr kumimoji="0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url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화면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새창으로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노출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3626581"/>
                  </a:ext>
                </a:extLst>
              </a:tr>
            </a:tbl>
          </a:graphicData>
        </a:graphic>
      </p:graphicFrame>
      <p:sp>
        <p:nvSpPr>
          <p:cNvPr id="96" name="직사각형 95"/>
          <p:cNvSpPr>
            <a:spLocks noChangeAspect="1"/>
          </p:cNvSpPr>
          <p:nvPr/>
        </p:nvSpPr>
        <p:spPr bwMode="auto">
          <a:xfrm>
            <a:off x="616542" y="728700"/>
            <a:ext cx="3454233" cy="315035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[BEST] </a:t>
            </a:r>
            <a:r>
              <a:rPr lang="ko-KR" altLang="en-US" sz="8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컨버스</a:t>
            </a:r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 </a:t>
            </a: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X </a:t>
            </a:r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골프 </a:t>
            </a:r>
            <a:r>
              <a:rPr lang="ko-KR" altLang="en-US" sz="8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르</a:t>
            </a:r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 </a:t>
            </a:r>
            <a:r>
              <a:rPr lang="ko-KR" altLang="en-US" sz="8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플레르</a:t>
            </a:r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* 컬러블록 컬렉션</a:t>
            </a:r>
          </a:p>
        </p:txBody>
      </p:sp>
      <p:sp>
        <p:nvSpPr>
          <p:cNvPr id="45" name="직사각형 44"/>
          <p:cNvSpPr>
            <a:spLocks noChangeAspect="1"/>
          </p:cNvSpPr>
          <p:nvPr/>
        </p:nvSpPr>
        <p:spPr bwMode="auto">
          <a:xfrm>
            <a:off x="616542" y="728700"/>
            <a:ext cx="3454233" cy="5625625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8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46" name="직사각형 45"/>
          <p:cNvSpPr>
            <a:spLocks noChangeAspect="1"/>
          </p:cNvSpPr>
          <p:nvPr/>
        </p:nvSpPr>
        <p:spPr bwMode="auto">
          <a:xfrm>
            <a:off x="4938378" y="728700"/>
            <a:ext cx="3454233" cy="5625625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8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47" name="직사각형 46"/>
          <p:cNvSpPr>
            <a:spLocks noChangeAspect="1"/>
          </p:cNvSpPr>
          <p:nvPr/>
        </p:nvSpPr>
        <p:spPr bwMode="auto">
          <a:xfrm>
            <a:off x="616542" y="1043736"/>
            <a:ext cx="3454233" cy="36003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8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17795" y="1115330"/>
            <a:ext cx="1251725" cy="267651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760182" y="1204150"/>
            <a:ext cx="180020" cy="90010"/>
            <a:chOff x="4430815" y="1988840"/>
            <a:chExt cx="180020" cy="90010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4430815" y="1988840"/>
              <a:ext cx="18002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4430815" y="2033845"/>
              <a:ext cx="18002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4430815" y="2078850"/>
              <a:ext cx="18002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/>
          <p:cNvGrpSpPr/>
          <p:nvPr/>
        </p:nvGrpSpPr>
        <p:grpSpPr>
          <a:xfrm>
            <a:off x="3792332" y="1188236"/>
            <a:ext cx="153733" cy="139254"/>
            <a:chOff x="8192517" y="4007669"/>
            <a:chExt cx="198738" cy="180020"/>
          </a:xfrm>
        </p:grpSpPr>
        <p:sp>
          <p:nvSpPr>
            <p:cNvPr id="56" name="타원 55"/>
            <p:cNvSpPr/>
            <p:nvPr/>
          </p:nvSpPr>
          <p:spPr>
            <a:xfrm>
              <a:off x="8211235" y="4007669"/>
              <a:ext cx="180020" cy="18002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7" name="직선 연결선 56"/>
            <p:cNvCxnSpPr/>
            <p:nvPr/>
          </p:nvCxnSpPr>
          <p:spPr>
            <a:xfrm flipV="1">
              <a:off x="8192517" y="4155157"/>
              <a:ext cx="45005" cy="325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/>
          <p:cNvGrpSpPr/>
          <p:nvPr/>
        </p:nvGrpSpPr>
        <p:grpSpPr>
          <a:xfrm>
            <a:off x="3487023" y="1150401"/>
            <a:ext cx="214801" cy="197506"/>
            <a:chOff x="9246350" y="6101597"/>
            <a:chExt cx="470644" cy="432748"/>
          </a:xfrm>
        </p:grpSpPr>
        <p:sp>
          <p:nvSpPr>
            <p:cNvPr id="60" name="사다리꼴 59"/>
            <p:cNvSpPr/>
            <p:nvPr/>
          </p:nvSpPr>
          <p:spPr>
            <a:xfrm flipH="1" flipV="1">
              <a:off x="9311949" y="6173232"/>
              <a:ext cx="405045" cy="225025"/>
            </a:xfrm>
            <a:prstGeom prst="trapezoid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/>
            <p:cNvSpPr/>
            <p:nvPr/>
          </p:nvSpPr>
          <p:spPr>
            <a:xfrm>
              <a:off x="9383229" y="6438579"/>
              <a:ext cx="95766" cy="95766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9549357" y="6438579"/>
              <a:ext cx="95766" cy="95766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3" name="직선 연결선 62"/>
            <p:cNvCxnSpPr/>
            <p:nvPr/>
          </p:nvCxnSpPr>
          <p:spPr>
            <a:xfrm flipH="1" flipV="1">
              <a:off x="9246350" y="6101597"/>
              <a:ext cx="65599" cy="716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4" name="그림 63"/>
          <p:cNvPicPr>
            <a:picLocks noChangeAspect="1"/>
          </p:cNvPicPr>
          <p:nvPr/>
        </p:nvPicPr>
        <p:blipFill rotWithShape="1">
          <a:blip r:embed="rId5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8521" y="1420709"/>
            <a:ext cx="3432254" cy="359833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6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0055" y="4192514"/>
            <a:ext cx="3432254" cy="215334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6" name="직사각형 65"/>
          <p:cNvSpPr/>
          <p:nvPr/>
        </p:nvSpPr>
        <p:spPr>
          <a:xfrm>
            <a:off x="560385" y="699152"/>
            <a:ext cx="3600400" cy="333269"/>
          </a:xfrm>
          <a:prstGeom prst="rect">
            <a:avLst/>
          </a:prstGeom>
          <a:noFill/>
          <a:ln w="31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 bwMode="auto">
          <a:xfrm>
            <a:off x="454142" y="793396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1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70" name="직사각형 69"/>
          <p:cNvSpPr>
            <a:spLocks noChangeAspect="1"/>
          </p:cNvSpPr>
          <p:nvPr/>
        </p:nvSpPr>
        <p:spPr bwMode="auto">
          <a:xfrm>
            <a:off x="4938378" y="6084295"/>
            <a:ext cx="3454233" cy="270030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8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71" name="직사각형 152"/>
          <p:cNvSpPr>
            <a:spLocks noChangeArrowheads="1"/>
          </p:cNvSpPr>
          <p:nvPr/>
        </p:nvSpPr>
        <p:spPr bwMode="auto">
          <a:xfrm>
            <a:off x="4987360" y="6121403"/>
            <a:ext cx="398113" cy="195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 dirty="0">
                <a:latin typeface="Trebuchet MS" pitchFamily="34" charset="0"/>
              </a:rPr>
              <a:t>KR I US</a:t>
            </a:r>
            <a:endParaRPr lang="ko-KR" altLang="en-US" sz="800" dirty="0">
              <a:latin typeface="Trebuchet MS" pitchFamily="34" charset="0"/>
            </a:endParaRPr>
          </a:p>
        </p:txBody>
      </p:sp>
      <p:sp>
        <p:nvSpPr>
          <p:cNvPr id="72" name="직사각형 152"/>
          <p:cNvSpPr>
            <a:spLocks noChangeArrowheads="1"/>
          </p:cNvSpPr>
          <p:nvPr/>
        </p:nvSpPr>
        <p:spPr bwMode="auto">
          <a:xfrm>
            <a:off x="5999109" y="6121403"/>
            <a:ext cx="2352173" cy="195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pPr algn="r"/>
            <a:r>
              <a:rPr lang="en-US" altLang="ko-KR" sz="800" dirty="0"/>
              <a:t>2019 Converse Korea LLC. All Rights Reserved.</a:t>
            </a:r>
            <a:endParaRPr lang="ko-KR" altLang="en-US" sz="800" dirty="0">
              <a:latin typeface="Trebuchet MS" pitchFamily="34" charset="0"/>
            </a:endParaRPr>
          </a:p>
        </p:txBody>
      </p:sp>
      <p:sp>
        <p:nvSpPr>
          <p:cNvPr id="73" name="타원 72"/>
          <p:cNvSpPr/>
          <p:nvPr/>
        </p:nvSpPr>
        <p:spPr bwMode="auto">
          <a:xfrm>
            <a:off x="4865303" y="6138775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2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74" name="타원 73"/>
          <p:cNvSpPr/>
          <p:nvPr/>
        </p:nvSpPr>
        <p:spPr bwMode="auto">
          <a:xfrm>
            <a:off x="930167" y="1110503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3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60385" y="1411386"/>
            <a:ext cx="3600400" cy="4972487"/>
          </a:xfrm>
          <a:prstGeom prst="rect">
            <a:avLst/>
          </a:prstGeom>
          <a:noFill/>
          <a:ln w="31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 bwMode="auto">
          <a:xfrm>
            <a:off x="445655" y="1431519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9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77" name="타원 76"/>
          <p:cNvSpPr/>
          <p:nvPr/>
        </p:nvSpPr>
        <p:spPr bwMode="auto">
          <a:xfrm>
            <a:off x="1145450" y="788534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4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60385" y="1055154"/>
            <a:ext cx="3600400" cy="333269"/>
          </a:xfrm>
          <a:prstGeom prst="rect">
            <a:avLst/>
          </a:prstGeom>
          <a:noFill/>
          <a:ln w="31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 bwMode="auto">
          <a:xfrm>
            <a:off x="454142" y="1141016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5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80" name="타원 79"/>
          <p:cNvSpPr/>
          <p:nvPr/>
        </p:nvSpPr>
        <p:spPr bwMode="auto">
          <a:xfrm>
            <a:off x="1645405" y="1141016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6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81" name="타원 80"/>
          <p:cNvSpPr/>
          <p:nvPr/>
        </p:nvSpPr>
        <p:spPr bwMode="auto">
          <a:xfrm>
            <a:off x="3363761" y="1110503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7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82" name="타원 81"/>
          <p:cNvSpPr/>
          <p:nvPr/>
        </p:nvSpPr>
        <p:spPr bwMode="auto">
          <a:xfrm>
            <a:off x="3731055" y="1110503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8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851400" y="2258870"/>
            <a:ext cx="3657600" cy="585688"/>
            <a:chOff x="4851400" y="1540825"/>
            <a:chExt cx="3657600" cy="585688"/>
          </a:xfrm>
        </p:grpSpPr>
        <p:sp>
          <p:nvSpPr>
            <p:cNvPr id="6" name="자유형 5"/>
            <p:cNvSpPr/>
            <p:nvPr/>
          </p:nvSpPr>
          <p:spPr>
            <a:xfrm>
              <a:off x="4851400" y="1540825"/>
              <a:ext cx="3657600" cy="457891"/>
            </a:xfrm>
            <a:custGeom>
              <a:avLst/>
              <a:gdLst>
                <a:gd name="connsiteX0" fmla="*/ 0 w 3657600"/>
                <a:gd name="connsiteY0" fmla="*/ 423442 h 457891"/>
                <a:gd name="connsiteX1" fmla="*/ 1202267 w 3657600"/>
                <a:gd name="connsiteY1" fmla="*/ 108 h 457891"/>
                <a:gd name="connsiteX2" fmla="*/ 2709333 w 3657600"/>
                <a:gd name="connsiteY2" fmla="*/ 457308 h 457891"/>
                <a:gd name="connsiteX3" fmla="*/ 3657600 w 3657600"/>
                <a:gd name="connsiteY3" fmla="*/ 76308 h 457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57600" h="457891">
                  <a:moveTo>
                    <a:pt x="0" y="423442"/>
                  </a:moveTo>
                  <a:cubicBezTo>
                    <a:pt x="375356" y="208953"/>
                    <a:pt x="750712" y="-5536"/>
                    <a:pt x="1202267" y="108"/>
                  </a:cubicBezTo>
                  <a:cubicBezTo>
                    <a:pt x="1653822" y="5752"/>
                    <a:pt x="2300111" y="444608"/>
                    <a:pt x="2709333" y="457308"/>
                  </a:cubicBezTo>
                  <a:cubicBezTo>
                    <a:pt x="3118555" y="470008"/>
                    <a:pt x="3388077" y="273158"/>
                    <a:pt x="3657600" y="76308"/>
                  </a:cubicBezTo>
                </a:path>
              </a:pathLst>
            </a:custGeom>
            <a:noFill/>
            <a:ln w="31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자유형 82"/>
            <p:cNvSpPr/>
            <p:nvPr/>
          </p:nvSpPr>
          <p:spPr>
            <a:xfrm>
              <a:off x="4851400" y="1668622"/>
              <a:ext cx="3657600" cy="457891"/>
            </a:xfrm>
            <a:custGeom>
              <a:avLst/>
              <a:gdLst>
                <a:gd name="connsiteX0" fmla="*/ 0 w 3657600"/>
                <a:gd name="connsiteY0" fmla="*/ 423442 h 457891"/>
                <a:gd name="connsiteX1" fmla="*/ 1202267 w 3657600"/>
                <a:gd name="connsiteY1" fmla="*/ 108 h 457891"/>
                <a:gd name="connsiteX2" fmla="*/ 2709333 w 3657600"/>
                <a:gd name="connsiteY2" fmla="*/ 457308 h 457891"/>
                <a:gd name="connsiteX3" fmla="*/ 3657600 w 3657600"/>
                <a:gd name="connsiteY3" fmla="*/ 76308 h 457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57600" h="457891">
                  <a:moveTo>
                    <a:pt x="0" y="423442"/>
                  </a:moveTo>
                  <a:cubicBezTo>
                    <a:pt x="375356" y="208953"/>
                    <a:pt x="750712" y="-5536"/>
                    <a:pt x="1202267" y="108"/>
                  </a:cubicBezTo>
                  <a:cubicBezTo>
                    <a:pt x="1653822" y="5752"/>
                    <a:pt x="2300111" y="444608"/>
                    <a:pt x="2709333" y="457308"/>
                  </a:cubicBezTo>
                  <a:cubicBezTo>
                    <a:pt x="3118555" y="470008"/>
                    <a:pt x="3388077" y="273158"/>
                    <a:pt x="3657600" y="76308"/>
                  </a:cubicBezTo>
                </a:path>
              </a:pathLst>
            </a:custGeom>
            <a:noFill/>
            <a:ln w="31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459038" y="5905964"/>
            <a:ext cx="3657600" cy="585688"/>
            <a:chOff x="4851400" y="1540825"/>
            <a:chExt cx="3657600" cy="585688"/>
          </a:xfrm>
        </p:grpSpPr>
        <p:sp>
          <p:nvSpPr>
            <p:cNvPr id="85" name="자유형 84"/>
            <p:cNvSpPr/>
            <p:nvPr/>
          </p:nvSpPr>
          <p:spPr>
            <a:xfrm>
              <a:off x="4851400" y="1540825"/>
              <a:ext cx="3657600" cy="457891"/>
            </a:xfrm>
            <a:custGeom>
              <a:avLst/>
              <a:gdLst>
                <a:gd name="connsiteX0" fmla="*/ 0 w 3657600"/>
                <a:gd name="connsiteY0" fmla="*/ 423442 h 457891"/>
                <a:gd name="connsiteX1" fmla="*/ 1202267 w 3657600"/>
                <a:gd name="connsiteY1" fmla="*/ 108 h 457891"/>
                <a:gd name="connsiteX2" fmla="*/ 2709333 w 3657600"/>
                <a:gd name="connsiteY2" fmla="*/ 457308 h 457891"/>
                <a:gd name="connsiteX3" fmla="*/ 3657600 w 3657600"/>
                <a:gd name="connsiteY3" fmla="*/ 76308 h 457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57600" h="457891">
                  <a:moveTo>
                    <a:pt x="0" y="423442"/>
                  </a:moveTo>
                  <a:cubicBezTo>
                    <a:pt x="375356" y="208953"/>
                    <a:pt x="750712" y="-5536"/>
                    <a:pt x="1202267" y="108"/>
                  </a:cubicBezTo>
                  <a:cubicBezTo>
                    <a:pt x="1653822" y="5752"/>
                    <a:pt x="2300111" y="444608"/>
                    <a:pt x="2709333" y="457308"/>
                  </a:cubicBezTo>
                  <a:cubicBezTo>
                    <a:pt x="3118555" y="470008"/>
                    <a:pt x="3388077" y="273158"/>
                    <a:pt x="3657600" y="76308"/>
                  </a:cubicBezTo>
                </a:path>
              </a:pathLst>
            </a:custGeom>
            <a:noFill/>
            <a:ln w="31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자유형 85"/>
            <p:cNvSpPr/>
            <p:nvPr/>
          </p:nvSpPr>
          <p:spPr>
            <a:xfrm>
              <a:off x="4851400" y="1668622"/>
              <a:ext cx="3657600" cy="457891"/>
            </a:xfrm>
            <a:custGeom>
              <a:avLst/>
              <a:gdLst>
                <a:gd name="connsiteX0" fmla="*/ 0 w 3657600"/>
                <a:gd name="connsiteY0" fmla="*/ 423442 h 457891"/>
                <a:gd name="connsiteX1" fmla="*/ 1202267 w 3657600"/>
                <a:gd name="connsiteY1" fmla="*/ 108 h 457891"/>
                <a:gd name="connsiteX2" fmla="*/ 2709333 w 3657600"/>
                <a:gd name="connsiteY2" fmla="*/ 457308 h 457891"/>
                <a:gd name="connsiteX3" fmla="*/ 3657600 w 3657600"/>
                <a:gd name="connsiteY3" fmla="*/ 76308 h 457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57600" h="457891">
                  <a:moveTo>
                    <a:pt x="0" y="423442"/>
                  </a:moveTo>
                  <a:cubicBezTo>
                    <a:pt x="375356" y="208953"/>
                    <a:pt x="750712" y="-5536"/>
                    <a:pt x="1202267" y="108"/>
                  </a:cubicBezTo>
                  <a:cubicBezTo>
                    <a:pt x="1653822" y="5752"/>
                    <a:pt x="2300111" y="444608"/>
                    <a:pt x="2709333" y="457308"/>
                  </a:cubicBezTo>
                  <a:cubicBezTo>
                    <a:pt x="3118555" y="470008"/>
                    <a:pt x="3388077" y="273158"/>
                    <a:pt x="3657600" y="76308"/>
                  </a:cubicBezTo>
                </a:path>
              </a:pathLst>
            </a:custGeom>
            <a:noFill/>
            <a:ln w="31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49" name="Group 90">
            <a:extLst>
              <a:ext uri="{FF2B5EF4-FFF2-40B4-BE49-F238E27FC236}">
                <a16:creationId xmlns:a16="http://schemas.microsoft.com/office/drawing/2014/main" id="{02BD08EE-7A08-B447-9F45-27624EECE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499288"/>
              </p:ext>
            </p:extLst>
          </p:nvPr>
        </p:nvGraphicFramePr>
        <p:xfrm>
          <a:off x="9799044" y="70382"/>
          <a:ext cx="2276415" cy="228600"/>
        </p:xfrm>
        <a:graphic>
          <a:graphicData uri="http://schemas.openxmlformats.org/drawingml/2006/table">
            <a:tbl>
              <a:tblPr/>
              <a:tblGrid>
                <a:gridCol w="312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3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0.2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신규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메인 화면설계 신규 작성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</a:tbl>
          </a:graphicData>
        </a:graphic>
      </p:graphicFrame>
      <p:sp>
        <p:nvSpPr>
          <p:cNvPr id="50" name="직사각형 152">
            <a:extLst>
              <a:ext uri="{FF2B5EF4-FFF2-40B4-BE49-F238E27FC236}">
                <a16:creationId xmlns:a16="http://schemas.microsoft.com/office/drawing/2014/main" id="{CA284437-72E5-2A42-B402-1217D8D3A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7743" y="5150940"/>
            <a:ext cx="3434867" cy="934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000" tIns="36000" rIns="36000" bIns="36000" anchor="t" anchorCtr="0">
            <a:spAutoFit/>
          </a:bodyPr>
          <a:lstStyle/>
          <a:p>
            <a:r>
              <a:rPr lang="en-US" altLang="ko-KR" sz="800" dirty="0">
                <a:latin typeface="Trebuchet MS" pitchFamily="34" charset="0"/>
              </a:rPr>
              <a:t>(</a:t>
            </a:r>
            <a:r>
              <a:rPr lang="ko-KR" altLang="en-US" sz="800" dirty="0">
                <a:latin typeface="Trebuchet MS" pitchFamily="34" charset="0"/>
              </a:rPr>
              <a:t>유</a:t>
            </a:r>
            <a:r>
              <a:rPr lang="en-US" altLang="ko-KR" sz="800" dirty="0">
                <a:latin typeface="Trebuchet MS" pitchFamily="34" charset="0"/>
              </a:rPr>
              <a:t>)</a:t>
            </a:r>
            <a:r>
              <a:rPr lang="ko-KR" altLang="en-US" sz="800" dirty="0" err="1">
                <a:latin typeface="Trebuchet MS" pitchFamily="34" charset="0"/>
              </a:rPr>
              <a:t>컨버스코리아</a:t>
            </a:r>
            <a:r>
              <a:rPr lang="ko-KR" altLang="en-US" sz="800" dirty="0">
                <a:latin typeface="Trebuchet MS" pitchFamily="34" charset="0"/>
              </a:rPr>
              <a:t> 대표이사 주형준 개인정보책임 주형준 사업자등록번호 </a:t>
            </a:r>
            <a:r>
              <a:rPr lang="en-US" altLang="ko-KR" sz="800" dirty="0">
                <a:latin typeface="Trebuchet MS" pitchFamily="34" charset="0"/>
              </a:rPr>
              <a:t>220-88-74818</a:t>
            </a:r>
            <a:br>
              <a:rPr lang="en-US" altLang="ko-KR" sz="800" dirty="0">
                <a:latin typeface="Trebuchet MS" pitchFamily="34" charset="0"/>
              </a:rPr>
            </a:br>
            <a:r>
              <a:rPr lang="ko-KR" altLang="en-US" sz="800" dirty="0" err="1">
                <a:latin typeface="Trebuchet MS" pitchFamily="34" charset="0"/>
              </a:rPr>
              <a:t>통신판매업</a:t>
            </a:r>
            <a:r>
              <a:rPr lang="ko-KR" altLang="en-US" sz="800" dirty="0">
                <a:latin typeface="Trebuchet MS" pitchFamily="34" charset="0"/>
              </a:rPr>
              <a:t> </a:t>
            </a:r>
            <a:r>
              <a:rPr lang="ko-KR" altLang="en-US" sz="800" dirty="0" err="1">
                <a:latin typeface="Trebuchet MS" pitchFamily="34" charset="0"/>
              </a:rPr>
              <a:t>신고번호</a:t>
            </a:r>
            <a:r>
              <a:rPr lang="en-US" altLang="ko-KR" sz="800" dirty="0">
                <a:latin typeface="Trebuchet MS" pitchFamily="34" charset="0"/>
              </a:rPr>
              <a:t>: </a:t>
            </a:r>
            <a:r>
              <a:rPr lang="ko-KR" altLang="en-US" sz="800" dirty="0">
                <a:latin typeface="Trebuchet MS" pitchFamily="34" charset="0"/>
              </a:rPr>
              <a:t>제</a:t>
            </a:r>
            <a:r>
              <a:rPr lang="en-US" altLang="ko-KR" sz="800" dirty="0">
                <a:latin typeface="Trebuchet MS" pitchFamily="34" charset="0"/>
              </a:rPr>
              <a:t>2016-</a:t>
            </a:r>
            <a:r>
              <a:rPr lang="ko-KR" altLang="en-US" sz="800" dirty="0">
                <a:latin typeface="Trebuchet MS" pitchFamily="34" charset="0"/>
              </a:rPr>
              <a:t>서울강남</a:t>
            </a:r>
            <a:r>
              <a:rPr lang="en-US" altLang="ko-KR" sz="800" dirty="0">
                <a:latin typeface="Trebuchet MS" pitchFamily="34" charset="0"/>
              </a:rPr>
              <a:t>-00478</a:t>
            </a:r>
            <a:r>
              <a:rPr lang="ko-KR" altLang="en-US" sz="800" dirty="0">
                <a:latin typeface="Trebuchet MS" pitchFamily="34" charset="0"/>
              </a:rPr>
              <a:t>호 </a:t>
            </a:r>
            <a:r>
              <a:rPr lang="ko-KR" altLang="en-US" sz="800" b="1" dirty="0">
                <a:latin typeface="Trebuchet MS" pitchFamily="34" charset="0"/>
              </a:rPr>
              <a:t>통신판매업자 신원정보 확인</a:t>
            </a:r>
            <a:r>
              <a:rPr lang="ko-KR" altLang="en-US" sz="800" dirty="0">
                <a:latin typeface="Trebuchet MS" pitchFamily="34" charset="0"/>
              </a:rPr>
              <a:t> </a:t>
            </a:r>
            <a:br>
              <a:rPr lang="ko-KR" altLang="en-US" sz="800" dirty="0">
                <a:latin typeface="Trebuchet MS" pitchFamily="34" charset="0"/>
              </a:rPr>
            </a:br>
            <a:r>
              <a:rPr lang="ko-KR" altLang="en-US" sz="800" dirty="0">
                <a:latin typeface="Trebuchet MS" pitchFamily="34" charset="0"/>
              </a:rPr>
              <a:t>주소</a:t>
            </a:r>
            <a:r>
              <a:rPr lang="en-US" altLang="ko-KR" sz="800" dirty="0">
                <a:latin typeface="Trebuchet MS" pitchFamily="34" charset="0"/>
              </a:rPr>
              <a:t>: </a:t>
            </a:r>
            <a:r>
              <a:rPr lang="ko-KR" altLang="en-US" sz="800" dirty="0">
                <a:latin typeface="Trebuchet MS" pitchFamily="34" charset="0"/>
              </a:rPr>
              <a:t>서울시 강남구 </a:t>
            </a:r>
            <a:r>
              <a:rPr lang="ko-KR" altLang="en-US" sz="800" dirty="0" err="1">
                <a:latin typeface="Trebuchet MS" pitchFamily="34" charset="0"/>
              </a:rPr>
              <a:t>테헤란로</a:t>
            </a:r>
            <a:r>
              <a:rPr lang="ko-KR" altLang="en-US" sz="800" dirty="0">
                <a:latin typeface="Trebuchet MS" pitchFamily="34" charset="0"/>
              </a:rPr>
              <a:t> </a:t>
            </a:r>
            <a:r>
              <a:rPr lang="en-US" altLang="ko-KR" sz="800" dirty="0">
                <a:latin typeface="Trebuchet MS" pitchFamily="34" charset="0"/>
              </a:rPr>
              <a:t>152 </a:t>
            </a:r>
            <a:r>
              <a:rPr lang="ko-KR" altLang="en-US" sz="800" dirty="0" err="1">
                <a:latin typeface="Trebuchet MS" pitchFamily="34" charset="0"/>
              </a:rPr>
              <a:t>강남파이낸스센터</a:t>
            </a:r>
            <a:r>
              <a:rPr lang="ko-KR" altLang="en-US" sz="800" dirty="0">
                <a:latin typeface="Trebuchet MS" pitchFamily="34" charset="0"/>
              </a:rPr>
              <a:t> </a:t>
            </a:r>
            <a:r>
              <a:rPr lang="en-US" altLang="ko-KR" sz="800" dirty="0">
                <a:latin typeface="Trebuchet MS" pitchFamily="34" charset="0"/>
              </a:rPr>
              <a:t>33F TEL. 080-987-0182</a:t>
            </a:r>
            <a:br>
              <a:rPr lang="en-US" altLang="ko-KR" sz="800" dirty="0">
                <a:latin typeface="Trebuchet MS" pitchFamily="34" charset="0"/>
              </a:rPr>
            </a:br>
            <a:r>
              <a:rPr lang="en-US" altLang="ko-KR" sz="800" dirty="0">
                <a:latin typeface="Trebuchet MS" pitchFamily="34" charset="0"/>
              </a:rPr>
              <a:t>2016 Converse Korea LLC. All Rights Reserved.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54" name="직사각형 152">
            <a:extLst>
              <a:ext uri="{FF2B5EF4-FFF2-40B4-BE49-F238E27FC236}">
                <a16:creationId xmlns:a16="http://schemas.microsoft.com/office/drawing/2014/main" id="{608F330E-54B9-F64F-A64A-7BC8B9F67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6969" y="4268612"/>
            <a:ext cx="1153127" cy="195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t" anchorCtr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Facebook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ㅣ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 Instagram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774EA7A-1384-CD4E-88E6-0035CB38AC4F}"/>
              </a:ext>
            </a:extLst>
          </p:cNvPr>
          <p:cNvSpPr>
            <a:spLocks noChangeAspect="1"/>
          </p:cNvSpPr>
          <p:nvPr/>
        </p:nvSpPr>
        <p:spPr bwMode="auto">
          <a:xfrm>
            <a:off x="4938378" y="4539683"/>
            <a:ext cx="3454232" cy="43393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9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 </a:t>
            </a:r>
            <a:r>
              <a:rPr lang="en-US" altLang="ko-KR" sz="9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FAMILY SITES</a:t>
            </a:r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7FEA17-BCE7-4940-B2B9-525195D56F4F}"/>
              </a:ext>
            </a:extLst>
          </p:cNvPr>
          <p:cNvSpPr txBox="1"/>
          <p:nvPr/>
        </p:nvSpPr>
        <p:spPr>
          <a:xfrm>
            <a:off x="8095734" y="4587468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+</a:t>
            </a:r>
            <a:endParaRPr kumimoji="1" lang="ko-KR" altLang="en-US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A8E91405-072B-0B40-82AE-7D52E46A5CCA}"/>
              </a:ext>
            </a:extLst>
          </p:cNvPr>
          <p:cNvSpPr/>
          <p:nvPr/>
        </p:nvSpPr>
        <p:spPr bwMode="auto">
          <a:xfrm>
            <a:off x="4836061" y="5148952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10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797F79CA-4A52-DD4C-BF8E-60693FAC8BDF}"/>
              </a:ext>
            </a:extLst>
          </p:cNvPr>
          <p:cNvSpPr/>
          <p:nvPr/>
        </p:nvSpPr>
        <p:spPr bwMode="auto">
          <a:xfrm>
            <a:off x="5953511" y="4187629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10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18799440-2931-994C-A75F-79051E24350C}"/>
              </a:ext>
            </a:extLst>
          </p:cNvPr>
          <p:cNvSpPr/>
          <p:nvPr/>
        </p:nvSpPr>
        <p:spPr bwMode="auto">
          <a:xfrm>
            <a:off x="4823648" y="4663163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11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47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3738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 noChangeAspect="1"/>
          </p:cNvSpPr>
          <p:nvPr/>
        </p:nvSpPr>
        <p:spPr bwMode="auto">
          <a:xfrm>
            <a:off x="7327416" y="1875512"/>
            <a:ext cx="1308730" cy="1582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Tile</a:t>
            </a:r>
          </a:p>
        </p:txBody>
      </p:sp>
      <p:sp>
        <p:nvSpPr>
          <p:cNvPr id="5" name="직사각형 4"/>
          <p:cNvSpPr>
            <a:spLocks noChangeAspect="1"/>
          </p:cNvSpPr>
          <p:nvPr/>
        </p:nvSpPr>
        <p:spPr bwMode="auto">
          <a:xfrm>
            <a:off x="6018686" y="1875512"/>
            <a:ext cx="1308730" cy="1582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Tile</a:t>
            </a:r>
          </a:p>
        </p:txBody>
      </p:sp>
      <p:sp>
        <p:nvSpPr>
          <p:cNvPr id="6" name="직사각형 5"/>
          <p:cNvSpPr>
            <a:spLocks noChangeAspect="1"/>
          </p:cNvSpPr>
          <p:nvPr/>
        </p:nvSpPr>
        <p:spPr bwMode="auto">
          <a:xfrm>
            <a:off x="6018686" y="3458008"/>
            <a:ext cx="2617460" cy="1582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Tile</a:t>
            </a:r>
          </a:p>
        </p:txBody>
      </p:sp>
      <p:sp>
        <p:nvSpPr>
          <p:cNvPr id="7" name="직사각형 6"/>
          <p:cNvSpPr>
            <a:spLocks noChangeAspect="1"/>
          </p:cNvSpPr>
          <p:nvPr/>
        </p:nvSpPr>
        <p:spPr bwMode="auto">
          <a:xfrm>
            <a:off x="3401226" y="1875512"/>
            <a:ext cx="2617460" cy="3164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Tile</a:t>
            </a: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47484" y="293016"/>
            <a:ext cx="3089870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>
                <a:solidFill>
                  <a:prstClr val="white"/>
                </a:solidFill>
              </a:rPr>
              <a:t>Concept</a:t>
            </a:r>
            <a:endParaRPr lang="ko-KR" altLang="ko-KR" dirty="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>
            <a:spLocks noChangeAspect="1"/>
          </p:cNvSpPr>
          <p:nvPr/>
        </p:nvSpPr>
        <p:spPr bwMode="auto">
          <a:xfrm>
            <a:off x="3401226" y="752676"/>
            <a:ext cx="5234920" cy="11228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Tile</a:t>
            </a:r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 bwMode="auto">
          <a:xfrm>
            <a:off x="3401226" y="5040504"/>
            <a:ext cx="1308730" cy="15824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Tile</a:t>
            </a:r>
          </a:p>
        </p:txBody>
      </p:sp>
      <p:sp>
        <p:nvSpPr>
          <p:cNvPr id="11" name="직사각형 10"/>
          <p:cNvSpPr>
            <a:spLocks noChangeAspect="1"/>
          </p:cNvSpPr>
          <p:nvPr/>
        </p:nvSpPr>
        <p:spPr bwMode="auto">
          <a:xfrm>
            <a:off x="4709956" y="5040504"/>
            <a:ext cx="1308730" cy="15824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Tile</a:t>
            </a:r>
          </a:p>
        </p:txBody>
      </p:sp>
      <p:sp>
        <p:nvSpPr>
          <p:cNvPr id="12" name="직사각형 11"/>
          <p:cNvSpPr>
            <a:spLocks noChangeAspect="1"/>
          </p:cNvSpPr>
          <p:nvPr/>
        </p:nvSpPr>
        <p:spPr bwMode="auto">
          <a:xfrm>
            <a:off x="6018686" y="5040504"/>
            <a:ext cx="1308730" cy="15824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Tile</a:t>
            </a:r>
          </a:p>
        </p:txBody>
      </p:sp>
      <p:sp>
        <p:nvSpPr>
          <p:cNvPr id="13" name="직사각형 12"/>
          <p:cNvSpPr>
            <a:spLocks noChangeAspect="1"/>
          </p:cNvSpPr>
          <p:nvPr/>
        </p:nvSpPr>
        <p:spPr bwMode="auto">
          <a:xfrm>
            <a:off x="7327416" y="5040504"/>
            <a:ext cx="1308730" cy="15824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Tile</a:t>
            </a:r>
          </a:p>
        </p:txBody>
      </p:sp>
      <p:sp>
        <p:nvSpPr>
          <p:cNvPr id="3" name="오른쪽 중괄호 2"/>
          <p:cNvSpPr/>
          <p:nvPr/>
        </p:nvSpPr>
        <p:spPr>
          <a:xfrm>
            <a:off x="8636146" y="752676"/>
            <a:ext cx="423548" cy="11228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9133046" y="1106132"/>
            <a:ext cx="1935906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>
                <a:solidFill>
                  <a:prstClr val="white"/>
                </a:solidFill>
              </a:rPr>
              <a:t>Corner</a:t>
            </a:r>
            <a:endParaRPr lang="ko-KR" altLang="ko-KR" dirty="0">
              <a:solidFill>
                <a:prstClr val="white"/>
              </a:solidFill>
            </a:endParaRPr>
          </a:p>
        </p:txBody>
      </p:sp>
      <p:sp>
        <p:nvSpPr>
          <p:cNvPr id="15" name="오른쪽 중괄호 14"/>
          <p:cNvSpPr/>
          <p:nvPr/>
        </p:nvSpPr>
        <p:spPr>
          <a:xfrm>
            <a:off x="8709498" y="1875512"/>
            <a:ext cx="350196" cy="31649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중괄호 15"/>
          <p:cNvSpPr/>
          <p:nvPr/>
        </p:nvSpPr>
        <p:spPr>
          <a:xfrm>
            <a:off x="8709498" y="5040504"/>
            <a:ext cx="350196" cy="15824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147485" y="752675"/>
            <a:ext cx="3089870" cy="2001249"/>
          </a:xfrm>
          <a:prstGeom prst="rect">
            <a:avLst/>
          </a:prstGeom>
        </p:spPr>
        <p:txBody>
          <a:bodyPr/>
          <a:lstStyle>
            <a:lvl1pPr algn="ctr" defTabSz="825463" rtl="0" eaLnBrk="1" latinLnBrk="1" hangingPunct="1">
              <a:spcBef>
                <a:spcPct val="0"/>
              </a:spcBef>
              <a:buNone/>
              <a:defRPr sz="397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ko-KR" altLang="en-US" sz="1200" dirty="0">
                <a:latin typeface="+mn-ea"/>
                <a:ea typeface="+mn-ea"/>
              </a:rPr>
              <a:t>메인 템플릿은 다수의 코너를 배치함을 통해 다양한 형태로 변경할 수 있음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algn="l" fontAlgn="auto">
              <a:spcAft>
                <a:spcPts val="0"/>
              </a:spcAft>
            </a:pPr>
            <a:endParaRPr kumimoji="0" lang="en-US" altLang="ko-KR" sz="1200" dirty="0">
              <a:latin typeface="+mn-ea"/>
              <a:ea typeface="+mn-ea"/>
            </a:endParaRPr>
          </a:p>
          <a:p>
            <a:pPr algn="l" fontAlgn="auto">
              <a:spcAft>
                <a:spcPts val="0"/>
              </a:spcAft>
            </a:pPr>
            <a:r>
              <a:rPr lang="ko-KR" altLang="en-US" sz="1200" dirty="0">
                <a:latin typeface="+mn-ea"/>
                <a:ea typeface="+mn-ea"/>
              </a:rPr>
              <a:t>각 코너는 최소 </a:t>
            </a:r>
            <a:r>
              <a:rPr lang="en-US" altLang="ko-KR" sz="1200" dirty="0">
                <a:latin typeface="+mn-ea"/>
                <a:ea typeface="+mn-ea"/>
              </a:rPr>
              <a:t>1</a:t>
            </a:r>
            <a:r>
              <a:rPr lang="ko-KR" altLang="en-US" sz="1200" dirty="0">
                <a:latin typeface="+mn-ea"/>
                <a:ea typeface="+mn-ea"/>
              </a:rPr>
              <a:t>개 이상의 </a:t>
            </a:r>
            <a:r>
              <a:rPr lang="en-US" altLang="ko-KR" sz="1200" dirty="0">
                <a:latin typeface="+mn-ea"/>
                <a:ea typeface="+mn-ea"/>
              </a:rPr>
              <a:t>Tile</a:t>
            </a:r>
            <a:r>
              <a:rPr lang="ko-KR" altLang="en-US" sz="1200" dirty="0">
                <a:latin typeface="+mn-ea"/>
                <a:ea typeface="+mn-ea"/>
              </a:rPr>
              <a:t>로 구성됨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algn="l" fontAlgn="auto">
              <a:spcAft>
                <a:spcPts val="0"/>
              </a:spcAft>
            </a:pPr>
            <a:endParaRPr kumimoji="0" lang="en-US" altLang="ko-KR" sz="1200" dirty="0">
              <a:latin typeface="+mn-ea"/>
              <a:ea typeface="+mn-ea"/>
            </a:endParaRPr>
          </a:p>
          <a:p>
            <a:pPr algn="l" fontAlgn="auto">
              <a:spcAft>
                <a:spcPts val="0"/>
              </a:spcAft>
            </a:pPr>
            <a:r>
              <a:rPr lang="ko-KR" altLang="en-US" sz="1200" dirty="0">
                <a:latin typeface="+mn-ea"/>
                <a:ea typeface="+mn-ea"/>
              </a:rPr>
              <a:t>각 타일은 이미지</a:t>
            </a:r>
            <a:r>
              <a:rPr lang="en-US" altLang="ko-KR" sz="1200" dirty="0">
                <a:latin typeface="+mn-ea"/>
                <a:ea typeface="+mn-ea"/>
              </a:rPr>
              <a:t>, Text, </a:t>
            </a:r>
            <a:r>
              <a:rPr lang="ko-KR" altLang="en-US" sz="1200" dirty="0">
                <a:latin typeface="+mn-ea"/>
                <a:ea typeface="+mn-ea"/>
              </a:rPr>
              <a:t>동영상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상품을 등록할 수 있으며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클릭 시 링크를 제공함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algn="l" fontAlgn="auto">
              <a:spcAft>
                <a:spcPts val="0"/>
              </a:spcAft>
            </a:pPr>
            <a:r>
              <a:rPr kumimoji="0" lang="ko-KR" altLang="en-US" sz="1200" dirty="0">
                <a:latin typeface="+mn-ea"/>
                <a:ea typeface="+mn-ea"/>
              </a:rPr>
              <a:t>단 가로 </a:t>
            </a:r>
            <a:r>
              <a:rPr lang="en-US" altLang="ko-KR" sz="1200" dirty="0">
                <a:latin typeface="+mn-ea"/>
                <a:ea typeface="+mn-ea"/>
              </a:rPr>
              <a:t>Tile</a:t>
            </a:r>
            <a:r>
              <a:rPr lang="ko-KR" altLang="en-US" sz="1200" dirty="0">
                <a:latin typeface="+mn-ea"/>
                <a:ea typeface="+mn-ea"/>
              </a:rPr>
              <a:t>은 상품으로 등록할 수 없으며</a:t>
            </a:r>
            <a:r>
              <a:rPr lang="en-US" altLang="ko-KR" sz="1200" dirty="0">
                <a:latin typeface="+mn-ea"/>
                <a:ea typeface="+mn-ea"/>
              </a:rPr>
              <a:t>,</a:t>
            </a:r>
          </a:p>
          <a:p>
            <a:pPr algn="l" fontAlgn="auto">
              <a:spcAft>
                <a:spcPts val="0"/>
              </a:spcAft>
            </a:pPr>
            <a:r>
              <a:rPr lang="ko-KR" altLang="en-US" sz="1200" dirty="0">
                <a:latin typeface="+mn-ea"/>
                <a:ea typeface="+mn-ea"/>
              </a:rPr>
              <a:t>세로 </a:t>
            </a:r>
            <a:r>
              <a:rPr lang="en-US" altLang="ko-KR" sz="1200" dirty="0">
                <a:latin typeface="+mn-ea"/>
                <a:ea typeface="+mn-ea"/>
              </a:rPr>
              <a:t>Tile</a:t>
            </a:r>
            <a:r>
              <a:rPr lang="ko-KR" altLang="en-US" sz="1200" dirty="0">
                <a:latin typeface="+mn-ea"/>
                <a:ea typeface="+mn-ea"/>
              </a:rPr>
              <a:t>은 동영상 등록이 제한됨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9133046" y="3281280"/>
            <a:ext cx="1935906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>
                <a:solidFill>
                  <a:prstClr val="white"/>
                </a:solidFill>
              </a:rPr>
              <a:t>Corner</a:t>
            </a:r>
            <a:endParaRPr lang="ko-KR" altLang="ko-KR" dirty="0">
              <a:solidFill>
                <a:prstClr val="white"/>
              </a:solidFill>
            </a:endParaRPr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9133046" y="5655024"/>
            <a:ext cx="1935906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>
                <a:solidFill>
                  <a:prstClr val="white"/>
                </a:solidFill>
              </a:rPr>
              <a:t>Corner</a:t>
            </a:r>
            <a:endParaRPr lang="ko-KR" altLang="ko-KR" dirty="0">
              <a:solidFill>
                <a:prstClr val="white"/>
              </a:solidFill>
            </a:endParaRPr>
          </a:p>
        </p:txBody>
      </p:sp>
      <p:sp>
        <p:nvSpPr>
          <p:cNvPr id="22" name="직사각형 152">
            <a:extLst>
              <a:ext uri="{FF2B5EF4-FFF2-40B4-BE49-F238E27FC236}">
                <a16:creationId xmlns:a16="http://schemas.microsoft.com/office/drawing/2014/main" id="{BA6D5974-A808-7546-9DD7-B764447FB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548" y="4953398"/>
            <a:ext cx="3089870" cy="1611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000" tIns="36000" rIns="36000" bIns="36000" anchor="ctr" anchorCtr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  <a:latin typeface="Trebuchet MS" pitchFamily="34" charset="0"/>
              </a:rPr>
              <a:t>1.</a:t>
            </a:r>
            <a:r>
              <a:rPr lang="ko-KR" altLang="en-US" sz="1000" b="1" dirty="0">
                <a:solidFill>
                  <a:srgbClr val="FF0000"/>
                </a:solidFill>
                <a:latin typeface="Trebuchet MS" pitchFamily="34" charset="0"/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  <a:latin typeface="Trebuchet MS" pitchFamily="34" charset="0"/>
              </a:rPr>
              <a:t>PC </a:t>
            </a:r>
            <a:r>
              <a:rPr lang="ko-KR" altLang="en-US" sz="1000" b="1" dirty="0">
                <a:solidFill>
                  <a:srgbClr val="FF0000"/>
                </a:solidFill>
                <a:latin typeface="Trebuchet MS" pitchFamily="34" charset="0"/>
              </a:rPr>
              <a:t>기준 해상도</a:t>
            </a:r>
            <a:r>
              <a:rPr lang="en-US" altLang="ko-KR" sz="1000" b="1" dirty="0">
                <a:solidFill>
                  <a:srgbClr val="FF0000"/>
                </a:solidFill>
                <a:latin typeface="Trebuchet MS" pitchFamily="34" charset="0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Trebuchet MS" pitchFamily="34" charset="0"/>
              </a:rPr>
              <a:t>전체 공통 적용</a:t>
            </a:r>
            <a:r>
              <a:rPr lang="en-US" altLang="ko-KR" sz="1000" b="1" dirty="0">
                <a:solidFill>
                  <a:srgbClr val="FF0000"/>
                </a:solidFill>
                <a:latin typeface="Trebuchet MS" pitchFamily="34" charset="0"/>
              </a:rPr>
              <a:t>)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Trebuchet MS" pitchFamily="34" charset="0"/>
              </a:rPr>
              <a:t>Width : 1440px</a:t>
            </a:r>
          </a:p>
          <a:p>
            <a:endParaRPr lang="en-US" altLang="ko-KR" sz="1000" b="1" dirty="0">
              <a:solidFill>
                <a:srgbClr val="FF0000"/>
              </a:solidFill>
              <a:latin typeface="Trebuchet MS" pitchFamily="34" charset="0"/>
            </a:endParaRPr>
          </a:p>
          <a:p>
            <a:r>
              <a:rPr lang="en-US" altLang="ko-KR" sz="1000" b="1" dirty="0">
                <a:solidFill>
                  <a:srgbClr val="FF0000"/>
                </a:solidFill>
                <a:latin typeface="Trebuchet MS" pitchFamily="34" charset="0"/>
              </a:rPr>
              <a:t>2.</a:t>
            </a:r>
            <a:r>
              <a:rPr lang="ko-KR" altLang="en-US" sz="1000" b="1" dirty="0">
                <a:solidFill>
                  <a:srgbClr val="FF0000"/>
                </a:solidFill>
                <a:latin typeface="Trebuchet MS" pitchFamily="34" charset="0"/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  <a:latin typeface="Trebuchet MS" pitchFamily="34" charset="0"/>
              </a:rPr>
              <a:t>MC </a:t>
            </a:r>
            <a:r>
              <a:rPr lang="ko-KR" altLang="en-US" sz="1000" b="1" dirty="0">
                <a:solidFill>
                  <a:srgbClr val="FF0000"/>
                </a:solidFill>
                <a:latin typeface="Trebuchet MS" pitchFamily="34" charset="0"/>
              </a:rPr>
              <a:t>기준 해상도</a:t>
            </a:r>
            <a:r>
              <a:rPr lang="en-US" altLang="ko-KR" sz="1000" b="1" dirty="0">
                <a:solidFill>
                  <a:srgbClr val="FF0000"/>
                </a:solidFill>
                <a:latin typeface="Trebuchet MS" pitchFamily="34" charset="0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Trebuchet MS" pitchFamily="34" charset="0"/>
              </a:rPr>
              <a:t>전체 공통 적용</a:t>
            </a:r>
            <a:r>
              <a:rPr lang="en-US" altLang="ko-KR" sz="1000" b="1" dirty="0">
                <a:solidFill>
                  <a:srgbClr val="FF0000"/>
                </a:solidFill>
                <a:latin typeface="Trebuchet MS" pitchFamily="34" charset="0"/>
              </a:rPr>
              <a:t>)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Trebuchet MS" pitchFamily="34" charset="0"/>
              </a:rPr>
              <a:t>width </a:t>
            </a:r>
            <a:r>
              <a:rPr lang="ko-KR" altLang="en-US" sz="1000" b="1" dirty="0">
                <a:solidFill>
                  <a:srgbClr val="FF0000"/>
                </a:solidFill>
                <a:latin typeface="Trebuchet MS" pitchFamily="34" charset="0"/>
              </a:rPr>
              <a:t>최저 </a:t>
            </a:r>
            <a:r>
              <a:rPr lang="en-US" altLang="ko-KR" sz="1000" b="1" dirty="0">
                <a:solidFill>
                  <a:srgbClr val="FF0000"/>
                </a:solidFill>
                <a:latin typeface="Trebuchet MS" pitchFamily="34" charset="0"/>
              </a:rPr>
              <a:t>:</a:t>
            </a:r>
            <a:r>
              <a:rPr lang="ko-KR" altLang="en-US" sz="1000" b="1" dirty="0">
                <a:solidFill>
                  <a:srgbClr val="FF0000"/>
                </a:solidFill>
                <a:latin typeface="Trebuchet MS" pitchFamily="34" charset="0"/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  <a:latin typeface="Trebuchet MS" pitchFamily="34" charset="0"/>
              </a:rPr>
              <a:t>320</a:t>
            </a:r>
          </a:p>
          <a:p>
            <a:endParaRPr lang="en-US" altLang="ko-KR" sz="1000" b="1" dirty="0">
              <a:solidFill>
                <a:srgbClr val="FF0000"/>
              </a:solidFill>
              <a:latin typeface="Trebuchet MS" pitchFamily="34" charset="0"/>
            </a:endParaRPr>
          </a:p>
          <a:p>
            <a:r>
              <a:rPr lang="en-US" altLang="ko-KR" sz="1000" b="1" dirty="0">
                <a:solidFill>
                  <a:srgbClr val="FF0000"/>
                </a:solidFill>
                <a:latin typeface="Trebuchet MS" pitchFamily="34" charset="0"/>
              </a:rPr>
              <a:t>3.</a:t>
            </a:r>
            <a:r>
              <a:rPr lang="ko-KR" altLang="en-US" sz="1000" b="1" dirty="0">
                <a:solidFill>
                  <a:srgbClr val="FF0000"/>
                </a:solidFill>
                <a:latin typeface="Trebuchet MS" pitchFamily="34" charset="0"/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  <a:latin typeface="Trebuchet MS" pitchFamily="34" charset="0"/>
              </a:rPr>
              <a:t>Tile </a:t>
            </a:r>
            <a:r>
              <a:rPr lang="ko-KR" altLang="en-US" sz="1000" b="1" dirty="0">
                <a:solidFill>
                  <a:srgbClr val="FF0000"/>
                </a:solidFill>
                <a:latin typeface="Trebuchet MS" pitchFamily="34" charset="0"/>
              </a:rPr>
              <a:t>에 등록 가능 데이터</a:t>
            </a:r>
            <a:r>
              <a:rPr lang="en-US" altLang="ko-KR" sz="1000" b="1" dirty="0">
                <a:solidFill>
                  <a:srgbClr val="FF0000"/>
                </a:solidFill>
                <a:latin typeface="Trebuchet MS" pitchFamily="34" charset="0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Trebuchet MS" pitchFamily="34" charset="0"/>
              </a:rPr>
              <a:t>전체 공통 적용</a:t>
            </a:r>
            <a:r>
              <a:rPr lang="en-US" altLang="ko-KR" sz="1000" b="1" dirty="0">
                <a:solidFill>
                  <a:srgbClr val="FF0000"/>
                </a:solidFill>
                <a:latin typeface="Trebuchet MS" pitchFamily="34" charset="0"/>
              </a:rPr>
              <a:t>)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Trebuchet MS" pitchFamily="34" charset="0"/>
              </a:rPr>
              <a:t>-</a:t>
            </a:r>
            <a:r>
              <a:rPr lang="ko-KR" altLang="en-US" sz="1000" b="1" dirty="0">
                <a:solidFill>
                  <a:srgbClr val="FF0000"/>
                </a:solidFill>
                <a:latin typeface="Trebuchet MS" pitchFamily="34" charset="0"/>
              </a:rPr>
              <a:t> </a:t>
            </a:r>
            <a:r>
              <a:rPr kumimoji="0" lang="ko-KR" altLang="en-US" sz="1000" b="1" dirty="0">
                <a:solidFill>
                  <a:srgbClr val="FF0000"/>
                </a:solidFill>
                <a:latin typeface="Trebuchet MS" pitchFamily="34" charset="0"/>
                <a:ea typeface="돋움" pitchFamily="50" charset="-127"/>
              </a:rPr>
              <a:t>상품</a:t>
            </a:r>
            <a:r>
              <a:rPr kumimoji="0" lang="en-US" altLang="ko-KR" sz="1000" b="1" dirty="0">
                <a:solidFill>
                  <a:srgbClr val="FF0000"/>
                </a:solidFill>
                <a:latin typeface="Trebuchet MS" pitchFamily="34" charset="0"/>
                <a:ea typeface="돋움" pitchFamily="50" charset="-127"/>
              </a:rPr>
              <a:t>,</a:t>
            </a:r>
            <a:r>
              <a:rPr kumimoji="0" lang="ko-KR" altLang="en-US" sz="1000" b="1" dirty="0">
                <a:solidFill>
                  <a:srgbClr val="FF0000"/>
                </a:solidFill>
                <a:latin typeface="Trebuchet MS" pitchFamily="34" charset="0"/>
                <a:ea typeface="돋움" pitchFamily="50" charset="-127"/>
              </a:rPr>
              <a:t> </a:t>
            </a:r>
            <a:r>
              <a:rPr kumimoji="0" lang="en-US" altLang="ko-KR" sz="1000" b="1" dirty="0" err="1">
                <a:solidFill>
                  <a:srgbClr val="FF0000"/>
                </a:solidFill>
                <a:latin typeface="Trebuchet MS" pitchFamily="34" charset="0"/>
                <a:ea typeface="돋움" pitchFamily="50" charset="-127"/>
              </a:rPr>
              <a:t>img</a:t>
            </a:r>
            <a:r>
              <a:rPr kumimoji="0" lang="en-US" altLang="ko-KR" sz="1000" b="1" dirty="0">
                <a:solidFill>
                  <a:srgbClr val="FF0000"/>
                </a:solidFill>
                <a:latin typeface="Trebuchet MS" pitchFamily="34" charset="0"/>
                <a:ea typeface="돋움" pitchFamily="50" charset="-127"/>
              </a:rPr>
              <a:t>, text, video(mp4), link(button or text)</a:t>
            </a:r>
            <a:endParaRPr lang="en-US" altLang="ko-KR" sz="1000" b="1" dirty="0">
              <a:solidFill>
                <a:srgbClr val="FF0000"/>
              </a:solidFill>
              <a:latin typeface="Trebuchet MS" pitchFamily="34" charset="0"/>
            </a:endParaRPr>
          </a:p>
          <a:p>
            <a:r>
              <a:rPr lang="en-US" altLang="ko-KR" sz="1000" b="1" dirty="0">
                <a:solidFill>
                  <a:srgbClr val="FF0000"/>
                </a:solidFill>
                <a:latin typeface="Trebuchet MS" pitchFamily="34" charset="0"/>
              </a:rPr>
              <a:t>- </a:t>
            </a:r>
            <a:r>
              <a:rPr lang="ko-KR" altLang="en-US" sz="1000" b="1" dirty="0">
                <a:solidFill>
                  <a:srgbClr val="FF0000"/>
                </a:solidFill>
                <a:latin typeface="Trebuchet MS" pitchFamily="34" charset="0"/>
              </a:rPr>
              <a:t>기본 </a:t>
            </a:r>
            <a:r>
              <a:rPr lang="en-US" altLang="ko-KR" sz="1000" b="1" dirty="0">
                <a:solidFill>
                  <a:srgbClr val="FF0000"/>
                </a:solidFill>
                <a:latin typeface="Trebuchet MS" pitchFamily="34" charset="0"/>
              </a:rPr>
              <a:t>Tile(360</a:t>
            </a:r>
            <a:r>
              <a:rPr lang="ko-KR" altLang="en-US" sz="1000" b="1" dirty="0">
                <a:solidFill>
                  <a:srgbClr val="FF0000"/>
                </a:solidFill>
                <a:latin typeface="Trebuchet MS" pitchFamily="34" charset="0"/>
              </a:rPr>
              <a:t>*</a:t>
            </a:r>
            <a:r>
              <a:rPr lang="en-US" altLang="ko-KR" sz="1000" b="1" dirty="0">
                <a:solidFill>
                  <a:srgbClr val="FF0000"/>
                </a:solidFill>
                <a:latin typeface="Trebuchet MS" pitchFamily="34" charset="0"/>
              </a:rPr>
              <a:t>450)</a:t>
            </a:r>
            <a:r>
              <a:rPr lang="ko-KR" altLang="en-US" sz="1000" b="1" dirty="0">
                <a:solidFill>
                  <a:srgbClr val="FF0000"/>
                </a:solidFill>
                <a:latin typeface="Trebuchet MS" pitchFamily="34" charset="0"/>
              </a:rPr>
              <a:t> 의 경우 </a:t>
            </a:r>
            <a:r>
              <a:rPr lang="en-US" altLang="ko-KR" sz="1000" b="1" dirty="0">
                <a:solidFill>
                  <a:srgbClr val="FF0000"/>
                </a:solidFill>
                <a:latin typeface="Trebuchet MS" pitchFamily="34" charset="0"/>
              </a:rPr>
              <a:t>link(button or text) </a:t>
            </a:r>
            <a:r>
              <a:rPr lang="ko-KR" altLang="en-US" sz="1000" b="1" dirty="0">
                <a:solidFill>
                  <a:srgbClr val="FF0000"/>
                </a:solidFill>
                <a:latin typeface="Trebuchet MS" pitchFamily="34" charset="0"/>
              </a:rPr>
              <a:t>는 </a:t>
            </a:r>
            <a:r>
              <a:rPr lang="en-US" altLang="ko-KR" sz="1000" b="1" dirty="0">
                <a:solidFill>
                  <a:srgbClr val="FF0000"/>
                </a:solidFill>
                <a:latin typeface="Trebuchet MS" pitchFamily="34" charset="0"/>
              </a:rPr>
              <a:t>only 1</a:t>
            </a:r>
            <a:r>
              <a:rPr lang="ko-KR" altLang="en-US" sz="1000" b="1" dirty="0">
                <a:solidFill>
                  <a:srgbClr val="FF0000"/>
                </a:solidFill>
                <a:latin typeface="Trebuchet MS" pitchFamily="34" charset="0"/>
              </a:rPr>
              <a:t>개만 등록 가능</a:t>
            </a:r>
          </a:p>
        </p:txBody>
      </p:sp>
      <p:cxnSp>
        <p:nvCxnSpPr>
          <p:cNvPr id="21" name="직선 연결선 15">
            <a:extLst>
              <a:ext uri="{FF2B5EF4-FFF2-40B4-BE49-F238E27FC236}">
                <a16:creationId xmlns:a16="http://schemas.microsoft.com/office/drawing/2014/main" id="{4E843C23-0153-BA40-810C-474F34BD4867}"/>
              </a:ext>
            </a:extLst>
          </p:cNvPr>
          <p:cNvCxnSpPr>
            <a:cxnSpLocks/>
          </p:cNvCxnSpPr>
          <p:nvPr/>
        </p:nvCxnSpPr>
        <p:spPr bwMode="auto">
          <a:xfrm>
            <a:off x="3407705" y="646472"/>
            <a:ext cx="5228441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23" name="직사각형 152">
            <a:extLst>
              <a:ext uri="{FF2B5EF4-FFF2-40B4-BE49-F238E27FC236}">
                <a16:creationId xmlns:a16="http://schemas.microsoft.com/office/drawing/2014/main" id="{B2F24EDD-67AD-D84F-B7CF-3818F2B78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828" y="452053"/>
            <a:ext cx="399716" cy="195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latin typeface="Trebuchet MS" pitchFamily="34" charset="0"/>
              </a:rPr>
              <a:t>1440px</a:t>
            </a:r>
            <a:endParaRPr lang="ko-KR" altLang="en-US" sz="800" dirty="0">
              <a:solidFill>
                <a:srgbClr val="FF0000"/>
              </a:solidFill>
              <a:latin typeface="Trebuchet MS" pitchFamily="34" charset="0"/>
            </a:endParaRPr>
          </a:p>
        </p:txBody>
      </p:sp>
      <p:graphicFrame>
        <p:nvGraphicFramePr>
          <p:cNvPr id="25" name="Group 90">
            <a:extLst>
              <a:ext uri="{FF2B5EF4-FFF2-40B4-BE49-F238E27FC236}">
                <a16:creationId xmlns:a16="http://schemas.microsoft.com/office/drawing/2014/main" id="{E078B8B3-A11E-344F-84A4-335B68986C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681322"/>
              </p:ext>
            </p:extLst>
          </p:nvPr>
        </p:nvGraphicFramePr>
        <p:xfrm>
          <a:off x="9799044" y="70382"/>
          <a:ext cx="2276415" cy="228600"/>
        </p:xfrm>
        <a:graphic>
          <a:graphicData uri="http://schemas.openxmlformats.org/drawingml/2006/table">
            <a:tbl>
              <a:tblPr/>
              <a:tblGrid>
                <a:gridCol w="312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3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0.2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신규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메인 화면설계 신규 작성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6899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 noChangeAspect="1"/>
          </p:cNvSpPr>
          <p:nvPr/>
        </p:nvSpPr>
        <p:spPr bwMode="auto">
          <a:xfrm>
            <a:off x="4846940" y="1875512"/>
            <a:ext cx="1308730" cy="1582496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5" name="직사각형 4"/>
          <p:cNvSpPr>
            <a:spLocks noChangeAspect="1"/>
          </p:cNvSpPr>
          <p:nvPr/>
        </p:nvSpPr>
        <p:spPr bwMode="auto">
          <a:xfrm>
            <a:off x="3538210" y="1875512"/>
            <a:ext cx="1308730" cy="1582496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6" name="직사각형 5"/>
          <p:cNvSpPr>
            <a:spLocks noChangeAspect="1"/>
          </p:cNvSpPr>
          <p:nvPr/>
        </p:nvSpPr>
        <p:spPr bwMode="auto">
          <a:xfrm>
            <a:off x="3538210" y="3458009"/>
            <a:ext cx="2617200" cy="158233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7" name="직사각형 6"/>
          <p:cNvSpPr>
            <a:spLocks noChangeAspect="1"/>
          </p:cNvSpPr>
          <p:nvPr/>
        </p:nvSpPr>
        <p:spPr bwMode="auto">
          <a:xfrm>
            <a:off x="920750" y="1875512"/>
            <a:ext cx="2617460" cy="3164992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47484" y="293016"/>
            <a:ext cx="3089870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>
                <a:solidFill>
                  <a:prstClr val="white"/>
                </a:solidFill>
              </a:rPr>
              <a:t>코너타입</a:t>
            </a:r>
            <a:r>
              <a:rPr lang="en-US" altLang="ko-KR" sz="1200" b="1" dirty="0">
                <a:solidFill>
                  <a:prstClr val="white"/>
                </a:solidFill>
              </a:rPr>
              <a:t>1 – </a:t>
            </a:r>
            <a:r>
              <a:rPr lang="ko-KR" altLang="en-US" sz="1200" b="1" dirty="0" err="1">
                <a:solidFill>
                  <a:prstClr val="white"/>
                </a:solidFill>
              </a:rPr>
              <a:t>좌빅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r>
              <a:rPr lang="en-US" altLang="ko-KR" sz="1200" b="1" dirty="0">
                <a:solidFill>
                  <a:prstClr val="white"/>
                </a:solidFill>
              </a:rPr>
              <a:t>2</a:t>
            </a:r>
            <a:r>
              <a:rPr lang="ko-KR" altLang="en-US" sz="1200" b="1" dirty="0">
                <a:solidFill>
                  <a:prstClr val="white"/>
                </a:solidFill>
              </a:rPr>
              <a:t>*</a:t>
            </a:r>
            <a:r>
              <a:rPr lang="en-US" altLang="ko-KR" sz="1200" b="1" dirty="0">
                <a:solidFill>
                  <a:prstClr val="white"/>
                </a:solidFill>
              </a:rPr>
              <a:t>1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r>
              <a:rPr lang="en-US" altLang="ko-KR" sz="1200" b="1" dirty="0">
                <a:solidFill>
                  <a:prstClr val="white"/>
                </a:solidFill>
              </a:rPr>
              <a:t>Corner(Tile 4)</a:t>
            </a:r>
            <a:endParaRPr lang="ko-KR" altLang="ko-KR" dirty="0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99C31F-1684-E14B-868F-9FAF733BDED8}"/>
              </a:ext>
            </a:extLst>
          </p:cNvPr>
          <p:cNvSpPr txBox="1"/>
          <p:nvPr/>
        </p:nvSpPr>
        <p:spPr>
          <a:xfrm>
            <a:off x="3324850" y="6115655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PC</a:t>
            </a:r>
            <a:endParaRPr kumimoji="1" lang="ko-KR" altLang="en-US" b="1" dirty="0"/>
          </a:p>
        </p:txBody>
      </p:sp>
      <p:sp>
        <p:nvSpPr>
          <p:cNvPr id="14" name="직사각형 152">
            <a:extLst>
              <a:ext uri="{FF2B5EF4-FFF2-40B4-BE49-F238E27FC236}">
                <a16:creationId xmlns:a16="http://schemas.microsoft.com/office/drawing/2014/main" id="{947E89A7-7787-4A48-85C0-89B7C7054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3977" y="3836924"/>
            <a:ext cx="287506" cy="56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Trebuchet MS" pitchFamily="34" charset="0"/>
              </a:rPr>
              <a:t>1</a:t>
            </a:r>
            <a:endParaRPr lang="ko-KR" altLang="en-US" sz="3200" dirty="0">
              <a:solidFill>
                <a:srgbClr val="00B0F0"/>
              </a:solidFill>
              <a:latin typeface="Trebuchet MS" pitchFamily="34" charset="0"/>
            </a:endParaRPr>
          </a:p>
        </p:txBody>
      </p:sp>
      <p:sp>
        <p:nvSpPr>
          <p:cNvPr id="15" name="직사각형 152">
            <a:extLst>
              <a:ext uri="{FF2B5EF4-FFF2-40B4-BE49-F238E27FC236}">
                <a16:creationId xmlns:a16="http://schemas.microsoft.com/office/drawing/2014/main" id="{21CF09F5-C22A-7B48-B727-FDD160CE8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8822" y="2753925"/>
            <a:ext cx="287506" cy="56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Trebuchet MS" pitchFamily="34" charset="0"/>
              </a:rPr>
              <a:t>2</a:t>
            </a:r>
            <a:endParaRPr lang="ko-KR" altLang="en-US" sz="3200" dirty="0">
              <a:solidFill>
                <a:srgbClr val="00B0F0"/>
              </a:solidFill>
              <a:latin typeface="Trebuchet MS" pitchFamily="34" charset="0"/>
            </a:endParaRPr>
          </a:p>
        </p:txBody>
      </p:sp>
      <p:sp>
        <p:nvSpPr>
          <p:cNvPr id="16" name="직사각형 152">
            <a:extLst>
              <a:ext uri="{FF2B5EF4-FFF2-40B4-BE49-F238E27FC236}">
                <a16:creationId xmlns:a16="http://schemas.microsoft.com/office/drawing/2014/main" id="{47E1526E-4776-9040-9309-0196D2CB1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7552" y="2753925"/>
            <a:ext cx="287506" cy="56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Trebuchet MS" pitchFamily="34" charset="0"/>
              </a:rPr>
              <a:t>3</a:t>
            </a:r>
            <a:endParaRPr lang="ko-KR" altLang="en-US" sz="3200" dirty="0">
              <a:solidFill>
                <a:srgbClr val="00B0F0"/>
              </a:solidFill>
              <a:latin typeface="Trebuchet MS" pitchFamily="34" charset="0"/>
            </a:endParaRPr>
          </a:p>
        </p:txBody>
      </p:sp>
      <p:sp>
        <p:nvSpPr>
          <p:cNvPr id="17" name="직사각형 152">
            <a:extLst>
              <a:ext uri="{FF2B5EF4-FFF2-40B4-BE49-F238E27FC236}">
                <a16:creationId xmlns:a16="http://schemas.microsoft.com/office/drawing/2014/main" id="{C145A813-960B-EF43-8D43-460476AFE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3187" y="4477503"/>
            <a:ext cx="287506" cy="56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Trebuchet MS" pitchFamily="34" charset="0"/>
              </a:rPr>
              <a:t>4</a:t>
            </a:r>
            <a:endParaRPr lang="ko-KR" altLang="en-US" sz="3200" dirty="0">
              <a:solidFill>
                <a:srgbClr val="00B0F0"/>
              </a:solidFill>
              <a:latin typeface="Trebuchet MS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0D418-2E43-A344-AC9D-B1CEC50A98D3}"/>
              </a:ext>
            </a:extLst>
          </p:cNvPr>
          <p:cNvSpPr txBox="1"/>
          <p:nvPr/>
        </p:nvSpPr>
        <p:spPr>
          <a:xfrm>
            <a:off x="7464074" y="6115655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</a:t>
            </a:r>
            <a:r>
              <a:rPr kumimoji="1" lang="en-US" altLang="ko-KR" b="1" dirty="0"/>
              <a:t>C</a:t>
            </a:r>
            <a:endParaRPr kumimoji="1" lang="ko-KR" altLang="en-US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A2EC3FF-00D2-1841-BDEF-EB474BE071CE}"/>
              </a:ext>
            </a:extLst>
          </p:cNvPr>
          <p:cNvSpPr>
            <a:spLocks noChangeAspect="1"/>
          </p:cNvSpPr>
          <p:nvPr/>
        </p:nvSpPr>
        <p:spPr bwMode="auto">
          <a:xfrm>
            <a:off x="6255526" y="414338"/>
            <a:ext cx="2815235" cy="2069557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F8B2DA8-D514-9B4C-A827-6E0BA2DE34CC}"/>
              </a:ext>
            </a:extLst>
          </p:cNvPr>
          <p:cNvSpPr>
            <a:spLocks noChangeAspect="1"/>
          </p:cNvSpPr>
          <p:nvPr/>
        </p:nvSpPr>
        <p:spPr bwMode="auto">
          <a:xfrm>
            <a:off x="6255526" y="2837352"/>
            <a:ext cx="1421908" cy="1594543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FBFA7C7-F34E-A64B-98E1-5A263DBE4661}"/>
              </a:ext>
            </a:extLst>
          </p:cNvPr>
          <p:cNvSpPr>
            <a:spLocks noChangeAspect="1"/>
          </p:cNvSpPr>
          <p:nvPr/>
        </p:nvSpPr>
        <p:spPr bwMode="auto">
          <a:xfrm>
            <a:off x="7677435" y="2837352"/>
            <a:ext cx="1393325" cy="1594543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27" name="직사각형 152">
            <a:extLst>
              <a:ext uri="{FF2B5EF4-FFF2-40B4-BE49-F238E27FC236}">
                <a16:creationId xmlns:a16="http://schemas.microsoft.com/office/drawing/2014/main" id="{667856D4-AA0B-7549-9651-322F5795F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9390" y="1579899"/>
            <a:ext cx="287506" cy="56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Trebuchet MS" pitchFamily="34" charset="0"/>
              </a:rPr>
              <a:t>1</a:t>
            </a:r>
            <a:endParaRPr lang="ko-KR" altLang="en-US" sz="3200" dirty="0">
              <a:solidFill>
                <a:srgbClr val="00B0F0"/>
              </a:solidFill>
              <a:latin typeface="Trebuchet MS" pitchFamily="34" charset="0"/>
            </a:endParaRPr>
          </a:p>
        </p:txBody>
      </p:sp>
      <p:sp>
        <p:nvSpPr>
          <p:cNvPr id="28" name="직사각형 152">
            <a:extLst>
              <a:ext uri="{FF2B5EF4-FFF2-40B4-BE49-F238E27FC236}">
                <a16:creationId xmlns:a16="http://schemas.microsoft.com/office/drawing/2014/main" id="{880C2A5A-32A1-A746-8E01-5CB3945CE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8636" y="3696179"/>
            <a:ext cx="287506" cy="56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Trebuchet MS" pitchFamily="34" charset="0"/>
              </a:rPr>
              <a:t>2</a:t>
            </a:r>
            <a:endParaRPr lang="ko-KR" altLang="en-US" sz="3200" dirty="0">
              <a:solidFill>
                <a:srgbClr val="00B0F0"/>
              </a:solidFill>
              <a:latin typeface="Trebuchet MS" pitchFamily="34" charset="0"/>
            </a:endParaRPr>
          </a:p>
        </p:txBody>
      </p:sp>
      <p:sp>
        <p:nvSpPr>
          <p:cNvPr id="29" name="직사각형 152">
            <a:extLst>
              <a:ext uri="{FF2B5EF4-FFF2-40B4-BE49-F238E27FC236}">
                <a16:creationId xmlns:a16="http://schemas.microsoft.com/office/drawing/2014/main" id="{94820F15-FFF9-F84A-ACB0-81BC37C4A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8484" y="3696179"/>
            <a:ext cx="287506" cy="56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Trebuchet MS" pitchFamily="34" charset="0"/>
              </a:rPr>
              <a:t>3</a:t>
            </a:r>
            <a:endParaRPr lang="ko-KR" altLang="en-US" sz="3200" dirty="0">
              <a:solidFill>
                <a:srgbClr val="00B0F0"/>
              </a:solidFill>
              <a:latin typeface="Trebuchet MS" pitchFamily="34" charset="0"/>
            </a:endParaRPr>
          </a:p>
        </p:txBody>
      </p:sp>
      <p:sp>
        <p:nvSpPr>
          <p:cNvPr id="31" name="직사각형 152">
            <a:extLst>
              <a:ext uri="{FF2B5EF4-FFF2-40B4-BE49-F238E27FC236}">
                <a16:creationId xmlns:a16="http://schemas.microsoft.com/office/drawing/2014/main" id="{C5C993C3-6CF9-4548-8C91-07C80440E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8223" y="4989168"/>
            <a:ext cx="287506" cy="56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Trebuchet MS" pitchFamily="34" charset="0"/>
              </a:rPr>
              <a:t>4</a:t>
            </a:r>
            <a:endParaRPr lang="ko-KR" altLang="en-US" sz="3200" dirty="0">
              <a:solidFill>
                <a:srgbClr val="00B0F0"/>
              </a:solidFill>
              <a:latin typeface="Trebuchet MS" pitchFamily="34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499CCF0-6B8A-4B48-B1D4-9C1BF36CFBD9}"/>
              </a:ext>
            </a:extLst>
          </p:cNvPr>
          <p:cNvSpPr>
            <a:spLocks noChangeAspect="1"/>
          </p:cNvSpPr>
          <p:nvPr/>
        </p:nvSpPr>
        <p:spPr bwMode="auto">
          <a:xfrm>
            <a:off x="6254750" y="4431896"/>
            <a:ext cx="2815235" cy="1115496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557A06B5-7DF2-EA46-8D27-22573995C985}"/>
              </a:ext>
            </a:extLst>
          </p:cNvPr>
          <p:cNvSpPr/>
          <p:nvPr/>
        </p:nvSpPr>
        <p:spPr>
          <a:xfrm>
            <a:off x="1008674" y="2649638"/>
            <a:ext cx="1420388" cy="234835"/>
          </a:xfrm>
          <a:prstGeom prst="roundRect">
            <a:avLst>
              <a:gd name="adj" fmla="val 0"/>
            </a:avLst>
          </a:prstGeom>
          <a:solidFill>
            <a:srgbClr val="F4F4F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schemeClr val="tx1"/>
                </a:solidFill>
                <a:latin typeface="Trebuchet MS" pitchFamily="34" charset="0"/>
                <a:ea typeface="돋움" pitchFamily="50" charset="-127"/>
              </a:rPr>
              <a:t>Shop Now</a:t>
            </a:r>
            <a:endParaRPr lang="ko-KR" altLang="en-US" sz="1000" dirty="0">
              <a:solidFill>
                <a:schemeClr val="tx1"/>
              </a:solidFill>
              <a:latin typeface="Trebuchet MS" pitchFamily="34" charset="0"/>
              <a:ea typeface="돋움" pitchFamily="50" charset="-127"/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D5AA781B-5AD1-5A46-A00D-A501029C25AB}"/>
              </a:ext>
            </a:extLst>
          </p:cNvPr>
          <p:cNvSpPr/>
          <p:nvPr/>
        </p:nvSpPr>
        <p:spPr>
          <a:xfrm>
            <a:off x="1008674" y="3021076"/>
            <a:ext cx="1420388" cy="234835"/>
          </a:xfrm>
          <a:prstGeom prst="roundRect">
            <a:avLst>
              <a:gd name="adj" fmla="val 0"/>
            </a:avLst>
          </a:prstGeom>
          <a:solidFill>
            <a:srgbClr val="F4F4F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schemeClr val="tx1"/>
                </a:solidFill>
                <a:latin typeface="Trebuchet MS" pitchFamily="34" charset="0"/>
                <a:ea typeface="돋움" pitchFamily="50" charset="-127"/>
              </a:rPr>
              <a:t>See the Story</a:t>
            </a:r>
            <a:endParaRPr lang="ko-KR" altLang="en-US" sz="1000" dirty="0">
              <a:solidFill>
                <a:schemeClr val="tx1"/>
              </a:solidFill>
              <a:latin typeface="Trebuchet MS" pitchFamily="34" charset="0"/>
              <a:ea typeface="돋움" pitchFamily="50" charset="-127"/>
            </a:endParaRP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3F763C59-B67D-2B40-9BA1-54FAC48EA557}"/>
              </a:ext>
            </a:extLst>
          </p:cNvPr>
          <p:cNvSpPr/>
          <p:nvPr/>
        </p:nvSpPr>
        <p:spPr>
          <a:xfrm>
            <a:off x="6254750" y="2206237"/>
            <a:ext cx="2815234" cy="309755"/>
          </a:xfrm>
          <a:prstGeom prst="roundRect">
            <a:avLst>
              <a:gd name="adj" fmla="val 0"/>
            </a:avLst>
          </a:prstGeom>
          <a:solidFill>
            <a:srgbClr val="F4F4F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schemeClr val="tx1"/>
                </a:solidFill>
                <a:latin typeface="Trebuchet MS" pitchFamily="34" charset="0"/>
                <a:ea typeface="돋움" pitchFamily="50" charset="-127"/>
              </a:rPr>
              <a:t>Shop Now</a:t>
            </a:r>
            <a:endParaRPr lang="ko-KR" altLang="en-US" sz="1000" dirty="0">
              <a:solidFill>
                <a:schemeClr val="tx1"/>
              </a:solidFill>
              <a:latin typeface="Trebuchet MS" pitchFamily="34" charset="0"/>
              <a:ea typeface="돋움" pitchFamily="50" charset="-127"/>
            </a:endParaRP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A5A9C08F-96D4-CB48-938E-0865785F89BA}"/>
              </a:ext>
            </a:extLst>
          </p:cNvPr>
          <p:cNvSpPr/>
          <p:nvPr/>
        </p:nvSpPr>
        <p:spPr>
          <a:xfrm>
            <a:off x="6254750" y="2513822"/>
            <a:ext cx="2815234" cy="323529"/>
          </a:xfrm>
          <a:prstGeom prst="roundRect">
            <a:avLst>
              <a:gd name="adj" fmla="val 0"/>
            </a:avLst>
          </a:prstGeom>
          <a:solidFill>
            <a:srgbClr val="F4F4F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schemeClr val="tx1"/>
                </a:solidFill>
                <a:latin typeface="Trebuchet MS" pitchFamily="34" charset="0"/>
                <a:ea typeface="돋움" pitchFamily="50" charset="-127"/>
              </a:rPr>
              <a:t>See the Story</a:t>
            </a:r>
            <a:endParaRPr lang="ko-KR" altLang="en-US" sz="1000" dirty="0">
              <a:solidFill>
                <a:schemeClr val="tx1"/>
              </a:solidFill>
              <a:latin typeface="Trebuchet MS" pitchFamily="34" charset="0"/>
              <a:ea typeface="돋움" pitchFamily="50" charset="-127"/>
            </a:endParaRPr>
          </a:p>
        </p:txBody>
      </p:sp>
      <p:sp>
        <p:nvSpPr>
          <p:cNvPr id="34" name="제목 1">
            <a:extLst>
              <a:ext uri="{FF2B5EF4-FFF2-40B4-BE49-F238E27FC236}">
                <a16:creationId xmlns:a16="http://schemas.microsoft.com/office/drawing/2014/main" id="{C24ED6F5-CF46-7D4A-BBDF-3F976DC3926C}"/>
              </a:ext>
            </a:extLst>
          </p:cNvPr>
          <p:cNvSpPr txBox="1">
            <a:spLocks/>
          </p:cNvSpPr>
          <p:nvPr/>
        </p:nvSpPr>
        <p:spPr>
          <a:xfrm>
            <a:off x="1006845" y="4578896"/>
            <a:ext cx="2157153" cy="35345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kumimoji="0" lang="en-US" altLang="ko-KR" sz="1400" b="1" dirty="0">
                <a:latin typeface="Trebuchet MS" panose="020B0603020202020204" pitchFamily="34" charset="0"/>
                <a:ea typeface="+mn-ea"/>
              </a:rPr>
              <a:t>SHOP THE COLLECTION</a:t>
            </a:r>
            <a:endParaRPr kumimoji="0" lang="ko-KR" altLang="ko-KR" sz="1400" b="1" dirty="0"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35" name="제목 1">
            <a:extLst>
              <a:ext uri="{FF2B5EF4-FFF2-40B4-BE49-F238E27FC236}">
                <a16:creationId xmlns:a16="http://schemas.microsoft.com/office/drawing/2014/main" id="{520F433E-241C-624A-A57B-0A70128F9E0E}"/>
              </a:ext>
            </a:extLst>
          </p:cNvPr>
          <p:cNvSpPr txBox="1">
            <a:spLocks/>
          </p:cNvSpPr>
          <p:nvPr/>
        </p:nvSpPr>
        <p:spPr>
          <a:xfrm>
            <a:off x="3552549" y="3517792"/>
            <a:ext cx="2165229" cy="17008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kumimoji="0" lang="en-US" altLang="ko-KR" sz="700" b="1" dirty="0">
                <a:latin typeface="Trebuchet MS" panose="020B0603020202020204" pitchFamily="34" charset="0"/>
                <a:ea typeface="+mn-ea"/>
              </a:rPr>
              <a:t>LIMITED RELEASE AVAILABLE NOW</a:t>
            </a:r>
            <a:endParaRPr kumimoji="0" lang="ko-KR" altLang="ko-KR" sz="700" b="1" dirty="0"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36" name="제목 1">
            <a:extLst>
              <a:ext uri="{FF2B5EF4-FFF2-40B4-BE49-F238E27FC236}">
                <a16:creationId xmlns:a16="http://schemas.microsoft.com/office/drawing/2014/main" id="{83D26F71-22ED-8D48-B0EA-FB6AEB291406}"/>
              </a:ext>
            </a:extLst>
          </p:cNvPr>
          <p:cNvSpPr txBox="1">
            <a:spLocks/>
          </p:cNvSpPr>
          <p:nvPr/>
        </p:nvSpPr>
        <p:spPr>
          <a:xfrm>
            <a:off x="3552549" y="3716849"/>
            <a:ext cx="2165229" cy="2762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kumimoji="0" lang="en-US" altLang="ko-KR" sz="900" b="1" dirty="0">
                <a:latin typeface="Trebuchet MS" panose="020B0603020202020204" pitchFamily="34" charset="0"/>
                <a:ea typeface="+mn-ea"/>
              </a:rPr>
              <a:t>ALL STAR PRO BB</a:t>
            </a:r>
          </a:p>
          <a:p>
            <a:pPr algn="l" fontAlgn="auto">
              <a:spcAft>
                <a:spcPts val="0"/>
              </a:spcAft>
            </a:pPr>
            <a:r>
              <a:rPr kumimoji="0" lang="en-US" altLang="ko-KR" sz="900" b="1" dirty="0">
                <a:latin typeface="Trebuchet MS" panose="020B0603020202020204" pitchFamily="34" charset="0"/>
                <a:ea typeface="+mn-ea"/>
              </a:rPr>
              <a:t>ARCHIVE PRINTS</a:t>
            </a:r>
            <a:endParaRPr kumimoji="0" lang="ko-KR" altLang="ko-KR" sz="900" b="1" dirty="0"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7FB022E5-C313-E945-9909-4331FAF4CFD5}"/>
              </a:ext>
            </a:extLst>
          </p:cNvPr>
          <p:cNvSpPr txBox="1">
            <a:spLocks/>
          </p:cNvSpPr>
          <p:nvPr/>
        </p:nvSpPr>
        <p:spPr>
          <a:xfrm>
            <a:off x="3552549" y="4050512"/>
            <a:ext cx="2165229" cy="2762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kumimoji="0" lang="en-US" altLang="ko-KR" sz="600" b="1" dirty="0">
                <a:latin typeface="Trebuchet MS" panose="020B0603020202020204" pitchFamily="34" charset="0"/>
                <a:ea typeface="+mn-ea"/>
              </a:rPr>
              <a:t>Fresh from the archives. The OG Converse</a:t>
            </a:r>
          </a:p>
          <a:p>
            <a:pPr algn="l" fontAlgn="auto">
              <a:spcAft>
                <a:spcPts val="0"/>
              </a:spcAft>
            </a:pPr>
            <a:r>
              <a:rPr kumimoji="0" lang="en-US" altLang="ko-KR" sz="600" b="1" dirty="0">
                <a:latin typeface="Trebuchet MS" panose="020B0603020202020204" pitchFamily="34" charset="0"/>
                <a:ea typeface="+mn-ea"/>
              </a:rPr>
              <a:t>Prints are now available.</a:t>
            </a:r>
            <a:endParaRPr kumimoji="0" lang="ko-KR" altLang="ko-KR" sz="600" b="1" dirty="0"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38" name="제목 1">
            <a:extLst>
              <a:ext uri="{FF2B5EF4-FFF2-40B4-BE49-F238E27FC236}">
                <a16:creationId xmlns:a16="http://schemas.microsoft.com/office/drawing/2014/main" id="{D296629C-B6D1-5B4C-9CB5-EB5708A6F6B4}"/>
              </a:ext>
            </a:extLst>
          </p:cNvPr>
          <p:cNvSpPr txBox="1">
            <a:spLocks/>
          </p:cNvSpPr>
          <p:nvPr/>
        </p:nvSpPr>
        <p:spPr>
          <a:xfrm>
            <a:off x="3552549" y="4407416"/>
            <a:ext cx="2165229" cy="2762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kumimoji="0" lang="en-US" altLang="ko-KR" sz="600" b="1" dirty="0">
                <a:latin typeface="Trebuchet MS" panose="020B0603020202020204" pitchFamily="34" charset="0"/>
                <a:ea typeface="+mn-ea"/>
              </a:rPr>
              <a:t>-&gt; Shop Now</a:t>
            </a:r>
          </a:p>
          <a:p>
            <a:pPr algn="l" fontAlgn="auto">
              <a:spcAft>
                <a:spcPts val="0"/>
              </a:spcAft>
            </a:pPr>
            <a:endParaRPr kumimoji="0" lang="en-US" altLang="ko-KR" sz="600" b="1" dirty="0">
              <a:latin typeface="Trebuchet MS" panose="020B0603020202020204" pitchFamily="34" charset="0"/>
              <a:ea typeface="+mn-ea"/>
            </a:endParaRPr>
          </a:p>
          <a:p>
            <a:pPr algn="l" fontAlgn="auto">
              <a:spcAft>
                <a:spcPts val="0"/>
              </a:spcAft>
            </a:pPr>
            <a:r>
              <a:rPr kumimoji="0" lang="en-US" altLang="ko-KR" sz="600" b="1" dirty="0">
                <a:latin typeface="Trebuchet MS" panose="020B0603020202020204" pitchFamily="34" charset="0"/>
                <a:ea typeface="+mn-ea"/>
              </a:rPr>
              <a:t>-&gt; See the Story</a:t>
            </a:r>
            <a:endParaRPr kumimoji="0" lang="ko-KR" altLang="ko-KR" sz="600" b="1" dirty="0">
              <a:latin typeface="Trebuchet MS" panose="020B0603020202020204" pitchFamily="34" charset="0"/>
              <a:ea typeface="+mn-ea"/>
            </a:endParaRPr>
          </a:p>
        </p:txBody>
      </p:sp>
      <p:graphicFrame>
        <p:nvGraphicFramePr>
          <p:cNvPr id="39" name="Group 90">
            <a:extLst>
              <a:ext uri="{FF2B5EF4-FFF2-40B4-BE49-F238E27FC236}">
                <a16:creationId xmlns:a16="http://schemas.microsoft.com/office/drawing/2014/main" id="{F0403039-3EF3-A145-8B9C-9D44BE590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875628"/>
              </p:ext>
            </p:extLst>
          </p:nvPr>
        </p:nvGraphicFramePr>
        <p:xfrm>
          <a:off x="9269501" y="558055"/>
          <a:ext cx="2676438" cy="580644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55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MN_000000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  <a:tr h="6988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hover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이벤트 및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text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노출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font-size :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예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14px)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font-color :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예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pt-BR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#</a:t>
                      </a:r>
                      <a:r>
                        <a:rPr kumimoji="0" lang="pt-BR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ffffff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Text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위치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(ID :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text_000000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참고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❇︎❇︎❇︎*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MC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의 경우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hover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이벤트 없이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Text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노출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88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Button / Text link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font-size :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예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14px)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font-color :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예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pt-BR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#</a:t>
                      </a:r>
                      <a:r>
                        <a:rPr kumimoji="0" lang="pt-BR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ffffff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Text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위치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(ID :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text_000000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참고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bg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-color :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예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pt-BR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#</a:t>
                      </a:r>
                      <a:r>
                        <a:rPr kumimoji="0" lang="pt-BR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ffffff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&lt;a </a:t>
                      </a:r>
                      <a:r>
                        <a:rPr kumimoji="0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href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=“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”&gt;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MC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의 경우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Button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영역은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Tile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아래 별도 노출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5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Default img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노출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마우스 오버 시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‘1’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진행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5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img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1765430"/>
                  </a:ext>
                </a:extLst>
              </a:tr>
              <a:tr h="967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text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노출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제목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부제목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내용의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개 문단 노출 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font-size :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예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14px)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font-color :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예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pt-BR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#</a:t>
                      </a:r>
                      <a:r>
                        <a:rPr kumimoji="0" lang="pt-BR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ffffff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Text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위치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(ID :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text_000000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참고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bg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-color :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예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pt-BR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#</a:t>
                      </a:r>
                      <a:r>
                        <a:rPr kumimoji="0" lang="pt-BR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ffffff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&lt;a </a:t>
                      </a:r>
                      <a:r>
                        <a:rPr kumimoji="0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href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=“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”&gt;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4412554"/>
                  </a:ext>
                </a:extLst>
              </a:tr>
              <a:tr h="11921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Button / Text link(Type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 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font-size :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예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14px)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font-color :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예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pt-BR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#</a:t>
                      </a:r>
                      <a:r>
                        <a:rPr kumimoji="0" lang="pt-BR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ffffff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Button / Text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위치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(ID :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text_000000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참고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bg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-color :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예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pt-BR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#</a:t>
                      </a:r>
                      <a:r>
                        <a:rPr kumimoji="0" lang="pt-BR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ffffff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&lt;a </a:t>
                      </a:r>
                      <a:r>
                        <a:rPr kumimoji="0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href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=“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”&gt;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MC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의 경우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Button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영역은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Tile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아래 별도 노출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416694"/>
                  </a:ext>
                </a:extLst>
              </a:tr>
              <a:tr h="7440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hover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이벤트 및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text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노출</a:t>
                      </a:r>
                      <a:endParaRPr kumimoji="0" lang="pt-B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pt-BR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pt-BR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font</a:t>
                      </a:r>
                      <a:r>
                        <a:rPr kumimoji="0" lang="pt-BR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-color : #</a:t>
                      </a:r>
                      <a:r>
                        <a:rPr kumimoji="0" lang="pt-BR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ffffff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Text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위치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(ID :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text_000000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참고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&lt;a </a:t>
                      </a:r>
                      <a:r>
                        <a:rPr kumimoji="0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href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=“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”&gt;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❇︎❇︎❇︎*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MC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의 경우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hover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이벤트 없이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Text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노출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460803"/>
                  </a:ext>
                </a:extLst>
              </a:tr>
            </a:tbl>
          </a:graphicData>
        </a:graphic>
      </p:graphicFrame>
      <p:sp>
        <p:nvSpPr>
          <p:cNvPr id="41" name="타원 40">
            <a:extLst>
              <a:ext uri="{FF2B5EF4-FFF2-40B4-BE49-F238E27FC236}">
                <a16:creationId xmlns:a16="http://schemas.microsoft.com/office/drawing/2014/main" id="{C442AA31-2E95-8B4B-A7E0-58E81A4BEB50}"/>
              </a:ext>
            </a:extLst>
          </p:cNvPr>
          <p:cNvSpPr/>
          <p:nvPr/>
        </p:nvSpPr>
        <p:spPr bwMode="auto">
          <a:xfrm>
            <a:off x="998314" y="4538911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1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8DFAF15C-8835-154F-B61A-FAB4F741BBA0}"/>
              </a:ext>
            </a:extLst>
          </p:cNvPr>
          <p:cNvSpPr/>
          <p:nvPr/>
        </p:nvSpPr>
        <p:spPr bwMode="auto">
          <a:xfrm>
            <a:off x="968486" y="2506386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2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EC026B31-D8C2-C94C-A0D9-B55C5A2108F8}"/>
              </a:ext>
            </a:extLst>
          </p:cNvPr>
          <p:cNvSpPr/>
          <p:nvPr/>
        </p:nvSpPr>
        <p:spPr bwMode="auto">
          <a:xfrm>
            <a:off x="840564" y="1792496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3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7EF3F56A-6B54-594B-B1EE-6C4A8F0BAB21}"/>
              </a:ext>
            </a:extLst>
          </p:cNvPr>
          <p:cNvSpPr/>
          <p:nvPr/>
        </p:nvSpPr>
        <p:spPr bwMode="auto">
          <a:xfrm>
            <a:off x="4081012" y="4429028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6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CEEA2AA9-D9AF-E04E-8ED6-6BB3E467E086}"/>
              </a:ext>
            </a:extLst>
          </p:cNvPr>
          <p:cNvSpPr/>
          <p:nvPr/>
        </p:nvSpPr>
        <p:spPr bwMode="auto">
          <a:xfrm>
            <a:off x="4576850" y="3685578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5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90F8C267-CDB7-D648-9484-326B9D616C22}"/>
              </a:ext>
            </a:extLst>
          </p:cNvPr>
          <p:cNvSpPr/>
          <p:nvPr/>
        </p:nvSpPr>
        <p:spPr bwMode="auto">
          <a:xfrm>
            <a:off x="6253973" y="2436312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2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3F8C9AA8-88D2-1742-A5E2-D93D34FD1894}"/>
              </a:ext>
            </a:extLst>
          </p:cNvPr>
          <p:cNvSpPr/>
          <p:nvPr/>
        </p:nvSpPr>
        <p:spPr bwMode="auto">
          <a:xfrm>
            <a:off x="6254750" y="414338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3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51" name="제목 1">
            <a:extLst>
              <a:ext uri="{FF2B5EF4-FFF2-40B4-BE49-F238E27FC236}">
                <a16:creationId xmlns:a16="http://schemas.microsoft.com/office/drawing/2014/main" id="{79A184F4-35A4-4642-B6BD-960304A6966B}"/>
              </a:ext>
            </a:extLst>
          </p:cNvPr>
          <p:cNvSpPr txBox="1">
            <a:spLocks/>
          </p:cNvSpPr>
          <p:nvPr/>
        </p:nvSpPr>
        <p:spPr>
          <a:xfrm>
            <a:off x="6254750" y="4495978"/>
            <a:ext cx="2165229" cy="17008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kumimoji="0" lang="en-US" altLang="ko-KR" sz="700" b="1" dirty="0">
                <a:latin typeface="Trebuchet MS" panose="020B0603020202020204" pitchFamily="34" charset="0"/>
                <a:ea typeface="+mn-ea"/>
              </a:rPr>
              <a:t>LIMITED RELEASE AVAILABLE NOW</a:t>
            </a:r>
            <a:endParaRPr kumimoji="0" lang="ko-KR" altLang="ko-KR" sz="700" b="1" dirty="0"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F4AA37AE-33BD-9047-B5E5-50D8834FA5B3}"/>
              </a:ext>
            </a:extLst>
          </p:cNvPr>
          <p:cNvSpPr txBox="1">
            <a:spLocks/>
          </p:cNvSpPr>
          <p:nvPr/>
        </p:nvSpPr>
        <p:spPr>
          <a:xfrm>
            <a:off x="6254750" y="4695035"/>
            <a:ext cx="2165229" cy="2762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kumimoji="0" lang="en-US" altLang="ko-KR" sz="900" b="1" dirty="0">
                <a:latin typeface="Trebuchet MS" panose="020B0603020202020204" pitchFamily="34" charset="0"/>
                <a:ea typeface="+mn-ea"/>
              </a:rPr>
              <a:t>ALL STAR PRO BB</a:t>
            </a:r>
          </a:p>
          <a:p>
            <a:pPr algn="l" fontAlgn="auto">
              <a:spcAft>
                <a:spcPts val="0"/>
              </a:spcAft>
            </a:pPr>
            <a:r>
              <a:rPr kumimoji="0" lang="en-US" altLang="ko-KR" sz="900" b="1" dirty="0">
                <a:latin typeface="Trebuchet MS" panose="020B0603020202020204" pitchFamily="34" charset="0"/>
                <a:ea typeface="+mn-ea"/>
              </a:rPr>
              <a:t>ARCHIVE PRINTS</a:t>
            </a:r>
            <a:endParaRPr kumimoji="0" lang="ko-KR" altLang="ko-KR" sz="900" b="1" dirty="0"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53" name="제목 1">
            <a:extLst>
              <a:ext uri="{FF2B5EF4-FFF2-40B4-BE49-F238E27FC236}">
                <a16:creationId xmlns:a16="http://schemas.microsoft.com/office/drawing/2014/main" id="{0A282DE8-BD3A-6C4D-924F-BA678B3CF741}"/>
              </a:ext>
            </a:extLst>
          </p:cNvPr>
          <p:cNvSpPr txBox="1">
            <a:spLocks/>
          </p:cNvSpPr>
          <p:nvPr/>
        </p:nvSpPr>
        <p:spPr>
          <a:xfrm>
            <a:off x="6254750" y="5028698"/>
            <a:ext cx="2165229" cy="2762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kumimoji="0" lang="en-US" altLang="ko-KR" sz="600" b="1" dirty="0">
                <a:latin typeface="Trebuchet MS" panose="020B0603020202020204" pitchFamily="34" charset="0"/>
                <a:ea typeface="+mn-ea"/>
              </a:rPr>
              <a:t>Fresh from the archives. The OG Converse</a:t>
            </a:r>
          </a:p>
          <a:p>
            <a:pPr algn="l" fontAlgn="auto">
              <a:spcAft>
                <a:spcPts val="0"/>
              </a:spcAft>
            </a:pPr>
            <a:r>
              <a:rPr kumimoji="0" lang="en-US" altLang="ko-KR" sz="600" b="1" dirty="0">
                <a:latin typeface="Trebuchet MS" panose="020B0603020202020204" pitchFamily="34" charset="0"/>
                <a:ea typeface="+mn-ea"/>
              </a:rPr>
              <a:t>Prints are now available.</a:t>
            </a:r>
            <a:endParaRPr kumimoji="0" lang="ko-KR" altLang="ko-KR" sz="600" b="1"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6CA7A552-EE40-BB4E-9FAD-4AED4664DF8C}"/>
              </a:ext>
            </a:extLst>
          </p:cNvPr>
          <p:cNvSpPr/>
          <p:nvPr/>
        </p:nvSpPr>
        <p:spPr bwMode="auto">
          <a:xfrm>
            <a:off x="7274687" y="4711402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5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90B1C296-AD4C-C248-ADEB-BFE1C70C3B05}"/>
              </a:ext>
            </a:extLst>
          </p:cNvPr>
          <p:cNvSpPr/>
          <p:nvPr/>
        </p:nvSpPr>
        <p:spPr bwMode="auto">
          <a:xfrm>
            <a:off x="3548045" y="1873211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7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D74FB11E-93AC-5344-A24A-D475174D8CF2}"/>
              </a:ext>
            </a:extLst>
          </p:cNvPr>
          <p:cNvSpPr/>
          <p:nvPr/>
        </p:nvSpPr>
        <p:spPr bwMode="auto">
          <a:xfrm>
            <a:off x="4845913" y="1868811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7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A94E7630-4AFA-674F-9E6C-8BFD5AD86E67}"/>
              </a:ext>
            </a:extLst>
          </p:cNvPr>
          <p:cNvSpPr/>
          <p:nvPr/>
        </p:nvSpPr>
        <p:spPr bwMode="auto">
          <a:xfrm>
            <a:off x="6255912" y="2852206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7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BA93646C-42EB-7B46-8284-8CD43465CAE1}"/>
              </a:ext>
            </a:extLst>
          </p:cNvPr>
          <p:cNvSpPr/>
          <p:nvPr/>
        </p:nvSpPr>
        <p:spPr bwMode="auto">
          <a:xfrm>
            <a:off x="7671175" y="2847806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7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8A696C7F-8A0D-0B4A-BA64-D03A97A44757}"/>
              </a:ext>
            </a:extLst>
          </p:cNvPr>
          <p:cNvSpPr/>
          <p:nvPr/>
        </p:nvSpPr>
        <p:spPr bwMode="auto">
          <a:xfrm>
            <a:off x="5975740" y="3505911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4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F48730C8-DBB6-BF4F-8619-78D126896E3C}"/>
              </a:ext>
            </a:extLst>
          </p:cNvPr>
          <p:cNvSpPr/>
          <p:nvPr/>
        </p:nvSpPr>
        <p:spPr bwMode="auto">
          <a:xfrm>
            <a:off x="8908673" y="4462985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4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71" name="모서리가 둥근 직사각형 70">
            <a:extLst>
              <a:ext uri="{FF2B5EF4-FFF2-40B4-BE49-F238E27FC236}">
                <a16:creationId xmlns:a16="http://schemas.microsoft.com/office/drawing/2014/main" id="{3DC1EFBB-5777-674B-AB4C-154413F02BD9}"/>
              </a:ext>
            </a:extLst>
          </p:cNvPr>
          <p:cNvSpPr/>
          <p:nvPr/>
        </p:nvSpPr>
        <p:spPr>
          <a:xfrm>
            <a:off x="6254750" y="5466087"/>
            <a:ext cx="2815234" cy="309755"/>
          </a:xfrm>
          <a:prstGeom prst="roundRect">
            <a:avLst>
              <a:gd name="adj" fmla="val 0"/>
            </a:avLst>
          </a:prstGeom>
          <a:solidFill>
            <a:srgbClr val="F4F4F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schemeClr val="tx1"/>
                </a:solidFill>
                <a:latin typeface="Trebuchet MS" pitchFamily="34" charset="0"/>
                <a:ea typeface="돋움" pitchFamily="50" charset="-127"/>
              </a:rPr>
              <a:t>Shop Now</a:t>
            </a:r>
            <a:endParaRPr lang="ko-KR" altLang="en-US" sz="1000" dirty="0">
              <a:solidFill>
                <a:schemeClr val="tx1"/>
              </a:solidFill>
              <a:latin typeface="Trebuchet MS" pitchFamily="34" charset="0"/>
              <a:ea typeface="돋움" pitchFamily="50" charset="-127"/>
            </a:endParaRPr>
          </a:p>
        </p:txBody>
      </p:sp>
      <p:sp>
        <p:nvSpPr>
          <p:cNvPr id="72" name="모서리가 둥근 직사각형 71">
            <a:extLst>
              <a:ext uri="{FF2B5EF4-FFF2-40B4-BE49-F238E27FC236}">
                <a16:creationId xmlns:a16="http://schemas.microsoft.com/office/drawing/2014/main" id="{4A941A6A-E53A-E542-B720-987EAEDDD862}"/>
              </a:ext>
            </a:extLst>
          </p:cNvPr>
          <p:cNvSpPr/>
          <p:nvPr/>
        </p:nvSpPr>
        <p:spPr>
          <a:xfrm>
            <a:off x="6254750" y="5773672"/>
            <a:ext cx="2815234" cy="323529"/>
          </a:xfrm>
          <a:prstGeom prst="roundRect">
            <a:avLst>
              <a:gd name="adj" fmla="val 0"/>
            </a:avLst>
          </a:prstGeom>
          <a:solidFill>
            <a:srgbClr val="F4F4F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schemeClr val="tx1"/>
                </a:solidFill>
                <a:latin typeface="Trebuchet MS" pitchFamily="34" charset="0"/>
                <a:ea typeface="돋움" pitchFamily="50" charset="-127"/>
              </a:rPr>
              <a:t>See the Story</a:t>
            </a:r>
            <a:endParaRPr lang="ko-KR" altLang="en-US" sz="1000" dirty="0">
              <a:solidFill>
                <a:schemeClr val="tx1"/>
              </a:solidFill>
              <a:latin typeface="Trebuchet MS" pitchFamily="34" charset="0"/>
              <a:ea typeface="돋움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9EA12818-4C2D-D848-BE89-C53E299C0EB1}"/>
              </a:ext>
            </a:extLst>
          </p:cNvPr>
          <p:cNvSpPr/>
          <p:nvPr/>
        </p:nvSpPr>
        <p:spPr bwMode="auto">
          <a:xfrm>
            <a:off x="6156316" y="5711089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6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graphicFrame>
        <p:nvGraphicFramePr>
          <p:cNvPr id="73" name="Group 90">
            <a:extLst>
              <a:ext uri="{FF2B5EF4-FFF2-40B4-BE49-F238E27FC236}">
                <a16:creationId xmlns:a16="http://schemas.microsoft.com/office/drawing/2014/main" id="{3E6CFAE1-66CC-8D42-8D21-013C79A31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34846"/>
              </p:ext>
            </p:extLst>
          </p:nvPr>
        </p:nvGraphicFramePr>
        <p:xfrm>
          <a:off x="9799044" y="53625"/>
          <a:ext cx="2276415" cy="228600"/>
        </p:xfrm>
        <a:graphic>
          <a:graphicData uri="http://schemas.openxmlformats.org/drawingml/2006/table">
            <a:tbl>
              <a:tblPr/>
              <a:tblGrid>
                <a:gridCol w="312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3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0.2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신규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메인 화면설계 신규 작성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</a:tbl>
          </a:graphicData>
        </a:graphic>
      </p:graphicFrame>
      <p:cxnSp>
        <p:nvCxnSpPr>
          <p:cNvPr id="59" name="직선 연결선 15">
            <a:extLst>
              <a:ext uri="{FF2B5EF4-FFF2-40B4-BE49-F238E27FC236}">
                <a16:creationId xmlns:a16="http://schemas.microsoft.com/office/drawing/2014/main" id="{2C271176-CE4E-324A-9CF1-FC28413F3D9E}"/>
              </a:ext>
            </a:extLst>
          </p:cNvPr>
          <p:cNvCxnSpPr/>
          <p:nvPr/>
        </p:nvCxnSpPr>
        <p:spPr bwMode="auto">
          <a:xfrm>
            <a:off x="932555" y="1792496"/>
            <a:ext cx="2610981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68" name="직선 연결선 16">
            <a:extLst>
              <a:ext uri="{FF2B5EF4-FFF2-40B4-BE49-F238E27FC236}">
                <a16:creationId xmlns:a16="http://schemas.microsoft.com/office/drawing/2014/main" id="{4C61E38A-0F3D-894E-B9AA-A9C9D42D83FF}"/>
              </a:ext>
            </a:extLst>
          </p:cNvPr>
          <p:cNvCxnSpPr/>
          <p:nvPr/>
        </p:nvCxnSpPr>
        <p:spPr bwMode="auto">
          <a:xfrm flipV="1">
            <a:off x="3363516" y="1901644"/>
            <a:ext cx="0" cy="3108152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69" name="직사각형 152">
            <a:extLst>
              <a:ext uri="{FF2B5EF4-FFF2-40B4-BE49-F238E27FC236}">
                <a16:creationId xmlns:a16="http://schemas.microsoft.com/office/drawing/2014/main" id="{66FB870B-C1B7-1548-ACDB-DEBF27377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5438" y="1598077"/>
            <a:ext cx="345214" cy="195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latin typeface="Trebuchet MS" pitchFamily="34" charset="0"/>
              </a:rPr>
              <a:t>720px</a:t>
            </a:r>
            <a:endParaRPr lang="ko-KR" altLang="en-US" sz="800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70" name="직사각형 152">
            <a:extLst>
              <a:ext uri="{FF2B5EF4-FFF2-40B4-BE49-F238E27FC236}">
                <a16:creationId xmlns:a16="http://schemas.microsoft.com/office/drawing/2014/main" id="{252A96AC-9F3B-3645-B63C-9DDE63C30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8302" y="3329392"/>
            <a:ext cx="345214" cy="195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latin typeface="Trebuchet MS" pitchFamily="34" charset="0"/>
              </a:rPr>
              <a:t>900px</a:t>
            </a:r>
            <a:endParaRPr lang="ko-KR" altLang="en-US" sz="800" dirty="0">
              <a:solidFill>
                <a:srgbClr val="FF0000"/>
              </a:solidFill>
              <a:latin typeface="Trebuchet MS" pitchFamily="34" charset="0"/>
            </a:endParaRPr>
          </a:p>
        </p:txBody>
      </p:sp>
      <p:cxnSp>
        <p:nvCxnSpPr>
          <p:cNvPr id="74" name="직선 연결선 15">
            <a:extLst>
              <a:ext uri="{FF2B5EF4-FFF2-40B4-BE49-F238E27FC236}">
                <a16:creationId xmlns:a16="http://schemas.microsoft.com/office/drawing/2014/main" id="{5B146012-9C90-1647-9D90-4508F17222C9}"/>
              </a:ext>
            </a:extLst>
          </p:cNvPr>
          <p:cNvCxnSpPr/>
          <p:nvPr/>
        </p:nvCxnSpPr>
        <p:spPr bwMode="auto">
          <a:xfrm>
            <a:off x="3524727" y="1794883"/>
            <a:ext cx="2610981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75" name="직사각형 152">
            <a:extLst>
              <a:ext uri="{FF2B5EF4-FFF2-40B4-BE49-F238E27FC236}">
                <a16:creationId xmlns:a16="http://schemas.microsoft.com/office/drawing/2014/main" id="{961C1FF9-3011-9F40-A571-E53661BFE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7610" y="1600464"/>
            <a:ext cx="345214" cy="195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latin typeface="Trebuchet MS" pitchFamily="34" charset="0"/>
              </a:rPr>
              <a:t>720px</a:t>
            </a:r>
            <a:endParaRPr lang="ko-KR" altLang="en-US" sz="800" dirty="0">
              <a:solidFill>
                <a:srgbClr val="FF0000"/>
              </a:solidFill>
              <a:latin typeface="Trebuchet MS" pitchFamily="34" charset="0"/>
            </a:endParaRPr>
          </a:p>
        </p:txBody>
      </p:sp>
      <p:cxnSp>
        <p:nvCxnSpPr>
          <p:cNvPr id="76" name="직선 연결선 28">
            <a:extLst>
              <a:ext uri="{FF2B5EF4-FFF2-40B4-BE49-F238E27FC236}">
                <a16:creationId xmlns:a16="http://schemas.microsoft.com/office/drawing/2014/main" id="{31DCD28D-C0CD-F549-A8B2-CBE3364D5AD1}"/>
              </a:ext>
            </a:extLst>
          </p:cNvPr>
          <p:cNvCxnSpPr/>
          <p:nvPr/>
        </p:nvCxnSpPr>
        <p:spPr bwMode="auto">
          <a:xfrm>
            <a:off x="3555624" y="2098613"/>
            <a:ext cx="1302457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77" name="직사각형 152">
            <a:extLst>
              <a:ext uri="{FF2B5EF4-FFF2-40B4-BE49-F238E27FC236}">
                <a16:creationId xmlns:a16="http://schemas.microsoft.com/office/drawing/2014/main" id="{FFE36F0F-5670-4645-BF34-99C3FE743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8347" y="1904194"/>
            <a:ext cx="345214" cy="195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latin typeface="Trebuchet MS" pitchFamily="34" charset="0"/>
              </a:rPr>
              <a:t>360px</a:t>
            </a:r>
            <a:endParaRPr lang="ko-KR" altLang="en-US" sz="800" dirty="0">
              <a:solidFill>
                <a:srgbClr val="FF0000"/>
              </a:solidFill>
              <a:latin typeface="Trebuchet MS" pitchFamily="34" charset="0"/>
            </a:endParaRPr>
          </a:p>
        </p:txBody>
      </p:sp>
      <p:cxnSp>
        <p:nvCxnSpPr>
          <p:cNvPr id="78" name="직선 연결선 30">
            <a:extLst>
              <a:ext uri="{FF2B5EF4-FFF2-40B4-BE49-F238E27FC236}">
                <a16:creationId xmlns:a16="http://schemas.microsoft.com/office/drawing/2014/main" id="{BAE952B3-BA67-514E-A332-5BA0DE472A7A}"/>
              </a:ext>
            </a:extLst>
          </p:cNvPr>
          <p:cNvCxnSpPr/>
          <p:nvPr/>
        </p:nvCxnSpPr>
        <p:spPr bwMode="auto">
          <a:xfrm flipV="1">
            <a:off x="4711390" y="1915445"/>
            <a:ext cx="0" cy="1530169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79" name="직사각형 152">
            <a:extLst>
              <a:ext uri="{FF2B5EF4-FFF2-40B4-BE49-F238E27FC236}">
                <a16:creationId xmlns:a16="http://schemas.microsoft.com/office/drawing/2014/main" id="{53E239B1-44E6-004B-B325-F394661CD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2194" y="3121322"/>
            <a:ext cx="345214" cy="195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latin typeface="Trebuchet MS" pitchFamily="34" charset="0"/>
              </a:rPr>
              <a:t>450px</a:t>
            </a:r>
            <a:endParaRPr lang="ko-KR" altLang="en-US" sz="800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576D99-E717-0440-B66F-F04865480282}"/>
              </a:ext>
            </a:extLst>
          </p:cNvPr>
          <p:cNvSpPr txBox="1"/>
          <p:nvPr/>
        </p:nvSpPr>
        <p:spPr>
          <a:xfrm>
            <a:off x="1777088" y="3531861"/>
            <a:ext cx="9412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1440*1800(</a:t>
            </a:r>
            <a:r>
              <a:rPr lang="ko-KR" alt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원본</a:t>
            </a:r>
            <a:r>
              <a:rPr lang="en-US" altLang="ko-KR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)</a:t>
            </a:r>
            <a:endParaRPr lang="ko-KR" alt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84466BF-8EFF-0C4E-ADAB-2C312D435723}"/>
              </a:ext>
            </a:extLst>
          </p:cNvPr>
          <p:cNvSpPr txBox="1"/>
          <p:nvPr/>
        </p:nvSpPr>
        <p:spPr>
          <a:xfrm>
            <a:off x="4936445" y="4573653"/>
            <a:ext cx="8867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1440*900(</a:t>
            </a:r>
            <a:r>
              <a:rPr lang="ko-KR" alt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원본</a:t>
            </a:r>
            <a:r>
              <a:rPr lang="en-US" altLang="ko-KR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)</a:t>
            </a:r>
            <a:endParaRPr lang="ko-KR" alt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42BDA47-1501-B64B-8A4A-25067218926C}"/>
              </a:ext>
            </a:extLst>
          </p:cNvPr>
          <p:cNvSpPr txBox="1"/>
          <p:nvPr/>
        </p:nvSpPr>
        <p:spPr>
          <a:xfrm>
            <a:off x="3774681" y="2427092"/>
            <a:ext cx="8322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720*900(</a:t>
            </a:r>
            <a:r>
              <a:rPr lang="ko-KR" alt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원본</a:t>
            </a:r>
            <a:r>
              <a:rPr lang="en-US" altLang="ko-KR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)</a:t>
            </a:r>
            <a:endParaRPr lang="ko-KR" alt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8E24F4F-B57C-3E4D-9069-CF4FC117F731}"/>
              </a:ext>
            </a:extLst>
          </p:cNvPr>
          <p:cNvSpPr txBox="1"/>
          <p:nvPr/>
        </p:nvSpPr>
        <p:spPr>
          <a:xfrm>
            <a:off x="5093939" y="2427092"/>
            <a:ext cx="8322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720*900(</a:t>
            </a:r>
            <a:r>
              <a:rPr lang="ko-KR" alt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원본</a:t>
            </a:r>
            <a:r>
              <a:rPr lang="en-US" altLang="ko-KR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)</a:t>
            </a:r>
            <a:endParaRPr lang="ko-KR" alt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86" name="제목 1">
            <a:extLst>
              <a:ext uri="{FF2B5EF4-FFF2-40B4-BE49-F238E27FC236}">
                <a16:creationId xmlns:a16="http://schemas.microsoft.com/office/drawing/2014/main" id="{DCA43589-E254-DD4B-A887-EF1024651FA9}"/>
              </a:ext>
            </a:extLst>
          </p:cNvPr>
          <p:cNvSpPr txBox="1">
            <a:spLocks/>
          </p:cNvSpPr>
          <p:nvPr/>
        </p:nvSpPr>
        <p:spPr>
          <a:xfrm>
            <a:off x="6231450" y="4128625"/>
            <a:ext cx="1304710" cy="35345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kumimoji="0" lang="en-US" altLang="ko-KR" sz="800" b="1" dirty="0">
                <a:latin typeface="Trebuchet MS" panose="020B0603020202020204" pitchFamily="34" charset="0"/>
                <a:ea typeface="+mn-ea"/>
              </a:rPr>
              <a:t>SHOP THE COLLECTION</a:t>
            </a:r>
            <a:endParaRPr kumimoji="0" lang="ko-KR" altLang="ko-KR" sz="800" b="1" dirty="0"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87" name="제목 1">
            <a:extLst>
              <a:ext uri="{FF2B5EF4-FFF2-40B4-BE49-F238E27FC236}">
                <a16:creationId xmlns:a16="http://schemas.microsoft.com/office/drawing/2014/main" id="{1B2D5634-527F-834C-9C07-B852CD5504D1}"/>
              </a:ext>
            </a:extLst>
          </p:cNvPr>
          <p:cNvSpPr txBox="1">
            <a:spLocks/>
          </p:cNvSpPr>
          <p:nvPr/>
        </p:nvSpPr>
        <p:spPr>
          <a:xfrm>
            <a:off x="3525507" y="3153530"/>
            <a:ext cx="1304710" cy="35345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kumimoji="0" lang="en-US" altLang="ko-KR" sz="800" b="1" dirty="0">
                <a:latin typeface="Trebuchet MS" panose="020B0603020202020204" pitchFamily="34" charset="0"/>
                <a:ea typeface="+mn-ea"/>
              </a:rPr>
              <a:t>SHOP THE COLLECTION</a:t>
            </a:r>
            <a:endParaRPr kumimoji="0" lang="ko-KR" altLang="ko-KR" sz="800" b="1" dirty="0">
              <a:latin typeface="Trebuchet MS" panose="020B060302020202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6915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spect="1"/>
          </p:cNvSpPr>
          <p:nvPr/>
        </p:nvSpPr>
        <p:spPr bwMode="auto">
          <a:xfrm>
            <a:off x="920750" y="1875512"/>
            <a:ext cx="2617460" cy="3164992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18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47484" y="293016"/>
            <a:ext cx="4508356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>
                <a:solidFill>
                  <a:prstClr val="white"/>
                </a:solidFill>
              </a:rPr>
              <a:t>Tile </a:t>
            </a:r>
            <a:r>
              <a:rPr lang="ko-KR" altLang="en-US" sz="1200" b="1" dirty="0">
                <a:solidFill>
                  <a:prstClr val="white"/>
                </a:solidFill>
              </a:rPr>
              <a:t>내 </a:t>
            </a:r>
            <a:r>
              <a:rPr lang="en-US" altLang="ko-KR" sz="1200" b="1" dirty="0">
                <a:solidFill>
                  <a:prstClr val="white"/>
                </a:solidFill>
              </a:rPr>
              <a:t>Button / Text </a:t>
            </a:r>
            <a:r>
              <a:rPr lang="ko-KR" altLang="en-US" sz="1200" b="1" dirty="0">
                <a:solidFill>
                  <a:prstClr val="white"/>
                </a:solidFill>
              </a:rPr>
              <a:t>위치 지정 예시</a:t>
            </a:r>
            <a:r>
              <a:rPr lang="en-US" altLang="ko-KR" sz="1200" b="1" dirty="0">
                <a:solidFill>
                  <a:prstClr val="white"/>
                </a:solidFill>
              </a:rPr>
              <a:t>(Tile </a:t>
            </a:r>
            <a:r>
              <a:rPr lang="ko-KR" altLang="en-US" sz="1200" b="1" dirty="0">
                <a:solidFill>
                  <a:prstClr val="white"/>
                </a:solidFill>
              </a:rPr>
              <a:t>전체 공통 적용</a:t>
            </a:r>
            <a:r>
              <a:rPr lang="en-US" altLang="ko-KR" sz="1200" b="1" dirty="0">
                <a:solidFill>
                  <a:prstClr val="white"/>
                </a:solidFill>
              </a:rPr>
              <a:t>)</a:t>
            </a:r>
            <a:endParaRPr lang="ko-KR" altLang="ko-KR" dirty="0">
              <a:solidFill>
                <a:prstClr val="white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D6C39E7-D2F1-FF44-9487-D6B9DAC0C6ED}"/>
              </a:ext>
            </a:extLst>
          </p:cNvPr>
          <p:cNvSpPr>
            <a:spLocks noChangeAspect="1"/>
          </p:cNvSpPr>
          <p:nvPr/>
        </p:nvSpPr>
        <p:spPr bwMode="auto">
          <a:xfrm>
            <a:off x="920750" y="1875512"/>
            <a:ext cx="899775" cy="1103438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1</a:t>
            </a:r>
            <a:endParaRPr lang="ko-KR" altLang="en-US" sz="18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00FFF63-83F4-7F4F-8E9B-72CCF13CB7B5}"/>
              </a:ext>
            </a:extLst>
          </p:cNvPr>
          <p:cNvSpPr>
            <a:spLocks noChangeAspect="1"/>
          </p:cNvSpPr>
          <p:nvPr/>
        </p:nvSpPr>
        <p:spPr bwMode="auto">
          <a:xfrm>
            <a:off x="1820526" y="1875513"/>
            <a:ext cx="817910" cy="1103438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2</a:t>
            </a:r>
            <a:endParaRPr lang="ko-KR" altLang="en-US" sz="18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69B6033-7299-6848-8F0F-8C585AE32999}"/>
              </a:ext>
            </a:extLst>
          </p:cNvPr>
          <p:cNvSpPr>
            <a:spLocks noChangeAspect="1"/>
          </p:cNvSpPr>
          <p:nvPr/>
        </p:nvSpPr>
        <p:spPr bwMode="auto">
          <a:xfrm>
            <a:off x="2638435" y="1875511"/>
            <a:ext cx="899775" cy="1103438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3</a:t>
            </a:r>
            <a:endParaRPr lang="ko-KR" altLang="en-US" sz="18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303512D-5487-C642-B85A-160F3C4809DC}"/>
              </a:ext>
            </a:extLst>
          </p:cNvPr>
          <p:cNvSpPr>
            <a:spLocks noChangeAspect="1"/>
          </p:cNvSpPr>
          <p:nvPr/>
        </p:nvSpPr>
        <p:spPr bwMode="auto">
          <a:xfrm>
            <a:off x="920425" y="2978948"/>
            <a:ext cx="899775" cy="1103438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4</a:t>
            </a:r>
            <a:endParaRPr lang="ko-KR" altLang="en-US" sz="18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118AA15-3C8C-004A-9FAE-5AB437EAE3BC}"/>
              </a:ext>
            </a:extLst>
          </p:cNvPr>
          <p:cNvSpPr>
            <a:spLocks noChangeAspect="1"/>
          </p:cNvSpPr>
          <p:nvPr/>
        </p:nvSpPr>
        <p:spPr bwMode="auto">
          <a:xfrm>
            <a:off x="1820201" y="2978949"/>
            <a:ext cx="817910" cy="1103438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5</a:t>
            </a:r>
            <a:endParaRPr lang="ko-KR" altLang="en-US" sz="18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FF2A4DF-9BAF-8642-AF0F-2178AA2547D7}"/>
              </a:ext>
            </a:extLst>
          </p:cNvPr>
          <p:cNvSpPr>
            <a:spLocks noChangeAspect="1"/>
          </p:cNvSpPr>
          <p:nvPr/>
        </p:nvSpPr>
        <p:spPr bwMode="auto">
          <a:xfrm>
            <a:off x="2638110" y="2978947"/>
            <a:ext cx="899775" cy="1103438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6</a:t>
            </a:r>
            <a:endParaRPr lang="ko-KR" altLang="en-US" sz="18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F38A26E-1301-1944-9BBA-CB3169A001F2}"/>
              </a:ext>
            </a:extLst>
          </p:cNvPr>
          <p:cNvSpPr>
            <a:spLocks noChangeAspect="1"/>
          </p:cNvSpPr>
          <p:nvPr/>
        </p:nvSpPr>
        <p:spPr bwMode="auto">
          <a:xfrm>
            <a:off x="920426" y="4082382"/>
            <a:ext cx="898479" cy="958122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7</a:t>
            </a:r>
            <a:endParaRPr lang="ko-KR" altLang="en-US" sz="18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7162EC3-09A3-5844-A1D5-556CECD7F279}"/>
              </a:ext>
            </a:extLst>
          </p:cNvPr>
          <p:cNvSpPr>
            <a:spLocks noChangeAspect="1"/>
          </p:cNvSpPr>
          <p:nvPr/>
        </p:nvSpPr>
        <p:spPr bwMode="auto">
          <a:xfrm>
            <a:off x="1819554" y="4082383"/>
            <a:ext cx="816936" cy="958122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8</a:t>
            </a:r>
            <a:endParaRPr lang="ko-KR" altLang="en-US" sz="18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D302BC6-5DC6-AA41-803C-29EDFBC355E8}"/>
              </a:ext>
            </a:extLst>
          </p:cNvPr>
          <p:cNvSpPr>
            <a:spLocks noChangeAspect="1"/>
          </p:cNvSpPr>
          <p:nvPr/>
        </p:nvSpPr>
        <p:spPr bwMode="auto">
          <a:xfrm>
            <a:off x="2636489" y="4082381"/>
            <a:ext cx="901073" cy="958122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9</a:t>
            </a:r>
            <a:endParaRPr lang="ko-KR" altLang="en-US" sz="18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graphicFrame>
        <p:nvGraphicFramePr>
          <p:cNvPr id="76" name="Group 90">
            <a:extLst>
              <a:ext uri="{FF2B5EF4-FFF2-40B4-BE49-F238E27FC236}">
                <a16:creationId xmlns:a16="http://schemas.microsoft.com/office/drawing/2014/main" id="{54CD5C5B-7E44-894A-809E-65845648E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539664"/>
              </p:ext>
            </p:extLst>
          </p:nvPr>
        </p:nvGraphicFramePr>
        <p:xfrm>
          <a:off x="9269501" y="558055"/>
          <a:ext cx="2676438" cy="155448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text_000000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  <a:tr h="212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tile 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개 기준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5188409"/>
                  </a:ext>
                </a:extLst>
              </a:tr>
              <a:tr h="2535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text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위치 지정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정렬기준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좌측 정렬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7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text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위치 지정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정렬기준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가운데 정렬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text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위치 지정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정렬기준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우측 정렬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8" name="직사각형 77">
            <a:extLst>
              <a:ext uri="{FF2B5EF4-FFF2-40B4-BE49-F238E27FC236}">
                <a16:creationId xmlns:a16="http://schemas.microsoft.com/office/drawing/2014/main" id="{FC945D16-B6ED-7747-B7BB-2B8E687B4065}"/>
              </a:ext>
            </a:extLst>
          </p:cNvPr>
          <p:cNvSpPr/>
          <p:nvPr/>
        </p:nvSpPr>
        <p:spPr>
          <a:xfrm>
            <a:off x="848035" y="1835046"/>
            <a:ext cx="969898" cy="3355023"/>
          </a:xfrm>
          <a:prstGeom prst="rect">
            <a:avLst/>
          </a:prstGeom>
          <a:noFill/>
          <a:ln w="31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68C4F74D-8B99-3F4C-A3F5-8C7E3E44DA9F}"/>
              </a:ext>
            </a:extLst>
          </p:cNvPr>
          <p:cNvSpPr/>
          <p:nvPr/>
        </p:nvSpPr>
        <p:spPr bwMode="auto">
          <a:xfrm>
            <a:off x="739613" y="1762656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2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F5B6BE3-32CA-DD41-A82B-55E79E8FADCB}"/>
              </a:ext>
            </a:extLst>
          </p:cNvPr>
          <p:cNvSpPr/>
          <p:nvPr/>
        </p:nvSpPr>
        <p:spPr>
          <a:xfrm>
            <a:off x="457584" y="1327145"/>
            <a:ext cx="3388166" cy="4124114"/>
          </a:xfrm>
          <a:prstGeom prst="rect">
            <a:avLst/>
          </a:prstGeom>
          <a:noFill/>
          <a:ln w="31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467A0A02-D62B-A840-A6C5-7934C76943BC}"/>
              </a:ext>
            </a:extLst>
          </p:cNvPr>
          <p:cNvSpPr/>
          <p:nvPr/>
        </p:nvSpPr>
        <p:spPr bwMode="auto">
          <a:xfrm>
            <a:off x="385194" y="1254755"/>
            <a:ext cx="144780" cy="144780"/>
          </a:xfrm>
          <a:prstGeom prst="ellipse">
            <a:avLst/>
          </a:prstGeom>
          <a:solidFill>
            <a:srgbClr val="00B0F0"/>
          </a:solidFill>
          <a:ln w="31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1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097DA57A-A98F-5B4D-ABDF-754DD8DB455C}"/>
              </a:ext>
            </a:extLst>
          </p:cNvPr>
          <p:cNvSpPr/>
          <p:nvPr/>
        </p:nvSpPr>
        <p:spPr>
          <a:xfrm>
            <a:off x="1817933" y="1837431"/>
            <a:ext cx="822769" cy="3355023"/>
          </a:xfrm>
          <a:prstGeom prst="rect">
            <a:avLst/>
          </a:prstGeom>
          <a:noFill/>
          <a:ln w="31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36AEBE92-08E4-104C-972B-E72021C1995E}"/>
              </a:ext>
            </a:extLst>
          </p:cNvPr>
          <p:cNvSpPr/>
          <p:nvPr/>
        </p:nvSpPr>
        <p:spPr bwMode="auto">
          <a:xfrm>
            <a:off x="1829934" y="1762656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3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D445281-BE49-454F-89D9-A7A8F279DA56}"/>
              </a:ext>
            </a:extLst>
          </p:cNvPr>
          <p:cNvSpPr/>
          <p:nvPr/>
        </p:nvSpPr>
        <p:spPr>
          <a:xfrm>
            <a:off x="2636489" y="1837431"/>
            <a:ext cx="974111" cy="3355023"/>
          </a:xfrm>
          <a:prstGeom prst="rect">
            <a:avLst/>
          </a:prstGeom>
          <a:noFill/>
          <a:ln w="31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38B7D1AE-C0FD-3E45-870A-3C8ECEF9D786}"/>
              </a:ext>
            </a:extLst>
          </p:cNvPr>
          <p:cNvSpPr/>
          <p:nvPr/>
        </p:nvSpPr>
        <p:spPr bwMode="auto">
          <a:xfrm>
            <a:off x="2643051" y="1767720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4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graphicFrame>
        <p:nvGraphicFramePr>
          <p:cNvPr id="85" name="Group 90">
            <a:extLst>
              <a:ext uri="{FF2B5EF4-FFF2-40B4-BE49-F238E27FC236}">
                <a16:creationId xmlns:a16="http://schemas.microsoft.com/office/drawing/2014/main" id="{8AD8A7A2-5DF1-E749-9DA4-6C080E0BDF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499288"/>
              </p:ext>
            </p:extLst>
          </p:nvPr>
        </p:nvGraphicFramePr>
        <p:xfrm>
          <a:off x="9799044" y="70382"/>
          <a:ext cx="2276415" cy="228600"/>
        </p:xfrm>
        <a:graphic>
          <a:graphicData uri="http://schemas.openxmlformats.org/drawingml/2006/table">
            <a:tbl>
              <a:tblPr/>
              <a:tblGrid>
                <a:gridCol w="312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3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0.2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신규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메인 화면설계 신규 작성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991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 noChangeAspect="1"/>
          </p:cNvSpPr>
          <p:nvPr/>
        </p:nvSpPr>
        <p:spPr bwMode="auto">
          <a:xfrm>
            <a:off x="4858487" y="3458008"/>
            <a:ext cx="1308730" cy="1582496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5" name="직사각형 4"/>
          <p:cNvSpPr>
            <a:spLocks noChangeAspect="1"/>
          </p:cNvSpPr>
          <p:nvPr/>
        </p:nvSpPr>
        <p:spPr bwMode="auto">
          <a:xfrm>
            <a:off x="3549757" y="3458008"/>
            <a:ext cx="1308730" cy="1582496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6" name="직사각형 5"/>
          <p:cNvSpPr>
            <a:spLocks noChangeAspect="1"/>
          </p:cNvSpPr>
          <p:nvPr/>
        </p:nvSpPr>
        <p:spPr bwMode="auto">
          <a:xfrm>
            <a:off x="3549757" y="1875512"/>
            <a:ext cx="2617460" cy="1582496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7" name="직사각형 6"/>
          <p:cNvSpPr>
            <a:spLocks noChangeAspect="1"/>
          </p:cNvSpPr>
          <p:nvPr/>
        </p:nvSpPr>
        <p:spPr bwMode="auto">
          <a:xfrm>
            <a:off x="932297" y="1875512"/>
            <a:ext cx="2617460" cy="3164992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47484" y="293016"/>
            <a:ext cx="3089870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>
                <a:solidFill>
                  <a:prstClr val="white"/>
                </a:solidFill>
              </a:rPr>
              <a:t>코너타입</a:t>
            </a:r>
            <a:r>
              <a:rPr lang="en-US" altLang="ko-KR" sz="1200" b="1" dirty="0">
                <a:solidFill>
                  <a:prstClr val="white"/>
                </a:solidFill>
              </a:rPr>
              <a:t>2 – </a:t>
            </a:r>
            <a:r>
              <a:rPr lang="ko-KR" altLang="en-US" sz="1200" b="1" dirty="0" err="1">
                <a:solidFill>
                  <a:prstClr val="white"/>
                </a:solidFill>
              </a:rPr>
              <a:t>좌빅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r>
              <a:rPr lang="en-US" altLang="ko-KR" sz="1200" b="1" dirty="0">
                <a:solidFill>
                  <a:prstClr val="white"/>
                </a:solidFill>
              </a:rPr>
              <a:t>1</a:t>
            </a:r>
            <a:r>
              <a:rPr lang="ko-KR" altLang="en-US" sz="1200" b="1" dirty="0">
                <a:solidFill>
                  <a:prstClr val="white"/>
                </a:solidFill>
              </a:rPr>
              <a:t>*</a:t>
            </a:r>
            <a:r>
              <a:rPr lang="en-US" altLang="ko-KR" sz="1200" b="1" dirty="0">
                <a:solidFill>
                  <a:prstClr val="white"/>
                </a:solidFill>
              </a:rPr>
              <a:t>2 Corner(Tile 4)</a:t>
            </a:r>
            <a:r>
              <a:rPr lang="ko-KR" altLang="en-US" sz="1200" b="1" dirty="0">
                <a:solidFill>
                  <a:prstClr val="white"/>
                </a:solidFill>
              </a:rPr>
              <a:t>  </a:t>
            </a:r>
            <a:endParaRPr lang="ko-KR" altLang="ko-KR" dirty="0">
              <a:solidFill>
                <a:prstClr val="white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A2B441-6B4A-5C42-A105-BA97F960161E}"/>
              </a:ext>
            </a:extLst>
          </p:cNvPr>
          <p:cNvSpPr txBox="1"/>
          <p:nvPr/>
        </p:nvSpPr>
        <p:spPr>
          <a:xfrm>
            <a:off x="3324850" y="6115655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PC</a:t>
            </a:r>
            <a:endParaRPr kumimoji="1" lang="ko-KR" altLang="en-US" b="1" dirty="0"/>
          </a:p>
        </p:txBody>
      </p:sp>
      <p:sp>
        <p:nvSpPr>
          <p:cNvPr id="19" name="직사각형 152">
            <a:extLst>
              <a:ext uri="{FF2B5EF4-FFF2-40B4-BE49-F238E27FC236}">
                <a16:creationId xmlns:a16="http://schemas.microsoft.com/office/drawing/2014/main" id="{3C98D638-A111-0C44-B452-DA2D12B31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3977" y="3836924"/>
            <a:ext cx="287506" cy="56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Trebuchet MS" pitchFamily="34" charset="0"/>
              </a:rPr>
              <a:t>1</a:t>
            </a:r>
            <a:endParaRPr lang="ko-KR" altLang="en-US" sz="3200" dirty="0">
              <a:solidFill>
                <a:srgbClr val="00B0F0"/>
              </a:solidFill>
              <a:latin typeface="Trebuchet MS" pitchFamily="34" charset="0"/>
            </a:endParaRPr>
          </a:p>
        </p:txBody>
      </p:sp>
      <p:sp>
        <p:nvSpPr>
          <p:cNvPr id="20" name="직사각형 152">
            <a:extLst>
              <a:ext uri="{FF2B5EF4-FFF2-40B4-BE49-F238E27FC236}">
                <a16:creationId xmlns:a16="http://schemas.microsoft.com/office/drawing/2014/main" id="{7D292AF9-DA2D-C04D-8AFD-F0BFA055D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8822" y="4393626"/>
            <a:ext cx="287506" cy="56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Trebuchet MS" pitchFamily="34" charset="0"/>
              </a:rPr>
              <a:t>3</a:t>
            </a:r>
            <a:endParaRPr lang="ko-KR" altLang="en-US" sz="3200" dirty="0">
              <a:solidFill>
                <a:srgbClr val="00B0F0"/>
              </a:solidFill>
              <a:latin typeface="Trebuchet MS" pitchFamily="34" charset="0"/>
            </a:endParaRPr>
          </a:p>
        </p:txBody>
      </p:sp>
      <p:sp>
        <p:nvSpPr>
          <p:cNvPr id="21" name="직사각형 152">
            <a:extLst>
              <a:ext uri="{FF2B5EF4-FFF2-40B4-BE49-F238E27FC236}">
                <a16:creationId xmlns:a16="http://schemas.microsoft.com/office/drawing/2014/main" id="{DC4F7E89-B880-5648-ABDB-F5E6444DC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7552" y="4393626"/>
            <a:ext cx="287506" cy="56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Trebuchet MS" pitchFamily="34" charset="0"/>
              </a:rPr>
              <a:t>4</a:t>
            </a:r>
            <a:endParaRPr lang="ko-KR" altLang="en-US" sz="3200" dirty="0">
              <a:solidFill>
                <a:srgbClr val="00B0F0"/>
              </a:solidFill>
              <a:latin typeface="Trebuchet MS" pitchFamily="34" charset="0"/>
            </a:endParaRPr>
          </a:p>
        </p:txBody>
      </p:sp>
      <p:sp>
        <p:nvSpPr>
          <p:cNvPr id="22" name="직사각형 152">
            <a:extLst>
              <a:ext uri="{FF2B5EF4-FFF2-40B4-BE49-F238E27FC236}">
                <a16:creationId xmlns:a16="http://schemas.microsoft.com/office/drawing/2014/main" id="{5F27F26E-8A7B-0340-8C21-680B5EFCE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3187" y="2892862"/>
            <a:ext cx="287506" cy="56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Trebuchet MS" pitchFamily="34" charset="0"/>
              </a:rPr>
              <a:t>2</a:t>
            </a:r>
            <a:endParaRPr lang="ko-KR" altLang="en-US" sz="3200" dirty="0">
              <a:solidFill>
                <a:srgbClr val="00B0F0"/>
              </a:solidFill>
              <a:latin typeface="Trebuchet MS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20C8FC7-1F8A-7C4A-B530-2332E71981F4}"/>
              </a:ext>
            </a:extLst>
          </p:cNvPr>
          <p:cNvSpPr txBox="1"/>
          <p:nvPr/>
        </p:nvSpPr>
        <p:spPr>
          <a:xfrm>
            <a:off x="7463298" y="6115655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</a:t>
            </a:r>
            <a:r>
              <a:rPr kumimoji="1" lang="en-US" altLang="ko-KR" b="1" dirty="0"/>
              <a:t>C</a:t>
            </a:r>
            <a:endParaRPr kumimoji="1" lang="ko-KR" altLang="en-US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8B847C5-6C4E-A548-B44D-BC554400F3B7}"/>
              </a:ext>
            </a:extLst>
          </p:cNvPr>
          <p:cNvSpPr>
            <a:spLocks noChangeAspect="1"/>
          </p:cNvSpPr>
          <p:nvPr/>
        </p:nvSpPr>
        <p:spPr bwMode="auto">
          <a:xfrm>
            <a:off x="6254750" y="414339"/>
            <a:ext cx="2815235" cy="2224892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54" name="직사각형 152">
            <a:extLst>
              <a:ext uri="{FF2B5EF4-FFF2-40B4-BE49-F238E27FC236}">
                <a16:creationId xmlns:a16="http://schemas.microsoft.com/office/drawing/2014/main" id="{FDF2CAF8-FBF0-3140-81F0-E7A1D21BE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8614" y="1375309"/>
            <a:ext cx="287506" cy="56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Trebuchet MS" pitchFamily="34" charset="0"/>
              </a:rPr>
              <a:t>1</a:t>
            </a:r>
            <a:endParaRPr lang="ko-KR" altLang="en-US" sz="3200" dirty="0">
              <a:solidFill>
                <a:srgbClr val="00B0F0"/>
              </a:solidFill>
              <a:latin typeface="Trebuchet MS" pitchFamily="34" charset="0"/>
            </a:endParaRPr>
          </a:p>
        </p:txBody>
      </p:sp>
      <p:sp>
        <p:nvSpPr>
          <p:cNvPr id="57" name="직사각형 152">
            <a:extLst>
              <a:ext uri="{FF2B5EF4-FFF2-40B4-BE49-F238E27FC236}">
                <a16:creationId xmlns:a16="http://schemas.microsoft.com/office/drawing/2014/main" id="{B47BEC53-88B5-D047-8F00-ADA3E3D7A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7447" y="3267941"/>
            <a:ext cx="287506" cy="56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Trebuchet MS" pitchFamily="34" charset="0"/>
              </a:rPr>
              <a:t>2</a:t>
            </a:r>
            <a:endParaRPr lang="ko-KR" altLang="en-US" sz="3200" dirty="0">
              <a:solidFill>
                <a:srgbClr val="00B0F0"/>
              </a:solidFill>
              <a:latin typeface="Trebuchet MS" pitchFamily="34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78419BC-719E-0D40-8108-1C36B0C9511C}"/>
              </a:ext>
            </a:extLst>
          </p:cNvPr>
          <p:cNvSpPr>
            <a:spLocks noChangeAspect="1"/>
          </p:cNvSpPr>
          <p:nvPr/>
        </p:nvSpPr>
        <p:spPr bwMode="auto">
          <a:xfrm>
            <a:off x="6253974" y="2637848"/>
            <a:ext cx="2815235" cy="1383328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8405AA2-EEE0-ED42-B60C-195DD5458B1D}"/>
              </a:ext>
            </a:extLst>
          </p:cNvPr>
          <p:cNvSpPr>
            <a:spLocks noChangeAspect="1"/>
          </p:cNvSpPr>
          <p:nvPr/>
        </p:nvSpPr>
        <p:spPr bwMode="auto">
          <a:xfrm>
            <a:off x="6254750" y="4493561"/>
            <a:ext cx="1421908" cy="1594543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EF0C9B0-878F-7546-99AB-B4445CAA9F2C}"/>
              </a:ext>
            </a:extLst>
          </p:cNvPr>
          <p:cNvSpPr>
            <a:spLocks noChangeAspect="1"/>
          </p:cNvSpPr>
          <p:nvPr/>
        </p:nvSpPr>
        <p:spPr bwMode="auto">
          <a:xfrm>
            <a:off x="7676659" y="4493561"/>
            <a:ext cx="1393325" cy="1594543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61" name="직사각형 152">
            <a:extLst>
              <a:ext uri="{FF2B5EF4-FFF2-40B4-BE49-F238E27FC236}">
                <a16:creationId xmlns:a16="http://schemas.microsoft.com/office/drawing/2014/main" id="{BB8CB502-E72B-484A-99E8-8E3C0EE85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7860" y="5445406"/>
            <a:ext cx="287506" cy="56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Trebuchet MS" pitchFamily="34" charset="0"/>
              </a:rPr>
              <a:t>3</a:t>
            </a:r>
            <a:endParaRPr lang="ko-KR" altLang="en-US" sz="3200" dirty="0">
              <a:solidFill>
                <a:srgbClr val="00B0F0"/>
              </a:solidFill>
              <a:latin typeface="Trebuchet MS" pitchFamily="34" charset="0"/>
            </a:endParaRPr>
          </a:p>
        </p:txBody>
      </p:sp>
      <p:sp>
        <p:nvSpPr>
          <p:cNvPr id="62" name="직사각형 152">
            <a:extLst>
              <a:ext uri="{FF2B5EF4-FFF2-40B4-BE49-F238E27FC236}">
                <a16:creationId xmlns:a16="http://schemas.microsoft.com/office/drawing/2014/main" id="{A76B6A87-7241-4745-9CE8-5E3CA95C9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7708" y="5445406"/>
            <a:ext cx="287506" cy="56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Trebuchet MS" pitchFamily="34" charset="0"/>
              </a:rPr>
              <a:t>4</a:t>
            </a:r>
            <a:endParaRPr lang="ko-KR" altLang="en-US" sz="3200" dirty="0">
              <a:solidFill>
                <a:srgbClr val="00B0F0"/>
              </a:solidFill>
              <a:latin typeface="Trebuchet MS" pitchFamily="34" charset="0"/>
            </a:endParaRP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CFE80354-34DC-BA47-AE47-0B881B479131}"/>
              </a:ext>
            </a:extLst>
          </p:cNvPr>
          <p:cNvSpPr/>
          <p:nvPr/>
        </p:nvSpPr>
        <p:spPr>
          <a:xfrm>
            <a:off x="1008674" y="2649638"/>
            <a:ext cx="1420388" cy="234835"/>
          </a:xfrm>
          <a:prstGeom prst="roundRect">
            <a:avLst>
              <a:gd name="adj" fmla="val 0"/>
            </a:avLst>
          </a:prstGeom>
          <a:solidFill>
            <a:srgbClr val="F4F4F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schemeClr val="tx1"/>
                </a:solidFill>
                <a:latin typeface="Trebuchet MS" pitchFamily="34" charset="0"/>
                <a:ea typeface="돋움" pitchFamily="50" charset="-127"/>
              </a:rPr>
              <a:t>Shop Now</a:t>
            </a:r>
            <a:endParaRPr lang="ko-KR" altLang="en-US" sz="1000" dirty="0">
              <a:solidFill>
                <a:schemeClr val="tx1"/>
              </a:solidFill>
              <a:latin typeface="Trebuchet MS" pitchFamily="34" charset="0"/>
              <a:ea typeface="돋움" pitchFamily="50" charset="-127"/>
            </a:endParaRP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30C7040A-0D7E-3242-A948-1E10ABE4494B}"/>
              </a:ext>
            </a:extLst>
          </p:cNvPr>
          <p:cNvSpPr/>
          <p:nvPr/>
        </p:nvSpPr>
        <p:spPr>
          <a:xfrm>
            <a:off x="1008674" y="3021076"/>
            <a:ext cx="1420388" cy="234835"/>
          </a:xfrm>
          <a:prstGeom prst="roundRect">
            <a:avLst>
              <a:gd name="adj" fmla="val 0"/>
            </a:avLst>
          </a:prstGeom>
          <a:solidFill>
            <a:srgbClr val="F4F4F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schemeClr val="tx1"/>
                </a:solidFill>
                <a:latin typeface="Trebuchet MS" pitchFamily="34" charset="0"/>
                <a:ea typeface="돋움" pitchFamily="50" charset="-127"/>
              </a:rPr>
              <a:t>See the Story</a:t>
            </a:r>
            <a:endParaRPr lang="ko-KR" altLang="en-US" sz="1000" dirty="0">
              <a:solidFill>
                <a:schemeClr val="tx1"/>
              </a:solidFill>
              <a:latin typeface="Trebuchet MS" pitchFamily="34" charset="0"/>
              <a:ea typeface="돋움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E806E62-26DC-9C45-BF7E-FC03D389DA6A}"/>
              </a:ext>
            </a:extLst>
          </p:cNvPr>
          <p:cNvSpPr/>
          <p:nvPr/>
        </p:nvSpPr>
        <p:spPr bwMode="auto">
          <a:xfrm>
            <a:off x="998314" y="4538911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1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60C7B52-FE21-9A44-AEBC-31C3DD78F691}"/>
              </a:ext>
            </a:extLst>
          </p:cNvPr>
          <p:cNvSpPr/>
          <p:nvPr/>
        </p:nvSpPr>
        <p:spPr bwMode="auto">
          <a:xfrm>
            <a:off x="968486" y="2506386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2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ECEC0A7-9A33-D842-8033-CA384549FED3}"/>
              </a:ext>
            </a:extLst>
          </p:cNvPr>
          <p:cNvSpPr/>
          <p:nvPr/>
        </p:nvSpPr>
        <p:spPr bwMode="auto">
          <a:xfrm>
            <a:off x="840564" y="1792496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3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A0D8348E-3FF5-364A-A384-24F44BF29043}"/>
              </a:ext>
            </a:extLst>
          </p:cNvPr>
          <p:cNvSpPr txBox="1">
            <a:spLocks/>
          </p:cNvSpPr>
          <p:nvPr/>
        </p:nvSpPr>
        <p:spPr>
          <a:xfrm>
            <a:off x="3552549" y="1905750"/>
            <a:ext cx="2165229" cy="17008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kumimoji="0" lang="en-US" altLang="ko-KR" sz="700" b="1" dirty="0">
                <a:latin typeface="Trebuchet MS" panose="020B0603020202020204" pitchFamily="34" charset="0"/>
                <a:ea typeface="+mn-ea"/>
              </a:rPr>
              <a:t>LIMITED RELEASE AVAILABLE NOW</a:t>
            </a:r>
            <a:endParaRPr kumimoji="0" lang="ko-KR" altLang="ko-KR" sz="700" b="1" dirty="0"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E1887463-996B-C047-A6E1-D83ED978439A}"/>
              </a:ext>
            </a:extLst>
          </p:cNvPr>
          <p:cNvSpPr txBox="1">
            <a:spLocks/>
          </p:cNvSpPr>
          <p:nvPr/>
        </p:nvSpPr>
        <p:spPr>
          <a:xfrm>
            <a:off x="3552549" y="2104807"/>
            <a:ext cx="2165229" cy="2762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kumimoji="0" lang="en-US" altLang="ko-KR" sz="900" b="1" dirty="0">
                <a:latin typeface="Trebuchet MS" panose="020B0603020202020204" pitchFamily="34" charset="0"/>
                <a:ea typeface="+mn-ea"/>
              </a:rPr>
              <a:t>ALL STAR PRO BB</a:t>
            </a:r>
          </a:p>
          <a:p>
            <a:pPr algn="l" fontAlgn="auto">
              <a:spcAft>
                <a:spcPts val="0"/>
              </a:spcAft>
            </a:pPr>
            <a:r>
              <a:rPr kumimoji="0" lang="en-US" altLang="ko-KR" sz="900" b="1" dirty="0">
                <a:latin typeface="Trebuchet MS" panose="020B0603020202020204" pitchFamily="34" charset="0"/>
                <a:ea typeface="+mn-ea"/>
              </a:rPr>
              <a:t>ARCHIVE PRINTS</a:t>
            </a:r>
            <a:endParaRPr kumimoji="0" lang="ko-KR" altLang="ko-KR" sz="900" b="1" dirty="0"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FCDB469B-36C1-244B-B9BE-15A96F1465EB}"/>
              </a:ext>
            </a:extLst>
          </p:cNvPr>
          <p:cNvSpPr txBox="1">
            <a:spLocks/>
          </p:cNvSpPr>
          <p:nvPr/>
        </p:nvSpPr>
        <p:spPr>
          <a:xfrm>
            <a:off x="3552549" y="2438470"/>
            <a:ext cx="2165229" cy="2762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kumimoji="0" lang="en-US" altLang="ko-KR" sz="600" b="1" dirty="0">
                <a:latin typeface="Trebuchet MS" panose="020B0603020202020204" pitchFamily="34" charset="0"/>
                <a:ea typeface="+mn-ea"/>
              </a:rPr>
              <a:t>Fresh from the archives. The OG Converse</a:t>
            </a:r>
          </a:p>
          <a:p>
            <a:pPr algn="l" fontAlgn="auto">
              <a:spcAft>
                <a:spcPts val="0"/>
              </a:spcAft>
            </a:pPr>
            <a:r>
              <a:rPr kumimoji="0" lang="en-US" altLang="ko-KR" sz="600" b="1" dirty="0">
                <a:latin typeface="Trebuchet MS" panose="020B0603020202020204" pitchFamily="34" charset="0"/>
                <a:ea typeface="+mn-ea"/>
              </a:rPr>
              <a:t>Prints are now available.</a:t>
            </a:r>
            <a:endParaRPr kumimoji="0" lang="ko-KR" altLang="ko-KR" sz="600" b="1"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34" name="제목 1">
            <a:extLst>
              <a:ext uri="{FF2B5EF4-FFF2-40B4-BE49-F238E27FC236}">
                <a16:creationId xmlns:a16="http://schemas.microsoft.com/office/drawing/2014/main" id="{7CCDA0C8-6DDD-3546-88B5-8F9C382DCA8D}"/>
              </a:ext>
            </a:extLst>
          </p:cNvPr>
          <p:cNvSpPr txBox="1">
            <a:spLocks/>
          </p:cNvSpPr>
          <p:nvPr/>
        </p:nvSpPr>
        <p:spPr>
          <a:xfrm>
            <a:off x="3552549" y="2795374"/>
            <a:ext cx="2165229" cy="2762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kumimoji="0" lang="en-US" altLang="ko-KR" sz="600" b="1" dirty="0">
                <a:latin typeface="Trebuchet MS" panose="020B0603020202020204" pitchFamily="34" charset="0"/>
                <a:ea typeface="+mn-ea"/>
              </a:rPr>
              <a:t>-&gt; Shop Now</a:t>
            </a:r>
          </a:p>
          <a:p>
            <a:pPr algn="l" fontAlgn="auto">
              <a:spcAft>
                <a:spcPts val="0"/>
              </a:spcAft>
            </a:pPr>
            <a:endParaRPr kumimoji="0" lang="en-US" altLang="ko-KR" sz="600" b="1" dirty="0">
              <a:latin typeface="Trebuchet MS" panose="020B0603020202020204" pitchFamily="34" charset="0"/>
              <a:ea typeface="+mn-ea"/>
            </a:endParaRPr>
          </a:p>
          <a:p>
            <a:pPr algn="l" fontAlgn="auto">
              <a:spcAft>
                <a:spcPts val="0"/>
              </a:spcAft>
            </a:pPr>
            <a:r>
              <a:rPr kumimoji="0" lang="en-US" altLang="ko-KR" sz="600" b="1" dirty="0">
                <a:latin typeface="Trebuchet MS" panose="020B0603020202020204" pitchFamily="34" charset="0"/>
                <a:ea typeface="+mn-ea"/>
              </a:rPr>
              <a:t>-&gt; See the Story</a:t>
            </a:r>
            <a:endParaRPr kumimoji="0" lang="ko-KR" altLang="ko-KR" sz="600" b="1" dirty="0"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80333B9-18FB-A74B-98A1-823A27D773FF}"/>
              </a:ext>
            </a:extLst>
          </p:cNvPr>
          <p:cNvSpPr/>
          <p:nvPr/>
        </p:nvSpPr>
        <p:spPr bwMode="auto">
          <a:xfrm>
            <a:off x="4081012" y="2816986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6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C03C8335-B895-D348-B2C6-5783BD4152C1}"/>
              </a:ext>
            </a:extLst>
          </p:cNvPr>
          <p:cNvSpPr/>
          <p:nvPr/>
        </p:nvSpPr>
        <p:spPr bwMode="auto">
          <a:xfrm>
            <a:off x="4576850" y="2073536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5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622AA926-071B-594D-B920-B90722A1616C}"/>
              </a:ext>
            </a:extLst>
          </p:cNvPr>
          <p:cNvSpPr/>
          <p:nvPr/>
        </p:nvSpPr>
        <p:spPr bwMode="auto">
          <a:xfrm>
            <a:off x="5975740" y="1893869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4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FD271A06-5360-F14C-90E9-7A597145BF86}"/>
              </a:ext>
            </a:extLst>
          </p:cNvPr>
          <p:cNvSpPr/>
          <p:nvPr/>
        </p:nvSpPr>
        <p:spPr bwMode="auto">
          <a:xfrm>
            <a:off x="3548045" y="3494238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7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16BDB9E9-FC69-104C-B2B9-CC920CD4B919}"/>
              </a:ext>
            </a:extLst>
          </p:cNvPr>
          <p:cNvSpPr/>
          <p:nvPr/>
        </p:nvSpPr>
        <p:spPr bwMode="auto">
          <a:xfrm>
            <a:off x="4845913" y="3489838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7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75312A8-9EDB-7B4E-B526-E6BF1341D06A}"/>
              </a:ext>
            </a:extLst>
          </p:cNvPr>
          <p:cNvSpPr/>
          <p:nvPr/>
        </p:nvSpPr>
        <p:spPr bwMode="auto">
          <a:xfrm>
            <a:off x="6254750" y="414338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3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507EE7D4-36E6-B44E-96A7-D3BFDF7DA7EA}"/>
              </a:ext>
            </a:extLst>
          </p:cNvPr>
          <p:cNvSpPr txBox="1">
            <a:spLocks/>
          </p:cNvSpPr>
          <p:nvPr/>
        </p:nvSpPr>
        <p:spPr>
          <a:xfrm>
            <a:off x="6254750" y="2674776"/>
            <a:ext cx="2165229" cy="17008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kumimoji="0" lang="en-US" altLang="ko-KR" sz="700" b="1" dirty="0">
                <a:latin typeface="Trebuchet MS" panose="020B0603020202020204" pitchFamily="34" charset="0"/>
                <a:ea typeface="+mn-ea"/>
              </a:rPr>
              <a:t>LIMITED RELEASE AVAILABLE NOW</a:t>
            </a:r>
            <a:endParaRPr kumimoji="0" lang="ko-KR" altLang="ko-KR" sz="700" b="1" dirty="0"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44" name="제목 1">
            <a:extLst>
              <a:ext uri="{FF2B5EF4-FFF2-40B4-BE49-F238E27FC236}">
                <a16:creationId xmlns:a16="http://schemas.microsoft.com/office/drawing/2014/main" id="{8212A0A6-4943-7044-B466-BE8CB936907C}"/>
              </a:ext>
            </a:extLst>
          </p:cNvPr>
          <p:cNvSpPr txBox="1">
            <a:spLocks/>
          </p:cNvSpPr>
          <p:nvPr/>
        </p:nvSpPr>
        <p:spPr>
          <a:xfrm>
            <a:off x="6254750" y="2873833"/>
            <a:ext cx="2165229" cy="2762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kumimoji="0" lang="en-US" altLang="ko-KR" sz="900" b="1" dirty="0">
                <a:latin typeface="Trebuchet MS" panose="020B0603020202020204" pitchFamily="34" charset="0"/>
                <a:ea typeface="+mn-ea"/>
              </a:rPr>
              <a:t>ALL STAR PRO BB</a:t>
            </a:r>
          </a:p>
          <a:p>
            <a:pPr algn="l" fontAlgn="auto">
              <a:spcAft>
                <a:spcPts val="0"/>
              </a:spcAft>
            </a:pPr>
            <a:r>
              <a:rPr kumimoji="0" lang="en-US" altLang="ko-KR" sz="900" b="1" dirty="0">
                <a:latin typeface="Trebuchet MS" panose="020B0603020202020204" pitchFamily="34" charset="0"/>
                <a:ea typeface="+mn-ea"/>
              </a:rPr>
              <a:t>ARCHIVE PRINTS</a:t>
            </a:r>
            <a:endParaRPr kumimoji="0" lang="ko-KR" altLang="ko-KR" sz="900" b="1" dirty="0"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45" name="제목 1">
            <a:extLst>
              <a:ext uri="{FF2B5EF4-FFF2-40B4-BE49-F238E27FC236}">
                <a16:creationId xmlns:a16="http://schemas.microsoft.com/office/drawing/2014/main" id="{7F539C4D-E9B3-684C-BBF6-7794B2A7EDDF}"/>
              </a:ext>
            </a:extLst>
          </p:cNvPr>
          <p:cNvSpPr txBox="1">
            <a:spLocks/>
          </p:cNvSpPr>
          <p:nvPr/>
        </p:nvSpPr>
        <p:spPr>
          <a:xfrm>
            <a:off x="6254750" y="3207496"/>
            <a:ext cx="2165229" cy="2762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kumimoji="0" lang="en-US" altLang="ko-KR" sz="600" b="1" dirty="0">
                <a:latin typeface="Trebuchet MS" panose="020B0603020202020204" pitchFamily="34" charset="0"/>
                <a:ea typeface="+mn-ea"/>
              </a:rPr>
              <a:t>Fresh from the archives. The OG Converse</a:t>
            </a:r>
          </a:p>
          <a:p>
            <a:pPr algn="l" fontAlgn="auto">
              <a:spcAft>
                <a:spcPts val="0"/>
              </a:spcAft>
            </a:pPr>
            <a:r>
              <a:rPr kumimoji="0" lang="en-US" altLang="ko-KR" sz="600" b="1" dirty="0">
                <a:latin typeface="Trebuchet MS" panose="020B0603020202020204" pitchFamily="34" charset="0"/>
                <a:ea typeface="+mn-ea"/>
              </a:rPr>
              <a:t>Prints are now available.</a:t>
            </a:r>
            <a:endParaRPr kumimoji="0" lang="ko-KR" altLang="ko-KR" sz="600" b="1"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A4056D4-BF84-1745-8748-01537CC715AD}"/>
              </a:ext>
            </a:extLst>
          </p:cNvPr>
          <p:cNvSpPr/>
          <p:nvPr/>
        </p:nvSpPr>
        <p:spPr bwMode="auto">
          <a:xfrm>
            <a:off x="7274687" y="2890200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5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C7214EE5-30B7-C046-8BC6-36D57B7AD3A9}"/>
              </a:ext>
            </a:extLst>
          </p:cNvPr>
          <p:cNvSpPr/>
          <p:nvPr/>
        </p:nvSpPr>
        <p:spPr bwMode="auto">
          <a:xfrm>
            <a:off x="8908673" y="2641783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4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6BB2B1F2-883D-1247-AFB9-720C294CBB64}"/>
              </a:ext>
            </a:extLst>
          </p:cNvPr>
          <p:cNvSpPr/>
          <p:nvPr/>
        </p:nvSpPr>
        <p:spPr bwMode="auto">
          <a:xfrm>
            <a:off x="6255912" y="4531097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6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76C6FE27-6965-8146-9B75-39E41980EDA1}"/>
              </a:ext>
            </a:extLst>
          </p:cNvPr>
          <p:cNvSpPr/>
          <p:nvPr/>
        </p:nvSpPr>
        <p:spPr bwMode="auto">
          <a:xfrm>
            <a:off x="7671175" y="4526697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7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graphicFrame>
        <p:nvGraphicFramePr>
          <p:cNvPr id="65" name="Group 90">
            <a:extLst>
              <a:ext uri="{FF2B5EF4-FFF2-40B4-BE49-F238E27FC236}">
                <a16:creationId xmlns:a16="http://schemas.microsoft.com/office/drawing/2014/main" id="{D919B3E5-7413-3C44-8A46-616259E46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336529"/>
              </p:ext>
            </p:extLst>
          </p:nvPr>
        </p:nvGraphicFramePr>
        <p:xfrm>
          <a:off x="9269501" y="558055"/>
          <a:ext cx="2676438" cy="580644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55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MN_000000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  <a:tr h="6988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hover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이벤트 및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text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노출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font-size :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예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14px)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font-color :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예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pt-BR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#</a:t>
                      </a:r>
                      <a:r>
                        <a:rPr kumimoji="0" lang="pt-BR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ffffff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Text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위치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(ID :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text_000000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참고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❇︎❇︎❇︎*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MC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의 경우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hover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이벤트 없이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Text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노출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88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Button / Text link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font-size :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예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14px)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font-color :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예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pt-BR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#</a:t>
                      </a:r>
                      <a:r>
                        <a:rPr kumimoji="0" lang="pt-BR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ffffff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Text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위치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(ID :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text_000000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참고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bg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-color :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예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pt-BR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#</a:t>
                      </a:r>
                      <a:r>
                        <a:rPr kumimoji="0" lang="pt-BR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ffffff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&lt;a </a:t>
                      </a:r>
                      <a:r>
                        <a:rPr kumimoji="0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href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=“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”&gt;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MC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의 경우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Button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영역은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Tile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아래 별도 노출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5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Default img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노출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마우스 오버 시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‘1’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진행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5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img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1765430"/>
                  </a:ext>
                </a:extLst>
              </a:tr>
              <a:tr h="967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text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노출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제목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부제목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내용의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개 문단 노출 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font-size :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예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14px)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font-color :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예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pt-BR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#</a:t>
                      </a:r>
                      <a:r>
                        <a:rPr kumimoji="0" lang="pt-BR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ffffff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Text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위치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(ID :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text_000000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참고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bg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-color :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예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pt-BR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#</a:t>
                      </a:r>
                      <a:r>
                        <a:rPr kumimoji="0" lang="pt-BR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ffffff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&lt;a </a:t>
                      </a:r>
                      <a:r>
                        <a:rPr kumimoji="0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href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=“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”&gt;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4412554"/>
                  </a:ext>
                </a:extLst>
              </a:tr>
              <a:tr h="11921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Button / Text link(Type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 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font-size :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예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14px)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font-color :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예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pt-BR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#</a:t>
                      </a:r>
                      <a:r>
                        <a:rPr kumimoji="0" lang="pt-BR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ffffff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Button / Text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위치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(ID :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text_000000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참고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bg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-color :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예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pt-BR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#</a:t>
                      </a:r>
                      <a:r>
                        <a:rPr kumimoji="0" lang="pt-BR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ffffff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&lt;a </a:t>
                      </a:r>
                      <a:r>
                        <a:rPr kumimoji="0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href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=“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”&gt;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MC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의 경우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Button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영역은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Tile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아래 별도 노출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416694"/>
                  </a:ext>
                </a:extLst>
              </a:tr>
              <a:tr h="7440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hover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이벤트 및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text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노출</a:t>
                      </a:r>
                      <a:endParaRPr kumimoji="0" lang="pt-B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pt-BR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pt-BR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font</a:t>
                      </a:r>
                      <a:r>
                        <a:rPr kumimoji="0" lang="pt-BR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-color : #</a:t>
                      </a:r>
                      <a:r>
                        <a:rPr kumimoji="0" lang="pt-BR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ffffff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Text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위치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(ID :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text_000000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참고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&lt;a </a:t>
                      </a:r>
                      <a:r>
                        <a:rPr kumimoji="0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href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=“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”&gt;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❇︎❇︎❇︎*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MC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의 경우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hover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이벤트 없이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Text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노출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460803"/>
                  </a:ext>
                </a:extLst>
              </a:tr>
            </a:tbl>
          </a:graphicData>
        </a:graphic>
      </p:graphicFrame>
      <p:sp>
        <p:nvSpPr>
          <p:cNvPr id="66" name="모서리가 둥근 직사각형 65">
            <a:extLst>
              <a:ext uri="{FF2B5EF4-FFF2-40B4-BE49-F238E27FC236}">
                <a16:creationId xmlns:a16="http://schemas.microsoft.com/office/drawing/2014/main" id="{CA8FD496-FA1B-ED4C-95AE-57904FD57A0E}"/>
              </a:ext>
            </a:extLst>
          </p:cNvPr>
          <p:cNvSpPr/>
          <p:nvPr/>
        </p:nvSpPr>
        <p:spPr>
          <a:xfrm>
            <a:off x="6254750" y="2008117"/>
            <a:ext cx="2815234" cy="309755"/>
          </a:xfrm>
          <a:prstGeom prst="roundRect">
            <a:avLst>
              <a:gd name="adj" fmla="val 0"/>
            </a:avLst>
          </a:prstGeom>
          <a:solidFill>
            <a:srgbClr val="F4F4F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schemeClr val="tx1"/>
                </a:solidFill>
                <a:latin typeface="Trebuchet MS" pitchFamily="34" charset="0"/>
                <a:ea typeface="돋움" pitchFamily="50" charset="-127"/>
              </a:rPr>
              <a:t>Shop Now</a:t>
            </a:r>
            <a:endParaRPr lang="ko-KR" altLang="en-US" sz="1000" dirty="0">
              <a:solidFill>
                <a:schemeClr val="tx1"/>
              </a:solidFill>
              <a:latin typeface="Trebuchet MS" pitchFamily="34" charset="0"/>
              <a:ea typeface="돋움" pitchFamily="50" charset="-127"/>
            </a:endParaRPr>
          </a:p>
        </p:txBody>
      </p:sp>
      <p:sp>
        <p:nvSpPr>
          <p:cNvPr id="67" name="모서리가 둥근 직사각형 66">
            <a:extLst>
              <a:ext uri="{FF2B5EF4-FFF2-40B4-BE49-F238E27FC236}">
                <a16:creationId xmlns:a16="http://schemas.microsoft.com/office/drawing/2014/main" id="{BD3AE7E0-E6F4-CB47-9C6F-695992A70C82}"/>
              </a:ext>
            </a:extLst>
          </p:cNvPr>
          <p:cNvSpPr/>
          <p:nvPr/>
        </p:nvSpPr>
        <p:spPr>
          <a:xfrm>
            <a:off x="6254750" y="2315702"/>
            <a:ext cx="2815234" cy="323529"/>
          </a:xfrm>
          <a:prstGeom prst="roundRect">
            <a:avLst>
              <a:gd name="adj" fmla="val 0"/>
            </a:avLst>
          </a:prstGeom>
          <a:solidFill>
            <a:srgbClr val="F4F4F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schemeClr val="tx1"/>
                </a:solidFill>
                <a:latin typeface="Trebuchet MS" pitchFamily="34" charset="0"/>
                <a:ea typeface="돋움" pitchFamily="50" charset="-127"/>
              </a:rPr>
              <a:t>See the Story</a:t>
            </a:r>
            <a:endParaRPr lang="ko-KR" altLang="en-US" sz="1000" dirty="0">
              <a:solidFill>
                <a:schemeClr val="tx1"/>
              </a:solidFill>
              <a:latin typeface="Trebuchet MS" pitchFamily="34" charset="0"/>
              <a:ea typeface="돋움" pitchFamily="50" charset="-127"/>
            </a:endParaRPr>
          </a:p>
        </p:txBody>
      </p:sp>
      <p:sp>
        <p:nvSpPr>
          <p:cNvPr id="68" name="모서리가 둥근 직사각형 67">
            <a:extLst>
              <a:ext uri="{FF2B5EF4-FFF2-40B4-BE49-F238E27FC236}">
                <a16:creationId xmlns:a16="http://schemas.microsoft.com/office/drawing/2014/main" id="{F7F4F62B-26BE-C64B-B6CA-FACBDC6D79C1}"/>
              </a:ext>
            </a:extLst>
          </p:cNvPr>
          <p:cNvSpPr/>
          <p:nvPr/>
        </p:nvSpPr>
        <p:spPr>
          <a:xfrm>
            <a:off x="6254750" y="3889898"/>
            <a:ext cx="2815234" cy="309755"/>
          </a:xfrm>
          <a:prstGeom prst="roundRect">
            <a:avLst>
              <a:gd name="adj" fmla="val 0"/>
            </a:avLst>
          </a:prstGeom>
          <a:solidFill>
            <a:srgbClr val="F4F4F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schemeClr val="tx1"/>
                </a:solidFill>
                <a:latin typeface="Trebuchet MS" pitchFamily="34" charset="0"/>
                <a:ea typeface="돋움" pitchFamily="50" charset="-127"/>
              </a:rPr>
              <a:t>Shop Now</a:t>
            </a:r>
            <a:endParaRPr lang="ko-KR" altLang="en-US" sz="1000" dirty="0">
              <a:solidFill>
                <a:schemeClr val="tx1"/>
              </a:solidFill>
              <a:latin typeface="Trebuchet MS" pitchFamily="34" charset="0"/>
              <a:ea typeface="돋움" pitchFamily="50" charset="-127"/>
            </a:endParaRPr>
          </a:p>
        </p:txBody>
      </p:sp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0C38DAC4-E9E8-AE47-A85F-8F3017EBA562}"/>
              </a:ext>
            </a:extLst>
          </p:cNvPr>
          <p:cNvSpPr/>
          <p:nvPr/>
        </p:nvSpPr>
        <p:spPr>
          <a:xfrm>
            <a:off x="6254750" y="4197483"/>
            <a:ext cx="2815234" cy="323529"/>
          </a:xfrm>
          <a:prstGeom prst="roundRect">
            <a:avLst>
              <a:gd name="adj" fmla="val 0"/>
            </a:avLst>
          </a:prstGeom>
          <a:solidFill>
            <a:srgbClr val="F4F4F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schemeClr val="tx1"/>
                </a:solidFill>
                <a:latin typeface="Trebuchet MS" pitchFamily="34" charset="0"/>
                <a:ea typeface="돋움" pitchFamily="50" charset="-127"/>
              </a:rPr>
              <a:t>See the Story</a:t>
            </a:r>
            <a:endParaRPr lang="ko-KR" altLang="en-US" sz="1000" dirty="0">
              <a:solidFill>
                <a:schemeClr val="tx1"/>
              </a:solidFill>
              <a:latin typeface="Trebuchet MS" pitchFamily="34" charset="0"/>
              <a:ea typeface="돋움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622F5B2-7565-0B45-90BA-D744179BD615}"/>
              </a:ext>
            </a:extLst>
          </p:cNvPr>
          <p:cNvSpPr/>
          <p:nvPr/>
        </p:nvSpPr>
        <p:spPr bwMode="auto">
          <a:xfrm>
            <a:off x="6167217" y="4129716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6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4B90C4CE-DB24-2041-85D7-869EBB9FE7F0}"/>
              </a:ext>
            </a:extLst>
          </p:cNvPr>
          <p:cNvSpPr/>
          <p:nvPr/>
        </p:nvSpPr>
        <p:spPr bwMode="auto">
          <a:xfrm>
            <a:off x="6181584" y="2244099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2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graphicFrame>
        <p:nvGraphicFramePr>
          <p:cNvPr id="71" name="Group 90">
            <a:extLst>
              <a:ext uri="{FF2B5EF4-FFF2-40B4-BE49-F238E27FC236}">
                <a16:creationId xmlns:a16="http://schemas.microsoft.com/office/drawing/2014/main" id="{17C890B9-B559-F74A-9CBB-73C155952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499288"/>
              </p:ext>
            </p:extLst>
          </p:nvPr>
        </p:nvGraphicFramePr>
        <p:xfrm>
          <a:off x="9799044" y="70382"/>
          <a:ext cx="2276415" cy="228600"/>
        </p:xfrm>
        <a:graphic>
          <a:graphicData uri="http://schemas.openxmlformats.org/drawingml/2006/table">
            <a:tbl>
              <a:tblPr/>
              <a:tblGrid>
                <a:gridCol w="312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3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0.2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신규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메인 화면설계 신규 작성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</a:tbl>
          </a:graphicData>
        </a:graphic>
      </p:graphicFrame>
      <p:cxnSp>
        <p:nvCxnSpPr>
          <p:cNvPr id="63" name="직선 연결선 15">
            <a:extLst>
              <a:ext uri="{FF2B5EF4-FFF2-40B4-BE49-F238E27FC236}">
                <a16:creationId xmlns:a16="http://schemas.microsoft.com/office/drawing/2014/main" id="{2A7C72AD-334C-594A-A905-8A4FD4232E5B}"/>
              </a:ext>
            </a:extLst>
          </p:cNvPr>
          <p:cNvCxnSpPr/>
          <p:nvPr/>
        </p:nvCxnSpPr>
        <p:spPr bwMode="auto">
          <a:xfrm>
            <a:off x="932555" y="1792496"/>
            <a:ext cx="2610981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64" name="직선 연결선 16">
            <a:extLst>
              <a:ext uri="{FF2B5EF4-FFF2-40B4-BE49-F238E27FC236}">
                <a16:creationId xmlns:a16="http://schemas.microsoft.com/office/drawing/2014/main" id="{176DE683-53C2-D043-B113-CF0CDEFC1560}"/>
              </a:ext>
            </a:extLst>
          </p:cNvPr>
          <p:cNvCxnSpPr/>
          <p:nvPr/>
        </p:nvCxnSpPr>
        <p:spPr bwMode="auto">
          <a:xfrm flipV="1">
            <a:off x="3363516" y="1901644"/>
            <a:ext cx="0" cy="3108152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72" name="직사각형 152">
            <a:extLst>
              <a:ext uri="{FF2B5EF4-FFF2-40B4-BE49-F238E27FC236}">
                <a16:creationId xmlns:a16="http://schemas.microsoft.com/office/drawing/2014/main" id="{7FA662F1-09B5-FE4D-BE50-6CA1E59F6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5438" y="1598077"/>
            <a:ext cx="345214" cy="195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latin typeface="Trebuchet MS" pitchFamily="34" charset="0"/>
              </a:rPr>
              <a:t>720px</a:t>
            </a:r>
            <a:endParaRPr lang="ko-KR" altLang="en-US" sz="800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73" name="직사각형 152">
            <a:extLst>
              <a:ext uri="{FF2B5EF4-FFF2-40B4-BE49-F238E27FC236}">
                <a16:creationId xmlns:a16="http://schemas.microsoft.com/office/drawing/2014/main" id="{EEE912CF-3499-6342-8651-A87F327EC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8302" y="3329392"/>
            <a:ext cx="345214" cy="195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latin typeface="Trebuchet MS" pitchFamily="34" charset="0"/>
              </a:rPr>
              <a:t>900px</a:t>
            </a:r>
            <a:endParaRPr lang="ko-KR" altLang="en-US" sz="800" dirty="0">
              <a:solidFill>
                <a:srgbClr val="FF0000"/>
              </a:solidFill>
              <a:latin typeface="Trebuchet MS" pitchFamily="34" charset="0"/>
            </a:endParaRPr>
          </a:p>
        </p:txBody>
      </p:sp>
      <p:cxnSp>
        <p:nvCxnSpPr>
          <p:cNvPr id="82" name="직선 연결선 28">
            <a:extLst>
              <a:ext uri="{FF2B5EF4-FFF2-40B4-BE49-F238E27FC236}">
                <a16:creationId xmlns:a16="http://schemas.microsoft.com/office/drawing/2014/main" id="{CC456452-F103-A645-A80B-96720176B77E}"/>
              </a:ext>
            </a:extLst>
          </p:cNvPr>
          <p:cNvCxnSpPr/>
          <p:nvPr/>
        </p:nvCxnSpPr>
        <p:spPr bwMode="auto">
          <a:xfrm>
            <a:off x="3555624" y="3692579"/>
            <a:ext cx="1302457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83" name="직사각형 152">
            <a:extLst>
              <a:ext uri="{FF2B5EF4-FFF2-40B4-BE49-F238E27FC236}">
                <a16:creationId xmlns:a16="http://schemas.microsoft.com/office/drawing/2014/main" id="{2ED2DEDD-6183-6149-8DEB-02E3D7F01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8347" y="3498160"/>
            <a:ext cx="345214" cy="195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latin typeface="Trebuchet MS" pitchFamily="34" charset="0"/>
              </a:rPr>
              <a:t>360px</a:t>
            </a:r>
            <a:endParaRPr lang="ko-KR" altLang="en-US" sz="800" dirty="0">
              <a:solidFill>
                <a:srgbClr val="FF0000"/>
              </a:solidFill>
              <a:latin typeface="Trebuchet MS" pitchFamily="34" charset="0"/>
            </a:endParaRPr>
          </a:p>
        </p:txBody>
      </p:sp>
      <p:cxnSp>
        <p:nvCxnSpPr>
          <p:cNvPr id="84" name="직선 연결선 30">
            <a:extLst>
              <a:ext uri="{FF2B5EF4-FFF2-40B4-BE49-F238E27FC236}">
                <a16:creationId xmlns:a16="http://schemas.microsoft.com/office/drawing/2014/main" id="{1A1E378C-685B-4442-88D9-9C4B341B56BD}"/>
              </a:ext>
            </a:extLst>
          </p:cNvPr>
          <p:cNvCxnSpPr/>
          <p:nvPr/>
        </p:nvCxnSpPr>
        <p:spPr bwMode="auto">
          <a:xfrm flipV="1">
            <a:off x="4711390" y="3509411"/>
            <a:ext cx="0" cy="1530169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85" name="직사각형 152">
            <a:extLst>
              <a:ext uri="{FF2B5EF4-FFF2-40B4-BE49-F238E27FC236}">
                <a16:creationId xmlns:a16="http://schemas.microsoft.com/office/drawing/2014/main" id="{CE712C69-A94C-3A4A-AACA-05B67A35D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2194" y="4715288"/>
            <a:ext cx="345214" cy="195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latin typeface="Trebuchet MS" pitchFamily="34" charset="0"/>
              </a:rPr>
              <a:t>450px</a:t>
            </a:r>
            <a:endParaRPr lang="ko-KR" altLang="en-US" sz="800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2922FEA-5A46-DB49-A06E-533D8029FEC2}"/>
              </a:ext>
            </a:extLst>
          </p:cNvPr>
          <p:cNvSpPr txBox="1"/>
          <p:nvPr/>
        </p:nvSpPr>
        <p:spPr>
          <a:xfrm>
            <a:off x="1777088" y="3531861"/>
            <a:ext cx="9412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1440*1800(</a:t>
            </a:r>
            <a:r>
              <a:rPr lang="ko-KR" alt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원본</a:t>
            </a:r>
            <a:r>
              <a:rPr lang="en-US" altLang="ko-KR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)</a:t>
            </a:r>
            <a:endParaRPr lang="ko-KR" alt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75835B5-9EEF-3F4C-962D-1F03E56CA4A7}"/>
              </a:ext>
            </a:extLst>
          </p:cNvPr>
          <p:cNvSpPr txBox="1"/>
          <p:nvPr/>
        </p:nvSpPr>
        <p:spPr>
          <a:xfrm>
            <a:off x="3774681" y="4109310"/>
            <a:ext cx="8322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720*900(</a:t>
            </a:r>
            <a:r>
              <a:rPr lang="ko-KR" alt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원본</a:t>
            </a:r>
            <a:r>
              <a:rPr lang="en-US" altLang="ko-KR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)</a:t>
            </a:r>
            <a:endParaRPr lang="ko-KR" alt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D74A4D6-A73C-2F43-B4B1-0A0C14C607F4}"/>
              </a:ext>
            </a:extLst>
          </p:cNvPr>
          <p:cNvSpPr txBox="1"/>
          <p:nvPr/>
        </p:nvSpPr>
        <p:spPr>
          <a:xfrm>
            <a:off x="5093939" y="4109310"/>
            <a:ext cx="8322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720*900(</a:t>
            </a:r>
            <a:r>
              <a:rPr lang="ko-KR" alt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원본</a:t>
            </a:r>
            <a:r>
              <a:rPr lang="en-US" altLang="ko-KR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)</a:t>
            </a:r>
            <a:endParaRPr lang="ko-KR" alt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E0D53C6-7032-6D46-BEAF-A74651DD41D7}"/>
              </a:ext>
            </a:extLst>
          </p:cNvPr>
          <p:cNvSpPr txBox="1"/>
          <p:nvPr/>
        </p:nvSpPr>
        <p:spPr>
          <a:xfrm>
            <a:off x="4737396" y="2780872"/>
            <a:ext cx="8867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1440*900(</a:t>
            </a:r>
            <a:r>
              <a:rPr lang="ko-KR" alt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원본</a:t>
            </a:r>
            <a:r>
              <a:rPr lang="en-US" altLang="ko-KR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)</a:t>
            </a:r>
            <a:endParaRPr lang="ko-KR" alt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94" name="제목 1">
            <a:extLst>
              <a:ext uri="{FF2B5EF4-FFF2-40B4-BE49-F238E27FC236}">
                <a16:creationId xmlns:a16="http://schemas.microsoft.com/office/drawing/2014/main" id="{8B066244-23D7-1D4E-B342-54862C1399B0}"/>
              </a:ext>
            </a:extLst>
          </p:cNvPr>
          <p:cNvSpPr txBox="1">
            <a:spLocks/>
          </p:cNvSpPr>
          <p:nvPr/>
        </p:nvSpPr>
        <p:spPr>
          <a:xfrm>
            <a:off x="1006845" y="4578896"/>
            <a:ext cx="2157153" cy="35345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kumimoji="0" lang="en-US" altLang="ko-KR" sz="1400" b="1" dirty="0">
                <a:latin typeface="Trebuchet MS" panose="020B0603020202020204" pitchFamily="34" charset="0"/>
                <a:ea typeface="+mn-ea"/>
              </a:rPr>
              <a:t>SHOP THE COLLECTION</a:t>
            </a:r>
            <a:endParaRPr kumimoji="0" lang="ko-KR" altLang="ko-KR" sz="1400" b="1" dirty="0"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99" name="제목 1">
            <a:extLst>
              <a:ext uri="{FF2B5EF4-FFF2-40B4-BE49-F238E27FC236}">
                <a16:creationId xmlns:a16="http://schemas.microsoft.com/office/drawing/2014/main" id="{51063834-9770-1546-AF4B-25CC69C54DA2}"/>
              </a:ext>
            </a:extLst>
          </p:cNvPr>
          <p:cNvSpPr txBox="1">
            <a:spLocks/>
          </p:cNvSpPr>
          <p:nvPr/>
        </p:nvSpPr>
        <p:spPr>
          <a:xfrm>
            <a:off x="4837348" y="4755920"/>
            <a:ext cx="1304710" cy="35345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kumimoji="0" lang="en-US" altLang="ko-KR" sz="800" b="1" dirty="0">
                <a:latin typeface="Trebuchet MS" panose="020B0603020202020204" pitchFamily="34" charset="0"/>
                <a:ea typeface="+mn-ea"/>
              </a:rPr>
              <a:t>SHOP THE COLLECTION</a:t>
            </a:r>
            <a:endParaRPr kumimoji="0" lang="ko-KR" altLang="ko-KR" sz="800" b="1" dirty="0"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100" name="제목 1">
            <a:extLst>
              <a:ext uri="{FF2B5EF4-FFF2-40B4-BE49-F238E27FC236}">
                <a16:creationId xmlns:a16="http://schemas.microsoft.com/office/drawing/2014/main" id="{C61380E4-AAE3-A643-AE78-D2C81B17F048}"/>
              </a:ext>
            </a:extLst>
          </p:cNvPr>
          <p:cNvSpPr txBox="1">
            <a:spLocks/>
          </p:cNvSpPr>
          <p:nvPr/>
        </p:nvSpPr>
        <p:spPr>
          <a:xfrm>
            <a:off x="7639621" y="5788462"/>
            <a:ext cx="1304710" cy="35345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kumimoji="0" lang="en-US" altLang="ko-KR" sz="800" b="1" dirty="0">
                <a:latin typeface="Trebuchet MS" panose="020B0603020202020204" pitchFamily="34" charset="0"/>
                <a:ea typeface="+mn-ea"/>
              </a:rPr>
              <a:t>SHOP THE COLLECTION</a:t>
            </a:r>
            <a:endParaRPr kumimoji="0" lang="ko-KR" altLang="ko-KR" sz="800" b="1" dirty="0">
              <a:latin typeface="Trebuchet MS" panose="020B060302020202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3715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147484" y="293016"/>
            <a:ext cx="3089870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>
                <a:solidFill>
                  <a:prstClr val="white"/>
                </a:solidFill>
              </a:rPr>
              <a:t>상품 노출 예시</a:t>
            </a:r>
            <a:r>
              <a:rPr lang="en-US" altLang="ko-KR" sz="1200" b="1" dirty="0">
                <a:solidFill>
                  <a:prstClr val="white"/>
                </a:solidFill>
              </a:rPr>
              <a:t>(</a:t>
            </a:r>
            <a:r>
              <a:rPr lang="ko-KR" altLang="en-US" sz="1200" b="1" dirty="0">
                <a:solidFill>
                  <a:prstClr val="white"/>
                </a:solidFill>
              </a:rPr>
              <a:t>전체 공통 적용</a:t>
            </a:r>
            <a:r>
              <a:rPr lang="en-US" altLang="ko-KR" sz="1200" b="1" dirty="0">
                <a:solidFill>
                  <a:prstClr val="white"/>
                </a:solidFill>
              </a:rPr>
              <a:t>)</a:t>
            </a:r>
            <a:endParaRPr lang="ko-KR" altLang="ko-KR" dirty="0">
              <a:solidFill>
                <a:prstClr val="white"/>
              </a:solidFill>
            </a:endParaRPr>
          </a:p>
        </p:txBody>
      </p:sp>
      <p:graphicFrame>
        <p:nvGraphicFramePr>
          <p:cNvPr id="76" name="Group 90">
            <a:extLst>
              <a:ext uri="{FF2B5EF4-FFF2-40B4-BE49-F238E27FC236}">
                <a16:creationId xmlns:a16="http://schemas.microsoft.com/office/drawing/2014/main" id="{54CD5C5B-7E44-894A-809E-65845648E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162059"/>
              </p:ext>
            </p:extLst>
          </p:nvPr>
        </p:nvGraphicFramePr>
        <p:xfrm>
          <a:off x="9269501" y="558055"/>
          <a:ext cx="2676438" cy="265176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Product_000000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  <a:tr h="212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[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신규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Product </a:t>
                      </a:r>
                      <a:r>
                        <a:rPr kumimoji="0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Img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5188409"/>
                  </a:ext>
                </a:extLst>
              </a:tr>
              <a:tr h="2535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[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신규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Favorite action button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7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[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신규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Badge Text(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필수값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아님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[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신규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구성요소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상품명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가격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-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필수값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가격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노출기준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-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정상가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할인가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할인율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(%)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※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출처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: ‘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사이트 개편 추가 항목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_v.1.1_190819(190822)_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코멘트 추가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’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‘D19’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내용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AC868559-F74F-D143-BEEE-D15B64D47A4E}"/>
              </a:ext>
            </a:extLst>
          </p:cNvPr>
          <p:cNvSpPr>
            <a:spLocks noChangeAspect="1"/>
          </p:cNvSpPr>
          <p:nvPr/>
        </p:nvSpPr>
        <p:spPr bwMode="auto">
          <a:xfrm>
            <a:off x="875420" y="1313765"/>
            <a:ext cx="1311795" cy="17929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24" name="하트 2">
            <a:extLst>
              <a:ext uri="{FF2B5EF4-FFF2-40B4-BE49-F238E27FC236}">
                <a16:creationId xmlns:a16="http://schemas.microsoft.com/office/drawing/2014/main" id="{39B87011-9695-9F43-9274-0AE5E736AA92}"/>
              </a:ext>
            </a:extLst>
          </p:cNvPr>
          <p:cNvSpPr/>
          <p:nvPr/>
        </p:nvSpPr>
        <p:spPr>
          <a:xfrm>
            <a:off x="964291" y="1439388"/>
            <a:ext cx="124705" cy="109359"/>
          </a:xfrm>
          <a:prstGeom prst="hear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97DD9B57-A55F-A942-8F96-CFA7377AB3A0}"/>
              </a:ext>
            </a:extLst>
          </p:cNvPr>
          <p:cNvSpPr txBox="1">
            <a:spLocks/>
          </p:cNvSpPr>
          <p:nvPr/>
        </p:nvSpPr>
        <p:spPr>
          <a:xfrm>
            <a:off x="1429311" y="1427978"/>
            <a:ext cx="788459" cy="14044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</a:pPr>
            <a:r>
              <a:rPr kumimoji="0" lang="en-US" altLang="ko-KR" sz="800" b="1" dirty="0">
                <a:solidFill>
                  <a:schemeClr val="bg1"/>
                </a:solidFill>
                <a:latin typeface="Trebuchet MS" panose="020B0603020202020204" pitchFamily="34" charset="0"/>
                <a:ea typeface="+mn-ea"/>
              </a:rPr>
              <a:t>BEST 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C5E41E3-ADA7-F640-BEC5-3ACC1288B244}"/>
              </a:ext>
            </a:extLst>
          </p:cNvPr>
          <p:cNvSpPr/>
          <p:nvPr/>
        </p:nvSpPr>
        <p:spPr bwMode="auto">
          <a:xfrm>
            <a:off x="786721" y="1214455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1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6696DF1E-86D2-C64A-8183-82083D34A014}"/>
              </a:ext>
            </a:extLst>
          </p:cNvPr>
          <p:cNvSpPr/>
          <p:nvPr/>
        </p:nvSpPr>
        <p:spPr bwMode="auto">
          <a:xfrm>
            <a:off x="826381" y="1405922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2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04EFE0B-689D-7C46-B193-DD0B87BF2137}"/>
              </a:ext>
            </a:extLst>
          </p:cNvPr>
          <p:cNvSpPr/>
          <p:nvPr/>
        </p:nvSpPr>
        <p:spPr bwMode="auto">
          <a:xfrm>
            <a:off x="1720750" y="1357550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3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29" name="직사각형 152">
            <a:extLst>
              <a:ext uri="{FF2B5EF4-FFF2-40B4-BE49-F238E27FC236}">
                <a16:creationId xmlns:a16="http://schemas.microsoft.com/office/drawing/2014/main" id="{5ACAD12C-2603-1949-BB52-15A4DE36D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771" y="2671930"/>
            <a:ext cx="1314294" cy="442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000" tIns="36000" rIns="36000" bIns="36000" anchor="ctr" anchorCtr="0">
            <a:spAutoFit/>
          </a:bodyPr>
          <a:lstStyle/>
          <a:p>
            <a:r>
              <a:rPr lang="ko-KR" altLang="en-US" sz="800" dirty="0" err="1">
                <a:solidFill>
                  <a:schemeClr val="bg1"/>
                </a:solidFill>
                <a:latin typeface="Trebuchet MS" pitchFamily="34" charset="0"/>
              </a:rPr>
              <a:t>척테일러</a:t>
            </a:r>
            <a:r>
              <a:rPr lang="ko-KR" altLang="en-US" sz="800" dirty="0">
                <a:solidFill>
                  <a:schemeClr val="bg1"/>
                </a:solidFill>
                <a:latin typeface="Trebuchet MS" pitchFamily="34" charset="0"/>
              </a:rPr>
              <a:t> 올스타 슬립</a:t>
            </a:r>
            <a:endParaRPr lang="en-US" altLang="ko-KR" sz="800" dirty="0">
              <a:solidFill>
                <a:schemeClr val="bg1"/>
              </a:solidFill>
              <a:latin typeface="Trebuchet MS" pitchFamily="34" charset="0"/>
            </a:endParaRPr>
          </a:p>
          <a:p>
            <a:r>
              <a:rPr lang="en-US" altLang="ko-KR" sz="800" strike="sngStrike" dirty="0">
                <a:solidFill>
                  <a:schemeClr val="bg1"/>
                </a:solidFill>
                <a:latin typeface="Trebuchet MS" pitchFamily="34" charset="0"/>
              </a:rPr>
              <a:t>69,000</a:t>
            </a:r>
            <a:r>
              <a:rPr lang="ko-KR" altLang="en-US" sz="800" strike="sngStrike" dirty="0">
                <a:solidFill>
                  <a:schemeClr val="bg1"/>
                </a:solidFill>
                <a:latin typeface="Trebuchet MS" pitchFamily="34" charset="0"/>
              </a:rPr>
              <a:t>원</a:t>
            </a:r>
            <a:r>
              <a:rPr lang="ko-KR" altLang="en-US" sz="800" dirty="0">
                <a:solidFill>
                  <a:schemeClr val="bg1"/>
                </a:solidFill>
                <a:latin typeface="Trebuchet MS" pitchFamily="34" charset="0"/>
              </a:rPr>
              <a:t>  </a:t>
            </a:r>
            <a:r>
              <a:rPr lang="en-US" altLang="ko-KR" sz="800" dirty="0">
                <a:solidFill>
                  <a:schemeClr val="bg1"/>
                </a:solidFill>
                <a:latin typeface="Trebuchet MS" pitchFamily="34" charset="0"/>
              </a:rPr>
              <a:t>55,200</a:t>
            </a:r>
            <a:r>
              <a:rPr lang="ko-KR" altLang="en-US" sz="800" dirty="0">
                <a:solidFill>
                  <a:schemeClr val="bg1"/>
                </a:solidFill>
                <a:latin typeface="Trebuchet MS" pitchFamily="34" charset="0"/>
              </a:rPr>
              <a:t>원</a:t>
            </a:r>
            <a:endParaRPr lang="en-US" altLang="ko-KR" sz="800" dirty="0">
              <a:solidFill>
                <a:schemeClr val="bg1"/>
              </a:solidFill>
              <a:latin typeface="Trebuchet MS" pitchFamily="34" charset="0"/>
            </a:endParaRPr>
          </a:p>
          <a:p>
            <a:r>
              <a:rPr lang="en-US" altLang="ko-KR" sz="800" dirty="0">
                <a:solidFill>
                  <a:schemeClr val="bg1"/>
                </a:solidFill>
                <a:latin typeface="Trebuchet MS" pitchFamily="34" charset="0"/>
              </a:rPr>
              <a:t>(20%)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8CD43FF-DA53-CA4B-9813-28AE734C5BE9}"/>
              </a:ext>
            </a:extLst>
          </p:cNvPr>
          <p:cNvSpPr/>
          <p:nvPr/>
        </p:nvSpPr>
        <p:spPr bwMode="auto">
          <a:xfrm>
            <a:off x="814706" y="2602616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4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graphicFrame>
        <p:nvGraphicFramePr>
          <p:cNvPr id="39" name="Group 90">
            <a:extLst>
              <a:ext uri="{FF2B5EF4-FFF2-40B4-BE49-F238E27FC236}">
                <a16:creationId xmlns:a16="http://schemas.microsoft.com/office/drawing/2014/main" id="{8AE16377-AA7E-ED4A-B267-7F712E608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499288"/>
              </p:ext>
            </p:extLst>
          </p:nvPr>
        </p:nvGraphicFramePr>
        <p:xfrm>
          <a:off x="9799044" y="70382"/>
          <a:ext cx="2276415" cy="228600"/>
        </p:xfrm>
        <a:graphic>
          <a:graphicData uri="http://schemas.openxmlformats.org/drawingml/2006/table">
            <a:tbl>
              <a:tblPr/>
              <a:tblGrid>
                <a:gridCol w="312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3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0.2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신규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메인 화면설계 신규 작성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433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 noChangeAspect="1"/>
          </p:cNvSpPr>
          <p:nvPr/>
        </p:nvSpPr>
        <p:spPr bwMode="auto">
          <a:xfrm>
            <a:off x="2235991" y="1875512"/>
            <a:ext cx="1308730" cy="1582496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5" name="직사각형 4"/>
          <p:cNvSpPr>
            <a:spLocks noChangeAspect="1"/>
          </p:cNvSpPr>
          <p:nvPr/>
        </p:nvSpPr>
        <p:spPr bwMode="auto">
          <a:xfrm>
            <a:off x="927261" y="1875512"/>
            <a:ext cx="1308730" cy="1582496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6" name="직사각형 5"/>
          <p:cNvSpPr>
            <a:spLocks noChangeAspect="1"/>
          </p:cNvSpPr>
          <p:nvPr/>
        </p:nvSpPr>
        <p:spPr bwMode="auto">
          <a:xfrm>
            <a:off x="927261" y="3458008"/>
            <a:ext cx="2617460" cy="1582496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7" name="직사각형 6"/>
          <p:cNvSpPr>
            <a:spLocks noChangeAspect="1"/>
          </p:cNvSpPr>
          <p:nvPr/>
        </p:nvSpPr>
        <p:spPr bwMode="auto">
          <a:xfrm>
            <a:off x="3544721" y="1875512"/>
            <a:ext cx="2617460" cy="3164992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47484" y="293016"/>
            <a:ext cx="3089870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err="1">
                <a:solidFill>
                  <a:prstClr val="white"/>
                </a:solidFill>
              </a:rPr>
              <a:t>코너타입</a:t>
            </a:r>
            <a:r>
              <a:rPr lang="en-US" altLang="ko-KR" sz="1200" b="1" dirty="0">
                <a:solidFill>
                  <a:prstClr val="white"/>
                </a:solidFill>
              </a:rPr>
              <a:t>3 – </a:t>
            </a:r>
            <a:r>
              <a:rPr lang="ko-KR" altLang="en-US" sz="1200" b="1" dirty="0" err="1">
                <a:solidFill>
                  <a:prstClr val="white"/>
                </a:solidFill>
              </a:rPr>
              <a:t>우빅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r>
              <a:rPr lang="en-US" altLang="ko-KR" sz="1200" b="1" dirty="0">
                <a:solidFill>
                  <a:prstClr val="white"/>
                </a:solidFill>
              </a:rPr>
              <a:t>2</a:t>
            </a:r>
            <a:r>
              <a:rPr lang="ko-KR" altLang="en-US" sz="1200" b="1" dirty="0">
                <a:solidFill>
                  <a:prstClr val="white"/>
                </a:solidFill>
              </a:rPr>
              <a:t>*</a:t>
            </a:r>
            <a:r>
              <a:rPr lang="en-US" altLang="ko-KR" sz="1200" b="1" dirty="0">
                <a:solidFill>
                  <a:prstClr val="white"/>
                </a:solidFill>
              </a:rPr>
              <a:t>1 Corner(Tile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r>
              <a:rPr lang="en-US" altLang="ko-KR" sz="1200" b="1" dirty="0">
                <a:solidFill>
                  <a:prstClr val="white"/>
                </a:solidFill>
              </a:rPr>
              <a:t>4)</a:t>
            </a:r>
            <a:endParaRPr lang="ko-KR" altLang="ko-KR" dirty="0">
              <a:solidFill>
                <a:prstClr val="white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BA2600-D2BA-D448-B95C-1DD488C594A3}"/>
              </a:ext>
            </a:extLst>
          </p:cNvPr>
          <p:cNvSpPr txBox="1"/>
          <p:nvPr/>
        </p:nvSpPr>
        <p:spPr>
          <a:xfrm>
            <a:off x="3324850" y="6115655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PC</a:t>
            </a:r>
            <a:endParaRPr kumimoji="1" lang="ko-KR" altLang="en-US" b="1" dirty="0"/>
          </a:p>
        </p:txBody>
      </p:sp>
      <p:sp>
        <p:nvSpPr>
          <p:cNvPr id="19" name="직사각형 152">
            <a:extLst>
              <a:ext uri="{FF2B5EF4-FFF2-40B4-BE49-F238E27FC236}">
                <a16:creationId xmlns:a16="http://schemas.microsoft.com/office/drawing/2014/main" id="{2BA2AF7F-2144-0446-8FCF-20890F5F2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9698" y="4241065"/>
            <a:ext cx="287506" cy="56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Trebuchet MS" pitchFamily="34" charset="0"/>
              </a:rPr>
              <a:t>4</a:t>
            </a:r>
            <a:endParaRPr lang="ko-KR" altLang="en-US" sz="3200" dirty="0">
              <a:solidFill>
                <a:srgbClr val="00B0F0"/>
              </a:solidFill>
              <a:latin typeface="Trebuchet MS" pitchFamily="34" charset="0"/>
            </a:endParaRPr>
          </a:p>
        </p:txBody>
      </p:sp>
      <p:sp>
        <p:nvSpPr>
          <p:cNvPr id="20" name="직사각형 152">
            <a:extLst>
              <a:ext uri="{FF2B5EF4-FFF2-40B4-BE49-F238E27FC236}">
                <a16:creationId xmlns:a16="http://schemas.microsoft.com/office/drawing/2014/main" id="{77486E37-9E18-B94A-8A68-13A8CB8D0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7873" y="2753925"/>
            <a:ext cx="287506" cy="56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Trebuchet MS" pitchFamily="34" charset="0"/>
              </a:rPr>
              <a:t>1</a:t>
            </a:r>
            <a:endParaRPr lang="ko-KR" altLang="en-US" sz="3200" dirty="0">
              <a:solidFill>
                <a:srgbClr val="00B0F0"/>
              </a:solidFill>
              <a:latin typeface="Trebuchet MS" pitchFamily="34" charset="0"/>
            </a:endParaRPr>
          </a:p>
        </p:txBody>
      </p:sp>
      <p:sp>
        <p:nvSpPr>
          <p:cNvPr id="21" name="직사각형 152">
            <a:extLst>
              <a:ext uri="{FF2B5EF4-FFF2-40B4-BE49-F238E27FC236}">
                <a16:creationId xmlns:a16="http://schemas.microsoft.com/office/drawing/2014/main" id="{9D92AD5D-3072-9E43-A996-6EEEB76AB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603" y="2753925"/>
            <a:ext cx="287506" cy="56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Trebuchet MS" pitchFamily="34" charset="0"/>
              </a:rPr>
              <a:t>2</a:t>
            </a:r>
            <a:endParaRPr lang="ko-KR" altLang="en-US" sz="3200" dirty="0">
              <a:solidFill>
                <a:srgbClr val="00B0F0"/>
              </a:solidFill>
              <a:latin typeface="Trebuchet MS" pitchFamily="34" charset="0"/>
            </a:endParaRPr>
          </a:p>
        </p:txBody>
      </p:sp>
      <p:sp>
        <p:nvSpPr>
          <p:cNvPr id="22" name="직사각형 152">
            <a:extLst>
              <a:ext uri="{FF2B5EF4-FFF2-40B4-BE49-F238E27FC236}">
                <a16:creationId xmlns:a16="http://schemas.microsoft.com/office/drawing/2014/main" id="{BD4FA77B-826F-724F-B3E8-4D6102896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9330" y="4475358"/>
            <a:ext cx="287506" cy="56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Trebuchet MS" pitchFamily="34" charset="0"/>
              </a:rPr>
              <a:t>3</a:t>
            </a:r>
            <a:endParaRPr lang="ko-KR" altLang="en-US" sz="3200" dirty="0">
              <a:solidFill>
                <a:srgbClr val="00B0F0"/>
              </a:solidFill>
              <a:latin typeface="Trebuchet MS" pitchFamily="34" charset="0"/>
            </a:endParaRPr>
          </a:p>
        </p:txBody>
      </p:sp>
      <p:sp>
        <p:nvSpPr>
          <p:cNvPr id="35" name="직사각형 152">
            <a:extLst>
              <a:ext uri="{FF2B5EF4-FFF2-40B4-BE49-F238E27FC236}">
                <a16:creationId xmlns:a16="http://schemas.microsoft.com/office/drawing/2014/main" id="{130FF1ED-1470-1646-A78A-C2B15AD00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8223" y="2591115"/>
            <a:ext cx="287506" cy="56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Trebuchet MS" pitchFamily="34" charset="0"/>
              </a:rPr>
              <a:t>3</a:t>
            </a:r>
            <a:endParaRPr lang="ko-KR" altLang="en-US" sz="3200" dirty="0">
              <a:solidFill>
                <a:srgbClr val="00B0F0"/>
              </a:solidFill>
              <a:latin typeface="Trebuchet MS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CB08160-37FC-804D-AEF3-0BF9EFD90213}"/>
              </a:ext>
            </a:extLst>
          </p:cNvPr>
          <p:cNvSpPr>
            <a:spLocks noChangeAspect="1"/>
          </p:cNvSpPr>
          <p:nvPr/>
        </p:nvSpPr>
        <p:spPr bwMode="auto">
          <a:xfrm>
            <a:off x="6254750" y="2004014"/>
            <a:ext cx="2815235" cy="1383328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8B04289-F001-3540-A69C-B1EDA068325E}"/>
              </a:ext>
            </a:extLst>
          </p:cNvPr>
          <p:cNvSpPr>
            <a:spLocks noChangeAspect="1"/>
          </p:cNvSpPr>
          <p:nvPr/>
        </p:nvSpPr>
        <p:spPr bwMode="auto">
          <a:xfrm>
            <a:off x="6255526" y="409471"/>
            <a:ext cx="1421908" cy="1594543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449AB4C-E1E5-3945-8B88-2D0C87F74446}"/>
              </a:ext>
            </a:extLst>
          </p:cNvPr>
          <p:cNvSpPr>
            <a:spLocks noChangeAspect="1"/>
          </p:cNvSpPr>
          <p:nvPr/>
        </p:nvSpPr>
        <p:spPr bwMode="auto">
          <a:xfrm>
            <a:off x="7677435" y="409471"/>
            <a:ext cx="1393325" cy="1594543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39" name="직사각형 152">
            <a:extLst>
              <a:ext uri="{FF2B5EF4-FFF2-40B4-BE49-F238E27FC236}">
                <a16:creationId xmlns:a16="http://schemas.microsoft.com/office/drawing/2014/main" id="{59C79BB9-E645-CE4F-992D-C474E6952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8636" y="1313765"/>
            <a:ext cx="287506" cy="56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Trebuchet MS" pitchFamily="34" charset="0"/>
              </a:rPr>
              <a:t>1</a:t>
            </a:r>
            <a:endParaRPr lang="ko-KR" altLang="en-US" sz="3200" dirty="0">
              <a:solidFill>
                <a:srgbClr val="00B0F0"/>
              </a:solidFill>
              <a:latin typeface="Trebuchet MS" pitchFamily="34" charset="0"/>
            </a:endParaRPr>
          </a:p>
        </p:txBody>
      </p:sp>
      <p:sp>
        <p:nvSpPr>
          <p:cNvPr id="40" name="직사각형 152">
            <a:extLst>
              <a:ext uri="{FF2B5EF4-FFF2-40B4-BE49-F238E27FC236}">
                <a16:creationId xmlns:a16="http://schemas.microsoft.com/office/drawing/2014/main" id="{7CD949A3-D7D9-5742-8619-B2224A43A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8484" y="1313765"/>
            <a:ext cx="287506" cy="56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Trebuchet MS" pitchFamily="34" charset="0"/>
              </a:rPr>
              <a:t>2</a:t>
            </a:r>
            <a:endParaRPr lang="ko-KR" altLang="en-US" sz="3200" dirty="0">
              <a:solidFill>
                <a:srgbClr val="00B0F0"/>
              </a:solidFill>
              <a:latin typeface="Trebuchet MS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4BDB99-0E4B-6347-93C6-E7BD638C2994}"/>
              </a:ext>
            </a:extLst>
          </p:cNvPr>
          <p:cNvSpPr txBox="1"/>
          <p:nvPr/>
        </p:nvSpPr>
        <p:spPr>
          <a:xfrm>
            <a:off x="7464074" y="6115655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</a:t>
            </a:r>
            <a:r>
              <a:rPr kumimoji="1" lang="en-US" altLang="ko-KR" b="1" dirty="0"/>
              <a:t>C</a:t>
            </a:r>
            <a:endParaRPr kumimoji="1" lang="ko-KR" altLang="en-US" b="1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59E789B-567F-E14F-A45F-F27296DDAEBB}"/>
              </a:ext>
            </a:extLst>
          </p:cNvPr>
          <p:cNvSpPr>
            <a:spLocks noChangeAspect="1"/>
          </p:cNvSpPr>
          <p:nvPr/>
        </p:nvSpPr>
        <p:spPr bwMode="auto">
          <a:xfrm>
            <a:off x="6255526" y="3384379"/>
            <a:ext cx="2815235" cy="2695895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43" name="직사각형 152">
            <a:extLst>
              <a:ext uri="{FF2B5EF4-FFF2-40B4-BE49-F238E27FC236}">
                <a16:creationId xmlns:a16="http://schemas.microsoft.com/office/drawing/2014/main" id="{0E792264-7E14-4E46-B368-9EE978301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9390" y="4932352"/>
            <a:ext cx="287506" cy="56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Trebuchet MS" pitchFamily="34" charset="0"/>
              </a:rPr>
              <a:t>4</a:t>
            </a:r>
            <a:endParaRPr lang="ko-KR" altLang="en-US" sz="3200" dirty="0">
              <a:solidFill>
                <a:srgbClr val="00B0F0"/>
              </a:solidFill>
              <a:latin typeface="Trebuchet MS" pitchFamily="34" charset="0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53AAA53E-377A-4B4A-A224-2536D24A9657}"/>
              </a:ext>
            </a:extLst>
          </p:cNvPr>
          <p:cNvSpPr/>
          <p:nvPr/>
        </p:nvSpPr>
        <p:spPr>
          <a:xfrm>
            <a:off x="3687979" y="2649638"/>
            <a:ext cx="1420388" cy="234835"/>
          </a:xfrm>
          <a:prstGeom prst="roundRect">
            <a:avLst>
              <a:gd name="adj" fmla="val 0"/>
            </a:avLst>
          </a:prstGeom>
          <a:solidFill>
            <a:srgbClr val="F4F4F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schemeClr val="tx1"/>
                </a:solidFill>
                <a:latin typeface="Trebuchet MS" pitchFamily="34" charset="0"/>
                <a:ea typeface="돋움" pitchFamily="50" charset="-127"/>
              </a:rPr>
              <a:t>Shop Now</a:t>
            </a:r>
            <a:endParaRPr lang="ko-KR" altLang="en-US" sz="1000" dirty="0">
              <a:solidFill>
                <a:schemeClr val="tx1"/>
              </a:solidFill>
              <a:latin typeface="Trebuchet MS" pitchFamily="34" charset="0"/>
              <a:ea typeface="돋움" pitchFamily="50" charset="-127"/>
            </a:endParaRP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D322C58D-687A-0C41-B36A-021C1F171229}"/>
              </a:ext>
            </a:extLst>
          </p:cNvPr>
          <p:cNvSpPr/>
          <p:nvPr/>
        </p:nvSpPr>
        <p:spPr>
          <a:xfrm>
            <a:off x="3687979" y="3021076"/>
            <a:ext cx="1420388" cy="234835"/>
          </a:xfrm>
          <a:prstGeom prst="roundRect">
            <a:avLst>
              <a:gd name="adj" fmla="val 0"/>
            </a:avLst>
          </a:prstGeom>
          <a:solidFill>
            <a:srgbClr val="F4F4F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schemeClr val="tx1"/>
                </a:solidFill>
                <a:latin typeface="Trebuchet MS" pitchFamily="34" charset="0"/>
                <a:ea typeface="돋움" pitchFamily="50" charset="-127"/>
              </a:rPr>
              <a:t>See the Story</a:t>
            </a:r>
            <a:endParaRPr lang="ko-KR" altLang="en-US" sz="1000" dirty="0">
              <a:solidFill>
                <a:schemeClr val="tx1"/>
              </a:solidFill>
              <a:latin typeface="Trebuchet MS" pitchFamily="34" charset="0"/>
              <a:ea typeface="돋움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AAFD82B-73AE-EF43-B9BE-8353C72F074A}"/>
              </a:ext>
            </a:extLst>
          </p:cNvPr>
          <p:cNvSpPr/>
          <p:nvPr/>
        </p:nvSpPr>
        <p:spPr bwMode="auto">
          <a:xfrm>
            <a:off x="3677619" y="4538911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1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6D7AFBE-F099-894E-94A2-BC63A27B505B}"/>
              </a:ext>
            </a:extLst>
          </p:cNvPr>
          <p:cNvSpPr/>
          <p:nvPr/>
        </p:nvSpPr>
        <p:spPr bwMode="auto">
          <a:xfrm>
            <a:off x="3647791" y="2506386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2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2A8BB54-402E-D744-9C67-F86DE6A0AEA9}"/>
              </a:ext>
            </a:extLst>
          </p:cNvPr>
          <p:cNvSpPr/>
          <p:nvPr/>
        </p:nvSpPr>
        <p:spPr bwMode="auto">
          <a:xfrm>
            <a:off x="3519869" y="1792496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3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AADA592-04E0-5545-B781-BD186DDFD699}"/>
              </a:ext>
            </a:extLst>
          </p:cNvPr>
          <p:cNvSpPr/>
          <p:nvPr/>
        </p:nvSpPr>
        <p:spPr bwMode="auto">
          <a:xfrm>
            <a:off x="931534" y="1871625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7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2AD5BF6-5CB0-EF4F-8B04-4F4B6B7EA684}"/>
              </a:ext>
            </a:extLst>
          </p:cNvPr>
          <p:cNvSpPr/>
          <p:nvPr/>
        </p:nvSpPr>
        <p:spPr bwMode="auto">
          <a:xfrm>
            <a:off x="2229402" y="1867225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7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44" name="제목 1">
            <a:extLst>
              <a:ext uri="{FF2B5EF4-FFF2-40B4-BE49-F238E27FC236}">
                <a16:creationId xmlns:a16="http://schemas.microsoft.com/office/drawing/2014/main" id="{192ACE61-1F8C-6F43-AFA2-0EB19B2983CB}"/>
              </a:ext>
            </a:extLst>
          </p:cNvPr>
          <p:cNvSpPr txBox="1">
            <a:spLocks/>
          </p:cNvSpPr>
          <p:nvPr/>
        </p:nvSpPr>
        <p:spPr>
          <a:xfrm>
            <a:off x="916394" y="3478887"/>
            <a:ext cx="2165229" cy="17008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kumimoji="0" lang="en-US" altLang="ko-KR" sz="700" b="1" dirty="0">
                <a:latin typeface="Trebuchet MS" panose="020B0603020202020204" pitchFamily="34" charset="0"/>
                <a:ea typeface="+mn-ea"/>
              </a:rPr>
              <a:t>LIMITED RELEASE AVAILABLE NOW</a:t>
            </a:r>
            <a:endParaRPr kumimoji="0" lang="ko-KR" altLang="ko-KR" sz="700" b="1" dirty="0"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45" name="제목 1">
            <a:extLst>
              <a:ext uri="{FF2B5EF4-FFF2-40B4-BE49-F238E27FC236}">
                <a16:creationId xmlns:a16="http://schemas.microsoft.com/office/drawing/2014/main" id="{4451539E-866B-CB4D-ABD7-BAC99E04F90C}"/>
              </a:ext>
            </a:extLst>
          </p:cNvPr>
          <p:cNvSpPr txBox="1">
            <a:spLocks/>
          </p:cNvSpPr>
          <p:nvPr/>
        </p:nvSpPr>
        <p:spPr>
          <a:xfrm>
            <a:off x="916394" y="3677944"/>
            <a:ext cx="2165229" cy="2762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kumimoji="0" lang="en-US" altLang="ko-KR" sz="900" b="1" dirty="0">
                <a:latin typeface="Trebuchet MS" panose="020B0603020202020204" pitchFamily="34" charset="0"/>
                <a:ea typeface="+mn-ea"/>
              </a:rPr>
              <a:t>ALL STAR PRO BB</a:t>
            </a:r>
          </a:p>
          <a:p>
            <a:pPr algn="l" fontAlgn="auto">
              <a:spcAft>
                <a:spcPts val="0"/>
              </a:spcAft>
            </a:pPr>
            <a:r>
              <a:rPr kumimoji="0" lang="en-US" altLang="ko-KR" sz="900" b="1" dirty="0">
                <a:latin typeface="Trebuchet MS" panose="020B0603020202020204" pitchFamily="34" charset="0"/>
                <a:ea typeface="+mn-ea"/>
              </a:rPr>
              <a:t>ARCHIVE PRINTS</a:t>
            </a:r>
            <a:endParaRPr kumimoji="0" lang="ko-KR" altLang="ko-KR" sz="900" b="1" dirty="0"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46" name="제목 1">
            <a:extLst>
              <a:ext uri="{FF2B5EF4-FFF2-40B4-BE49-F238E27FC236}">
                <a16:creationId xmlns:a16="http://schemas.microsoft.com/office/drawing/2014/main" id="{213D5C17-4FE3-D04B-B874-63B6D7CD463A}"/>
              </a:ext>
            </a:extLst>
          </p:cNvPr>
          <p:cNvSpPr txBox="1">
            <a:spLocks/>
          </p:cNvSpPr>
          <p:nvPr/>
        </p:nvSpPr>
        <p:spPr>
          <a:xfrm>
            <a:off x="916394" y="4011607"/>
            <a:ext cx="2165229" cy="2762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kumimoji="0" lang="en-US" altLang="ko-KR" sz="600" b="1" dirty="0">
                <a:latin typeface="Trebuchet MS" panose="020B0603020202020204" pitchFamily="34" charset="0"/>
                <a:ea typeface="+mn-ea"/>
              </a:rPr>
              <a:t>Fresh from the archives. The OG Converse</a:t>
            </a:r>
          </a:p>
          <a:p>
            <a:pPr algn="l" fontAlgn="auto">
              <a:spcAft>
                <a:spcPts val="0"/>
              </a:spcAft>
            </a:pPr>
            <a:r>
              <a:rPr kumimoji="0" lang="en-US" altLang="ko-KR" sz="600" b="1" dirty="0">
                <a:latin typeface="Trebuchet MS" panose="020B0603020202020204" pitchFamily="34" charset="0"/>
                <a:ea typeface="+mn-ea"/>
              </a:rPr>
              <a:t>Prints are now available.</a:t>
            </a:r>
            <a:endParaRPr kumimoji="0" lang="ko-KR" altLang="ko-KR" sz="600" b="1"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47" name="제목 1">
            <a:extLst>
              <a:ext uri="{FF2B5EF4-FFF2-40B4-BE49-F238E27FC236}">
                <a16:creationId xmlns:a16="http://schemas.microsoft.com/office/drawing/2014/main" id="{55D50398-C943-E549-9C89-E1BDBB10C0BE}"/>
              </a:ext>
            </a:extLst>
          </p:cNvPr>
          <p:cNvSpPr txBox="1">
            <a:spLocks/>
          </p:cNvSpPr>
          <p:nvPr/>
        </p:nvSpPr>
        <p:spPr>
          <a:xfrm>
            <a:off x="916394" y="4368511"/>
            <a:ext cx="2165229" cy="2762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kumimoji="0" lang="en-US" altLang="ko-KR" sz="600" b="1" dirty="0">
                <a:latin typeface="Trebuchet MS" panose="020B0603020202020204" pitchFamily="34" charset="0"/>
                <a:ea typeface="+mn-ea"/>
              </a:rPr>
              <a:t>-&gt; Shop Now</a:t>
            </a:r>
          </a:p>
          <a:p>
            <a:pPr algn="l" fontAlgn="auto">
              <a:spcAft>
                <a:spcPts val="0"/>
              </a:spcAft>
            </a:pPr>
            <a:endParaRPr kumimoji="0" lang="en-US" altLang="ko-KR" sz="600" b="1" dirty="0">
              <a:latin typeface="Trebuchet MS" panose="020B0603020202020204" pitchFamily="34" charset="0"/>
              <a:ea typeface="+mn-ea"/>
            </a:endParaRPr>
          </a:p>
          <a:p>
            <a:pPr algn="l" fontAlgn="auto">
              <a:spcAft>
                <a:spcPts val="0"/>
              </a:spcAft>
            </a:pPr>
            <a:r>
              <a:rPr kumimoji="0" lang="en-US" altLang="ko-KR" sz="600" b="1" dirty="0">
                <a:latin typeface="Trebuchet MS" panose="020B0603020202020204" pitchFamily="34" charset="0"/>
                <a:ea typeface="+mn-ea"/>
              </a:rPr>
              <a:t>-&gt; See the Story</a:t>
            </a:r>
            <a:endParaRPr kumimoji="0" lang="ko-KR" altLang="ko-KR" sz="600" b="1" dirty="0"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B63CABE-9D4E-AC4E-8464-0FD09C045D08}"/>
              </a:ext>
            </a:extLst>
          </p:cNvPr>
          <p:cNvSpPr/>
          <p:nvPr/>
        </p:nvSpPr>
        <p:spPr bwMode="auto">
          <a:xfrm>
            <a:off x="1444857" y="4390123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6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0E571E7B-218C-514F-806C-A1FD42E5A3D6}"/>
              </a:ext>
            </a:extLst>
          </p:cNvPr>
          <p:cNvSpPr/>
          <p:nvPr/>
        </p:nvSpPr>
        <p:spPr bwMode="auto">
          <a:xfrm>
            <a:off x="1940695" y="3646673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5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AF4DB72A-C0BC-764F-9947-7D941D64F44B}"/>
              </a:ext>
            </a:extLst>
          </p:cNvPr>
          <p:cNvSpPr/>
          <p:nvPr/>
        </p:nvSpPr>
        <p:spPr bwMode="auto">
          <a:xfrm>
            <a:off x="3339585" y="3467006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4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CD5B07DE-CD7B-1049-8261-D93022EC12EC}"/>
              </a:ext>
            </a:extLst>
          </p:cNvPr>
          <p:cNvSpPr/>
          <p:nvPr/>
        </p:nvSpPr>
        <p:spPr bwMode="auto">
          <a:xfrm>
            <a:off x="6280802" y="414372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7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1BF3E1BC-CB6D-7E4A-BC7C-03C4FA2B02C9}"/>
              </a:ext>
            </a:extLst>
          </p:cNvPr>
          <p:cNvSpPr/>
          <p:nvPr/>
        </p:nvSpPr>
        <p:spPr bwMode="auto">
          <a:xfrm>
            <a:off x="7703743" y="409972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7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55" name="제목 1">
            <a:extLst>
              <a:ext uri="{FF2B5EF4-FFF2-40B4-BE49-F238E27FC236}">
                <a16:creationId xmlns:a16="http://schemas.microsoft.com/office/drawing/2014/main" id="{52DF329D-6E90-394B-BD3D-FC60D03BBA1F}"/>
              </a:ext>
            </a:extLst>
          </p:cNvPr>
          <p:cNvSpPr txBox="1">
            <a:spLocks/>
          </p:cNvSpPr>
          <p:nvPr/>
        </p:nvSpPr>
        <p:spPr>
          <a:xfrm>
            <a:off x="6265251" y="2022581"/>
            <a:ext cx="2165229" cy="17008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kumimoji="0" lang="en-US" altLang="ko-KR" sz="700" b="1" dirty="0">
                <a:latin typeface="Trebuchet MS" panose="020B0603020202020204" pitchFamily="34" charset="0"/>
                <a:ea typeface="+mn-ea"/>
              </a:rPr>
              <a:t>LIMITED RELEASE AVAILABLE NOW</a:t>
            </a:r>
            <a:endParaRPr kumimoji="0" lang="ko-KR" altLang="ko-KR" sz="700" b="1" dirty="0"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56" name="제목 1">
            <a:extLst>
              <a:ext uri="{FF2B5EF4-FFF2-40B4-BE49-F238E27FC236}">
                <a16:creationId xmlns:a16="http://schemas.microsoft.com/office/drawing/2014/main" id="{BD58FEAD-3D60-E24F-B5C6-FDFEBEA93A37}"/>
              </a:ext>
            </a:extLst>
          </p:cNvPr>
          <p:cNvSpPr txBox="1">
            <a:spLocks/>
          </p:cNvSpPr>
          <p:nvPr/>
        </p:nvSpPr>
        <p:spPr>
          <a:xfrm>
            <a:off x="6265251" y="2221638"/>
            <a:ext cx="2165229" cy="2762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kumimoji="0" lang="en-US" altLang="ko-KR" sz="900" b="1" dirty="0">
                <a:latin typeface="Trebuchet MS" panose="020B0603020202020204" pitchFamily="34" charset="0"/>
                <a:ea typeface="+mn-ea"/>
              </a:rPr>
              <a:t>ALL STAR PRO BB</a:t>
            </a:r>
          </a:p>
          <a:p>
            <a:pPr algn="l" fontAlgn="auto">
              <a:spcAft>
                <a:spcPts val="0"/>
              </a:spcAft>
            </a:pPr>
            <a:r>
              <a:rPr kumimoji="0" lang="en-US" altLang="ko-KR" sz="900" b="1" dirty="0">
                <a:latin typeface="Trebuchet MS" panose="020B0603020202020204" pitchFamily="34" charset="0"/>
                <a:ea typeface="+mn-ea"/>
              </a:rPr>
              <a:t>ARCHIVE PRINTS</a:t>
            </a:r>
            <a:endParaRPr kumimoji="0" lang="ko-KR" altLang="ko-KR" sz="900" b="1" dirty="0"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E0600614-FB15-9444-B67C-5CB37281F5ED}"/>
              </a:ext>
            </a:extLst>
          </p:cNvPr>
          <p:cNvSpPr txBox="1">
            <a:spLocks/>
          </p:cNvSpPr>
          <p:nvPr/>
        </p:nvSpPr>
        <p:spPr>
          <a:xfrm>
            <a:off x="6265251" y="2555301"/>
            <a:ext cx="2165229" cy="2762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kumimoji="0" lang="en-US" altLang="ko-KR" sz="600" b="1" dirty="0">
                <a:latin typeface="Trebuchet MS" panose="020B0603020202020204" pitchFamily="34" charset="0"/>
                <a:ea typeface="+mn-ea"/>
              </a:rPr>
              <a:t>Fresh from the archives. The OG Converse</a:t>
            </a:r>
          </a:p>
          <a:p>
            <a:pPr algn="l" fontAlgn="auto">
              <a:spcAft>
                <a:spcPts val="0"/>
              </a:spcAft>
            </a:pPr>
            <a:r>
              <a:rPr kumimoji="0" lang="en-US" altLang="ko-KR" sz="600" b="1" dirty="0">
                <a:latin typeface="Trebuchet MS" panose="020B0603020202020204" pitchFamily="34" charset="0"/>
                <a:ea typeface="+mn-ea"/>
              </a:rPr>
              <a:t>Prints are now available.</a:t>
            </a:r>
            <a:endParaRPr kumimoji="0" lang="ko-KR" altLang="ko-KR" sz="600" b="1"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636F2540-ECEF-BC48-904C-104C9FED2BC6}"/>
              </a:ext>
            </a:extLst>
          </p:cNvPr>
          <p:cNvSpPr/>
          <p:nvPr/>
        </p:nvSpPr>
        <p:spPr bwMode="auto">
          <a:xfrm>
            <a:off x="7289552" y="2190367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5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BD56C24A-F37E-CF42-ABDF-43422DADA494}"/>
              </a:ext>
            </a:extLst>
          </p:cNvPr>
          <p:cNvSpPr/>
          <p:nvPr/>
        </p:nvSpPr>
        <p:spPr bwMode="auto">
          <a:xfrm>
            <a:off x="8856164" y="2041104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4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graphicFrame>
        <p:nvGraphicFramePr>
          <p:cNvPr id="66" name="Group 90">
            <a:extLst>
              <a:ext uri="{FF2B5EF4-FFF2-40B4-BE49-F238E27FC236}">
                <a16:creationId xmlns:a16="http://schemas.microsoft.com/office/drawing/2014/main" id="{B893D3BF-0935-774F-B44E-071186824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336529"/>
              </p:ext>
            </p:extLst>
          </p:nvPr>
        </p:nvGraphicFramePr>
        <p:xfrm>
          <a:off x="9269501" y="558055"/>
          <a:ext cx="2676438" cy="580644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55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MN_000000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  <a:tr h="6988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hover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이벤트 및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text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노출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font-size :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예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14px)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font-color :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예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pt-BR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#</a:t>
                      </a:r>
                      <a:r>
                        <a:rPr kumimoji="0" lang="pt-BR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ffffff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Text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위치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(ID :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text_000000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참고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❇︎❇︎❇︎*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MC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의 경우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hover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이벤트 없이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Text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노출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88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Button / Text link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font-size :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예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14px)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font-color :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예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pt-BR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#</a:t>
                      </a:r>
                      <a:r>
                        <a:rPr kumimoji="0" lang="pt-BR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ffffff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Text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위치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(ID :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text_000000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참고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bg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-color :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예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pt-BR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#</a:t>
                      </a:r>
                      <a:r>
                        <a:rPr kumimoji="0" lang="pt-BR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ffffff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&lt;a </a:t>
                      </a:r>
                      <a:r>
                        <a:rPr kumimoji="0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href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=“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”&gt;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MC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의 경우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Button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영역은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Tile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아래 별도 노출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5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Default img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노출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마우스 오버 시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‘1’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진행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5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img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1765430"/>
                  </a:ext>
                </a:extLst>
              </a:tr>
              <a:tr h="967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text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노출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제목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부제목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내용의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개 문단 노출 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font-size :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예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14px)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font-color :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예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pt-BR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#</a:t>
                      </a:r>
                      <a:r>
                        <a:rPr kumimoji="0" lang="pt-BR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ffffff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Text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위치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(ID :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text_000000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참고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bg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-color :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예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pt-BR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#</a:t>
                      </a:r>
                      <a:r>
                        <a:rPr kumimoji="0" lang="pt-BR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ffffff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&lt;a </a:t>
                      </a:r>
                      <a:r>
                        <a:rPr kumimoji="0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href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=“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”&gt;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4412554"/>
                  </a:ext>
                </a:extLst>
              </a:tr>
              <a:tr h="11921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Button / Text link(Type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 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font-size :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예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14px)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font-color :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예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pt-BR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#</a:t>
                      </a:r>
                      <a:r>
                        <a:rPr kumimoji="0" lang="pt-BR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ffffff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Button / Text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위치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(ID :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text_000000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참고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bg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-color :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예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pt-BR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#</a:t>
                      </a:r>
                      <a:r>
                        <a:rPr kumimoji="0" lang="pt-BR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ffffff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&lt;a </a:t>
                      </a:r>
                      <a:r>
                        <a:rPr kumimoji="0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href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=“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”&gt;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MC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의 경우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Button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영역은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Tile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아래 별도 노출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416694"/>
                  </a:ext>
                </a:extLst>
              </a:tr>
              <a:tr h="7440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hover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이벤트 및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text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노출</a:t>
                      </a:r>
                      <a:endParaRPr kumimoji="0" lang="pt-B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pt-BR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pt-BR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font</a:t>
                      </a:r>
                      <a:r>
                        <a:rPr kumimoji="0" lang="pt-BR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-color : #</a:t>
                      </a:r>
                      <a:r>
                        <a:rPr kumimoji="0" lang="pt-BR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ffffff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Text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위치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(ID :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text_000000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참고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&lt;a </a:t>
                      </a:r>
                      <a:r>
                        <a:rPr kumimoji="0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href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=“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”&gt;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❇︎❇︎❇︎*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MC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의 경우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hover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이벤트 없이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Text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노출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460803"/>
                  </a:ext>
                </a:extLst>
              </a:tr>
            </a:tbl>
          </a:graphicData>
        </a:graphic>
      </p:graphicFrame>
      <p:sp>
        <p:nvSpPr>
          <p:cNvPr id="67" name="모서리가 둥근 직사각형 66">
            <a:extLst>
              <a:ext uri="{FF2B5EF4-FFF2-40B4-BE49-F238E27FC236}">
                <a16:creationId xmlns:a16="http://schemas.microsoft.com/office/drawing/2014/main" id="{C3F1D435-0A3D-7040-8914-6F9EEB7CCC17}"/>
              </a:ext>
            </a:extLst>
          </p:cNvPr>
          <p:cNvSpPr/>
          <p:nvPr/>
        </p:nvSpPr>
        <p:spPr>
          <a:xfrm>
            <a:off x="6254750" y="3092583"/>
            <a:ext cx="2815234" cy="309755"/>
          </a:xfrm>
          <a:prstGeom prst="roundRect">
            <a:avLst>
              <a:gd name="adj" fmla="val 0"/>
            </a:avLst>
          </a:prstGeom>
          <a:solidFill>
            <a:srgbClr val="F4F4F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schemeClr val="tx1"/>
                </a:solidFill>
                <a:latin typeface="Trebuchet MS" pitchFamily="34" charset="0"/>
                <a:ea typeface="돋움" pitchFamily="50" charset="-127"/>
              </a:rPr>
              <a:t>Shop Now</a:t>
            </a:r>
            <a:endParaRPr lang="ko-KR" altLang="en-US" sz="1000" dirty="0">
              <a:solidFill>
                <a:schemeClr val="tx1"/>
              </a:solidFill>
              <a:latin typeface="Trebuchet MS" pitchFamily="34" charset="0"/>
              <a:ea typeface="돋움" pitchFamily="50" charset="-127"/>
            </a:endParaRPr>
          </a:p>
        </p:txBody>
      </p:sp>
      <p:sp>
        <p:nvSpPr>
          <p:cNvPr id="68" name="모서리가 둥근 직사각형 67">
            <a:extLst>
              <a:ext uri="{FF2B5EF4-FFF2-40B4-BE49-F238E27FC236}">
                <a16:creationId xmlns:a16="http://schemas.microsoft.com/office/drawing/2014/main" id="{B3185863-031D-D741-8D00-9B63C499DF68}"/>
              </a:ext>
            </a:extLst>
          </p:cNvPr>
          <p:cNvSpPr/>
          <p:nvPr/>
        </p:nvSpPr>
        <p:spPr>
          <a:xfrm>
            <a:off x="6254750" y="3400168"/>
            <a:ext cx="2815234" cy="323529"/>
          </a:xfrm>
          <a:prstGeom prst="roundRect">
            <a:avLst>
              <a:gd name="adj" fmla="val 0"/>
            </a:avLst>
          </a:prstGeom>
          <a:solidFill>
            <a:srgbClr val="F4F4F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schemeClr val="tx1"/>
                </a:solidFill>
                <a:latin typeface="Trebuchet MS" pitchFamily="34" charset="0"/>
                <a:ea typeface="돋움" pitchFamily="50" charset="-127"/>
              </a:rPr>
              <a:t>See the Story</a:t>
            </a:r>
            <a:endParaRPr lang="ko-KR" altLang="en-US" sz="1000" dirty="0">
              <a:solidFill>
                <a:schemeClr val="tx1"/>
              </a:solidFill>
              <a:latin typeface="Trebuchet MS" pitchFamily="34" charset="0"/>
              <a:ea typeface="돋움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EAE05483-527F-C54F-9B2B-182387A0D2AC}"/>
              </a:ext>
            </a:extLst>
          </p:cNvPr>
          <p:cNvSpPr/>
          <p:nvPr/>
        </p:nvSpPr>
        <p:spPr bwMode="auto">
          <a:xfrm>
            <a:off x="6176448" y="3328918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6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98F26DC7-B2D3-D743-BBD3-5DD7730DE176}"/>
              </a:ext>
            </a:extLst>
          </p:cNvPr>
          <p:cNvSpPr/>
          <p:nvPr/>
        </p:nvSpPr>
        <p:spPr>
          <a:xfrm>
            <a:off x="6254750" y="5453061"/>
            <a:ext cx="2815234" cy="309755"/>
          </a:xfrm>
          <a:prstGeom prst="roundRect">
            <a:avLst>
              <a:gd name="adj" fmla="val 0"/>
            </a:avLst>
          </a:prstGeom>
          <a:solidFill>
            <a:srgbClr val="F4F4F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schemeClr val="tx1"/>
                </a:solidFill>
                <a:latin typeface="Trebuchet MS" pitchFamily="34" charset="0"/>
                <a:ea typeface="돋움" pitchFamily="50" charset="-127"/>
              </a:rPr>
              <a:t>Shop Now</a:t>
            </a:r>
            <a:endParaRPr lang="ko-KR" altLang="en-US" sz="1000" dirty="0">
              <a:solidFill>
                <a:schemeClr val="tx1"/>
              </a:solidFill>
              <a:latin typeface="Trebuchet MS" pitchFamily="34" charset="0"/>
              <a:ea typeface="돋움" pitchFamily="50" charset="-127"/>
            </a:endParaRPr>
          </a:p>
        </p:txBody>
      </p:sp>
      <p:sp>
        <p:nvSpPr>
          <p:cNvPr id="70" name="모서리가 둥근 직사각형 69">
            <a:extLst>
              <a:ext uri="{FF2B5EF4-FFF2-40B4-BE49-F238E27FC236}">
                <a16:creationId xmlns:a16="http://schemas.microsoft.com/office/drawing/2014/main" id="{20D79150-8849-3342-B046-F2CE2996E09D}"/>
              </a:ext>
            </a:extLst>
          </p:cNvPr>
          <p:cNvSpPr/>
          <p:nvPr/>
        </p:nvSpPr>
        <p:spPr>
          <a:xfrm>
            <a:off x="6254750" y="5760646"/>
            <a:ext cx="2815234" cy="323529"/>
          </a:xfrm>
          <a:prstGeom prst="roundRect">
            <a:avLst>
              <a:gd name="adj" fmla="val 0"/>
            </a:avLst>
          </a:prstGeom>
          <a:solidFill>
            <a:srgbClr val="F4F4F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schemeClr val="tx1"/>
                </a:solidFill>
                <a:latin typeface="Trebuchet MS" pitchFamily="34" charset="0"/>
                <a:ea typeface="돋움" pitchFamily="50" charset="-127"/>
              </a:rPr>
              <a:t>See the Story</a:t>
            </a:r>
            <a:endParaRPr lang="ko-KR" altLang="en-US" sz="1000" dirty="0">
              <a:solidFill>
                <a:schemeClr val="tx1"/>
              </a:solidFill>
              <a:latin typeface="Trebuchet MS" pitchFamily="34" charset="0"/>
              <a:ea typeface="돋움" pitchFamily="50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8BFC3AE8-1CF5-B94F-BA90-DE9C0C386C43}"/>
              </a:ext>
            </a:extLst>
          </p:cNvPr>
          <p:cNvSpPr/>
          <p:nvPr/>
        </p:nvSpPr>
        <p:spPr bwMode="auto">
          <a:xfrm>
            <a:off x="6176448" y="5688256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2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graphicFrame>
        <p:nvGraphicFramePr>
          <p:cNvPr id="72" name="Group 90">
            <a:extLst>
              <a:ext uri="{FF2B5EF4-FFF2-40B4-BE49-F238E27FC236}">
                <a16:creationId xmlns:a16="http://schemas.microsoft.com/office/drawing/2014/main" id="{21D4C747-B4D4-3043-919A-10B427410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499288"/>
              </p:ext>
            </p:extLst>
          </p:nvPr>
        </p:nvGraphicFramePr>
        <p:xfrm>
          <a:off x="9799044" y="70382"/>
          <a:ext cx="2276415" cy="228600"/>
        </p:xfrm>
        <a:graphic>
          <a:graphicData uri="http://schemas.openxmlformats.org/drawingml/2006/table">
            <a:tbl>
              <a:tblPr/>
              <a:tblGrid>
                <a:gridCol w="312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3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0.2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신규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메인 화면설계 신규 작성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</a:tbl>
          </a:graphicData>
        </a:graphic>
      </p:graphicFrame>
      <p:cxnSp>
        <p:nvCxnSpPr>
          <p:cNvPr id="58" name="직선 연결선 15">
            <a:extLst>
              <a:ext uri="{FF2B5EF4-FFF2-40B4-BE49-F238E27FC236}">
                <a16:creationId xmlns:a16="http://schemas.microsoft.com/office/drawing/2014/main" id="{F604EF98-E316-5648-84EA-5E4346E6AE26}"/>
              </a:ext>
            </a:extLst>
          </p:cNvPr>
          <p:cNvCxnSpPr/>
          <p:nvPr/>
        </p:nvCxnSpPr>
        <p:spPr bwMode="auto">
          <a:xfrm>
            <a:off x="3558469" y="1792496"/>
            <a:ext cx="2610981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62" name="직선 연결선 16">
            <a:extLst>
              <a:ext uri="{FF2B5EF4-FFF2-40B4-BE49-F238E27FC236}">
                <a16:creationId xmlns:a16="http://schemas.microsoft.com/office/drawing/2014/main" id="{351B1E85-A249-6A42-9390-4F80613CA513}"/>
              </a:ext>
            </a:extLst>
          </p:cNvPr>
          <p:cNvCxnSpPr/>
          <p:nvPr/>
        </p:nvCxnSpPr>
        <p:spPr bwMode="auto">
          <a:xfrm flipV="1">
            <a:off x="5989430" y="1901644"/>
            <a:ext cx="0" cy="3108152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63" name="직사각형 152">
            <a:extLst>
              <a:ext uri="{FF2B5EF4-FFF2-40B4-BE49-F238E27FC236}">
                <a16:creationId xmlns:a16="http://schemas.microsoft.com/office/drawing/2014/main" id="{122FA81D-483D-AB4E-A844-3CF1E82B2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1352" y="1598077"/>
            <a:ext cx="345214" cy="195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latin typeface="Trebuchet MS" pitchFamily="34" charset="0"/>
              </a:rPr>
              <a:t>720px</a:t>
            </a:r>
            <a:endParaRPr lang="ko-KR" altLang="en-US" sz="800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64" name="직사각형 152">
            <a:extLst>
              <a:ext uri="{FF2B5EF4-FFF2-40B4-BE49-F238E27FC236}">
                <a16:creationId xmlns:a16="http://schemas.microsoft.com/office/drawing/2014/main" id="{B7C75ABC-4E05-E04A-B31E-FBB048F45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4216" y="3329392"/>
            <a:ext cx="345214" cy="195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latin typeface="Trebuchet MS" pitchFamily="34" charset="0"/>
              </a:rPr>
              <a:t>900px</a:t>
            </a:r>
            <a:endParaRPr lang="ko-KR" altLang="en-US" sz="800" dirty="0">
              <a:solidFill>
                <a:srgbClr val="FF0000"/>
              </a:solidFill>
              <a:latin typeface="Trebuchet MS" pitchFamily="34" charset="0"/>
            </a:endParaRPr>
          </a:p>
        </p:txBody>
      </p:sp>
      <p:cxnSp>
        <p:nvCxnSpPr>
          <p:cNvPr id="65" name="직선 연결선 28">
            <a:extLst>
              <a:ext uri="{FF2B5EF4-FFF2-40B4-BE49-F238E27FC236}">
                <a16:creationId xmlns:a16="http://schemas.microsoft.com/office/drawing/2014/main" id="{61B8379A-C9A4-694B-946E-CDC448EEE773}"/>
              </a:ext>
            </a:extLst>
          </p:cNvPr>
          <p:cNvCxnSpPr/>
          <p:nvPr/>
        </p:nvCxnSpPr>
        <p:spPr bwMode="auto">
          <a:xfrm>
            <a:off x="2243251" y="2098613"/>
            <a:ext cx="1302457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73" name="직사각형 152">
            <a:extLst>
              <a:ext uri="{FF2B5EF4-FFF2-40B4-BE49-F238E27FC236}">
                <a16:creationId xmlns:a16="http://schemas.microsoft.com/office/drawing/2014/main" id="{E79A349C-A7AD-AF4B-9040-2B0D0269C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5974" y="1904194"/>
            <a:ext cx="345214" cy="195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latin typeface="Trebuchet MS" pitchFamily="34" charset="0"/>
              </a:rPr>
              <a:t>360px</a:t>
            </a:r>
            <a:endParaRPr lang="ko-KR" altLang="en-US" sz="800" dirty="0">
              <a:solidFill>
                <a:srgbClr val="FF0000"/>
              </a:solidFill>
              <a:latin typeface="Trebuchet MS" pitchFamily="34" charset="0"/>
            </a:endParaRPr>
          </a:p>
        </p:txBody>
      </p:sp>
      <p:cxnSp>
        <p:nvCxnSpPr>
          <p:cNvPr id="74" name="직선 연결선 30">
            <a:extLst>
              <a:ext uri="{FF2B5EF4-FFF2-40B4-BE49-F238E27FC236}">
                <a16:creationId xmlns:a16="http://schemas.microsoft.com/office/drawing/2014/main" id="{5F6AFDA9-2B22-1C46-86C1-37F3C6173EDB}"/>
              </a:ext>
            </a:extLst>
          </p:cNvPr>
          <p:cNvCxnSpPr/>
          <p:nvPr/>
        </p:nvCxnSpPr>
        <p:spPr bwMode="auto">
          <a:xfrm flipV="1">
            <a:off x="3399017" y="1915445"/>
            <a:ext cx="0" cy="1530169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75" name="직사각형 152">
            <a:extLst>
              <a:ext uri="{FF2B5EF4-FFF2-40B4-BE49-F238E27FC236}">
                <a16:creationId xmlns:a16="http://schemas.microsoft.com/office/drawing/2014/main" id="{D398F3DE-04AA-EF44-99D1-9DF14D9D4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9821" y="3121322"/>
            <a:ext cx="345214" cy="195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latin typeface="Trebuchet MS" pitchFamily="34" charset="0"/>
              </a:rPr>
              <a:t>450px</a:t>
            </a:r>
            <a:endParaRPr lang="ko-KR" altLang="en-US" sz="800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76E24AF-FC82-7F48-A190-163FA564226A}"/>
              </a:ext>
            </a:extLst>
          </p:cNvPr>
          <p:cNvSpPr txBox="1"/>
          <p:nvPr/>
        </p:nvSpPr>
        <p:spPr>
          <a:xfrm>
            <a:off x="4356398" y="3856706"/>
            <a:ext cx="9412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1440*1800(</a:t>
            </a:r>
            <a:r>
              <a:rPr lang="ko-KR" alt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원본</a:t>
            </a:r>
            <a:r>
              <a:rPr lang="en-US" altLang="ko-KR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)</a:t>
            </a:r>
            <a:endParaRPr lang="ko-KR" alt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852D6AE-F175-E44E-80AB-94391FD30F61}"/>
              </a:ext>
            </a:extLst>
          </p:cNvPr>
          <p:cNvSpPr txBox="1"/>
          <p:nvPr/>
        </p:nvSpPr>
        <p:spPr>
          <a:xfrm>
            <a:off x="2326628" y="4533668"/>
            <a:ext cx="8867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1440*900(</a:t>
            </a:r>
            <a:r>
              <a:rPr lang="ko-KR" alt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원본</a:t>
            </a:r>
            <a:r>
              <a:rPr lang="en-US" altLang="ko-KR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)</a:t>
            </a:r>
            <a:endParaRPr lang="ko-KR" alt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E09CE0C-A7D3-EF4D-8F56-77774B423FB0}"/>
              </a:ext>
            </a:extLst>
          </p:cNvPr>
          <p:cNvSpPr txBox="1"/>
          <p:nvPr/>
        </p:nvSpPr>
        <p:spPr>
          <a:xfrm>
            <a:off x="1174534" y="2411647"/>
            <a:ext cx="8322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720*900(</a:t>
            </a:r>
            <a:r>
              <a:rPr lang="ko-KR" alt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원본</a:t>
            </a:r>
            <a:r>
              <a:rPr lang="en-US" altLang="ko-KR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)</a:t>
            </a:r>
            <a:endParaRPr lang="ko-KR" alt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69C08F7-5932-294D-8EAF-098AD0CD91D3}"/>
              </a:ext>
            </a:extLst>
          </p:cNvPr>
          <p:cNvSpPr txBox="1"/>
          <p:nvPr/>
        </p:nvSpPr>
        <p:spPr>
          <a:xfrm>
            <a:off x="2477749" y="2411647"/>
            <a:ext cx="8322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720*900(</a:t>
            </a:r>
            <a:r>
              <a:rPr lang="ko-KR" alt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원본</a:t>
            </a:r>
            <a:r>
              <a:rPr lang="en-US" altLang="ko-KR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)</a:t>
            </a:r>
            <a:endParaRPr lang="ko-KR" alt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80" name="제목 1">
            <a:extLst>
              <a:ext uri="{FF2B5EF4-FFF2-40B4-BE49-F238E27FC236}">
                <a16:creationId xmlns:a16="http://schemas.microsoft.com/office/drawing/2014/main" id="{637FDED5-9CFC-8A4B-A0FB-492BA2CC9B4B}"/>
              </a:ext>
            </a:extLst>
          </p:cNvPr>
          <p:cNvSpPr txBox="1">
            <a:spLocks/>
          </p:cNvSpPr>
          <p:nvPr/>
        </p:nvSpPr>
        <p:spPr>
          <a:xfrm>
            <a:off x="3519700" y="4707872"/>
            <a:ext cx="2157153" cy="35345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kumimoji="0" lang="en-US" altLang="ko-KR" sz="1400" b="1" dirty="0">
                <a:latin typeface="Trebuchet MS" panose="020B0603020202020204" pitchFamily="34" charset="0"/>
                <a:ea typeface="+mn-ea"/>
              </a:rPr>
              <a:t>SHOP THE COLLECTION</a:t>
            </a:r>
            <a:endParaRPr kumimoji="0" lang="ko-KR" altLang="ko-KR" sz="1400" b="1" dirty="0"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85" name="제목 1">
            <a:extLst>
              <a:ext uri="{FF2B5EF4-FFF2-40B4-BE49-F238E27FC236}">
                <a16:creationId xmlns:a16="http://schemas.microsoft.com/office/drawing/2014/main" id="{F325ADE9-0259-3644-9F77-29660C9EB1DC}"/>
              </a:ext>
            </a:extLst>
          </p:cNvPr>
          <p:cNvSpPr txBox="1">
            <a:spLocks/>
          </p:cNvSpPr>
          <p:nvPr/>
        </p:nvSpPr>
        <p:spPr>
          <a:xfrm>
            <a:off x="7682928" y="1720750"/>
            <a:ext cx="1304710" cy="35345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kumimoji="0" lang="en-US" altLang="ko-KR" sz="800" b="1" dirty="0">
                <a:latin typeface="Trebuchet MS" panose="020B0603020202020204" pitchFamily="34" charset="0"/>
                <a:ea typeface="+mn-ea"/>
              </a:rPr>
              <a:t>SHOP THE COLLECTION</a:t>
            </a:r>
            <a:endParaRPr kumimoji="0" lang="ko-KR" altLang="ko-KR" sz="800" b="1" dirty="0"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86" name="제목 1">
            <a:extLst>
              <a:ext uri="{FF2B5EF4-FFF2-40B4-BE49-F238E27FC236}">
                <a16:creationId xmlns:a16="http://schemas.microsoft.com/office/drawing/2014/main" id="{157034F8-7129-BD40-A9B8-13D706C2E593}"/>
              </a:ext>
            </a:extLst>
          </p:cNvPr>
          <p:cNvSpPr txBox="1">
            <a:spLocks/>
          </p:cNvSpPr>
          <p:nvPr/>
        </p:nvSpPr>
        <p:spPr>
          <a:xfrm>
            <a:off x="2213083" y="3151701"/>
            <a:ext cx="1304710" cy="35345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kumimoji="0" lang="en-US" altLang="ko-KR" sz="800" b="1" dirty="0">
                <a:latin typeface="Trebuchet MS" panose="020B0603020202020204" pitchFamily="34" charset="0"/>
                <a:ea typeface="+mn-ea"/>
              </a:rPr>
              <a:t>SHOP THE COLLECTION</a:t>
            </a:r>
            <a:endParaRPr kumimoji="0" lang="ko-KR" altLang="ko-KR" sz="800" b="1" dirty="0">
              <a:latin typeface="Trebuchet MS" panose="020B060302020202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66650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 noChangeAspect="1"/>
          </p:cNvSpPr>
          <p:nvPr/>
        </p:nvSpPr>
        <p:spPr bwMode="auto">
          <a:xfrm>
            <a:off x="2229480" y="3458008"/>
            <a:ext cx="1308730" cy="1582496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5" name="직사각형 4"/>
          <p:cNvSpPr>
            <a:spLocks noChangeAspect="1"/>
          </p:cNvSpPr>
          <p:nvPr/>
        </p:nvSpPr>
        <p:spPr bwMode="auto">
          <a:xfrm>
            <a:off x="920750" y="3458008"/>
            <a:ext cx="1308730" cy="1582496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6" name="직사각형 5"/>
          <p:cNvSpPr>
            <a:spLocks noChangeAspect="1"/>
          </p:cNvSpPr>
          <p:nvPr/>
        </p:nvSpPr>
        <p:spPr bwMode="auto">
          <a:xfrm>
            <a:off x="920750" y="1875512"/>
            <a:ext cx="2617460" cy="1582496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7" name="직사각형 6"/>
          <p:cNvSpPr>
            <a:spLocks noChangeAspect="1"/>
          </p:cNvSpPr>
          <p:nvPr/>
        </p:nvSpPr>
        <p:spPr bwMode="auto">
          <a:xfrm>
            <a:off x="3538210" y="1875512"/>
            <a:ext cx="2617460" cy="3164992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47484" y="293016"/>
            <a:ext cx="3089870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err="1">
                <a:solidFill>
                  <a:prstClr val="white"/>
                </a:solidFill>
              </a:rPr>
              <a:t>코너타입</a:t>
            </a:r>
            <a:r>
              <a:rPr lang="en-US" altLang="ko-KR" sz="1200" b="1" dirty="0">
                <a:solidFill>
                  <a:prstClr val="white"/>
                </a:solidFill>
              </a:rPr>
              <a:t>4 – </a:t>
            </a:r>
            <a:r>
              <a:rPr lang="ko-KR" altLang="en-US" sz="1200" b="1" dirty="0" err="1">
                <a:solidFill>
                  <a:prstClr val="white"/>
                </a:solidFill>
              </a:rPr>
              <a:t>우빅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r>
              <a:rPr lang="en-US" altLang="ko-KR" sz="1200" b="1" dirty="0">
                <a:solidFill>
                  <a:prstClr val="white"/>
                </a:solidFill>
              </a:rPr>
              <a:t>1</a:t>
            </a:r>
            <a:r>
              <a:rPr lang="ko-KR" altLang="en-US" sz="1200" b="1" dirty="0">
                <a:solidFill>
                  <a:prstClr val="white"/>
                </a:solidFill>
              </a:rPr>
              <a:t>*</a:t>
            </a:r>
            <a:r>
              <a:rPr lang="en-US" altLang="ko-KR" sz="1200" b="1" dirty="0">
                <a:solidFill>
                  <a:prstClr val="white"/>
                </a:solidFill>
              </a:rPr>
              <a:t>2 Corner(Tile 4)</a:t>
            </a:r>
            <a:endParaRPr lang="ko-KR" altLang="ko-KR" dirty="0">
              <a:solidFill>
                <a:prstClr val="white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28C766-7D75-8846-9721-81B7380AD32A}"/>
              </a:ext>
            </a:extLst>
          </p:cNvPr>
          <p:cNvSpPr txBox="1"/>
          <p:nvPr/>
        </p:nvSpPr>
        <p:spPr>
          <a:xfrm>
            <a:off x="7463298" y="6115655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</a:t>
            </a:r>
            <a:r>
              <a:rPr kumimoji="1" lang="en-US" altLang="ko-KR" b="1" dirty="0"/>
              <a:t>C</a:t>
            </a:r>
            <a:endParaRPr kumimoji="1"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28798B-5D6F-F04C-881F-6B2024D76C1F}"/>
              </a:ext>
            </a:extLst>
          </p:cNvPr>
          <p:cNvSpPr txBox="1"/>
          <p:nvPr/>
        </p:nvSpPr>
        <p:spPr>
          <a:xfrm>
            <a:off x="3324850" y="6115655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PC</a:t>
            </a:r>
            <a:endParaRPr kumimoji="1" lang="ko-KR" altLang="en-US" b="1" dirty="0"/>
          </a:p>
        </p:txBody>
      </p:sp>
      <p:sp>
        <p:nvSpPr>
          <p:cNvPr id="19" name="직사각형 152">
            <a:extLst>
              <a:ext uri="{FF2B5EF4-FFF2-40B4-BE49-F238E27FC236}">
                <a16:creationId xmlns:a16="http://schemas.microsoft.com/office/drawing/2014/main" id="{3497F5F3-4D73-7642-948C-CC537B58D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362" y="4374105"/>
            <a:ext cx="287506" cy="56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Trebuchet MS" pitchFamily="34" charset="0"/>
              </a:rPr>
              <a:t>2</a:t>
            </a:r>
            <a:endParaRPr lang="ko-KR" altLang="en-US" sz="3200" dirty="0">
              <a:solidFill>
                <a:srgbClr val="00B0F0"/>
              </a:solidFill>
              <a:latin typeface="Trebuchet MS" pitchFamily="34" charset="0"/>
            </a:endParaRPr>
          </a:p>
        </p:txBody>
      </p:sp>
      <p:sp>
        <p:nvSpPr>
          <p:cNvPr id="20" name="직사각형 152">
            <a:extLst>
              <a:ext uri="{FF2B5EF4-FFF2-40B4-BE49-F238E27FC236}">
                <a16:creationId xmlns:a16="http://schemas.microsoft.com/office/drawing/2014/main" id="{605C099C-B55B-E04C-BAF4-E0DFA0624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0092" y="4374105"/>
            <a:ext cx="287506" cy="56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Trebuchet MS" pitchFamily="34" charset="0"/>
              </a:rPr>
              <a:t>3</a:t>
            </a:r>
            <a:endParaRPr lang="ko-KR" altLang="en-US" sz="3200" dirty="0">
              <a:solidFill>
                <a:srgbClr val="00B0F0"/>
              </a:solidFill>
              <a:latin typeface="Trebuchet MS" pitchFamily="34" charset="0"/>
            </a:endParaRPr>
          </a:p>
        </p:txBody>
      </p:sp>
      <p:sp>
        <p:nvSpPr>
          <p:cNvPr id="21" name="직사각형 152">
            <a:extLst>
              <a:ext uri="{FF2B5EF4-FFF2-40B4-BE49-F238E27FC236}">
                <a16:creationId xmlns:a16="http://schemas.microsoft.com/office/drawing/2014/main" id="{C8494353-80BF-4D43-9539-5E73ECC49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727" y="2892862"/>
            <a:ext cx="287506" cy="56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Trebuchet MS" pitchFamily="34" charset="0"/>
              </a:rPr>
              <a:t>1</a:t>
            </a:r>
            <a:endParaRPr lang="ko-KR" altLang="en-US" sz="3200" dirty="0">
              <a:solidFill>
                <a:srgbClr val="00B0F0"/>
              </a:solidFill>
              <a:latin typeface="Trebuchet MS" pitchFamily="34" charset="0"/>
            </a:endParaRPr>
          </a:p>
        </p:txBody>
      </p:sp>
      <p:sp>
        <p:nvSpPr>
          <p:cNvPr id="22" name="직사각형 152">
            <a:extLst>
              <a:ext uri="{FF2B5EF4-FFF2-40B4-BE49-F238E27FC236}">
                <a16:creationId xmlns:a16="http://schemas.microsoft.com/office/drawing/2014/main" id="{00B7BA2A-70FC-5C41-A015-19DD30C23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3187" y="3836924"/>
            <a:ext cx="287506" cy="56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Trebuchet MS" pitchFamily="34" charset="0"/>
              </a:rPr>
              <a:t>4</a:t>
            </a:r>
            <a:endParaRPr lang="ko-KR" altLang="en-US" sz="3200" dirty="0">
              <a:solidFill>
                <a:srgbClr val="00B0F0"/>
              </a:solidFill>
              <a:latin typeface="Trebuchet MS" pitchFamily="34" charset="0"/>
            </a:endParaRPr>
          </a:p>
        </p:txBody>
      </p:sp>
      <p:sp>
        <p:nvSpPr>
          <p:cNvPr id="23" name="직사각형 152">
            <a:extLst>
              <a:ext uri="{FF2B5EF4-FFF2-40B4-BE49-F238E27FC236}">
                <a16:creationId xmlns:a16="http://schemas.microsoft.com/office/drawing/2014/main" id="{10494666-9EF3-DF41-AFE9-E24CBE617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7447" y="1065306"/>
            <a:ext cx="287506" cy="56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Trebuchet MS" pitchFamily="34" charset="0"/>
              </a:rPr>
              <a:t>1</a:t>
            </a:r>
            <a:endParaRPr lang="ko-KR" altLang="en-US" sz="3200" dirty="0">
              <a:solidFill>
                <a:srgbClr val="00B0F0"/>
              </a:solidFill>
              <a:latin typeface="Trebuchet MS" pitchFamily="34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2CB5AF5-1142-AD45-8B57-6197CA2923AE}"/>
              </a:ext>
            </a:extLst>
          </p:cNvPr>
          <p:cNvSpPr>
            <a:spLocks noChangeAspect="1"/>
          </p:cNvSpPr>
          <p:nvPr/>
        </p:nvSpPr>
        <p:spPr bwMode="auto">
          <a:xfrm>
            <a:off x="6253974" y="414338"/>
            <a:ext cx="2815235" cy="1383328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2B12D52-56A9-294E-B2C0-744A806CA667}"/>
              </a:ext>
            </a:extLst>
          </p:cNvPr>
          <p:cNvSpPr>
            <a:spLocks noChangeAspect="1"/>
          </p:cNvSpPr>
          <p:nvPr/>
        </p:nvSpPr>
        <p:spPr bwMode="auto">
          <a:xfrm>
            <a:off x="6254750" y="2152598"/>
            <a:ext cx="1421908" cy="1594543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91FE52C-E53C-CE44-A0AB-872ECFFAD282}"/>
              </a:ext>
            </a:extLst>
          </p:cNvPr>
          <p:cNvSpPr>
            <a:spLocks noChangeAspect="1"/>
          </p:cNvSpPr>
          <p:nvPr/>
        </p:nvSpPr>
        <p:spPr bwMode="auto">
          <a:xfrm>
            <a:off x="7676659" y="2152598"/>
            <a:ext cx="1393325" cy="1594543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27" name="직사각형 152">
            <a:extLst>
              <a:ext uri="{FF2B5EF4-FFF2-40B4-BE49-F238E27FC236}">
                <a16:creationId xmlns:a16="http://schemas.microsoft.com/office/drawing/2014/main" id="{F8F785AE-D8D4-9C4C-AAFE-DCC076A0C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7860" y="3063852"/>
            <a:ext cx="287506" cy="56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Trebuchet MS" pitchFamily="34" charset="0"/>
              </a:rPr>
              <a:t>2</a:t>
            </a:r>
            <a:endParaRPr lang="ko-KR" altLang="en-US" sz="3200" dirty="0">
              <a:solidFill>
                <a:srgbClr val="00B0F0"/>
              </a:solidFill>
              <a:latin typeface="Trebuchet MS" pitchFamily="34" charset="0"/>
            </a:endParaRPr>
          </a:p>
        </p:txBody>
      </p:sp>
      <p:sp>
        <p:nvSpPr>
          <p:cNvPr id="28" name="직사각형 152">
            <a:extLst>
              <a:ext uri="{FF2B5EF4-FFF2-40B4-BE49-F238E27FC236}">
                <a16:creationId xmlns:a16="http://schemas.microsoft.com/office/drawing/2014/main" id="{A92B3F14-9A2D-A54E-B931-159C4AFEB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7708" y="3063852"/>
            <a:ext cx="287506" cy="56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Trebuchet MS" pitchFamily="34" charset="0"/>
              </a:rPr>
              <a:t>3</a:t>
            </a:r>
            <a:endParaRPr lang="ko-KR" altLang="en-US" sz="3200" dirty="0">
              <a:solidFill>
                <a:srgbClr val="00B0F0"/>
              </a:solidFill>
              <a:latin typeface="Trebuchet MS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C760E2B-F20A-6B49-9D7D-78126A322536}"/>
              </a:ext>
            </a:extLst>
          </p:cNvPr>
          <p:cNvSpPr>
            <a:spLocks noChangeAspect="1"/>
          </p:cNvSpPr>
          <p:nvPr/>
        </p:nvSpPr>
        <p:spPr bwMode="auto">
          <a:xfrm>
            <a:off x="6254750" y="3755620"/>
            <a:ext cx="2815235" cy="233248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30" name="직사각형 152">
            <a:extLst>
              <a:ext uri="{FF2B5EF4-FFF2-40B4-BE49-F238E27FC236}">
                <a16:creationId xmlns:a16="http://schemas.microsoft.com/office/drawing/2014/main" id="{329C37FB-C7C4-8140-8298-3C097D697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8614" y="4854115"/>
            <a:ext cx="287506" cy="56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Trebuchet MS" pitchFamily="34" charset="0"/>
              </a:rPr>
              <a:t>4</a:t>
            </a:r>
            <a:endParaRPr lang="ko-KR" altLang="en-US" sz="3200" dirty="0">
              <a:solidFill>
                <a:srgbClr val="00B0F0"/>
              </a:solidFill>
              <a:latin typeface="Trebuchet MS" pitchFamily="34" charset="0"/>
            </a:endParaRP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9EB4DDC2-8D31-044C-B46D-51E00529EEEA}"/>
              </a:ext>
            </a:extLst>
          </p:cNvPr>
          <p:cNvSpPr txBox="1">
            <a:spLocks/>
          </p:cNvSpPr>
          <p:nvPr/>
        </p:nvSpPr>
        <p:spPr>
          <a:xfrm>
            <a:off x="916394" y="1953725"/>
            <a:ext cx="2165229" cy="17008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kumimoji="0" lang="en-US" altLang="ko-KR" sz="700" b="1" dirty="0">
                <a:latin typeface="Trebuchet MS" panose="020B0603020202020204" pitchFamily="34" charset="0"/>
                <a:ea typeface="+mn-ea"/>
              </a:rPr>
              <a:t>LIMITED RELEASE AVAILABLE NOW</a:t>
            </a:r>
            <a:endParaRPr kumimoji="0" lang="ko-KR" altLang="ko-KR" sz="700" b="1" dirty="0"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34" name="제목 1">
            <a:extLst>
              <a:ext uri="{FF2B5EF4-FFF2-40B4-BE49-F238E27FC236}">
                <a16:creationId xmlns:a16="http://schemas.microsoft.com/office/drawing/2014/main" id="{176DBDD4-4693-CB49-8A33-ADEAEBB14DF2}"/>
              </a:ext>
            </a:extLst>
          </p:cNvPr>
          <p:cNvSpPr txBox="1">
            <a:spLocks/>
          </p:cNvSpPr>
          <p:nvPr/>
        </p:nvSpPr>
        <p:spPr>
          <a:xfrm>
            <a:off x="916394" y="2152782"/>
            <a:ext cx="2165229" cy="2762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kumimoji="0" lang="en-US" altLang="ko-KR" sz="900" b="1" dirty="0">
                <a:latin typeface="Trebuchet MS" panose="020B0603020202020204" pitchFamily="34" charset="0"/>
                <a:ea typeface="+mn-ea"/>
              </a:rPr>
              <a:t>ALL STAR PRO BB</a:t>
            </a:r>
          </a:p>
          <a:p>
            <a:pPr algn="l" fontAlgn="auto">
              <a:spcAft>
                <a:spcPts val="0"/>
              </a:spcAft>
            </a:pPr>
            <a:r>
              <a:rPr kumimoji="0" lang="en-US" altLang="ko-KR" sz="900" b="1" dirty="0">
                <a:latin typeface="Trebuchet MS" panose="020B0603020202020204" pitchFamily="34" charset="0"/>
                <a:ea typeface="+mn-ea"/>
              </a:rPr>
              <a:t>ARCHIVE PRINTS</a:t>
            </a:r>
            <a:endParaRPr kumimoji="0" lang="ko-KR" altLang="ko-KR" sz="900" b="1" dirty="0"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35" name="제목 1">
            <a:extLst>
              <a:ext uri="{FF2B5EF4-FFF2-40B4-BE49-F238E27FC236}">
                <a16:creationId xmlns:a16="http://schemas.microsoft.com/office/drawing/2014/main" id="{1CA07740-6E3F-F048-A920-03B14ACBFB2F}"/>
              </a:ext>
            </a:extLst>
          </p:cNvPr>
          <p:cNvSpPr txBox="1">
            <a:spLocks/>
          </p:cNvSpPr>
          <p:nvPr/>
        </p:nvSpPr>
        <p:spPr>
          <a:xfrm>
            <a:off x="916394" y="2486445"/>
            <a:ext cx="2165229" cy="2762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kumimoji="0" lang="en-US" altLang="ko-KR" sz="600" b="1" dirty="0">
                <a:latin typeface="Trebuchet MS" panose="020B0603020202020204" pitchFamily="34" charset="0"/>
                <a:ea typeface="+mn-ea"/>
              </a:rPr>
              <a:t>Fresh from the archives. The OG Converse</a:t>
            </a:r>
          </a:p>
          <a:p>
            <a:pPr algn="l" fontAlgn="auto">
              <a:spcAft>
                <a:spcPts val="0"/>
              </a:spcAft>
            </a:pPr>
            <a:r>
              <a:rPr kumimoji="0" lang="en-US" altLang="ko-KR" sz="600" b="1" dirty="0">
                <a:latin typeface="Trebuchet MS" panose="020B0603020202020204" pitchFamily="34" charset="0"/>
                <a:ea typeface="+mn-ea"/>
              </a:rPr>
              <a:t>Prints are now available.</a:t>
            </a:r>
            <a:endParaRPr kumimoji="0" lang="ko-KR" altLang="ko-KR" sz="600" b="1"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36" name="제목 1">
            <a:extLst>
              <a:ext uri="{FF2B5EF4-FFF2-40B4-BE49-F238E27FC236}">
                <a16:creationId xmlns:a16="http://schemas.microsoft.com/office/drawing/2014/main" id="{68B1910E-7079-254C-A64F-A8B81D4F880D}"/>
              </a:ext>
            </a:extLst>
          </p:cNvPr>
          <p:cNvSpPr txBox="1">
            <a:spLocks/>
          </p:cNvSpPr>
          <p:nvPr/>
        </p:nvSpPr>
        <p:spPr>
          <a:xfrm>
            <a:off x="916394" y="2843349"/>
            <a:ext cx="2165229" cy="2762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kumimoji="0" lang="en-US" altLang="ko-KR" sz="600" b="1" dirty="0">
                <a:latin typeface="Trebuchet MS" panose="020B0603020202020204" pitchFamily="34" charset="0"/>
                <a:ea typeface="+mn-ea"/>
              </a:rPr>
              <a:t>-&gt; Shop Now</a:t>
            </a:r>
          </a:p>
          <a:p>
            <a:pPr algn="l" fontAlgn="auto">
              <a:spcAft>
                <a:spcPts val="0"/>
              </a:spcAft>
            </a:pPr>
            <a:endParaRPr kumimoji="0" lang="en-US" altLang="ko-KR" sz="600" b="1" dirty="0">
              <a:latin typeface="Trebuchet MS" panose="020B0603020202020204" pitchFamily="34" charset="0"/>
              <a:ea typeface="+mn-ea"/>
            </a:endParaRPr>
          </a:p>
          <a:p>
            <a:pPr algn="l" fontAlgn="auto">
              <a:spcAft>
                <a:spcPts val="0"/>
              </a:spcAft>
            </a:pPr>
            <a:r>
              <a:rPr kumimoji="0" lang="en-US" altLang="ko-KR" sz="600" b="1" dirty="0">
                <a:latin typeface="Trebuchet MS" panose="020B0603020202020204" pitchFamily="34" charset="0"/>
                <a:ea typeface="+mn-ea"/>
              </a:rPr>
              <a:t>-&gt; See the Story</a:t>
            </a:r>
            <a:endParaRPr kumimoji="0" lang="ko-KR" altLang="ko-KR" sz="600" b="1" dirty="0"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8442570-157F-4142-9929-63941F2E5451}"/>
              </a:ext>
            </a:extLst>
          </p:cNvPr>
          <p:cNvSpPr/>
          <p:nvPr/>
        </p:nvSpPr>
        <p:spPr bwMode="auto">
          <a:xfrm>
            <a:off x="1444857" y="2864961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6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D12C1BA-6702-344E-8644-2C73F30301C1}"/>
              </a:ext>
            </a:extLst>
          </p:cNvPr>
          <p:cNvSpPr/>
          <p:nvPr/>
        </p:nvSpPr>
        <p:spPr bwMode="auto">
          <a:xfrm>
            <a:off x="1940695" y="2121511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5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CBECCFD-9A46-A643-A432-74F4C431B999}"/>
              </a:ext>
            </a:extLst>
          </p:cNvPr>
          <p:cNvSpPr/>
          <p:nvPr/>
        </p:nvSpPr>
        <p:spPr bwMode="auto">
          <a:xfrm>
            <a:off x="3339585" y="1941844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4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282D987-CC9E-5142-B35D-29B96FED82D9}"/>
              </a:ext>
            </a:extLst>
          </p:cNvPr>
          <p:cNvSpPr/>
          <p:nvPr/>
        </p:nvSpPr>
        <p:spPr bwMode="auto">
          <a:xfrm>
            <a:off x="931534" y="3478405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7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E0762D5B-2C34-8248-941A-D75CED302617}"/>
              </a:ext>
            </a:extLst>
          </p:cNvPr>
          <p:cNvSpPr/>
          <p:nvPr/>
        </p:nvSpPr>
        <p:spPr bwMode="auto">
          <a:xfrm>
            <a:off x="2229402" y="3474005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7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1EB65B24-EA64-2A44-B15A-C645B447BDC9}"/>
              </a:ext>
            </a:extLst>
          </p:cNvPr>
          <p:cNvSpPr/>
          <p:nvPr/>
        </p:nvSpPr>
        <p:spPr>
          <a:xfrm>
            <a:off x="3687979" y="2649638"/>
            <a:ext cx="1420388" cy="234835"/>
          </a:xfrm>
          <a:prstGeom prst="roundRect">
            <a:avLst>
              <a:gd name="adj" fmla="val 0"/>
            </a:avLst>
          </a:prstGeom>
          <a:solidFill>
            <a:srgbClr val="F4F4F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schemeClr val="tx1"/>
                </a:solidFill>
                <a:latin typeface="Trebuchet MS" pitchFamily="34" charset="0"/>
                <a:ea typeface="돋움" pitchFamily="50" charset="-127"/>
              </a:rPr>
              <a:t>Shop Now</a:t>
            </a:r>
            <a:endParaRPr lang="ko-KR" altLang="en-US" sz="1000" dirty="0">
              <a:solidFill>
                <a:schemeClr val="tx1"/>
              </a:solidFill>
              <a:latin typeface="Trebuchet MS" pitchFamily="34" charset="0"/>
              <a:ea typeface="돋움" pitchFamily="50" charset="-127"/>
            </a:endParaRP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760782CB-360E-F144-B83B-FB234B11A5BD}"/>
              </a:ext>
            </a:extLst>
          </p:cNvPr>
          <p:cNvSpPr/>
          <p:nvPr/>
        </p:nvSpPr>
        <p:spPr>
          <a:xfrm>
            <a:off x="3687979" y="3021076"/>
            <a:ext cx="1420388" cy="234835"/>
          </a:xfrm>
          <a:prstGeom prst="roundRect">
            <a:avLst>
              <a:gd name="adj" fmla="val 0"/>
            </a:avLst>
          </a:prstGeom>
          <a:solidFill>
            <a:srgbClr val="F4F4F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schemeClr val="tx1"/>
                </a:solidFill>
                <a:latin typeface="Trebuchet MS" pitchFamily="34" charset="0"/>
                <a:ea typeface="돋움" pitchFamily="50" charset="-127"/>
              </a:rPr>
              <a:t>See the Story</a:t>
            </a:r>
            <a:endParaRPr lang="ko-KR" altLang="en-US" sz="1000" dirty="0">
              <a:solidFill>
                <a:schemeClr val="tx1"/>
              </a:solidFill>
              <a:latin typeface="Trebuchet MS" pitchFamily="34" charset="0"/>
              <a:ea typeface="돋움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89C8423-34E2-6344-88F5-FB2DBBBAEE09}"/>
              </a:ext>
            </a:extLst>
          </p:cNvPr>
          <p:cNvSpPr/>
          <p:nvPr/>
        </p:nvSpPr>
        <p:spPr bwMode="auto">
          <a:xfrm>
            <a:off x="3677619" y="4538911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1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16B2D918-51B9-AF43-949D-D69EAD7947C2}"/>
              </a:ext>
            </a:extLst>
          </p:cNvPr>
          <p:cNvSpPr/>
          <p:nvPr/>
        </p:nvSpPr>
        <p:spPr bwMode="auto">
          <a:xfrm>
            <a:off x="3647791" y="2506386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2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7B4B5FE-48E2-8D4A-84AE-211661269DAB}"/>
              </a:ext>
            </a:extLst>
          </p:cNvPr>
          <p:cNvSpPr/>
          <p:nvPr/>
        </p:nvSpPr>
        <p:spPr bwMode="auto">
          <a:xfrm>
            <a:off x="3519869" y="1792496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3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50" name="제목 1">
            <a:extLst>
              <a:ext uri="{FF2B5EF4-FFF2-40B4-BE49-F238E27FC236}">
                <a16:creationId xmlns:a16="http://schemas.microsoft.com/office/drawing/2014/main" id="{5CA34109-6B1B-704B-A14A-0E6BCC5B6BEF}"/>
              </a:ext>
            </a:extLst>
          </p:cNvPr>
          <p:cNvSpPr txBox="1">
            <a:spLocks/>
          </p:cNvSpPr>
          <p:nvPr/>
        </p:nvSpPr>
        <p:spPr>
          <a:xfrm>
            <a:off x="6253199" y="466494"/>
            <a:ext cx="2165229" cy="17008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kumimoji="0" lang="en-US" altLang="ko-KR" sz="700" b="1" dirty="0">
                <a:latin typeface="Trebuchet MS" panose="020B0603020202020204" pitchFamily="34" charset="0"/>
                <a:ea typeface="+mn-ea"/>
              </a:rPr>
              <a:t>LIMITED RELEASE AVAILABLE NOW</a:t>
            </a:r>
            <a:endParaRPr kumimoji="0" lang="ko-KR" altLang="ko-KR" sz="700" b="1" dirty="0"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51" name="제목 1">
            <a:extLst>
              <a:ext uri="{FF2B5EF4-FFF2-40B4-BE49-F238E27FC236}">
                <a16:creationId xmlns:a16="http://schemas.microsoft.com/office/drawing/2014/main" id="{A3F62A1A-12C1-4E4E-9ECB-B6FE9F25E662}"/>
              </a:ext>
            </a:extLst>
          </p:cNvPr>
          <p:cNvSpPr txBox="1">
            <a:spLocks/>
          </p:cNvSpPr>
          <p:nvPr/>
        </p:nvSpPr>
        <p:spPr>
          <a:xfrm>
            <a:off x="6253199" y="665551"/>
            <a:ext cx="2165229" cy="2762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kumimoji="0" lang="en-US" altLang="ko-KR" sz="900" b="1" dirty="0">
                <a:latin typeface="Trebuchet MS" panose="020B0603020202020204" pitchFamily="34" charset="0"/>
                <a:ea typeface="+mn-ea"/>
              </a:rPr>
              <a:t>ALL STAR PRO BB</a:t>
            </a:r>
          </a:p>
          <a:p>
            <a:pPr algn="l" fontAlgn="auto">
              <a:spcAft>
                <a:spcPts val="0"/>
              </a:spcAft>
            </a:pPr>
            <a:r>
              <a:rPr kumimoji="0" lang="en-US" altLang="ko-KR" sz="900" b="1" dirty="0">
                <a:latin typeface="Trebuchet MS" panose="020B0603020202020204" pitchFamily="34" charset="0"/>
                <a:ea typeface="+mn-ea"/>
              </a:rPr>
              <a:t>ARCHIVE PRINTS</a:t>
            </a:r>
            <a:endParaRPr kumimoji="0" lang="ko-KR" altLang="ko-KR" sz="900" b="1" dirty="0"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432E361D-125E-5E40-9F7F-47B249225F2C}"/>
              </a:ext>
            </a:extLst>
          </p:cNvPr>
          <p:cNvSpPr txBox="1">
            <a:spLocks/>
          </p:cNvSpPr>
          <p:nvPr/>
        </p:nvSpPr>
        <p:spPr>
          <a:xfrm>
            <a:off x="6253199" y="999214"/>
            <a:ext cx="2165229" cy="2762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kumimoji="0" lang="en-US" altLang="ko-KR" sz="600" b="1" dirty="0">
                <a:latin typeface="Trebuchet MS" panose="020B0603020202020204" pitchFamily="34" charset="0"/>
                <a:ea typeface="+mn-ea"/>
              </a:rPr>
              <a:t>Fresh from the archives. The OG Converse</a:t>
            </a:r>
          </a:p>
          <a:p>
            <a:pPr algn="l" fontAlgn="auto">
              <a:spcAft>
                <a:spcPts val="0"/>
              </a:spcAft>
            </a:pPr>
            <a:r>
              <a:rPr kumimoji="0" lang="en-US" altLang="ko-KR" sz="600" b="1" dirty="0">
                <a:latin typeface="Trebuchet MS" panose="020B0603020202020204" pitchFamily="34" charset="0"/>
                <a:ea typeface="+mn-ea"/>
              </a:rPr>
              <a:t>Prints are now available.</a:t>
            </a:r>
            <a:endParaRPr kumimoji="0" lang="ko-KR" altLang="ko-KR" sz="600" b="1"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3C6B629D-0194-694F-AD89-920A84E19B19}"/>
              </a:ext>
            </a:extLst>
          </p:cNvPr>
          <p:cNvSpPr/>
          <p:nvPr/>
        </p:nvSpPr>
        <p:spPr bwMode="auto">
          <a:xfrm>
            <a:off x="7277500" y="634280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5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3819C231-C54D-F743-A7BF-C38E8455B9F2}"/>
              </a:ext>
            </a:extLst>
          </p:cNvPr>
          <p:cNvSpPr/>
          <p:nvPr/>
        </p:nvSpPr>
        <p:spPr bwMode="auto">
          <a:xfrm>
            <a:off x="8882258" y="413275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4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2FCDD6AB-DA55-064F-BC35-BD27FDECE2B4}"/>
              </a:ext>
            </a:extLst>
          </p:cNvPr>
          <p:cNvSpPr/>
          <p:nvPr/>
        </p:nvSpPr>
        <p:spPr bwMode="auto">
          <a:xfrm>
            <a:off x="6267879" y="2166200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7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07BA6EC3-CD29-6F4A-B3AE-4A95E47F7B55}"/>
              </a:ext>
            </a:extLst>
          </p:cNvPr>
          <p:cNvSpPr/>
          <p:nvPr/>
        </p:nvSpPr>
        <p:spPr bwMode="auto">
          <a:xfrm>
            <a:off x="7691208" y="2166200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7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E6BB6EA2-E407-7942-991D-79CDA6757A00}"/>
              </a:ext>
            </a:extLst>
          </p:cNvPr>
          <p:cNvSpPr/>
          <p:nvPr/>
        </p:nvSpPr>
        <p:spPr bwMode="auto">
          <a:xfrm>
            <a:off x="6262072" y="3782442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3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graphicFrame>
        <p:nvGraphicFramePr>
          <p:cNvPr id="68" name="Group 90">
            <a:extLst>
              <a:ext uri="{FF2B5EF4-FFF2-40B4-BE49-F238E27FC236}">
                <a16:creationId xmlns:a16="http://schemas.microsoft.com/office/drawing/2014/main" id="{317F8912-795F-254D-AD67-917EE1B57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336529"/>
              </p:ext>
            </p:extLst>
          </p:nvPr>
        </p:nvGraphicFramePr>
        <p:xfrm>
          <a:off x="9269501" y="558055"/>
          <a:ext cx="2676438" cy="580644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55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MN_000000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  <a:tr h="6988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hover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이벤트 및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text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노출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font-size :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예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14px)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font-color :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예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pt-BR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#</a:t>
                      </a:r>
                      <a:r>
                        <a:rPr kumimoji="0" lang="pt-BR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ffffff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Text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위치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(ID :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text_000000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참고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❇︎❇︎❇︎*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MC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의 경우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hover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이벤트 없이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Text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노출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88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Button / Text link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font-size :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예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14px)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font-color :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예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pt-BR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#</a:t>
                      </a:r>
                      <a:r>
                        <a:rPr kumimoji="0" lang="pt-BR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ffffff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Text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위치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(ID :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text_000000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참고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bg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-color :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예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pt-BR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#</a:t>
                      </a:r>
                      <a:r>
                        <a:rPr kumimoji="0" lang="pt-BR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ffffff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&lt;a </a:t>
                      </a:r>
                      <a:r>
                        <a:rPr kumimoji="0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href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=“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”&gt;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MC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의 경우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Button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영역은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Tile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아래 별도 노출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5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Default img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노출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마우스 오버 시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‘1’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진행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5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img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1765430"/>
                  </a:ext>
                </a:extLst>
              </a:tr>
              <a:tr h="967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text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노출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제목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부제목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내용의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개 문단 노출 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font-size :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예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14px)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font-color :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예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pt-BR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#</a:t>
                      </a:r>
                      <a:r>
                        <a:rPr kumimoji="0" lang="pt-BR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ffffff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Text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위치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(ID :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text_000000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참고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bg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-color :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예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pt-BR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#</a:t>
                      </a:r>
                      <a:r>
                        <a:rPr kumimoji="0" lang="pt-BR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ffffff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&lt;a </a:t>
                      </a:r>
                      <a:r>
                        <a:rPr kumimoji="0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href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=“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”&gt;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4412554"/>
                  </a:ext>
                </a:extLst>
              </a:tr>
              <a:tr h="11921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Button / Text link(Type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 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font-size :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예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14px)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font-color :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예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pt-BR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#</a:t>
                      </a:r>
                      <a:r>
                        <a:rPr kumimoji="0" lang="pt-BR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ffffff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Button / Text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위치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(ID :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text_000000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참고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bg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-color :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예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pt-BR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#</a:t>
                      </a:r>
                      <a:r>
                        <a:rPr kumimoji="0" lang="pt-BR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ffffff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&lt;a </a:t>
                      </a:r>
                      <a:r>
                        <a:rPr kumimoji="0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href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=“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”&gt;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MC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의 경우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Button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영역은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Tile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아래 별도 노출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416694"/>
                  </a:ext>
                </a:extLst>
              </a:tr>
              <a:tr h="7440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hover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이벤트 및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text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노출</a:t>
                      </a:r>
                      <a:endParaRPr kumimoji="0" lang="pt-B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pt-BR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pt-BR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font</a:t>
                      </a:r>
                      <a:r>
                        <a:rPr kumimoji="0" lang="pt-BR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-color : #</a:t>
                      </a:r>
                      <a:r>
                        <a:rPr kumimoji="0" lang="pt-BR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ffffff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Text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위치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(ID :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text_000000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참고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&lt;a </a:t>
                      </a:r>
                      <a:r>
                        <a:rPr kumimoji="0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href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=“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지정가능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”&gt;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❇︎❇︎❇︎*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MC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의 경우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hover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이벤트 없이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Text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노출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460803"/>
                  </a:ext>
                </a:extLst>
              </a:tr>
            </a:tbl>
          </a:graphicData>
        </a:graphic>
      </p:graphicFrame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4294733A-1285-314A-A569-3FF7423F673F}"/>
              </a:ext>
            </a:extLst>
          </p:cNvPr>
          <p:cNvSpPr/>
          <p:nvPr/>
        </p:nvSpPr>
        <p:spPr>
          <a:xfrm>
            <a:off x="6254750" y="1526607"/>
            <a:ext cx="2815234" cy="309755"/>
          </a:xfrm>
          <a:prstGeom prst="roundRect">
            <a:avLst>
              <a:gd name="adj" fmla="val 0"/>
            </a:avLst>
          </a:prstGeom>
          <a:solidFill>
            <a:srgbClr val="F4F4F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schemeClr val="tx1"/>
                </a:solidFill>
                <a:latin typeface="Trebuchet MS" pitchFamily="34" charset="0"/>
                <a:ea typeface="돋움" pitchFamily="50" charset="-127"/>
              </a:rPr>
              <a:t>Shop Now</a:t>
            </a:r>
            <a:endParaRPr lang="ko-KR" altLang="en-US" sz="1000" dirty="0">
              <a:solidFill>
                <a:schemeClr val="tx1"/>
              </a:solidFill>
              <a:latin typeface="Trebuchet MS" pitchFamily="34" charset="0"/>
              <a:ea typeface="돋움" pitchFamily="50" charset="-127"/>
            </a:endParaRPr>
          </a:p>
        </p:txBody>
      </p:sp>
      <p:sp>
        <p:nvSpPr>
          <p:cNvPr id="70" name="모서리가 둥근 직사각형 69">
            <a:extLst>
              <a:ext uri="{FF2B5EF4-FFF2-40B4-BE49-F238E27FC236}">
                <a16:creationId xmlns:a16="http://schemas.microsoft.com/office/drawing/2014/main" id="{44585F82-9B82-D442-8484-10BA21DE8F99}"/>
              </a:ext>
            </a:extLst>
          </p:cNvPr>
          <p:cNvSpPr/>
          <p:nvPr/>
        </p:nvSpPr>
        <p:spPr>
          <a:xfrm>
            <a:off x="6254750" y="1834192"/>
            <a:ext cx="2815234" cy="323529"/>
          </a:xfrm>
          <a:prstGeom prst="roundRect">
            <a:avLst>
              <a:gd name="adj" fmla="val 0"/>
            </a:avLst>
          </a:prstGeom>
          <a:solidFill>
            <a:srgbClr val="F4F4F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schemeClr val="tx1"/>
                </a:solidFill>
                <a:latin typeface="Trebuchet MS" pitchFamily="34" charset="0"/>
                <a:ea typeface="돋움" pitchFamily="50" charset="-127"/>
              </a:rPr>
              <a:t>See the Story</a:t>
            </a:r>
            <a:endParaRPr lang="ko-KR" altLang="en-US" sz="1000" dirty="0">
              <a:solidFill>
                <a:schemeClr val="tx1"/>
              </a:solidFill>
              <a:latin typeface="Trebuchet MS" pitchFamily="34" charset="0"/>
              <a:ea typeface="돋움" pitchFamily="50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62E4C345-BB11-A943-8C9C-DCC526FAEE25}"/>
              </a:ext>
            </a:extLst>
          </p:cNvPr>
          <p:cNvSpPr/>
          <p:nvPr/>
        </p:nvSpPr>
        <p:spPr bwMode="auto">
          <a:xfrm>
            <a:off x="6176448" y="1762942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6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72" name="모서리가 둥근 직사각형 71">
            <a:extLst>
              <a:ext uri="{FF2B5EF4-FFF2-40B4-BE49-F238E27FC236}">
                <a16:creationId xmlns:a16="http://schemas.microsoft.com/office/drawing/2014/main" id="{99F330A4-18BD-C948-9893-FDC34000419B}"/>
              </a:ext>
            </a:extLst>
          </p:cNvPr>
          <p:cNvSpPr/>
          <p:nvPr/>
        </p:nvSpPr>
        <p:spPr>
          <a:xfrm>
            <a:off x="6254750" y="5454824"/>
            <a:ext cx="2815234" cy="309755"/>
          </a:xfrm>
          <a:prstGeom prst="roundRect">
            <a:avLst>
              <a:gd name="adj" fmla="val 0"/>
            </a:avLst>
          </a:prstGeom>
          <a:solidFill>
            <a:srgbClr val="F4F4F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schemeClr val="tx1"/>
                </a:solidFill>
                <a:latin typeface="Trebuchet MS" pitchFamily="34" charset="0"/>
                <a:ea typeface="돋움" pitchFamily="50" charset="-127"/>
              </a:rPr>
              <a:t>Shop Now</a:t>
            </a:r>
            <a:endParaRPr lang="ko-KR" altLang="en-US" sz="1000" dirty="0">
              <a:solidFill>
                <a:schemeClr val="tx1"/>
              </a:solidFill>
              <a:latin typeface="Trebuchet MS" pitchFamily="34" charset="0"/>
              <a:ea typeface="돋움" pitchFamily="50" charset="-127"/>
            </a:endParaRPr>
          </a:p>
        </p:txBody>
      </p:sp>
      <p:sp>
        <p:nvSpPr>
          <p:cNvPr id="73" name="모서리가 둥근 직사각형 72">
            <a:extLst>
              <a:ext uri="{FF2B5EF4-FFF2-40B4-BE49-F238E27FC236}">
                <a16:creationId xmlns:a16="http://schemas.microsoft.com/office/drawing/2014/main" id="{31AE375A-93CE-A049-BEC7-9A9BC2262559}"/>
              </a:ext>
            </a:extLst>
          </p:cNvPr>
          <p:cNvSpPr/>
          <p:nvPr/>
        </p:nvSpPr>
        <p:spPr>
          <a:xfrm>
            <a:off x="6254750" y="5762409"/>
            <a:ext cx="2815234" cy="323529"/>
          </a:xfrm>
          <a:prstGeom prst="roundRect">
            <a:avLst>
              <a:gd name="adj" fmla="val 0"/>
            </a:avLst>
          </a:prstGeom>
          <a:solidFill>
            <a:srgbClr val="F4F4F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schemeClr val="tx1"/>
                </a:solidFill>
                <a:latin typeface="Trebuchet MS" pitchFamily="34" charset="0"/>
                <a:ea typeface="돋움" pitchFamily="50" charset="-127"/>
              </a:rPr>
              <a:t>See the Story</a:t>
            </a:r>
            <a:endParaRPr lang="ko-KR" altLang="en-US" sz="1000" dirty="0">
              <a:solidFill>
                <a:schemeClr val="tx1"/>
              </a:solidFill>
              <a:latin typeface="Trebuchet MS" pitchFamily="34" charset="0"/>
              <a:ea typeface="돋움" pitchFamily="50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9AF66CF0-A6C4-AD40-B192-0DD38C8D9392}"/>
              </a:ext>
            </a:extLst>
          </p:cNvPr>
          <p:cNvSpPr/>
          <p:nvPr/>
        </p:nvSpPr>
        <p:spPr bwMode="auto">
          <a:xfrm>
            <a:off x="6176448" y="5691159"/>
            <a:ext cx="144780" cy="14478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2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graphicFrame>
        <p:nvGraphicFramePr>
          <p:cNvPr id="75" name="Group 90">
            <a:extLst>
              <a:ext uri="{FF2B5EF4-FFF2-40B4-BE49-F238E27FC236}">
                <a16:creationId xmlns:a16="http://schemas.microsoft.com/office/drawing/2014/main" id="{DB56F2D0-9768-5F47-89BC-11B5E34E17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499288"/>
              </p:ext>
            </p:extLst>
          </p:nvPr>
        </p:nvGraphicFramePr>
        <p:xfrm>
          <a:off x="9799044" y="70382"/>
          <a:ext cx="2276415" cy="228600"/>
        </p:xfrm>
        <a:graphic>
          <a:graphicData uri="http://schemas.openxmlformats.org/drawingml/2006/table">
            <a:tbl>
              <a:tblPr/>
              <a:tblGrid>
                <a:gridCol w="312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3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0.2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신규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메인 화면설계 신규 작성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</a:tbl>
          </a:graphicData>
        </a:graphic>
      </p:graphicFrame>
      <p:cxnSp>
        <p:nvCxnSpPr>
          <p:cNvPr id="61" name="직선 연결선 15">
            <a:extLst>
              <a:ext uri="{FF2B5EF4-FFF2-40B4-BE49-F238E27FC236}">
                <a16:creationId xmlns:a16="http://schemas.microsoft.com/office/drawing/2014/main" id="{C0DF8E19-3FEA-794A-9779-EBD8924DCB6B}"/>
              </a:ext>
            </a:extLst>
          </p:cNvPr>
          <p:cNvCxnSpPr/>
          <p:nvPr/>
        </p:nvCxnSpPr>
        <p:spPr bwMode="auto">
          <a:xfrm>
            <a:off x="3593404" y="1792496"/>
            <a:ext cx="2610981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62" name="직선 연결선 16">
            <a:extLst>
              <a:ext uri="{FF2B5EF4-FFF2-40B4-BE49-F238E27FC236}">
                <a16:creationId xmlns:a16="http://schemas.microsoft.com/office/drawing/2014/main" id="{D8D65E3D-238B-3440-9282-3901B936DD04}"/>
              </a:ext>
            </a:extLst>
          </p:cNvPr>
          <p:cNvCxnSpPr/>
          <p:nvPr/>
        </p:nvCxnSpPr>
        <p:spPr bwMode="auto">
          <a:xfrm flipV="1">
            <a:off x="6024365" y="1901644"/>
            <a:ext cx="0" cy="3108152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63" name="직사각형 152">
            <a:extLst>
              <a:ext uri="{FF2B5EF4-FFF2-40B4-BE49-F238E27FC236}">
                <a16:creationId xmlns:a16="http://schemas.microsoft.com/office/drawing/2014/main" id="{31837D0A-2158-6744-A475-5A4510C88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6287" y="1598077"/>
            <a:ext cx="345214" cy="195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latin typeface="Trebuchet MS" pitchFamily="34" charset="0"/>
              </a:rPr>
              <a:t>720px</a:t>
            </a:r>
            <a:endParaRPr lang="ko-KR" altLang="en-US" sz="800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64" name="직사각형 152">
            <a:extLst>
              <a:ext uri="{FF2B5EF4-FFF2-40B4-BE49-F238E27FC236}">
                <a16:creationId xmlns:a16="http://schemas.microsoft.com/office/drawing/2014/main" id="{B45CA3A4-F477-974C-87BA-BFFBCF641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9151" y="3329392"/>
            <a:ext cx="345214" cy="195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latin typeface="Trebuchet MS" pitchFamily="34" charset="0"/>
              </a:rPr>
              <a:t>900px</a:t>
            </a:r>
            <a:endParaRPr lang="ko-KR" altLang="en-US" sz="800" dirty="0">
              <a:solidFill>
                <a:srgbClr val="FF0000"/>
              </a:solidFill>
              <a:latin typeface="Trebuchet MS" pitchFamily="34" charset="0"/>
            </a:endParaRPr>
          </a:p>
        </p:txBody>
      </p:sp>
      <p:cxnSp>
        <p:nvCxnSpPr>
          <p:cNvPr id="65" name="직선 연결선 28">
            <a:extLst>
              <a:ext uri="{FF2B5EF4-FFF2-40B4-BE49-F238E27FC236}">
                <a16:creationId xmlns:a16="http://schemas.microsoft.com/office/drawing/2014/main" id="{3C349B15-4F78-F54C-8140-0AD3BE5A3EF8}"/>
              </a:ext>
            </a:extLst>
          </p:cNvPr>
          <p:cNvCxnSpPr/>
          <p:nvPr/>
        </p:nvCxnSpPr>
        <p:spPr bwMode="auto">
          <a:xfrm>
            <a:off x="2237742" y="3665126"/>
            <a:ext cx="1302457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67" name="직사각형 152">
            <a:extLst>
              <a:ext uri="{FF2B5EF4-FFF2-40B4-BE49-F238E27FC236}">
                <a16:creationId xmlns:a16="http://schemas.microsoft.com/office/drawing/2014/main" id="{40636160-F708-884E-A06D-E860358F6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0465" y="3470707"/>
            <a:ext cx="345214" cy="195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latin typeface="Trebuchet MS" pitchFamily="34" charset="0"/>
              </a:rPr>
              <a:t>360px</a:t>
            </a:r>
            <a:endParaRPr lang="ko-KR" altLang="en-US" sz="800" dirty="0">
              <a:solidFill>
                <a:srgbClr val="FF0000"/>
              </a:solidFill>
              <a:latin typeface="Trebuchet MS" pitchFamily="34" charset="0"/>
            </a:endParaRPr>
          </a:p>
        </p:txBody>
      </p:sp>
      <p:cxnSp>
        <p:nvCxnSpPr>
          <p:cNvPr id="76" name="직선 연결선 30">
            <a:extLst>
              <a:ext uri="{FF2B5EF4-FFF2-40B4-BE49-F238E27FC236}">
                <a16:creationId xmlns:a16="http://schemas.microsoft.com/office/drawing/2014/main" id="{959BE47D-20C8-104E-A3FB-DCD3A4EA3F8C}"/>
              </a:ext>
            </a:extLst>
          </p:cNvPr>
          <p:cNvCxnSpPr/>
          <p:nvPr/>
        </p:nvCxnSpPr>
        <p:spPr bwMode="auto">
          <a:xfrm flipV="1">
            <a:off x="3393508" y="3481958"/>
            <a:ext cx="0" cy="1530169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77" name="직사각형 152">
            <a:extLst>
              <a:ext uri="{FF2B5EF4-FFF2-40B4-BE49-F238E27FC236}">
                <a16:creationId xmlns:a16="http://schemas.microsoft.com/office/drawing/2014/main" id="{1657B6CA-6470-1948-9A07-494CA0196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4312" y="4687835"/>
            <a:ext cx="345214" cy="195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latin typeface="Trebuchet MS" pitchFamily="34" charset="0"/>
              </a:rPr>
              <a:t>450px</a:t>
            </a:r>
            <a:endParaRPr lang="ko-KR" altLang="en-US" sz="800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1825514-AC6C-4A48-BE04-A93DDE95B4CF}"/>
              </a:ext>
            </a:extLst>
          </p:cNvPr>
          <p:cNvSpPr txBox="1"/>
          <p:nvPr/>
        </p:nvSpPr>
        <p:spPr>
          <a:xfrm>
            <a:off x="4373866" y="3711778"/>
            <a:ext cx="9412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1440*1800(</a:t>
            </a:r>
            <a:r>
              <a:rPr lang="ko-KR" alt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원본</a:t>
            </a:r>
            <a:r>
              <a:rPr lang="en-US" altLang="ko-KR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)</a:t>
            </a:r>
            <a:endParaRPr lang="ko-KR" alt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926D8E2-3F17-554D-9976-2D7DDFE7FDD3}"/>
              </a:ext>
            </a:extLst>
          </p:cNvPr>
          <p:cNvSpPr txBox="1"/>
          <p:nvPr/>
        </p:nvSpPr>
        <p:spPr>
          <a:xfrm>
            <a:off x="1174534" y="4159635"/>
            <a:ext cx="8322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720*900(</a:t>
            </a:r>
            <a:r>
              <a:rPr lang="ko-KR" alt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원본</a:t>
            </a:r>
            <a:r>
              <a:rPr lang="en-US" altLang="ko-KR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)</a:t>
            </a:r>
            <a:endParaRPr lang="ko-KR" alt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FF5522F-46F7-0B4F-8877-A42416DC9EF8}"/>
              </a:ext>
            </a:extLst>
          </p:cNvPr>
          <p:cNvSpPr txBox="1"/>
          <p:nvPr/>
        </p:nvSpPr>
        <p:spPr>
          <a:xfrm>
            <a:off x="2477749" y="4159635"/>
            <a:ext cx="8322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720*900(</a:t>
            </a:r>
            <a:r>
              <a:rPr lang="ko-KR" alt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원본</a:t>
            </a:r>
            <a:r>
              <a:rPr lang="en-US" altLang="ko-KR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)</a:t>
            </a:r>
            <a:endParaRPr lang="ko-KR" alt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B7DC510-11A5-6A4E-8E81-4D4A4EBC07E7}"/>
              </a:ext>
            </a:extLst>
          </p:cNvPr>
          <p:cNvSpPr txBox="1"/>
          <p:nvPr/>
        </p:nvSpPr>
        <p:spPr>
          <a:xfrm>
            <a:off x="2349102" y="3045043"/>
            <a:ext cx="8867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1440*900(</a:t>
            </a:r>
            <a:r>
              <a:rPr lang="ko-KR" alt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원본</a:t>
            </a:r>
            <a:r>
              <a:rPr lang="en-US" altLang="ko-KR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)</a:t>
            </a:r>
            <a:endParaRPr lang="ko-KR" alt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83" name="제목 1">
            <a:extLst>
              <a:ext uri="{FF2B5EF4-FFF2-40B4-BE49-F238E27FC236}">
                <a16:creationId xmlns:a16="http://schemas.microsoft.com/office/drawing/2014/main" id="{921A36B8-4CB5-9846-B51C-BB492589CF36}"/>
              </a:ext>
            </a:extLst>
          </p:cNvPr>
          <p:cNvSpPr txBox="1">
            <a:spLocks/>
          </p:cNvSpPr>
          <p:nvPr/>
        </p:nvSpPr>
        <p:spPr>
          <a:xfrm>
            <a:off x="2239838" y="4734145"/>
            <a:ext cx="1177085" cy="35345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kumimoji="0" lang="en-US" altLang="ko-KR" sz="900" b="1" dirty="0">
                <a:latin typeface="Trebuchet MS" panose="020B0603020202020204" pitchFamily="34" charset="0"/>
                <a:ea typeface="+mn-ea"/>
              </a:rPr>
              <a:t>SHOP </a:t>
            </a:r>
          </a:p>
          <a:p>
            <a:pPr algn="l" fontAlgn="auto">
              <a:spcAft>
                <a:spcPts val="0"/>
              </a:spcAft>
            </a:pPr>
            <a:r>
              <a:rPr kumimoji="0" lang="en-US" altLang="ko-KR" sz="900" b="1" dirty="0">
                <a:latin typeface="Trebuchet MS" panose="020B0603020202020204" pitchFamily="34" charset="0"/>
                <a:ea typeface="+mn-ea"/>
              </a:rPr>
              <a:t>THE COLLECTION</a:t>
            </a:r>
            <a:endParaRPr kumimoji="0" lang="ko-KR" altLang="ko-KR" sz="900" b="1" dirty="0"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85" name="제목 1">
            <a:extLst>
              <a:ext uri="{FF2B5EF4-FFF2-40B4-BE49-F238E27FC236}">
                <a16:creationId xmlns:a16="http://schemas.microsoft.com/office/drawing/2014/main" id="{6E74262B-657D-9B45-A0AD-73D252947B14}"/>
              </a:ext>
            </a:extLst>
          </p:cNvPr>
          <p:cNvSpPr txBox="1">
            <a:spLocks/>
          </p:cNvSpPr>
          <p:nvPr/>
        </p:nvSpPr>
        <p:spPr>
          <a:xfrm>
            <a:off x="7637788" y="3411205"/>
            <a:ext cx="1177085" cy="35345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kumimoji="0" lang="en-US" altLang="ko-KR" sz="900" b="1" dirty="0">
                <a:latin typeface="Trebuchet MS" panose="020B0603020202020204" pitchFamily="34" charset="0"/>
                <a:ea typeface="+mn-ea"/>
              </a:rPr>
              <a:t>SHOP </a:t>
            </a:r>
          </a:p>
          <a:p>
            <a:pPr algn="l" fontAlgn="auto">
              <a:spcAft>
                <a:spcPts val="0"/>
              </a:spcAft>
            </a:pPr>
            <a:r>
              <a:rPr kumimoji="0" lang="en-US" altLang="ko-KR" sz="900" b="1" dirty="0">
                <a:latin typeface="Trebuchet MS" panose="020B0603020202020204" pitchFamily="34" charset="0"/>
                <a:ea typeface="+mn-ea"/>
              </a:rPr>
              <a:t>THE COLLECTION</a:t>
            </a:r>
            <a:endParaRPr kumimoji="0" lang="ko-KR" altLang="ko-KR" sz="900" b="1" dirty="0"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86" name="제목 1">
            <a:extLst>
              <a:ext uri="{FF2B5EF4-FFF2-40B4-BE49-F238E27FC236}">
                <a16:creationId xmlns:a16="http://schemas.microsoft.com/office/drawing/2014/main" id="{BFB69736-402C-7F4F-8F7B-6187BF50F003}"/>
              </a:ext>
            </a:extLst>
          </p:cNvPr>
          <p:cNvSpPr txBox="1">
            <a:spLocks/>
          </p:cNvSpPr>
          <p:nvPr/>
        </p:nvSpPr>
        <p:spPr>
          <a:xfrm>
            <a:off x="3519700" y="4707872"/>
            <a:ext cx="2157153" cy="35345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kumimoji="0" lang="en-US" altLang="ko-KR" sz="1400" b="1" dirty="0">
                <a:latin typeface="Trebuchet MS" panose="020B0603020202020204" pitchFamily="34" charset="0"/>
                <a:ea typeface="+mn-ea"/>
              </a:rPr>
              <a:t>SHOP THE COLLECTION</a:t>
            </a:r>
            <a:endParaRPr kumimoji="0" lang="ko-KR" altLang="ko-KR" sz="1400" b="1" dirty="0">
              <a:latin typeface="Trebuchet MS" panose="020B060302020202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96836425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0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4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6.xml><?xml version="1.0" encoding="utf-8"?>
<a:theme xmlns:a="http://schemas.openxmlformats.org/drawingml/2006/main" name="5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7.xml><?xml version="1.0" encoding="utf-8"?>
<a:theme xmlns:a="http://schemas.openxmlformats.org/drawingml/2006/main" name="6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8.xml><?xml version="1.0" encoding="utf-8"?>
<a:theme xmlns:a="http://schemas.openxmlformats.org/drawingml/2006/main" name="7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9.xml><?xml version="1.0" encoding="utf-8"?>
<a:theme xmlns:a="http://schemas.openxmlformats.org/drawingml/2006/main" name="8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159596</TotalTime>
  <Words>4701</Words>
  <Application>Microsoft Macintosh PowerPoint</Application>
  <PresentationFormat>와이드스크린</PresentationFormat>
  <Paragraphs>1163</Paragraphs>
  <Slides>21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9</vt:i4>
      </vt:variant>
      <vt:variant>
        <vt:lpstr>슬라이드 제목</vt:lpstr>
      </vt:variant>
      <vt:variant>
        <vt:i4>21</vt:i4>
      </vt:variant>
    </vt:vector>
  </HeadingPairs>
  <TitlesOfParts>
    <vt:vector size="38" baseType="lpstr">
      <vt:lpstr>맑은 고딕</vt:lpstr>
      <vt:lpstr>Tahoma</vt:lpstr>
      <vt:lpstr>나눔고딕</vt:lpstr>
      <vt:lpstr>Trebuchet MS</vt:lpstr>
      <vt:lpstr>굴림</vt:lpstr>
      <vt:lpstr>Times New Roman</vt:lpstr>
      <vt:lpstr>Arial</vt:lpstr>
      <vt:lpstr>Wingdings</vt:lpstr>
      <vt:lpstr>디자인 사용자 지정</vt:lpstr>
      <vt:lpstr>1_디자인 사용자 지정</vt:lpstr>
      <vt:lpstr>2_디자인 사용자 지정</vt:lpstr>
      <vt:lpstr>3_디자인 사용자 지정</vt:lpstr>
      <vt:lpstr>4_디자인 사용자 지정</vt:lpstr>
      <vt:lpstr>5_디자인 사용자 지정</vt:lpstr>
      <vt:lpstr>6_디자인 사용자 지정</vt:lpstr>
      <vt:lpstr>7_디자인 사용자 지정</vt:lpstr>
      <vt:lpstr>8_디자인 사용자 지정</vt:lpstr>
      <vt:lpstr>PowerPoint 프레젠테이션</vt:lpstr>
      <vt:lpstr>Revision History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공통 – 띠배너, 헤더, 푸터, 플로팅 배너</vt:lpstr>
      <vt:lpstr>공통 – 띠배너, 헤더, 푸터, 플로팅 배너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컨버스 마이그레이션</dc:title>
  <dc:creator>홍태원</dc:creator>
  <cp:lastModifiedBy>hong tw</cp:lastModifiedBy>
  <cp:revision>3532</cp:revision>
  <cp:lastPrinted>2018-04-20T01:50:12Z</cp:lastPrinted>
  <dcterms:created xsi:type="dcterms:W3CDTF">2000-02-09T00:56:28Z</dcterms:created>
  <dcterms:modified xsi:type="dcterms:W3CDTF">2019-09-18T08:12:14Z</dcterms:modified>
</cp:coreProperties>
</file>