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9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bookmarkIdSeed="2">
  <p:sldMasterIdLst>
    <p:sldMasterId id="2147486100" r:id="rId1"/>
    <p:sldMasterId id="2147486126" r:id="rId2"/>
    <p:sldMasterId id="2147486131" r:id="rId3"/>
    <p:sldMasterId id="2147486141" r:id="rId4"/>
    <p:sldMasterId id="2147486151" r:id="rId5"/>
    <p:sldMasterId id="2147486161" r:id="rId6"/>
    <p:sldMasterId id="2147486171" r:id="rId7"/>
    <p:sldMasterId id="2147486181" r:id="rId8"/>
    <p:sldMasterId id="2147486191" r:id="rId9"/>
    <p:sldMasterId id="2147486204" r:id="rId10"/>
  </p:sldMasterIdLst>
  <p:notesMasterIdLst>
    <p:notesMasterId r:id="rId57"/>
  </p:notesMasterIdLst>
  <p:handoutMasterIdLst>
    <p:handoutMasterId r:id="rId58"/>
  </p:handoutMasterIdLst>
  <p:sldIdLst>
    <p:sldId id="454" r:id="rId11"/>
    <p:sldId id="508" r:id="rId12"/>
    <p:sldId id="898" r:id="rId13"/>
    <p:sldId id="855" r:id="rId14"/>
    <p:sldId id="803" r:id="rId15"/>
    <p:sldId id="899" r:id="rId16"/>
    <p:sldId id="856" r:id="rId17"/>
    <p:sldId id="857" r:id="rId18"/>
    <p:sldId id="892" r:id="rId19"/>
    <p:sldId id="897" r:id="rId20"/>
    <p:sldId id="858" r:id="rId21"/>
    <p:sldId id="859" r:id="rId22"/>
    <p:sldId id="861" r:id="rId23"/>
    <p:sldId id="863" r:id="rId24"/>
    <p:sldId id="873" r:id="rId25"/>
    <p:sldId id="894" r:id="rId26"/>
    <p:sldId id="865" r:id="rId27"/>
    <p:sldId id="895" r:id="rId28"/>
    <p:sldId id="866" r:id="rId29"/>
    <p:sldId id="864" r:id="rId30"/>
    <p:sldId id="896" r:id="rId31"/>
    <p:sldId id="867" r:id="rId32"/>
    <p:sldId id="868" r:id="rId33"/>
    <p:sldId id="869" r:id="rId34"/>
    <p:sldId id="870" r:id="rId35"/>
    <p:sldId id="871" r:id="rId36"/>
    <p:sldId id="872" r:id="rId37"/>
    <p:sldId id="874" r:id="rId38"/>
    <p:sldId id="900" r:id="rId39"/>
    <p:sldId id="875" r:id="rId40"/>
    <p:sldId id="876" r:id="rId41"/>
    <p:sldId id="893" r:id="rId42"/>
    <p:sldId id="877" r:id="rId43"/>
    <p:sldId id="878" r:id="rId44"/>
    <p:sldId id="879" r:id="rId45"/>
    <p:sldId id="880" r:id="rId46"/>
    <p:sldId id="881" r:id="rId47"/>
    <p:sldId id="882" r:id="rId48"/>
    <p:sldId id="883" r:id="rId49"/>
    <p:sldId id="884" r:id="rId50"/>
    <p:sldId id="885" r:id="rId51"/>
    <p:sldId id="887" r:id="rId52"/>
    <p:sldId id="888" r:id="rId53"/>
    <p:sldId id="889" r:id="rId54"/>
    <p:sldId id="890" r:id="rId55"/>
    <p:sldId id="886" r:id="rId56"/>
  </p:sldIdLst>
  <p:sldSz cx="12192000" cy="6858000"/>
  <p:notesSz cx="10234613" cy="7102475"/>
  <p:embeddedFontLst>
    <p:embeddedFont>
      <p:font typeface="굴림" panose="020B0600000101010101" pitchFamily="34" charset="-127"/>
      <p:regular r:id="rId59"/>
    </p:embeddedFont>
    <p:embeddedFont>
      <p:font typeface="굴림" panose="020B0600000101010101" pitchFamily="34" charset="-127"/>
      <p:regular r:id="rId59"/>
    </p:embeddedFont>
    <p:embeddedFont>
      <p:font typeface="나눔고딕" panose="020D0604000000000000" pitchFamily="34" charset="-127"/>
      <p:regular r:id="rId60"/>
      <p:bold r:id="rId61"/>
    </p:embeddedFont>
    <p:embeddedFont>
      <p:font typeface="맑은 고딕" panose="020B0503020000020004" pitchFamily="34" charset="-127"/>
      <p:regular r:id="rId62"/>
      <p:bold r:id="rId63"/>
    </p:embeddedFont>
    <p:embeddedFont>
      <p:font typeface="Tahoma" panose="020B0604030504040204" pitchFamily="34" charset="0"/>
      <p:regular r:id="rId64"/>
      <p:bold r:id="rId65"/>
    </p:embeddedFont>
    <p:embeddedFont>
      <p:font typeface="Trebuchet MS" panose="020B0703020202090204" pitchFamily="34" charset="0"/>
      <p:regular r:id="rId66"/>
      <p:bold r:id="rId67"/>
      <p:italic r:id="rId68"/>
      <p:boldItalic r:id="rId6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111535-40E0-41FC-A88F-24C4FD7E1DE8}">
          <p14:sldIdLst>
            <p14:sldId id="454"/>
          </p14:sldIdLst>
        </p14:section>
        <p14:section name="History" id="{0402BADA-F096-4FDA-BDD9-5016CD7A820B}">
          <p14:sldIdLst>
            <p14:sldId id="508"/>
            <p14:sldId id="898"/>
          </p14:sldIdLst>
        </p14:section>
        <p14:section name="PC" id="{E1DD4D4B-D6AB-4B8F-848C-07D68516D5AB}">
          <p14:sldIdLst>
            <p14:sldId id="855"/>
            <p14:sldId id="803"/>
            <p14:sldId id="899"/>
            <p14:sldId id="856"/>
            <p14:sldId id="857"/>
            <p14:sldId id="892"/>
            <p14:sldId id="897"/>
            <p14:sldId id="858"/>
            <p14:sldId id="859"/>
            <p14:sldId id="861"/>
            <p14:sldId id="863"/>
            <p14:sldId id="873"/>
            <p14:sldId id="894"/>
            <p14:sldId id="865"/>
            <p14:sldId id="895"/>
            <p14:sldId id="866"/>
            <p14:sldId id="864"/>
            <p14:sldId id="896"/>
            <p14:sldId id="867"/>
            <p14:sldId id="868"/>
            <p14:sldId id="869"/>
            <p14:sldId id="870"/>
            <p14:sldId id="871"/>
            <p14:sldId id="872"/>
          </p14:sldIdLst>
        </p14:section>
        <p14:section name="MC" id="{A7F5617D-8313-8147-99BA-D201FD4EBCD1}">
          <p14:sldIdLst>
            <p14:sldId id="874"/>
            <p14:sldId id="900"/>
            <p14:sldId id="875"/>
            <p14:sldId id="876"/>
            <p14:sldId id="893"/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7"/>
            <p14:sldId id="888"/>
            <p14:sldId id="889"/>
            <p14:sldId id="890"/>
          </p14:sldIdLst>
        </p14:section>
        <p14:section name="EOD" id="{AF748CB0-8BCC-4404-87F8-A334095ACC3A}">
          <p14:sldIdLst>
            <p14:sldId id="886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4003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2132" userDrawn="1">
          <p15:clr>
            <a:srgbClr val="A4A3A4"/>
          </p15:clr>
        </p15:guide>
        <p15:guide id="20" pos="325" userDrawn="1">
          <p15:clr>
            <a:srgbClr val="A4A3A4"/>
          </p15:clr>
        </p15:guide>
        <p15:guide id="21" pos="7355" userDrawn="1">
          <p15:clr>
            <a:srgbClr val="A4A3A4"/>
          </p15:clr>
        </p15:guide>
        <p15:guide id="22" orient="horz" pos="34" userDrawn="1">
          <p15:clr>
            <a:srgbClr val="A4A3A4"/>
          </p15:clr>
        </p15:guide>
        <p15:guide id="23" orient="horz" pos="261" userDrawn="1">
          <p15:clr>
            <a:srgbClr val="A4A3A4"/>
          </p15:clr>
        </p15:guide>
        <p15:guide id="24" pos="7100" userDrawn="1">
          <p15:clr>
            <a:srgbClr val="A4A3A4"/>
          </p15:clr>
        </p15:guide>
        <p15:guide id="25" orient="horz" pos="544" userDrawn="1">
          <p15:clr>
            <a:srgbClr val="A4A3A4"/>
          </p15:clr>
        </p15:guide>
        <p15:guide id="26" orient="horz" pos="743" userDrawn="1">
          <p15:clr>
            <a:srgbClr val="A4A3A4"/>
          </p15:clr>
        </p15:guide>
        <p15:guide id="27" pos="3940" userDrawn="1">
          <p15:clr>
            <a:srgbClr val="A4A3A4"/>
          </p15:clr>
        </p15:guide>
        <p15:guide id="28" pos="580" userDrawn="1">
          <p15:clr>
            <a:srgbClr val="A4A3A4"/>
          </p15:clr>
        </p15:guide>
        <p15:guide id="29" pos="1459" userDrawn="1">
          <p15:clr>
            <a:srgbClr val="A4A3A4"/>
          </p15:clr>
        </p15:guide>
        <p15:guide id="30" orient="horz" pos="941" userDrawn="1">
          <p15:clr>
            <a:srgbClr val="A4A3A4"/>
          </p15:clr>
        </p15:guide>
        <p15:guide id="31" orient="horz" pos="147" userDrawn="1">
          <p15:clr>
            <a:srgbClr val="A4A3A4"/>
          </p15:clr>
        </p15:guide>
        <p15:guide id="32" pos="64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 tw" initials="ht" lastIdx="3" clrIdx="0">
    <p:extLst>
      <p:ext uri="{19B8F6BF-5375-455C-9EA6-DF929625EA0E}">
        <p15:presenceInfo xmlns:p15="http://schemas.microsoft.com/office/powerpoint/2012/main" userId="e9081b060257e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F0"/>
    <a:srgbClr val="F4F4F4"/>
    <a:srgbClr val="0066FF"/>
    <a:srgbClr val="FFCC00"/>
    <a:srgbClr val="99CCFF"/>
    <a:srgbClr val="4F81BD"/>
    <a:srgbClr val="000000"/>
    <a:srgbClr val="C7C7C7"/>
    <a:srgbClr val="002C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333" autoAdjust="0"/>
  </p:normalViewPr>
  <p:slideViewPr>
    <p:cSldViewPr>
      <p:cViewPr varScale="1">
        <p:scale>
          <a:sx n="114" d="100"/>
          <a:sy n="114" d="100"/>
        </p:scale>
        <p:origin x="936" y="168"/>
      </p:cViewPr>
      <p:guideLst>
        <p:guide orient="horz" pos="4003"/>
        <p:guide pos="3840"/>
        <p:guide orient="horz" pos="2132"/>
        <p:guide pos="325"/>
        <p:guide pos="7355"/>
        <p:guide orient="horz" pos="34"/>
        <p:guide orient="horz" pos="261"/>
        <p:guide pos="7100"/>
        <p:guide orient="horz" pos="544"/>
        <p:guide orient="horz" pos="743"/>
        <p:guide pos="3940"/>
        <p:guide pos="580"/>
        <p:guide pos="1459"/>
        <p:guide orient="horz" pos="941"/>
        <p:guide orient="horz" pos="147"/>
        <p:guide pos="6477"/>
      </p:guideLst>
    </p:cSldViewPr>
  </p:slideViewPr>
  <p:outlineViewPr>
    <p:cViewPr>
      <p:scale>
        <a:sx n="33" d="100"/>
        <a:sy n="33" d="100"/>
      </p:scale>
      <p:origin x="0" y="-13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1776" y="176"/>
      </p:cViewPr>
      <p:guideLst>
        <p:guide orient="horz" pos="2239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8.fntdata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font" Target="fonts/font3.fntdata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font" Target="fonts/font4.fntdata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481714" cy="3828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3907" tIns="46952" rIns="93907" bIns="46952" numCol="1" anchor="ctr" anchorCtr="0" compatLnSpc="1">
            <a:prstTxWarp prst="textNoShape">
              <a:avLst/>
            </a:prstTxWarp>
          </a:bodyPr>
          <a:lstStyle>
            <a:lvl1pPr defTabSz="941105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59033" y="1"/>
            <a:ext cx="4351459" cy="3828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3907" tIns="46952" rIns="93907" bIns="46952" numCol="1" anchor="ctr" anchorCtr="0" compatLnSpc="1">
            <a:prstTxWarp prst="textNoShape">
              <a:avLst/>
            </a:prstTxWarp>
          </a:bodyPr>
          <a:lstStyle>
            <a:lvl1pPr algn="r" defTabSz="941105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2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57352"/>
            <a:ext cx="4481714" cy="3314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3907" tIns="46952" rIns="93907" bIns="46952" numCol="1" anchor="b" anchorCtr="0" compatLnSpc="1">
            <a:prstTxWarp prst="textNoShape">
              <a:avLst/>
            </a:prstTxWarp>
          </a:bodyPr>
          <a:lstStyle>
            <a:lvl1pPr defTabSz="941105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2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59033" y="6757352"/>
            <a:ext cx="4351459" cy="3314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3907" tIns="46952" rIns="93907" bIns="46952" numCol="1" anchor="b" anchorCtr="0" compatLnSpc="1">
            <a:prstTxWarp prst="textNoShape">
              <a:avLst/>
            </a:prstTxWarp>
          </a:bodyPr>
          <a:lstStyle>
            <a:lvl1pPr algn="r" defTabSz="941105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BD5B8FE-EACA-4CF3-9BC8-1454814AB96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8443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452768" cy="333696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5264" tIns="47634" rIns="95264" bIns="47634" numCol="1" anchor="t" anchorCtr="0" compatLnSpc="1">
            <a:prstTxWarp prst="textNoShape">
              <a:avLst/>
            </a:prstTxWarp>
          </a:bodyPr>
          <a:lstStyle>
            <a:lvl1pPr defTabSz="954268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59033" y="1"/>
            <a:ext cx="4322514" cy="333696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5264" tIns="47634" rIns="95264" bIns="47634" numCol="1" anchor="t" anchorCtr="0" compatLnSpc="1">
            <a:prstTxWarp prst="textNoShape">
              <a:avLst/>
            </a:prstTxWarp>
          </a:bodyPr>
          <a:lstStyle>
            <a:lvl1pPr algn="r" defTabSz="954268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11463" y="552450"/>
            <a:ext cx="4700587" cy="264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03853" y="3358677"/>
            <a:ext cx="7494448" cy="3198684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5264" tIns="47634" rIns="95264" bIns="47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23068"/>
            <a:ext cx="4452768" cy="386264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5264" tIns="47634" rIns="95264" bIns="47634" numCol="1" anchor="b" anchorCtr="0" compatLnSpc="1">
            <a:prstTxWarp prst="textNoShape">
              <a:avLst/>
            </a:prstTxWarp>
          </a:bodyPr>
          <a:lstStyle>
            <a:lvl1pPr defTabSz="954268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59033" y="6723068"/>
            <a:ext cx="4322514" cy="386264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5264" tIns="47634" rIns="95264" bIns="47634" numCol="1" anchor="b" anchorCtr="0" compatLnSpc="1">
            <a:prstTxWarp prst="textNoShape">
              <a:avLst/>
            </a:prstTxWarp>
          </a:bodyPr>
          <a:lstStyle>
            <a:lvl1pPr algn="r" defTabSz="954268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5219502D-FE83-4BCC-B71D-3FA7A41BE7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995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331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165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870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/>
              <a:t>컨버스</a:t>
            </a:r>
            <a:r>
              <a:rPr lang="ko-KR" altLang="en-US" sz="4000" b="1" dirty="0"/>
              <a:t> </a:t>
            </a:r>
            <a:r>
              <a:rPr lang="ko-KR" altLang="en-US" sz="4000" b="1" dirty="0" err="1"/>
              <a:t>마이그레이션</a:t>
            </a:r>
            <a:r>
              <a:rPr lang="ko-KR" altLang="en-US" sz="4000" b="1" dirty="0"/>
              <a:t> 구축 </a:t>
            </a:r>
            <a:endParaRPr lang="en-US" altLang="ko-KR" sz="4000" b="1" dirty="0"/>
          </a:p>
          <a:p>
            <a:pPr algn="ctr"/>
            <a:r>
              <a:rPr lang="ko-KR" altLang="en-US" sz="4000" b="1" dirty="0"/>
              <a:t>화면설계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65357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2305675"/>
            <a:ext cx="12192000" cy="1814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467" b="1" dirty="0"/>
          </a:p>
        </p:txBody>
      </p:sp>
    </p:spTree>
    <p:extLst>
      <p:ext uri="{BB962C8B-B14F-4D97-AF65-F5344CB8AC3E}">
        <p14:creationId xmlns:p14="http://schemas.microsoft.com/office/powerpoint/2010/main" val="179372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3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0"/>
            <a:ext cx="107790" cy="3635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32" y="6642212"/>
            <a:ext cx="1125417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65000" tIns="65000" rIns="65000" bIns="65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902" b="1">
                <a:solidFill>
                  <a:schemeClr val="tx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902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4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639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812" b="1" dirty="0">
                <a:solidFill>
                  <a:schemeClr val="tx1"/>
                </a:solidFill>
                <a:latin typeface="+mn-ea"/>
                <a:ea typeface="+mn-ea"/>
              </a:rPr>
              <a:t>Project</a:t>
            </a:r>
            <a:r>
              <a:rPr lang="en-US" altLang="ko-KR" sz="812" b="1" baseline="0" dirty="0">
                <a:solidFill>
                  <a:schemeClr val="tx1"/>
                </a:solidFill>
                <a:latin typeface="+mn-ea"/>
                <a:ea typeface="+mn-ea"/>
              </a:rPr>
              <a:t> VENUS</a:t>
            </a:r>
            <a:endParaRPr lang="ko-KR" altLang="en-US" sz="812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4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639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812" b="0" dirty="0">
                <a:solidFill>
                  <a:schemeClr val="bg1"/>
                </a:solidFill>
                <a:latin typeface="+mn-ea"/>
                <a:ea typeface="+mn-ea"/>
              </a:rPr>
              <a:t>Project NFYO</a:t>
            </a:r>
            <a:endParaRPr lang="ko-KR" altLang="en-US" sz="812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9973355" y="-3226"/>
            <a:ext cx="107790" cy="363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" y="-3226"/>
            <a:ext cx="9952538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95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35349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11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ea typeface="Tahoma" pitchFamily="34" charset="0"/>
              </a:rPr>
              <a:t>page :</a:t>
            </a:r>
            <a:r>
              <a:rPr lang="en-US" altLang="ko-KR" b="1"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90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33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53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1230117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3070633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1142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63851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828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0" dirty="0">
                <a:solidFill>
                  <a:schemeClr val="bg1"/>
                </a:solidFill>
                <a:latin typeface="+mn-ea"/>
                <a:ea typeface="+mn-ea"/>
              </a:rPr>
              <a:t>Project NFYO</a:t>
            </a:r>
            <a:endParaRPr lang="ko-KR" altLang="en-US" sz="9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schemeClr val="bg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050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2821266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715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886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46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4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239BE81E-AEFB-45FB-8434-AF81A657FFF4}"/>
              </a:ext>
            </a:extLst>
          </p:cNvPr>
          <p:cNvSpPr txBox="1">
            <a:spLocks/>
          </p:cNvSpPr>
          <p:nvPr userDrawn="1"/>
        </p:nvSpPr>
        <p:spPr>
          <a:xfrm>
            <a:off x="11213125" y="3232157"/>
            <a:ext cx="738555" cy="214313"/>
          </a:xfrm>
          <a:prstGeom prst="rect">
            <a:avLst/>
          </a:prstGeom>
        </p:spPr>
        <p:txBody>
          <a:bodyPr lIns="107973" tIns="53988" rIns="107973" bIns="5398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1pPr>
            <a:lvl2pPr marL="539750" indent="-8255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2pPr>
            <a:lvl3pPr marL="1079500" indent="-1651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3pPr>
            <a:lvl4pPr marL="1619250" indent="-24765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4pPr>
            <a:lvl5pPr marL="2159000" indent="-330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80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7456470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9004209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930E66-8AA0-4851-87D1-90951E669056}"/>
              </a:ext>
            </a:extLst>
          </p:cNvPr>
          <p:cNvGrpSpPr/>
          <p:nvPr userDrawn="1"/>
        </p:nvGrpSpPr>
        <p:grpSpPr>
          <a:xfrm>
            <a:off x="9282275" y="763211"/>
            <a:ext cx="2735836" cy="5788409"/>
            <a:chOff x="6838950" y="763206"/>
            <a:chExt cx="2925763" cy="57884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D85541D-54BF-463C-9714-9094B049F2D2}"/>
                </a:ext>
              </a:extLst>
            </p:cNvPr>
            <p:cNvSpPr/>
            <p:nvPr userDrawn="1"/>
          </p:nvSpPr>
          <p:spPr bwMode="auto">
            <a:xfrm>
              <a:off x="6838950" y="763206"/>
              <a:ext cx="2925763" cy="578840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CCEC-6612-46A0-A2EA-D8282C0AC2C8}"/>
                </a:ext>
              </a:extLst>
            </p:cNvPr>
            <p:cNvSpPr/>
            <p:nvPr userDrawn="1"/>
          </p:nvSpPr>
          <p:spPr bwMode="auto">
            <a:xfrm>
              <a:off x="6838950" y="763206"/>
              <a:ext cx="2925763" cy="361947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9279705" y="763203"/>
            <a:ext cx="410308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6740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178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7723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45070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122139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schemeClr val="bg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239BE81E-AEFB-45FB-8434-AF81A657FFF4}"/>
              </a:ext>
            </a:extLst>
          </p:cNvPr>
          <p:cNvSpPr txBox="1">
            <a:spLocks/>
          </p:cNvSpPr>
          <p:nvPr userDrawn="1"/>
        </p:nvSpPr>
        <p:spPr>
          <a:xfrm>
            <a:off x="11213125" y="3232157"/>
            <a:ext cx="738555" cy="214313"/>
          </a:xfrm>
          <a:prstGeom prst="rect">
            <a:avLst/>
          </a:prstGeom>
        </p:spPr>
        <p:txBody>
          <a:bodyPr lIns="107973" tIns="53988" rIns="107973" bIns="5398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1pPr>
            <a:lvl2pPr marL="539750" indent="-8255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2pPr>
            <a:lvl3pPr marL="1079500" indent="-1651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3pPr>
            <a:lvl4pPr marL="1619250" indent="-24765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4pPr>
            <a:lvl5pPr marL="2159000" indent="-330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80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9929590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9004209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930E66-8AA0-4851-87D1-90951E669056}"/>
              </a:ext>
            </a:extLst>
          </p:cNvPr>
          <p:cNvGrpSpPr/>
          <p:nvPr userDrawn="1"/>
        </p:nvGrpSpPr>
        <p:grpSpPr>
          <a:xfrm>
            <a:off x="9282275" y="763211"/>
            <a:ext cx="2735836" cy="5788409"/>
            <a:chOff x="6838950" y="763206"/>
            <a:chExt cx="2925763" cy="57884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D85541D-54BF-463C-9714-9094B049F2D2}"/>
                </a:ext>
              </a:extLst>
            </p:cNvPr>
            <p:cNvSpPr/>
            <p:nvPr userDrawn="1"/>
          </p:nvSpPr>
          <p:spPr bwMode="auto">
            <a:xfrm>
              <a:off x="6838950" y="763206"/>
              <a:ext cx="2925763" cy="578840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CCEC-6612-46A0-A2EA-D8282C0AC2C8}"/>
                </a:ext>
              </a:extLst>
            </p:cNvPr>
            <p:cNvSpPr/>
            <p:nvPr userDrawn="1"/>
          </p:nvSpPr>
          <p:spPr bwMode="auto">
            <a:xfrm>
              <a:off x="6838950" y="763206"/>
              <a:ext cx="2925763" cy="361947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9279705" y="763203"/>
            <a:ext cx="410308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9567217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459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46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1250367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37312191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70029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233139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23561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21175439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1004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9800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6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ko-KR" altLang="en-US" sz="2800" b="0" dirty="0">
                <a:solidFill>
                  <a:srgbClr val="FF0000"/>
                </a:solidFill>
                <a:latin typeface="+mn-ea"/>
                <a:ea typeface="+mn-ea"/>
              </a:rPr>
              <a:t>＊</a:t>
            </a:r>
            <a:r>
              <a:rPr lang="ko-KR" altLang="en-US" sz="2800" b="0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schemeClr val="tx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Project</a:t>
            </a:r>
            <a:r>
              <a:rPr lang="en-US" altLang="ko-KR" sz="900" b="1" baseline="0" dirty="0">
                <a:solidFill>
                  <a:schemeClr val="tx1"/>
                </a:solidFill>
                <a:latin typeface="+mn-ea"/>
                <a:ea typeface="+mn-ea"/>
              </a:rPr>
              <a:t> NFYO</a:t>
            </a:r>
            <a:endParaRPr lang="ko-KR" altLang="en-US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9964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0936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23848952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12562961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91487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18725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979461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6954403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8674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48755195"/>
              </p:ext>
            </p:extLst>
          </p:nvPr>
        </p:nvGraphicFramePr>
        <p:xfrm>
          <a:off x="203995" y="125414"/>
          <a:ext cx="11877021" cy="562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9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103">
                  <a:extLst>
                    <a:ext uri="{9D8B030D-6E8A-4147-A177-3AD203B41FA5}">
                      <a16:colId xmlns:a16="http://schemas.microsoft.com/office/drawing/2014/main" val="648608804"/>
                    </a:ext>
                  </a:extLst>
                </a:gridCol>
                <a:gridCol w="1579938">
                  <a:extLst>
                    <a:ext uri="{9D8B030D-6E8A-4147-A177-3AD203B41FA5}">
                      <a16:colId xmlns:a16="http://schemas.microsoft.com/office/drawing/2014/main" val="1595300010"/>
                    </a:ext>
                  </a:extLst>
                </a:gridCol>
                <a:gridCol w="949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NFYO_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물류이관 및 매장택배 구축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화면코드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3996" y="773705"/>
            <a:ext cx="9049278" cy="58349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460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23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44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schemeClr val="tx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Project</a:t>
            </a:r>
            <a:r>
              <a:rPr lang="en-US" altLang="ko-KR" sz="900" b="1" baseline="0" dirty="0">
                <a:solidFill>
                  <a:schemeClr val="tx1"/>
                </a:solidFill>
                <a:latin typeface="+mn-ea"/>
                <a:ea typeface="+mn-ea"/>
              </a:rPr>
              <a:t> NFYO</a:t>
            </a:r>
            <a:endParaRPr lang="ko-KR" altLang="en-US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347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8129766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17213493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81935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04280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14043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1722203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6264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8959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581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3350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5434893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334928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+mn-ea"/>
                <a:ea typeface="+mn-ea"/>
              </a:rPr>
              <a:t>Project</a:t>
            </a:r>
            <a:r>
              <a:rPr lang="en-US" altLang="ko-KR" sz="1800" b="1" baseline="0" dirty="0">
                <a:latin typeface="+mn-ea"/>
                <a:ea typeface="+mn-ea"/>
              </a:rPr>
              <a:t> NFYO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05642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14811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482670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82781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36485655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07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6519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133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730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3911043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3492498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252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40862532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96862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42022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22318648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493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0416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1"/>
            <a:ext cx="12192000" cy="21376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27" dirty="0"/>
              <a:t>Project NFYO</a:t>
            </a:r>
          </a:p>
          <a:p>
            <a:pPr algn="ctr"/>
            <a:br>
              <a:rPr lang="en-US" altLang="ko-KR" sz="902" b="1" dirty="0"/>
            </a:br>
            <a:r>
              <a:rPr lang="ko-KR" altLang="en-US" sz="3611" b="1" dirty="0" err="1"/>
              <a:t>서비스사항</a:t>
            </a:r>
            <a:r>
              <a:rPr lang="ko-KR" altLang="en-US" sz="3611" b="1" dirty="0"/>
              <a:t> 구체화</a:t>
            </a:r>
            <a:endParaRPr lang="en-US" altLang="ko-KR" sz="3611" b="1" dirty="0"/>
          </a:p>
        </p:txBody>
      </p:sp>
    </p:spTree>
    <p:extLst>
      <p:ext uri="{BB962C8B-B14F-4D97-AF65-F5344CB8AC3E}">
        <p14:creationId xmlns:p14="http://schemas.microsoft.com/office/powerpoint/2010/main" val="4229703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2305675"/>
            <a:ext cx="12192000" cy="1814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467" b="1" dirty="0"/>
          </a:p>
        </p:txBody>
      </p:sp>
    </p:spTree>
    <p:extLst>
      <p:ext uri="{BB962C8B-B14F-4D97-AF65-F5344CB8AC3E}">
        <p14:creationId xmlns:p14="http://schemas.microsoft.com/office/powerpoint/2010/main" val="41241230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3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0"/>
            <a:ext cx="107790" cy="3635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32" y="6642212"/>
            <a:ext cx="1125417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65000" tIns="65000" rIns="65000" bIns="65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902" b="1">
                <a:solidFill>
                  <a:schemeClr val="tx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902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4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639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812" b="1" dirty="0">
                <a:solidFill>
                  <a:schemeClr val="tx1"/>
                </a:solidFill>
                <a:latin typeface="+mn-ea"/>
                <a:ea typeface="+mn-ea"/>
              </a:rPr>
              <a:t>Project</a:t>
            </a:r>
            <a:r>
              <a:rPr lang="en-US" altLang="ko-KR" sz="812" b="1" baseline="0" dirty="0">
                <a:solidFill>
                  <a:schemeClr val="tx1"/>
                </a:solidFill>
                <a:latin typeface="+mn-ea"/>
                <a:ea typeface="+mn-ea"/>
              </a:rPr>
              <a:t> VENUS</a:t>
            </a:r>
            <a:endParaRPr lang="ko-KR" altLang="en-US" sz="812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4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639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812" b="0" dirty="0">
                <a:solidFill>
                  <a:schemeClr val="bg1"/>
                </a:solidFill>
                <a:latin typeface="+mn-ea"/>
                <a:ea typeface="+mn-ea"/>
              </a:rPr>
              <a:t>Project NFYO</a:t>
            </a:r>
            <a:endParaRPr lang="ko-KR" altLang="en-US" sz="812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9973355" y="-3226"/>
            <a:ext cx="107790" cy="363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" y="-3226"/>
            <a:ext cx="9952538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95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822072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1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958" b="1" dirty="0"/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376566937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ea typeface="Tahoma" pitchFamily="34" charset="0"/>
              </a:rPr>
              <a:t>page :</a:t>
            </a:r>
            <a:r>
              <a:rPr lang="en-US" altLang="ko-KR" b="1"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ea typeface="Tahoma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146203-E19F-A049-AF45-32B8C33C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PLP(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PC)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8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ea typeface="Tahoma" pitchFamily="34" charset="0"/>
              </a:rPr>
              <a:t>page :</a:t>
            </a:r>
            <a:r>
              <a:rPr lang="en-US" altLang="ko-KR" b="1"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09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1"/>
            <a:ext cx="12192000" cy="21376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27" dirty="0"/>
              <a:t>Project NFYO</a:t>
            </a:r>
          </a:p>
          <a:p>
            <a:pPr algn="ctr"/>
            <a:br>
              <a:rPr lang="en-US" altLang="ko-KR" sz="902" b="1" dirty="0"/>
            </a:br>
            <a:r>
              <a:rPr lang="ko-KR" altLang="en-US" sz="3611" b="1" dirty="0" err="1"/>
              <a:t>서비스사항</a:t>
            </a:r>
            <a:r>
              <a:rPr lang="ko-KR" altLang="en-US" sz="3611" b="1" dirty="0"/>
              <a:t> 구체화</a:t>
            </a:r>
            <a:endParaRPr lang="en-US" altLang="ko-KR" sz="3611" b="1" dirty="0"/>
          </a:p>
        </p:txBody>
      </p:sp>
    </p:spTree>
    <p:extLst>
      <p:ext uri="{BB962C8B-B14F-4D97-AF65-F5344CB8AC3E}">
        <p14:creationId xmlns:p14="http://schemas.microsoft.com/office/powerpoint/2010/main" val="134648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/>
          <p:cNvSpPr>
            <a:spLocks noChangeArrowheads="1"/>
          </p:cNvSpPr>
          <p:nvPr userDrawn="1"/>
        </p:nvSpPr>
        <p:spPr bwMode="auto">
          <a:xfrm>
            <a:off x="10191455" y="6500018"/>
            <a:ext cx="1764323" cy="35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kumimoji="1" lang="en-US" altLang="ko-KR" sz="1200" dirty="0">
                <a:solidFill>
                  <a:srgbClr val="808080"/>
                </a:solidFill>
                <a:latin typeface="Trebuchet MS" pitchFamily="34" charset="0"/>
                <a:ea typeface="굴림" pitchFamily="50" charset="-127"/>
              </a:rPr>
              <a:t>I </a:t>
            </a:r>
            <a:r>
              <a:rPr kumimoji="1" lang="en-US" altLang="ko-KR" sz="1200" dirty="0">
                <a:solidFill>
                  <a:srgbClr val="808080"/>
                </a:solidFill>
                <a:latin typeface="Trebuchet MS" pitchFamily="34" charset="0"/>
                <a:ea typeface="HY견고딕" pitchFamily="18" charset="-127"/>
              </a:rPr>
              <a:t> </a:t>
            </a:r>
            <a:fld id="{A469E167-009D-4B6B-9C78-6152F26E1666}" type="slidenum">
              <a:rPr kumimoji="1" lang="en-US" altLang="ko-KR" sz="1200">
                <a:solidFill>
                  <a:srgbClr val="808080"/>
                </a:solidFill>
                <a:latin typeface="Trebuchet MS" pitchFamily="34" charset="0"/>
                <a:ea typeface="HY견고딕" pitchFamily="18" charset="-127"/>
              </a:rPr>
              <a:pPr algn="r"/>
              <a:t>‹#›</a:t>
            </a:fld>
            <a:endParaRPr kumimoji="1" lang="en-US" altLang="ko-KR" sz="1100" dirty="0">
              <a:solidFill>
                <a:srgbClr val="80808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7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12" r:id="rId1"/>
    <p:sldLayoutId id="2147486113" r:id="rId2"/>
    <p:sldLayoutId id="2147486118" r:id="rId3"/>
    <p:sldLayoutId id="2147486114" r:id="rId4"/>
    <p:sldLayoutId id="2147486115" r:id="rId5"/>
    <p:sldLayoutId id="2147486116" r:id="rId6"/>
    <p:sldLayoutId id="2147486117" r:id="rId7"/>
    <p:sldLayoutId id="2147486120" r:id="rId8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7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05" r:id="rId1"/>
    <p:sldLayoutId id="2147486206" r:id="rId2"/>
    <p:sldLayoutId id="2147486207" r:id="rId3"/>
    <p:sldLayoutId id="2147486208" r:id="rId4"/>
    <p:sldLayoutId id="2147486209" r:id="rId5"/>
  </p:sldLayoutIdLst>
  <p:hf sldNum="0" hdr="0" ftr="0" dt="0"/>
  <p:txStyles>
    <p:titleStyle>
      <a:lvl1pPr algn="ctr" defTabSz="825463" rtl="0" eaLnBrk="1" latinLnBrk="1" hangingPunct="1">
        <a:spcBef>
          <a:spcPct val="0"/>
        </a:spcBef>
        <a:buNone/>
        <a:defRPr sz="39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49" indent="-309549" algn="l" defTabSz="825463" rtl="0" eaLnBrk="1" latinLnBrk="1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1pPr>
      <a:lvl2pPr marL="670688" indent="-257957" algn="l" defTabSz="825463" rtl="0" eaLnBrk="1" latinLnBrk="1" hangingPunct="1">
        <a:spcBef>
          <a:spcPct val="20000"/>
        </a:spcBef>
        <a:buFont typeface="Arial" pitchFamily="34" charset="0"/>
        <a:buChar char="–"/>
        <a:defRPr sz="2527" kern="1200">
          <a:solidFill>
            <a:schemeClr val="tx1"/>
          </a:solidFill>
          <a:latin typeface="+mn-lt"/>
          <a:ea typeface="+mn-ea"/>
          <a:cs typeface="+mn-cs"/>
        </a:defRPr>
      </a:lvl2pPr>
      <a:lvl3pPr marL="1031828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444559" indent="-206365" algn="l" defTabSz="825463" rtl="0" eaLnBrk="1" latinLnBrk="1" hangingPunct="1">
        <a:spcBef>
          <a:spcPct val="20000"/>
        </a:spcBef>
        <a:buFont typeface="Arial" pitchFamily="34" charset="0"/>
        <a:buChar char="–"/>
        <a:defRPr sz="1806" kern="1200">
          <a:solidFill>
            <a:schemeClr val="tx1"/>
          </a:solidFill>
          <a:latin typeface="+mn-lt"/>
          <a:ea typeface="+mn-ea"/>
          <a:cs typeface="+mn-cs"/>
        </a:defRPr>
      </a:lvl4pPr>
      <a:lvl5pPr marL="1857290" indent="-206365" algn="l" defTabSz="825463" rtl="0" eaLnBrk="1" latinLnBrk="1" hangingPunct="1">
        <a:spcBef>
          <a:spcPct val="20000"/>
        </a:spcBef>
        <a:buFont typeface="Arial" pitchFamily="34" charset="0"/>
        <a:buChar char="»"/>
        <a:defRPr sz="1806" kern="1200">
          <a:solidFill>
            <a:schemeClr val="tx1"/>
          </a:solidFill>
          <a:latin typeface="+mn-lt"/>
          <a:ea typeface="+mn-ea"/>
          <a:cs typeface="+mn-cs"/>
        </a:defRPr>
      </a:lvl5pPr>
      <a:lvl6pPr marL="2270021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6pPr>
      <a:lvl7pPr marL="2682752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7pPr>
      <a:lvl8pPr marL="3095484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8pPr>
      <a:lvl9pPr marL="3508213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12731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25463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38193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50924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63656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76387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89118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301849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05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27" r:id="rId1"/>
    <p:sldLayoutId id="2147486128" r:id="rId2"/>
    <p:sldLayoutId id="2147486129" r:id="rId3"/>
    <p:sldLayoutId id="2147486130" r:id="rId4"/>
    <p:sldLayoutId id="2147486203" r:id="rId5"/>
  </p:sldLayoutIdLst>
  <p:hf sldNum="0" hdr="0" ftr="0" dt="0"/>
  <p:txStyles>
    <p:titleStyle>
      <a:lvl1pPr algn="ctr" defTabSz="825463" rtl="0" eaLnBrk="1" latinLnBrk="1" hangingPunct="1">
        <a:spcBef>
          <a:spcPct val="0"/>
        </a:spcBef>
        <a:buNone/>
        <a:defRPr sz="39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49" indent="-309549" algn="l" defTabSz="825463" rtl="0" eaLnBrk="1" latinLnBrk="1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1pPr>
      <a:lvl2pPr marL="670688" indent="-257957" algn="l" defTabSz="825463" rtl="0" eaLnBrk="1" latinLnBrk="1" hangingPunct="1">
        <a:spcBef>
          <a:spcPct val="20000"/>
        </a:spcBef>
        <a:buFont typeface="Arial" pitchFamily="34" charset="0"/>
        <a:buChar char="–"/>
        <a:defRPr sz="2527" kern="1200">
          <a:solidFill>
            <a:schemeClr val="tx1"/>
          </a:solidFill>
          <a:latin typeface="+mn-lt"/>
          <a:ea typeface="+mn-ea"/>
          <a:cs typeface="+mn-cs"/>
        </a:defRPr>
      </a:lvl2pPr>
      <a:lvl3pPr marL="1031828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444559" indent="-206365" algn="l" defTabSz="825463" rtl="0" eaLnBrk="1" latinLnBrk="1" hangingPunct="1">
        <a:spcBef>
          <a:spcPct val="20000"/>
        </a:spcBef>
        <a:buFont typeface="Arial" pitchFamily="34" charset="0"/>
        <a:buChar char="–"/>
        <a:defRPr sz="1806" kern="1200">
          <a:solidFill>
            <a:schemeClr val="tx1"/>
          </a:solidFill>
          <a:latin typeface="+mn-lt"/>
          <a:ea typeface="+mn-ea"/>
          <a:cs typeface="+mn-cs"/>
        </a:defRPr>
      </a:lvl4pPr>
      <a:lvl5pPr marL="1857290" indent="-206365" algn="l" defTabSz="825463" rtl="0" eaLnBrk="1" latinLnBrk="1" hangingPunct="1">
        <a:spcBef>
          <a:spcPct val="20000"/>
        </a:spcBef>
        <a:buFont typeface="Arial" pitchFamily="34" charset="0"/>
        <a:buChar char="»"/>
        <a:defRPr sz="1806" kern="1200">
          <a:solidFill>
            <a:schemeClr val="tx1"/>
          </a:solidFill>
          <a:latin typeface="+mn-lt"/>
          <a:ea typeface="+mn-ea"/>
          <a:cs typeface="+mn-cs"/>
        </a:defRPr>
      </a:lvl5pPr>
      <a:lvl6pPr marL="2270021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6pPr>
      <a:lvl7pPr marL="2682752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7pPr>
      <a:lvl8pPr marL="3095484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8pPr>
      <a:lvl9pPr marL="3508213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12731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25463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38193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50924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63656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76387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89118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301849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45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32" r:id="rId1"/>
    <p:sldLayoutId id="2147486133" r:id="rId2"/>
    <p:sldLayoutId id="2147486134" r:id="rId3"/>
    <p:sldLayoutId id="2147486135" r:id="rId4"/>
    <p:sldLayoutId id="2147486136" r:id="rId5"/>
    <p:sldLayoutId id="2147486137" r:id="rId6"/>
    <p:sldLayoutId id="2147486138" r:id="rId7"/>
    <p:sldLayoutId id="2147486139" r:id="rId8"/>
    <p:sldLayoutId id="2147486140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80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2" r:id="rId1"/>
    <p:sldLayoutId id="2147486143" r:id="rId2"/>
    <p:sldLayoutId id="2147486144" r:id="rId3"/>
    <p:sldLayoutId id="2147486145" r:id="rId4"/>
    <p:sldLayoutId id="2147486146" r:id="rId5"/>
    <p:sldLayoutId id="2147486147" r:id="rId6"/>
    <p:sldLayoutId id="2147486148" r:id="rId7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66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52" r:id="rId1"/>
    <p:sldLayoutId id="2147486153" r:id="rId2"/>
    <p:sldLayoutId id="2147486154" r:id="rId3"/>
    <p:sldLayoutId id="2147486155" r:id="rId4"/>
    <p:sldLayoutId id="2147486156" r:id="rId5"/>
    <p:sldLayoutId id="2147486157" r:id="rId6"/>
    <p:sldLayoutId id="2147486158" r:id="rId7"/>
    <p:sldLayoutId id="2147486159" r:id="rId8"/>
    <p:sldLayoutId id="2147486160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60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62" r:id="rId1"/>
    <p:sldLayoutId id="2147486163" r:id="rId2"/>
    <p:sldLayoutId id="2147486164" r:id="rId3"/>
    <p:sldLayoutId id="2147486165" r:id="rId4"/>
    <p:sldLayoutId id="2147486166" r:id="rId5"/>
    <p:sldLayoutId id="2147486167" r:id="rId6"/>
    <p:sldLayoutId id="2147486168" r:id="rId7"/>
    <p:sldLayoutId id="2147486170" r:id="rId8"/>
    <p:sldLayoutId id="2147486201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43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72" r:id="rId1"/>
    <p:sldLayoutId id="2147486173" r:id="rId2"/>
    <p:sldLayoutId id="2147486174" r:id="rId3"/>
    <p:sldLayoutId id="2147486175" r:id="rId4"/>
    <p:sldLayoutId id="2147486176" r:id="rId5"/>
    <p:sldLayoutId id="2147486177" r:id="rId6"/>
    <p:sldLayoutId id="2147486178" r:id="rId7"/>
    <p:sldLayoutId id="2147486179" r:id="rId8"/>
    <p:sldLayoutId id="2147486180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50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82" r:id="rId1"/>
    <p:sldLayoutId id="2147486183" r:id="rId2"/>
    <p:sldLayoutId id="2147486184" r:id="rId3"/>
    <p:sldLayoutId id="2147486185" r:id="rId4"/>
    <p:sldLayoutId id="2147486186" r:id="rId5"/>
    <p:sldLayoutId id="2147486187" r:id="rId6"/>
    <p:sldLayoutId id="2147486188" r:id="rId7"/>
    <p:sldLayoutId id="2147486189" r:id="rId8"/>
    <p:sldLayoutId id="2147486190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31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2" r:id="rId1"/>
    <p:sldLayoutId id="2147486193" r:id="rId2"/>
    <p:sldLayoutId id="2147486194" r:id="rId3"/>
    <p:sldLayoutId id="2147486195" r:id="rId4"/>
    <p:sldLayoutId id="2147486196" r:id="rId5"/>
    <p:sldLayoutId id="2147486197" r:id="rId6"/>
    <p:sldLayoutId id="2147486198" r:id="rId7"/>
    <p:sldLayoutId id="2147486199" r:id="rId8"/>
    <p:sldLayoutId id="2147486200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51595" y="6489340"/>
            <a:ext cx="630070" cy="31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46063" y="4450865"/>
            <a:ext cx="11699875" cy="2025650"/>
          </a:xfrm>
          <a:prstGeom prst="rect">
            <a:avLst/>
          </a:prstGeom>
        </p:spPr>
        <p:txBody>
          <a:bodyPr/>
          <a:lstStyle>
            <a:lvl1pPr marL="342908" indent="-342908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defTabSz="914423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en-US" altLang="ko-KR" sz="1400" kern="100" dirty="0">
                <a:latin typeface="+mn-ea"/>
                <a:cs typeface="Times New Roman"/>
              </a:rPr>
              <a:t>2019. 12. 06</a:t>
            </a: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en-US" altLang="ko-KR" sz="1400" kern="100" dirty="0">
                <a:latin typeface="+mn-ea"/>
                <a:cs typeface="Times New Roman"/>
              </a:rPr>
              <a:t>Version 0.7</a:t>
            </a: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endParaRPr kumimoji="0" lang="en-US" altLang="ko-KR" sz="1400" kern="100" dirty="0"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endParaRPr kumimoji="0" lang="en-US" altLang="ko-KR" sz="1400" kern="100" dirty="0"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ko-KR" altLang="en-US" sz="1800" b="1" kern="100" dirty="0" err="1">
                <a:latin typeface="+mn-ea"/>
                <a:cs typeface="Times New Roman"/>
              </a:rPr>
              <a:t>발주사</a:t>
            </a:r>
            <a:r>
              <a:rPr kumimoji="0" lang="ko-KR" altLang="en-US" sz="1800" b="1" kern="100" dirty="0">
                <a:latin typeface="+mn-ea"/>
                <a:cs typeface="Times New Roman"/>
              </a:rPr>
              <a:t> </a:t>
            </a:r>
            <a:r>
              <a:rPr kumimoji="0" lang="en-US" altLang="ko-KR" sz="1800" b="1" kern="100" dirty="0">
                <a:latin typeface="+mn-ea"/>
                <a:cs typeface="Times New Roman"/>
              </a:rPr>
              <a:t>: (</a:t>
            </a:r>
            <a:r>
              <a:rPr kumimoji="0" lang="ko-KR" altLang="en-US" sz="1800" b="1" kern="100" dirty="0">
                <a:latin typeface="+mn-ea"/>
                <a:cs typeface="Times New Roman"/>
              </a:rPr>
              <a:t>유</a:t>
            </a:r>
            <a:r>
              <a:rPr kumimoji="0" lang="en-US" altLang="ko-KR" sz="1800" b="1" kern="100" dirty="0">
                <a:latin typeface="+mn-ea"/>
                <a:cs typeface="Times New Roman"/>
              </a:rPr>
              <a:t>)</a:t>
            </a:r>
            <a:r>
              <a:rPr kumimoji="0" lang="ko-KR" altLang="en-US" sz="1800" b="1" kern="100" dirty="0" err="1">
                <a:latin typeface="+mn-ea"/>
                <a:cs typeface="Times New Roman"/>
              </a:rPr>
              <a:t>컨버스코리아</a:t>
            </a:r>
            <a:endParaRPr kumimoji="0" lang="ko-KR" altLang="en-US" sz="1800" b="1" kern="100" dirty="0"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ko-KR" altLang="en-US" sz="1800" b="1" kern="100" dirty="0" err="1">
                <a:latin typeface="+mn-ea"/>
                <a:cs typeface="Times New Roman"/>
              </a:rPr>
              <a:t>수행사</a:t>
            </a:r>
            <a:r>
              <a:rPr kumimoji="0" lang="ko-KR" altLang="en-US" sz="1800" b="1" kern="100" dirty="0">
                <a:latin typeface="+mn-ea"/>
                <a:cs typeface="Times New Roman"/>
              </a:rPr>
              <a:t> </a:t>
            </a:r>
            <a:r>
              <a:rPr kumimoji="0" lang="en-US" altLang="ko-KR" sz="1800" b="1" kern="100" dirty="0">
                <a:latin typeface="+mn-ea"/>
                <a:cs typeface="Times New Roman"/>
              </a:rPr>
              <a:t>: ㈜</a:t>
            </a:r>
            <a:r>
              <a:rPr kumimoji="0" lang="ko-KR" altLang="en-US" sz="1800" b="1" kern="100" dirty="0" err="1">
                <a:latin typeface="+mn-ea"/>
                <a:cs typeface="Times New Roman"/>
              </a:rPr>
              <a:t>에스티컴</a:t>
            </a:r>
            <a:endParaRPr kumimoji="0" lang="ko-KR" altLang="en-US" sz="1800" b="1" kern="100" dirty="0">
              <a:latin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0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60ECDB0-8866-DC41-A072-35FE7BDD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카카오 계정 로그인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4" name="수행의 시작/종료 3">
            <a:extLst>
              <a:ext uri="{FF2B5EF4-FFF2-40B4-BE49-F238E27FC236}">
                <a16:creationId xmlns:a16="http://schemas.microsoft.com/office/drawing/2014/main" id="{8D55BA18-8DC9-FD4B-A19A-46B3E80FA5A9}"/>
              </a:ext>
            </a:extLst>
          </p:cNvPr>
          <p:cNvSpPr/>
          <p:nvPr/>
        </p:nvSpPr>
        <p:spPr>
          <a:xfrm>
            <a:off x="4610835" y="1313765"/>
            <a:ext cx="1620180" cy="450050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컨버스</a:t>
            </a:r>
            <a:r>
              <a:rPr kumimoji="1" lang="ko-KR" altLang="en-US" sz="1000" dirty="0">
                <a:solidFill>
                  <a:schemeClr val="tx1"/>
                </a:solidFill>
              </a:rPr>
              <a:t> 회원가입</a:t>
            </a:r>
          </a:p>
        </p:txBody>
      </p:sp>
      <p:sp>
        <p:nvSpPr>
          <p:cNvPr id="6" name="처리 5">
            <a:extLst>
              <a:ext uri="{FF2B5EF4-FFF2-40B4-BE49-F238E27FC236}">
                <a16:creationId xmlns:a16="http://schemas.microsoft.com/office/drawing/2014/main" id="{521DCA07-B2E7-0B41-B23D-E80CC2267495}"/>
              </a:ext>
            </a:extLst>
          </p:cNvPr>
          <p:cNvSpPr/>
          <p:nvPr/>
        </p:nvSpPr>
        <p:spPr>
          <a:xfrm>
            <a:off x="4498322" y="2071679"/>
            <a:ext cx="1845205" cy="45005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회원정보 입력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50598BED-884D-BE46-8828-28172B05CD37}"/>
              </a:ext>
            </a:extLst>
          </p:cNvPr>
          <p:cNvSpPr/>
          <p:nvPr/>
        </p:nvSpPr>
        <p:spPr>
          <a:xfrm>
            <a:off x="4498322" y="2806101"/>
            <a:ext cx="1845205" cy="45005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가입완료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9072D68D-6DBB-B44D-A2E5-6782984E4DB7}"/>
              </a:ext>
            </a:extLst>
          </p:cNvPr>
          <p:cNvSpPr/>
          <p:nvPr/>
        </p:nvSpPr>
        <p:spPr>
          <a:xfrm>
            <a:off x="7145808" y="3699030"/>
            <a:ext cx="1845205" cy="45005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카카오 계정 로그인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판단 9">
            <a:extLst>
              <a:ext uri="{FF2B5EF4-FFF2-40B4-BE49-F238E27FC236}">
                <a16:creationId xmlns:a16="http://schemas.microsoft.com/office/drawing/2014/main" id="{5B4F6722-957B-884C-AB7B-3D3948872D38}"/>
              </a:ext>
            </a:extLst>
          </p:cNvPr>
          <p:cNvSpPr/>
          <p:nvPr/>
        </p:nvSpPr>
        <p:spPr>
          <a:xfrm>
            <a:off x="8068412" y="4182949"/>
            <a:ext cx="1642681" cy="5324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컨버스계정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연동</a:t>
            </a:r>
            <a:r>
              <a:rPr lang="ko-KR" altLang="en-US" sz="1000" dirty="0" err="1">
                <a:solidFill>
                  <a:schemeClr val="tx1"/>
                </a:solidFill>
              </a:rPr>
              <a:t>여부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B8A1B143-B282-1D45-9E04-7C9CBCC2A8B1}"/>
              </a:ext>
            </a:extLst>
          </p:cNvPr>
          <p:cNvCxnSpPr>
            <a:cxnSpLocks/>
            <a:stCxn id="10" idx="2"/>
            <a:endCxn id="106" idx="3"/>
          </p:cNvCxnSpPr>
          <p:nvPr/>
        </p:nvCxnSpPr>
        <p:spPr>
          <a:xfrm rot="5400000" flipH="1">
            <a:off x="7597440" y="3423093"/>
            <a:ext cx="37850" cy="2546777"/>
          </a:xfrm>
          <a:prstGeom prst="bentConnector4">
            <a:avLst>
              <a:gd name="adj1" fmla="val -603963"/>
              <a:gd name="adj2" fmla="val 66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6F0A563C-407F-0B40-A4C0-1FCC65B18292}"/>
              </a:ext>
            </a:extLst>
          </p:cNvPr>
          <p:cNvCxnSpPr>
            <a:cxnSpLocks/>
            <a:stCxn id="10" idx="3"/>
            <a:endCxn id="132" idx="3"/>
          </p:cNvCxnSpPr>
          <p:nvPr/>
        </p:nvCxnSpPr>
        <p:spPr>
          <a:xfrm flipH="1" flipV="1">
            <a:off x="8988400" y="3023778"/>
            <a:ext cx="722693" cy="1425400"/>
          </a:xfrm>
          <a:prstGeom prst="bentConnector3">
            <a:avLst>
              <a:gd name="adj1" fmla="val -31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8C05CD1-EF7E-014C-A459-ECFE93C203B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420925" y="1763815"/>
            <a:ext cx="0" cy="30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DD00EE8-F04E-D74B-9101-8144D5AD5A4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420925" y="2521729"/>
            <a:ext cx="0" cy="28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C7634A-6E64-F543-8C8E-0B50976044C3}"/>
              </a:ext>
            </a:extLst>
          </p:cNvPr>
          <p:cNvSpPr txBox="1"/>
          <p:nvPr/>
        </p:nvSpPr>
        <p:spPr>
          <a:xfrm>
            <a:off x="8535079" y="468192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D36585-3936-3C42-9519-6E8671FC2FB5}"/>
              </a:ext>
            </a:extLst>
          </p:cNvPr>
          <p:cNvSpPr txBox="1"/>
          <p:nvPr/>
        </p:nvSpPr>
        <p:spPr>
          <a:xfrm>
            <a:off x="9582671" y="4086164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</a:t>
            </a:r>
            <a:endParaRPr kumimoji="1" lang="ko-KR" altLang="en-US" dirty="0"/>
          </a:p>
        </p:txBody>
      </p:sp>
      <p:sp>
        <p:nvSpPr>
          <p:cNvPr id="46" name="처리 45">
            <a:extLst>
              <a:ext uri="{FF2B5EF4-FFF2-40B4-BE49-F238E27FC236}">
                <a16:creationId xmlns:a16="http://schemas.microsoft.com/office/drawing/2014/main" id="{E93C170F-053A-344B-BB39-9733DFA9152B}"/>
              </a:ext>
            </a:extLst>
          </p:cNvPr>
          <p:cNvSpPr/>
          <p:nvPr/>
        </p:nvSpPr>
        <p:spPr>
          <a:xfrm>
            <a:off x="2024342" y="3699030"/>
            <a:ext cx="1845205" cy="45005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/</a:t>
            </a:r>
            <a:r>
              <a:rPr kumimoji="1" lang="ko-KR" altLang="en-US" sz="10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67" name="처리 66">
            <a:extLst>
              <a:ext uri="{FF2B5EF4-FFF2-40B4-BE49-F238E27FC236}">
                <a16:creationId xmlns:a16="http://schemas.microsoft.com/office/drawing/2014/main" id="{963692B6-A415-5B48-ABE5-054CF769A282}"/>
              </a:ext>
            </a:extLst>
          </p:cNvPr>
          <p:cNvSpPr/>
          <p:nvPr/>
        </p:nvSpPr>
        <p:spPr>
          <a:xfrm>
            <a:off x="2024342" y="4456896"/>
            <a:ext cx="1845205" cy="45005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비밀번호 찾기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인증</a:t>
            </a:r>
            <a:r>
              <a:rPr kumimoji="1" lang="en-US" altLang="ko-KR" sz="1000" dirty="0">
                <a:solidFill>
                  <a:schemeClr val="tx1"/>
                </a:solidFill>
              </a:rPr>
              <a:t>(</a:t>
            </a:r>
            <a:r>
              <a:rPr kumimoji="1" lang="ko-KR" altLang="en-US" sz="1000" dirty="0">
                <a:solidFill>
                  <a:schemeClr val="tx1"/>
                </a:solidFill>
              </a:rPr>
              <a:t>메일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카카오톡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발송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281FBA-AEA5-D642-A816-C9535B153F18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2946945" y="4149080"/>
            <a:ext cx="0" cy="30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처리 76">
            <a:extLst>
              <a:ext uri="{FF2B5EF4-FFF2-40B4-BE49-F238E27FC236}">
                <a16:creationId xmlns:a16="http://schemas.microsoft.com/office/drawing/2014/main" id="{6D865114-1056-FC4F-AF09-1C8573EA7A94}"/>
              </a:ext>
            </a:extLst>
          </p:cNvPr>
          <p:cNvSpPr/>
          <p:nvPr/>
        </p:nvSpPr>
        <p:spPr>
          <a:xfrm>
            <a:off x="4497771" y="3699030"/>
            <a:ext cx="1845205" cy="45005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F14D78E9-0E1D-7841-B269-AA5D6D47C1D6}"/>
              </a:ext>
            </a:extLst>
          </p:cNvPr>
          <p:cNvCxnSpPr>
            <a:cxnSpLocks/>
            <a:stCxn id="7" idx="2"/>
            <a:endCxn id="77" idx="0"/>
          </p:cNvCxnSpPr>
          <p:nvPr/>
        </p:nvCxnSpPr>
        <p:spPr>
          <a:xfrm rot="5400000">
            <a:off x="5199211" y="3477315"/>
            <a:ext cx="442879" cy="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5C423A8D-214F-9049-8C46-17927D9FE53D}"/>
              </a:ext>
            </a:extLst>
          </p:cNvPr>
          <p:cNvCxnSpPr>
            <a:cxnSpLocks/>
            <a:stCxn id="7" idx="2"/>
            <a:endCxn id="46" idx="0"/>
          </p:cNvCxnSpPr>
          <p:nvPr/>
        </p:nvCxnSpPr>
        <p:spPr>
          <a:xfrm rot="5400000">
            <a:off x="3962496" y="2240600"/>
            <a:ext cx="442879" cy="2473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7D7260EB-E0F3-A947-8DB2-DEB410C92E8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6523229" y="2153847"/>
            <a:ext cx="442879" cy="26474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처리 105">
            <a:extLst>
              <a:ext uri="{FF2B5EF4-FFF2-40B4-BE49-F238E27FC236}">
                <a16:creationId xmlns:a16="http://schemas.microsoft.com/office/drawing/2014/main" id="{3D4C86AC-E893-5D47-AF0E-863ACCFB2A74}"/>
              </a:ext>
            </a:extLst>
          </p:cNvPr>
          <p:cNvSpPr/>
          <p:nvPr/>
        </p:nvSpPr>
        <p:spPr>
          <a:xfrm>
            <a:off x="4497771" y="4452531"/>
            <a:ext cx="1845205" cy="45005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사이트 접속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A2799F8-C511-1A4F-9843-7130D01632C6}"/>
              </a:ext>
            </a:extLst>
          </p:cNvPr>
          <p:cNvCxnSpPr>
            <a:cxnSpLocks/>
            <a:stCxn id="77" idx="2"/>
            <a:endCxn id="106" idx="0"/>
          </p:cNvCxnSpPr>
          <p:nvPr/>
        </p:nvCxnSpPr>
        <p:spPr>
          <a:xfrm>
            <a:off x="5420374" y="4149080"/>
            <a:ext cx="0" cy="30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처리 112">
            <a:extLst>
              <a:ext uri="{FF2B5EF4-FFF2-40B4-BE49-F238E27FC236}">
                <a16:creationId xmlns:a16="http://schemas.microsoft.com/office/drawing/2014/main" id="{B2B4E545-34E4-D947-B113-46D6E6CE26B5}"/>
              </a:ext>
            </a:extLst>
          </p:cNvPr>
          <p:cNvSpPr/>
          <p:nvPr/>
        </p:nvSpPr>
        <p:spPr>
          <a:xfrm>
            <a:off x="7041104" y="2530316"/>
            <a:ext cx="3105346" cy="2684446"/>
          </a:xfrm>
          <a:prstGeom prst="flowChartProcess">
            <a:avLst/>
          </a:prstGeom>
          <a:noFill/>
          <a:ln w="31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D9DE413-2D3E-1940-A48F-3D0C2C590C18}"/>
              </a:ext>
            </a:extLst>
          </p:cNvPr>
          <p:cNvSpPr txBox="1"/>
          <p:nvPr/>
        </p:nvSpPr>
        <p:spPr>
          <a:xfrm>
            <a:off x="8615953" y="2403744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 err="1">
                <a:solidFill>
                  <a:srgbClr val="00B0F0"/>
                </a:solidFill>
              </a:rPr>
              <a:t>카카오톡</a:t>
            </a:r>
            <a:r>
              <a:rPr kumimoji="1" lang="ko-KR" altLang="en-US" sz="1000" b="1" i="1" dirty="0">
                <a:solidFill>
                  <a:srgbClr val="00B0F0"/>
                </a:solidFill>
              </a:rPr>
              <a:t> </a:t>
            </a:r>
            <a:r>
              <a:rPr kumimoji="1" lang="en-US" altLang="ko-KR" sz="1000" b="1" i="1" dirty="0" err="1">
                <a:solidFill>
                  <a:srgbClr val="00B0F0"/>
                </a:solidFill>
              </a:rPr>
              <a:t>api</a:t>
            </a:r>
            <a:r>
              <a:rPr kumimoji="1" lang="en-US" altLang="ko-KR" sz="1000" b="1" i="1" dirty="0">
                <a:solidFill>
                  <a:srgbClr val="00B0F0"/>
                </a:solidFill>
              </a:rPr>
              <a:t> </a:t>
            </a:r>
            <a:r>
              <a:rPr kumimoji="1" lang="ko-KR" altLang="en-US" sz="1000" b="1" i="1" dirty="0">
                <a:solidFill>
                  <a:srgbClr val="00B0F0"/>
                </a:solidFill>
              </a:rPr>
              <a:t>구간</a:t>
            </a:r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975337F4-FB9A-6242-BBD1-697EBA75DED0}"/>
              </a:ext>
            </a:extLst>
          </p:cNvPr>
          <p:cNvCxnSpPr>
            <a:cxnSpLocks/>
            <a:stCxn id="120" idx="2"/>
            <a:endCxn id="77" idx="1"/>
          </p:cNvCxnSpPr>
          <p:nvPr/>
        </p:nvCxnSpPr>
        <p:spPr>
          <a:xfrm rot="5400000" flipH="1" flipV="1">
            <a:off x="2851979" y="4019021"/>
            <a:ext cx="1740757" cy="1550826"/>
          </a:xfrm>
          <a:prstGeom prst="bentConnector4">
            <a:avLst>
              <a:gd name="adj1" fmla="val -13132"/>
              <a:gd name="adj2" fmla="val 79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처리 119">
            <a:extLst>
              <a:ext uri="{FF2B5EF4-FFF2-40B4-BE49-F238E27FC236}">
                <a16:creationId xmlns:a16="http://schemas.microsoft.com/office/drawing/2014/main" id="{91DDAEC8-7B73-3A41-A5E9-5C6761964ABE}"/>
              </a:ext>
            </a:extLst>
          </p:cNvPr>
          <p:cNvSpPr/>
          <p:nvPr/>
        </p:nvSpPr>
        <p:spPr>
          <a:xfrm>
            <a:off x="2024342" y="5214762"/>
            <a:ext cx="1845205" cy="45005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비밀번호 찾기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인증</a:t>
            </a:r>
            <a:r>
              <a:rPr kumimoji="1" lang="en-US" altLang="ko-KR" sz="1000" dirty="0">
                <a:solidFill>
                  <a:schemeClr val="tx1"/>
                </a:solidFill>
              </a:rPr>
              <a:t>(</a:t>
            </a:r>
            <a:r>
              <a:rPr kumimoji="1" lang="ko-KR" altLang="en-US" sz="1000" dirty="0">
                <a:solidFill>
                  <a:schemeClr val="tx1"/>
                </a:solidFill>
              </a:rPr>
              <a:t>메일</a:t>
            </a:r>
            <a:r>
              <a:rPr kumimoji="1" lang="en-US" altLang="ko-KR" sz="1000" dirty="0">
                <a:solidFill>
                  <a:schemeClr val="tx1"/>
                </a:solidFill>
              </a:rPr>
              <a:t>/</a:t>
            </a:r>
            <a:r>
              <a:rPr kumimoji="1" lang="ko-KR" altLang="en-US" sz="1000" dirty="0" err="1">
                <a:solidFill>
                  <a:schemeClr val="tx1"/>
                </a:solidFill>
              </a:rPr>
              <a:t>카카오톡</a:t>
            </a:r>
            <a:r>
              <a:rPr kumimoji="1"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356F63C-7C5E-F945-8872-990EE5F66AC7}"/>
              </a:ext>
            </a:extLst>
          </p:cNvPr>
          <p:cNvCxnSpPr>
            <a:cxnSpLocks/>
            <a:stCxn id="67" idx="2"/>
            <a:endCxn id="120" idx="0"/>
          </p:cNvCxnSpPr>
          <p:nvPr/>
        </p:nvCxnSpPr>
        <p:spPr>
          <a:xfrm>
            <a:off x="2946945" y="4906946"/>
            <a:ext cx="0" cy="30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처리 131">
            <a:extLst>
              <a:ext uri="{FF2B5EF4-FFF2-40B4-BE49-F238E27FC236}">
                <a16:creationId xmlns:a16="http://schemas.microsoft.com/office/drawing/2014/main" id="{35D67D44-BCB9-4949-A708-A47CC125DF87}"/>
              </a:ext>
            </a:extLst>
          </p:cNvPr>
          <p:cNvSpPr/>
          <p:nvPr/>
        </p:nvSpPr>
        <p:spPr>
          <a:xfrm>
            <a:off x="7143195" y="2798753"/>
            <a:ext cx="1845205" cy="45005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카카</a:t>
            </a:r>
            <a:r>
              <a:rPr lang="ko-KR" altLang="en-US" sz="1000" dirty="0">
                <a:solidFill>
                  <a:schemeClr val="tx1"/>
                </a:solidFill>
              </a:rPr>
              <a:t>오 계정 연동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동의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44EA46D-1F73-2D4E-8E9A-8285CC0CD7B3}"/>
              </a:ext>
            </a:extLst>
          </p:cNvPr>
          <p:cNvSpPr txBox="1"/>
          <p:nvPr/>
        </p:nvSpPr>
        <p:spPr>
          <a:xfrm>
            <a:off x="7282019" y="5039580"/>
            <a:ext cx="20826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카카오</a:t>
            </a:r>
            <a:r>
              <a:rPr kumimoji="1" lang="ko-KR" altLang="en-US" sz="1200" dirty="0">
                <a:solidFill>
                  <a:srgbClr val="00B0F0"/>
                </a:solidFill>
              </a:rPr>
              <a:t> 계정 연동이 된 경우</a:t>
            </a:r>
            <a:endParaRPr kumimoji="1"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쉽게 로그인 가능</a:t>
            </a:r>
            <a:endParaRPr kumimoji="1"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152" name="처리 151">
            <a:extLst>
              <a:ext uri="{FF2B5EF4-FFF2-40B4-BE49-F238E27FC236}">
                <a16:creationId xmlns:a16="http://schemas.microsoft.com/office/drawing/2014/main" id="{3E53053D-B7DB-2C44-A769-595D96483770}"/>
              </a:ext>
            </a:extLst>
          </p:cNvPr>
          <p:cNvSpPr/>
          <p:nvPr/>
        </p:nvSpPr>
        <p:spPr>
          <a:xfrm>
            <a:off x="7143194" y="1316976"/>
            <a:ext cx="1845205" cy="45005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카카</a:t>
            </a:r>
            <a:r>
              <a:rPr lang="ko-KR" altLang="en-US" sz="1000" dirty="0">
                <a:solidFill>
                  <a:schemeClr val="tx1"/>
                </a:solidFill>
              </a:rPr>
              <a:t>오 계정 인증 완료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꺾인 연결선[E] 154">
            <a:extLst>
              <a:ext uri="{FF2B5EF4-FFF2-40B4-BE49-F238E27FC236}">
                <a16:creationId xmlns:a16="http://schemas.microsoft.com/office/drawing/2014/main" id="{B8DB34E5-3C78-7142-9D90-ADBD22BFA973}"/>
              </a:ext>
            </a:extLst>
          </p:cNvPr>
          <p:cNvCxnSpPr>
            <a:cxnSpLocks/>
            <a:stCxn id="163" idx="2"/>
            <a:endCxn id="161" idx="6"/>
          </p:cNvCxnSpPr>
          <p:nvPr/>
        </p:nvCxnSpPr>
        <p:spPr>
          <a:xfrm rot="10800000" flipV="1">
            <a:off x="6445068" y="1687779"/>
            <a:ext cx="619837" cy="2210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66E38A6A-D9D0-E641-A926-4148AF33BD4C}"/>
              </a:ext>
            </a:extLst>
          </p:cNvPr>
          <p:cNvSpPr/>
          <p:nvPr/>
        </p:nvSpPr>
        <p:spPr>
          <a:xfrm>
            <a:off x="6310052" y="3831071"/>
            <a:ext cx="135015" cy="13501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C062F7C8-E996-0546-88CA-0EF24F3D3836}"/>
              </a:ext>
            </a:extLst>
          </p:cNvPr>
          <p:cNvSpPr/>
          <p:nvPr/>
        </p:nvSpPr>
        <p:spPr>
          <a:xfrm>
            <a:off x="7064904" y="1620271"/>
            <a:ext cx="135015" cy="13501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2556958-364E-5747-8033-6A4BECE504D8}"/>
              </a:ext>
            </a:extLst>
          </p:cNvPr>
          <p:cNvCxnSpPr>
            <a:cxnSpLocks/>
            <a:stCxn id="152" idx="1"/>
            <a:endCxn id="4" idx="3"/>
          </p:cNvCxnSpPr>
          <p:nvPr/>
        </p:nvCxnSpPr>
        <p:spPr>
          <a:xfrm flipH="1" flipV="1">
            <a:off x="6231015" y="1538790"/>
            <a:ext cx="912179" cy="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BF0E6528-EE22-8746-BA4E-7E29EAE9B496}"/>
              </a:ext>
            </a:extLst>
          </p:cNvPr>
          <p:cNvCxnSpPr>
            <a:cxnSpLocks/>
            <a:stCxn id="132" idx="0"/>
            <a:endCxn id="152" idx="2"/>
          </p:cNvCxnSpPr>
          <p:nvPr/>
        </p:nvCxnSpPr>
        <p:spPr>
          <a:xfrm flipH="1" flipV="1">
            <a:off x="8065797" y="1767026"/>
            <a:ext cx="1" cy="103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1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비밀번호 재설정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비밀번호 재설정 결과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46642"/>
              </p:ext>
            </p:extLst>
          </p:nvPr>
        </p:nvGraphicFramePr>
        <p:xfrm>
          <a:off x="9269501" y="558055"/>
          <a:ext cx="2676438" cy="9601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인증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메일 발송되며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인증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메일 발송 완료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인증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카카오톡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발송되며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인증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카카오톡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발송 완료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47928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CC1A65-8AA8-B34D-8C80-5EBC18E66886}"/>
              </a:ext>
            </a:extLst>
          </p:cNvPr>
          <p:cNvSpPr/>
          <p:nvPr/>
        </p:nvSpPr>
        <p:spPr>
          <a:xfrm>
            <a:off x="3284306" y="3528831"/>
            <a:ext cx="13882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이메일로 인증하기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6021BA-55F0-1043-9684-C61177CBECB8}"/>
              </a:ext>
            </a:extLst>
          </p:cNvPr>
          <p:cNvSpPr>
            <a:spLocks/>
          </p:cNvSpPr>
          <p:nvPr/>
        </p:nvSpPr>
        <p:spPr bwMode="auto">
          <a:xfrm>
            <a:off x="3064123" y="4451127"/>
            <a:ext cx="3183427" cy="28738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뒤로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1402B7-23FF-ED4E-91C7-F0DCE29329A4}"/>
              </a:ext>
            </a:extLst>
          </p:cNvPr>
          <p:cNvSpPr/>
          <p:nvPr/>
        </p:nvSpPr>
        <p:spPr>
          <a:xfrm>
            <a:off x="4707773" y="3528831"/>
            <a:ext cx="153977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카카오톡으로 인증하기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A6BB34-723A-7740-8869-DA0D402A7723}"/>
              </a:ext>
            </a:extLst>
          </p:cNvPr>
          <p:cNvSpPr>
            <a:spLocks/>
          </p:cNvSpPr>
          <p:nvPr/>
        </p:nvSpPr>
        <p:spPr bwMode="auto">
          <a:xfrm>
            <a:off x="3270109" y="3897690"/>
            <a:ext cx="2131777" cy="2560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latin typeface="Trebuchet MS" pitchFamily="34" charset="0"/>
              </a:rPr>
              <a:t>* 발송 후 </a:t>
            </a:r>
            <a:r>
              <a:rPr lang="en-US" altLang="ko-KR" sz="900" dirty="0">
                <a:latin typeface="Trebuchet MS" pitchFamily="34" charset="0"/>
              </a:rPr>
              <a:t>3</a:t>
            </a:r>
            <a:r>
              <a:rPr lang="ko-KR" altLang="en-US" sz="900" dirty="0">
                <a:latin typeface="Trebuchet MS" pitchFamily="34" charset="0"/>
              </a:rPr>
              <a:t>시간 유효합니다</a:t>
            </a:r>
            <a:r>
              <a:rPr lang="en-US" altLang="ko-KR" sz="900" dirty="0">
                <a:latin typeface="Trebuchet MS" pitchFamily="34" charset="0"/>
              </a:rPr>
              <a:t>.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14E618-E85C-BA4A-9B28-32CC42F6BC75}"/>
              </a:ext>
            </a:extLst>
          </p:cNvPr>
          <p:cNvSpPr/>
          <p:nvPr/>
        </p:nvSpPr>
        <p:spPr bwMode="auto">
          <a:xfrm>
            <a:off x="3178157" y="348434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0D4570B-79A0-7D4F-B742-C44F19854849}"/>
              </a:ext>
            </a:extLst>
          </p:cNvPr>
          <p:cNvSpPr/>
          <p:nvPr/>
        </p:nvSpPr>
        <p:spPr bwMode="auto">
          <a:xfrm>
            <a:off x="4737531" y="347556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BE1E9A-5412-0348-B9FD-88F82AE14B39}"/>
              </a:ext>
            </a:extLst>
          </p:cNvPr>
          <p:cNvSpPr>
            <a:spLocks/>
          </p:cNvSpPr>
          <p:nvPr/>
        </p:nvSpPr>
        <p:spPr bwMode="auto">
          <a:xfrm>
            <a:off x="2511595" y="2685531"/>
            <a:ext cx="4288482" cy="5982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고객님의 정보를 안전하게 보호하기 위해서 인증을 진행하고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  <a:br>
              <a:rPr lang="ko-KR" altLang="en-US" sz="1000" dirty="0">
                <a:latin typeface="Trebuchet MS" pitchFamily="34" charset="0"/>
              </a:rPr>
            </a:br>
            <a:r>
              <a:rPr lang="ko-KR" altLang="en-US" sz="1000" dirty="0">
                <a:latin typeface="Trebuchet MS" pitchFamily="34" charset="0"/>
              </a:rPr>
              <a:t>아래 </a:t>
            </a:r>
            <a:r>
              <a:rPr lang="en-US" altLang="ko-KR" sz="1000" dirty="0">
                <a:latin typeface="Trebuchet MS" pitchFamily="34" charset="0"/>
              </a:rPr>
              <a:t>2</a:t>
            </a:r>
            <a:r>
              <a:rPr lang="ko-KR" altLang="en-US" sz="1000" dirty="0">
                <a:latin typeface="Trebuchet MS" pitchFamily="34" charset="0"/>
              </a:rPr>
              <a:t>가지 방식 중 하나를 선택하시어 인증정보를 확인하세요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*</a:t>
            </a:r>
            <a:r>
              <a:rPr lang="en-US" altLang="ko-KR" sz="1000" dirty="0">
                <a:latin typeface="Trebuchet MS" pitchFamily="34" charset="0"/>
              </a:rPr>
              <a:t> </a:t>
            </a:r>
            <a:r>
              <a:rPr lang="ko-KR" altLang="en-US" sz="1000" dirty="0" err="1">
                <a:latin typeface="Trebuchet MS" pitchFamily="34" charset="0"/>
              </a:rPr>
              <a:t>카카오톡</a:t>
            </a:r>
            <a:r>
              <a:rPr lang="ko-KR" altLang="en-US" sz="1000" dirty="0">
                <a:latin typeface="Trebuchet MS" pitchFamily="34" charset="0"/>
              </a:rPr>
              <a:t> 미 설치 시 </a:t>
            </a:r>
            <a:r>
              <a:rPr lang="en-US" altLang="ko-KR" sz="1000" dirty="0">
                <a:latin typeface="Trebuchet MS" pitchFamily="34" charset="0"/>
              </a:rPr>
              <a:t>SMS </a:t>
            </a:r>
            <a:r>
              <a:rPr lang="ko-KR" altLang="en-US" sz="1000" dirty="0">
                <a:latin typeface="Trebuchet MS" pitchFamily="34" charset="0"/>
              </a:rPr>
              <a:t>로 전송됩니다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F01E049-23BA-404A-BDD6-5CDFF5F59447}"/>
              </a:ext>
            </a:extLst>
          </p:cNvPr>
          <p:cNvSpPr/>
          <p:nvPr/>
        </p:nvSpPr>
        <p:spPr>
          <a:xfrm>
            <a:off x="3093723" y="1653882"/>
            <a:ext cx="1562118" cy="3124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아이디 찾기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9B6B9E-73E2-1047-A5DF-AF8D251AA0F9}"/>
              </a:ext>
            </a:extLst>
          </p:cNvPr>
          <p:cNvSpPr/>
          <p:nvPr/>
        </p:nvSpPr>
        <p:spPr>
          <a:xfrm>
            <a:off x="4655841" y="1653882"/>
            <a:ext cx="1591709" cy="3124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비밀번호 재설정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32479D09-9CB3-DB42-AE6A-F4E471F60320}"/>
              </a:ext>
            </a:extLst>
          </p:cNvPr>
          <p:cNvCxnSpPr/>
          <p:nvPr/>
        </p:nvCxnSpPr>
        <p:spPr>
          <a:xfrm>
            <a:off x="4700845" y="2033845"/>
            <a:ext cx="1478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Group 90">
            <a:extLst>
              <a:ext uri="{FF2B5EF4-FFF2-40B4-BE49-F238E27FC236}">
                <a16:creationId xmlns:a16="http://schemas.microsoft.com/office/drawing/2014/main" id="{23FB7067-D4AE-ED40-9AE6-5DB1F7883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47334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60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비밀번호 재설정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3" y="666373"/>
            <a:ext cx="2552969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비밀번호 재설정 링크 전송 완료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이메일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82677"/>
              </p:ext>
            </p:extLst>
          </p:nvPr>
        </p:nvGraphicFramePr>
        <p:xfrm>
          <a:off x="9269501" y="558055"/>
          <a:ext cx="2676438" cy="49493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LI_040500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F3BDAA-BB45-2C44-9C4D-74BAB4E8506B}"/>
              </a:ext>
            </a:extLst>
          </p:cNvPr>
          <p:cNvSpPr/>
          <p:nvPr/>
        </p:nvSpPr>
        <p:spPr>
          <a:xfrm>
            <a:off x="3326558" y="1718810"/>
            <a:ext cx="2695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비밀번호 재설정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65CE3E-A56F-4445-83D9-95C125ED5F1E}"/>
              </a:ext>
            </a:extLst>
          </p:cNvPr>
          <p:cNvSpPr>
            <a:spLocks/>
          </p:cNvSpPr>
          <p:nvPr/>
        </p:nvSpPr>
        <p:spPr bwMode="auto">
          <a:xfrm>
            <a:off x="2932643" y="2753925"/>
            <a:ext cx="3483302" cy="91332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비밀번호 재설정 이메일이 발송 되었습니다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비밀번호 재설정 이메일을 받으면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이메일에 포함된 링크를 클릭하세요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1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비밀번호 재설정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3" y="666373"/>
            <a:ext cx="2700992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</a:rPr>
              <a:t>비밀번호 재설정 링크 전송 완료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카카오톡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05763"/>
              </p:ext>
            </p:extLst>
          </p:nvPr>
        </p:nvGraphicFramePr>
        <p:xfrm>
          <a:off x="9269501" y="558055"/>
          <a:ext cx="2676438" cy="49493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LI_040500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F3BDAA-BB45-2C44-9C4D-74BAB4E8506B}"/>
              </a:ext>
            </a:extLst>
          </p:cNvPr>
          <p:cNvSpPr/>
          <p:nvPr/>
        </p:nvSpPr>
        <p:spPr>
          <a:xfrm>
            <a:off x="3326558" y="1718810"/>
            <a:ext cx="2695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비밀번호 재설정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65CE3E-A56F-4445-83D9-95C125ED5F1E}"/>
              </a:ext>
            </a:extLst>
          </p:cNvPr>
          <p:cNvSpPr>
            <a:spLocks/>
          </p:cNvSpPr>
          <p:nvPr/>
        </p:nvSpPr>
        <p:spPr bwMode="auto">
          <a:xfrm>
            <a:off x="2932643" y="2753925"/>
            <a:ext cx="3483302" cy="91332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비밀번호 재설정 </a:t>
            </a:r>
            <a:r>
              <a:rPr lang="ko-KR" altLang="en-US" sz="1000" dirty="0" err="1">
                <a:latin typeface="Trebuchet MS" pitchFamily="34" charset="0"/>
              </a:rPr>
              <a:t>카카오톡이</a:t>
            </a:r>
            <a:r>
              <a:rPr lang="ko-KR" altLang="en-US" sz="1000" dirty="0">
                <a:latin typeface="Trebuchet MS" pitchFamily="34" charset="0"/>
              </a:rPr>
              <a:t> 발송 되었습니다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비밀번호 재설정 </a:t>
            </a:r>
            <a:r>
              <a:rPr lang="ko-KR" altLang="en-US" sz="1000" dirty="0" err="1">
                <a:latin typeface="Trebuchet MS" pitchFamily="34" charset="0"/>
              </a:rPr>
              <a:t>카카오톡을</a:t>
            </a:r>
            <a:r>
              <a:rPr lang="ko-KR" altLang="en-US" sz="1000" dirty="0">
                <a:latin typeface="Trebuchet MS" pitchFamily="34" charset="0"/>
              </a:rPr>
              <a:t> 받으면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카카오톡에</a:t>
            </a:r>
            <a:r>
              <a:rPr lang="ko-KR" altLang="en-US" sz="1000" dirty="0">
                <a:latin typeface="Trebuchet MS" pitchFamily="34" charset="0"/>
              </a:rPr>
              <a:t> 포함된 링크를 클릭하세요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*</a:t>
            </a:r>
            <a:r>
              <a:rPr lang="en-US" altLang="ko-KR" sz="1000" dirty="0">
                <a:latin typeface="Trebuchet MS" pitchFamily="34" charset="0"/>
              </a:rPr>
              <a:t> </a:t>
            </a:r>
            <a:r>
              <a:rPr lang="ko-KR" altLang="en-US" sz="1000" dirty="0" err="1">
                <a:latin typeface="Trebuchet MS" pitchFamily="34" charset="0"/>
              </a:rPr>
              <a:t>카카오톡</a:t>
            </a:r>
            <a:r>
              <a:rPr lang="ko-KR" altLang="en-US" sz="1000" dirty="0">
                <a:latin typeface="Trebuchet MS" pitchFamily="34" charset="0"/>
              </a:rPr>
              <a:t> 미 설치 시 </a:t>
            </a:r>
            <a:r>
              <a:rPr lang="en-US" altLang="ko-KR" sz="1000" dirty="0">
                <a:latin typeface="Trebuchet MS" pitchFamily="34" charset="0"/>
              </a:rPr>
              <a:t>SMS </a:t>
            </a:r>
            <a:r>
              <a:rPr lang="ko-KR" altLang="en-US" sz="1000" dirty="0">
                <a:latin typeface="Trebuchet MS" pitchFamily="34" charset="0"/>
              </a:rPr>
              <a:t>로 전송됩니다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</p:txBody>
      </p:sp>
      <p:graphicFrame>
        <p:nvGraphicFramePr>
          <p:cNvPr id="9" name="Group 90">
            <a:extLst>
              <a:ext uri="{FF2B5EF4-FFF2-40B4-BE49-F238E27FC236}">
                <a16:creationId xmlns:a16="http://schemas.microsoft.com/office/drawing/2014/main" id="{FABAB77E-9E52-6B4C-A100-C8250B945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60817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58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비밀번호 변경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비밀번호 변경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35451"/>
              </p:ext>
            </p:extLst>
          </p:nvPr>
        </p:nvGraphicFramePr>
        <p:xfrm>
          <a:off x="9269501" y="558055"/>
          <a:ext cx="2676438" cy="177509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LI_040600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변경을 원하는 비밀번호 입력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숫자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특수문자 조합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8~16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자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 재 입력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671516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Validation check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후 변경 비밀번호와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비밀번화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확인값이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다를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Placeholder Message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비밀번호를 다시 확인해주세요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.)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유효할 경우 비밀번호 변경 완료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06488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65CE3E-A56F-4445-83D9-95C125ED5F1E}"/>
              </a:ext>
            </a:extLst>
          </p:cNvPr>
          <p:cNvSpPr>
            <a:spLocks/>
          </p:cNvSpPr>
          <p:nvPr/>
        </p:nvSpPr>
        <p:spPr bwMode="auto">
          <a:xfrm>
            <a:off x="2932643" y="2753925"/>
            <a:ext cx="3483302" cy="27003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새로운 비밀번호를 입력하세요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5295C-D968-5541-82D4-0FC33EB9F645}"/>
              </a:ext>
            </a:extLst>
          </p:cNvPr>
          <p:cNvSpPr/>
          <p:nvPr/>
        </p:nvSpPr>
        <p:spPr>
          <a:xfrm>
            <a:off x="3326558" y="1718810"/>
            <a:ext cx="2695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비밀번호 변경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FCD80-E525-6F4B-ABD6-66F0B0393856}"/>
              </a:ext>
            </a:extLst>
          </p:cNvPr>
          <p:cNvSpPr>
            <a:spLocks noChangeAspect="1"/>
          </p:cNvSpPr>
          <p:nvPr/>
        </p:nvSpPr>
        <p:spPr bwMode="auto">
          <a:xfrm>
            <a:off x="3064123" y="3533543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변경하시려는 비밀번호를 한번 더 입력해주세요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3F0C09-9376-4841-A32D-83F483648567}"/>
              </a:ext>
            </a:extLst>
          </p:cNvPr>
          <p:cNvSpPr/>
          <p:nvPr/>
        </p:nvSpPr>
        <p:spPr>
          <a:xfrm>
            <a:off x="3064124" y="4077127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비밀번호 변경하기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5C40C7-DDA3-6448-A5D5-664CCA9D9385}"/>
              </a:ext>
            </a:extLst>
          </p:cNvPr>
          <p:cNvSpPr>
            <a:spLocks noChangeAspect="1"/>
          </p:cNvSpPr>
          <p:nvPr/>
        </p:nvSpPr>
        <p:spPr bwMode="auto">
          <a:xfrm>
            <a:off x="3064123" y="3126836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변경하시려는 비밀번호를 입력해주세요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291201-43FD-5947-A801-19A1CE16A1AA}"/>
              </a:ext>
            </a:extLst>
          </p:cNvPr>
          <p:cNvSpPr/>
          <p:nvPr/>
        </p:nvSpPr>
        <p:spPr bwMode="auto">
          <a:xfrm>
            <a:off x="2918196" y="311229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E0B1E38-CBF0-D64E-8609-0302F5234806}"/>
              </a:ext>
            </a:extLst>
          </p:cNvPr>
          <p:cNvSpPr/>
          <p:nvPr/>
        </p:nvSpPr>
        <p:spPr bwMode="auto">
          <a:xfrm>
            <a:off x="2920050" y="356862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D426DE4-FDB6-B046-BA08-8E3692C119A0}"/>
              </a:ext>
            </a:extLst>
          </p:cNvPr>
          <p:cNvSpPr/>
          <p:nvPr/>
        </p:nvSpPr>
        <p:spPr bwMode="auto">
          <a:xfrm>
            <a:off x="2924743" y="403047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15" name="Group 90">
            <a:extLst>
              <a:ext uri="{FF2B5EF4-FFF2-40B4-BE49-F238E27FC236}">
                <a16:creationId xmlns:a16="http://schemas.microsoft.com/office/drawing/2014/main" id="{3C058EF4-DA54-F548-B8A3-04DFF9489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10138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비밀번호 변경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비밀번호 변경 완료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2700"/>
              </p:ext>
            </p:extLst>
          </p:nvPr>
        </p:nvGraphicFramePr>
        <p:xfrm>
          <a:off x="9269501" y="558055"/>
          <a:ext cx="2676438" cy="49493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LI_040400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메인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65CE3E-A56F-4445-83D9-95C125ED5F1E}"/>
              </a:ext>
            </a:extLst>
          </p:cNvPr>
          <p:cNvSpPr>
            <a:spLocks/>
          </p:cNvSpPr>
          <p:nvPr/>
        </p:nvSpPr>
        <p:spPr bwMode="auto">
          <a:xfrm>
            <a:off x="2932643" y="2753925"/>
            <a:ext cx="3483302" cy="27003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새로운 비밀번호로 변경이 완료되었습니다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5295C-D968-5541-82D4-0FC33EB9F645}"/>
              </a:ext>
            </a:extLst>
          </p:cNvPr>
          <p:cNvSpPr/>
          <p:nvPr/>
        </p:nvSpPr>
        <p:spPr>
          <a:xfrm>
            <a:off x="3326558" y="1718810"/>
            <a:ext cx="2695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비밀번호 변경 완료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3F0C09-9376-4841-A32D-83F483648567}"/>
              </a:ext>
            </a:extLst>
          </p:cNvPr>
          <p:cNvSpPr/>
          <p:nvPr/>
        </p:nvSpPr>
        <p:spPr>
          <a:xfrm>
            <a:off x="3064124" y="3534734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bg1"/>
                </a:solidFill>
              </a:rPr>
              <a:t>메인으로</a:t>
            </a:r>
            <a:r>
              <a:rPr lang="ko-KR" altLang="en-US" sz="1000" b="1" dirty="0">
                <a:solidFill>
                  <a:schemeClr val="bg1"/>
                </a:solidFill>
              </a:rPr>
              <a:t> 가기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D426DE4-FDB6-B046-BA08-8E3692C119A0}"/>
              </a:ext>
            </a:extLst>
          </p:cNvPr>
          <p:cNvSpPr/>
          <p:nvPr/>
        </p:nvSpPr>
        <p:spPr bwMode="auto">
          <a:xfrm>
            <a:off x="2924743" y="348808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6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회원가입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회원가입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/>
        </p:nvGraphicFramePr>
        <p:xfrm>
          <a:off x="9269501" y="558055"/>
          <a:ext cx="2676438" cy="129394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JO_010100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형식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이름 입력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610505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입력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826073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생년월일 입력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9249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905295C-D968-5541-82D4-0FC33EB9F645}"/>
              </a:ext>
            </a:extLst>
          </p:cNvPr>
          <p:cNvSpPr/>
          <p:nvPr/>
        </p:nvSpPr>
        <p:spPr>
          <a:xfrm>
            <a:off x="3326558" y="1718810"/>
            <a:ext cx="2695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회원가입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E30F35-CF50-FF4F-905B-4FE0D292B91E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4" y="2291529"/>
            <a:ext cx="1080120" cy="21315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아이디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</a:t>
            </a:r>
            <a:r>
              <a:rPr lang="en-US" altLang="ko-KR" sz="1000" dirty="0">
                <a:latin typeface="Trebuchet MS" pitchFamily="34" charset="0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6036B1-EBAC-0941-83E3-C56EEC2B4633}"/>
              </a:ext>
            </a:extLst>
          </p:cNvPr>
          <p:cNvSpPr>
            <a:spLocks noChangeAspect="1"/>
          </p:cNvSpPr>
          <p:nvPr/>
        </p:nvSpPr>
        <p:spPr bwMode="auto">
          <a:xfrm>
            <a:off x="3137597" y="2509196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이메일 형태로 입력해주세요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1CE28F-739C-514E-BBC0-E437559DE841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4" y="3127886"/>
            <a:ext cx="1080120" cy="21315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이름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</a:t>
            </a:r>
            <a:r>
              <a:rPr lang="en-US" altLang="ko-KR" sz="1000" dirty="0">
                <a:latin typeface="Trebuchet MS" pitchFamily="34" charset="0"/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6EEB1B-2164-FD41-90F6-8FF18D167761}"/>
              </a:ext>
            </a:extLst>
          </p:cNvPr>
          <p:cNvSpPr>
            <a:spLocks noChangeAspect="1"/>
          </p:cNvSpPr>
          <p:nvPr/>
        </p:nvSpPr>
        <p:spPr bwMode="auto">
          <a:xfrm>
            <a:off x="3137598" y="3345553"/>
            <a:ext cx="3183426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이름을 입력해주세요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B8F643-B2EA-B545-A665-9EF4DB0183B2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3" y="2866676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B4146C-33E8-6A48-BE9F-EB99EF001610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3" y="3694758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671A8F9F-D91F-374D-8FBC-15FF37DD72C4}"/>
              </a:ext>
            </a:extLst>
          </p:cNvPr>
          <p:cNvSpPr/>
          <p:nvPr/>
        </p:nvSpPr>
        <p:spPr>
          <a:xfrm>
            <a:off x="4494274" y="6207782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EA157F-4D4F-354A-92D9-61F4B4C819F2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4" y="4020683"/>
            <a:ext cx="1080120" cy="21315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이메일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</a:t>
            </a:r>
            <a:r>
              <a:rPr lang="en-US" altLang="ko-KR" sz="1000" dirty="0">
                <a:latin typeface="Trebuchet MS" pitchFamily="34" charset="0"/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57011D-6F9F-EF4C-801F-7B142C559D16}"/>
              </a:ext>
            </a:extLst>
          </p:cNvPr>
          <p:cNvSpPr>
            <a:spLocks noChangeAspect="1"/>
          </p:cNvSpPr>
          <p:nvPr/>
        </p:nvSpPr>
        <p:spPr bwMode="auto">
          <a:xfrm>
            <a:off x="3137598" y="4238350"/>
            <a:ext cx="3183426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이메일을 입력해주세요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(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abc@naver.com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75390D-489A-9642-8C7C-AED1BE982EF6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3" y="4587555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286AD4-3020-864F-8BCE-3850ED846894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4" y="4917988"/>
            <a:ext cx="1080120" cy="21315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생년월일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</a:t>
            </a:r>
            <a:r>
              <a:rPr lang="en-US" altLang="ko-KR" sz="1000" dirty="0">
                <a:latin typeface="Trebuchet MS" pitchFamily="34" charset="0"/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A3D48-0698-6F49-AC8C-360AC4A6EA94}"/>
              </a:ext>
            </a:extLst>
          </p:cNvPr>
          <p:cNvSpPr>
            <a:spLocks noChangeAspect="1"/>
          </p:cNvSpPr>
          <p:nvPr/>
        </p:nvSpPr>
        <p:spPr bwMode="auto">
          <a:xfrm>
            <a:off x="3137598" y="5135655"/>
            <a:ext cx="3183426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생년월일을 입력해주세요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(19990101)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FE3938-CF5E-1749-9322-841C2BD77F51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3" y="5484860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32A061E-D5EC-AC41-8830-802D58084F00}"/>
              </a:ext>
            </a:extLst>
          </p:cNvPr>
          <p:cNvSpPr/>
          <p:nvPr/>
        </p:nvSpPr>
        <p:spPr bwMode="auto">
          <a:xfrm>
            <a:off x="2981211" y="248563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EFC25B1-DBFD-CD48-88E4-A75C08AB4C2F}"/>
              </a:ext>
            </a:extLst>
          </p:cNvPr>
          <p:cNvSpPr/>
          <p:nvPr/>
        </p:nvSpPr>
        <p:spPr bwMode="auto">
          <a:xfrm>
            <a:off x="2981211" y="334863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E06C94A-4295-0643-8AF7-03FBA672E61A}"/>
              </a:ext>
            </a:extLst>
          </p:cNvPr>
          <p:cNvSpPr/>
          <p:nvPr/>
        </p:nvSpPr>
        <p:spPr bwMode="auto">
          <a:xfrm>
            <a:off x="2981211" y="424469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A3E820F-B714-0B42-8275-185A5448863B}"/>
              </a:ext>
            </a:extLst>
          </p:cNvPr>
          <p:cNvSpPr/>
          <p:nvPr/>
        </p:nvSpPr>
        <p:spPr bwMode="auto">
          <a:xfrm>
            <a:off x="2981211" y="511805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A36EDF-DD76-AF43-8F21-704EB191ACA9}"/>
              </a:ext>
            </a:extLst>
          </p:cNvPr>
          <p:cNvSpPr/>
          <p:nvPr/>
        </p:nvSpPr>
        <p:spPr>
          <a:xfrm>
            <a:off x="258394" y="558055"/>
            <a:ext cx="11686873" cy="602773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10/30</a:t>
            </a:r>
            <a:r>
              <a:rPr kumimoji="1" lang="ko-KR" altLang="en-US" dirty="0"/>
              <a:t> 삭제</a:t>
            </a:r>
            <a:r>
              <a:rPr kumimoji="1" lang="en-US" altLang="ko-KR" dirty="0"/>
              <a:t> </a:t>
            </a:r>
            <a:r>
              <a:rPr kumimoji="1" lang="ko-KR" altLang="en-US" dirty="0"/>
              <a:t>후 새로 구성</a:t>
            </a:r>
          </a:p>
        </p:txBody>
      </p:sp>
      <p:graphicFrame>
        <p:nvGraphicFramePr>
          <p:cNvPr id="32" name="Group 90">
            <a:extLst>
              <a:ext uri="{FF2B5EF4-FFF2-40B4-BE49-F238E27FC236}">
                <a16:creationId xmlns:a16="http://schemas.microsoft.com/office/drawing/2014/main" id="{B09514C2-57EF-7C4A-BDAA-6C9F4498DD02}"/>
              </a:ext>
            </a:extLst>
          </p:cNvPr>
          <p:cNvGraphicFramePr>
            <a:graphicFrameLocks noGrp="1"/>
          </p:cNvGraphicFramePr>
          <p:nvPr/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graphicFrame>
        <p:nvGraphicFramePr>
          <p:cNvPr id="36" name="Group 90">
            <a:extLst>
              <a:ext uri="{FF2B5EF4-FFF2-40B4-BE49-F238E27FC236}">
                <a16:creationId xmlns:a16="http://schemas.microsoft.com/office/drawing/2014/main" id="{8962E369-60E0-2147-8FFA-D559F5E20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32041"/>
              </p:ext>
            </p:extLst>
          </p:nvPr>
        </p:nvGraphicFramePr>
        <p:xfrm>
          <a:off x="1068651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4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회원가입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회원가입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38334"/>
              </p:ext>
            </p:extLst>
          </p:nvPr>
        </p:nvGraphicFramePr>
        <p:xfrm>
          <a:off x="9269501" y="558055"/>
          <a:ext cx="2676438" cy="156027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JO_010100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Radio </a:t>
                      </a:r>
                      <a:r>
                        <a:rPr kumimoji="0" lang="pt-BR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button</a:t>
                      </a:r>
                      <a:r>
                        <a:rPr kumimoji="0" lang="pt-B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: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성별 선택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휴대폰 번호 입력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52309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 입력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469139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이용약관 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397728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이용약관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307232"/>
                  </a:ext>
                </a:extLst>
              </a:tr>
            </a:tbl>
          </a:graphicData>
        </a:graphic>
      </p:graphicFrame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671A8F9F-D91F-374D-8FBC-15FF37DD72C4}"/>
              </a:ext>
            </a:extLst>
          </p:cNvPr>
          <p:cNvSpPr/>
          <p:nvPr/>
        </p:nvSpPr>
        <p:spPr>
          <a:xfrm>
            <a:off x="4494274" y="6207782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아래쪽 화살표[D] 23">
            <a:extLst>
              <a:ext uri="{FF2B5EF4-FFF2-40B4-BE49-F238E27FC236}">
                <a16:creationId xmlns:a16="http://schemas.microsoft.com/office/drawing/2014/main" id="{C234F9ED-2BF5-F044-B630-4A7349E038C4}"/>
              </a:ext>
            </a:extLst>
          </p:cNvPr>
          <p:cNvSpPr/>
          <p:nvPr/>
        </p:nvSpPr>
        <p:spPr>
          <a:xfrm>
            <a:off x="4494274" y="895315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F7F60F-9C18-7C4B-AA5A-58B3A2ADDB93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4" y="1235205"/>
            <a:ext cx="1080120" cy="21315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성별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</a:t>
            </a:r>
            <a:r>
              <a:rPr lang="en-US" altLang="ko-KR" sz="1000" dirty="0">
                <a:latin typeface="Trebuchet MS" pitchFamily="34" charset="0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11BEF7-D4AD-534C-9253-508B804DC24F}"/>
              </a:ext>
            </a:extLst>
          </p:cNvPr>
          <p:cNvSpPr>
            <a:spLocks noChangeAspect="1"/>
          </p:cNvSpPr>
          <p:nvPr/>
        </p:nvSpPr>
        <p:spPr bwMode="auto">
          <a:xfrm>
            <a:off x="3400673" y="1538790"/>
            <a:ext cx="506742" cy="27003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여성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EDCBCB-9A35-4C4B-A5CE-CE264244FFC3}"/>
              </a:ext>
            </a:extLst>
          </p:cNvPr>
          <p:cNvSpPr/>
          <p:nvPr/>
        </p:nvSpPr>
        <p:spPr>
          <a:xfrm>
            <a:off x="3130664" y="1538790"/>
            <a:ext cx="180355" cy="18035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68B1F7-357D-C144-88D2-A3F686765ECA}"/>
              </a:ext>
            </a:extLst>
          </p:cNvPr>
          <p:cNvSpPr>
            <a:spLocks noChangeAspect="1"/>
          </p:cNvSpPr>
          <p:nvPr/>
        </p:nvSpPr>
        <p:spPr bwMode="auto">
          <a:xfrm>
            <a:off x="4453022" y="1538790"/>
            <a:ext cx="506742" cy="27003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남성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1DE1ADF-B98A-E24E-8625-46C5F40F00EB}"/>
              </a:ext>
            </a:extLst>
          </p:cNvPr>
          <p:cNvSpPr/>
          <p:nvPr/>
        </p:nvSpPr>
        <p:spPr>
          <a:xfrm>
            <a:off x="4183013" y="1538790"/>
            <a:ext cx="180355" cy="18035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7B0241-3C9B-B040-B18E-0696F8A9F91E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4" y="1899246"/>
            <a:ext cx="1249384" cy="2465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휴대폰 번호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</a:t>
            </a:r>
            <a:r>
              <a:rPr lang="en-US" altLang="ko-KR" sz="1000" dirty="0">
                <a:latin typeface="Trebuchet MS" pitchFamily="34" charset="0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AF7096-B2DB-7A43-A3C3-55ECAA16147C}"/>
              </a:ext>
            </a:extLst>
          </p:cNvPr>
          <p:cNvSpPr>
            <a:spLocks noChangeAspect="1"/>
          </p:cNvSpPr>
          <p:nvPr/>
        </p:nvSpPr>
        <p:spPr bwMode="auto">
          <a:xfrm>
            <a:off x="3137598" y="2116913"/>
            <a:ext cx="3183426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휴대폰 번호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‘-’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표 없이 입력해주세요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99320D-EBD7-0F41-ADA1-BDFB06FB1DCD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3" y="2466118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E9CA18-FB42-9A4A-A6C8-83F428AD8CF6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4" y="2823042"/>
            <a:ext cx="1249384" cy="2465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비밀번호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</a:t>
            </a:r>
            <a:r>
              <a:rPr lang="en-US" altLang="ko-KR" sz="1000" dirty="0">
                <a:latin typeface="Trebuchet MS" pitchFamily="34" charset="0"/>
              </a:rPr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EB2A70-3983-4B4C-B845-B78502055BDD}"/>
              </a:ext>
            </a:extLst>
          </p:cNvPr>
          <p:cNvSpPr>
            <a:spLocks noChangeAspect="1"/>
          </p:cNvSpPr>
          <p:nvPr/>
        </p:nvSpPr>
        <p:spPr bwMode="auto">
          <a:xfrm>
            <a:off x="3137598" y="3040709"/>
            <a:ext cx="3183426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영문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숫자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특수문자 조합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8~16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B78CBD-F6C7-6248-8BDC-99E54BFD87C0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3" y="3389914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2A694A-6882-A242-9ED8-44CAC46C287D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4" y="3743745"/>
            <a:ext cx="1249384" cy="2465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비밀번호 확인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</a:t>
            </a:r>
            <a:r>
              <a:rPr lang="en-US" altLang="ko-KR" sz="1000" dirty="0">
                <a:latin typeface="Trebuchet MS" pitchFamily="34" charset="0"/>
              </a:rPr>
              <a:t>)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471D93-9932-E443-B255-88E409F1C4E8}"/>
              </a:ext>
            </a:extLst>
          </p:cNvPr>
          <p:cNvSpPr>
            <a:spLocks noChangeAspect="1"/>
          </p:cNvSpPr>
          <p:nvPr/>
        </p:nvSpPr>
        <p:spPr bwMode="auto">
          <a:xfrm>
            <a:off x="3137598" y="3961412"/>
            <a:ext cx="3183426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비밀번호 입력 확인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EFD928-D513-8146-A87F-F60111EA8874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3" y="4310617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059AE8D-FE5A-D344-878E-7476450EFA93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4" y="4687911"/>
            <a:ext cx="1249384" cy="2465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이용약관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</a:t>
            </a:r>
            <a:r>
              <a:rPr lang="en-US" altLang="ko-KR" sz="1000" dirty="0">
                <a:latin typeface="Trebuchet MS" pitchFamily="34" charset="0"/>
              </a:rPr>
              <a:t>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EFBC9C-8901-B242-BA31-2C70D44FDA24}"/>
              </a:ext>
            </a:extLst>
          </p:cNvPr>
          <p:cNvSpPr>
            <a:spLocks noChangeAspect="1"/>
          </p:cNvSpPr>
          <p:nvPr/>
        </p:nvSpPr>
        <p:spPr bwMode="auto">
          <a:xfrm>
            <a:off x="3137598" y="4905578"/>
            <a:ext cx="3183426" cy="117838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이용약관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블라블라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EDC91A1-59A9-7D4F-9B23-93506ECBB2CD}"/>
              </a:ext>
            </a:extLst>
          </p:cNvPr>
          <p:cNvSpPr>
            <a:spLocks noChangeAspect="1"/>
          </p:cNvSpPr>
          <p:nvPr/>
        </p:nvSpPr>
        <p:spPr bwMode="auto">
          <a:xfrm>
            <a:off x="5071640" y="4687911"/>
            <a:ext cx="1249384" cy="2465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ko-KR" altLang="en-US" sz="1000" dirty="0" err="1">
                <a:latin typeface="Trebuchet MS" pitchFamily="34" charset="0"/>
              </a:rPr>
              <a:t>전문보기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2F87788-0449-F346-87B5-3684955C7B9F}"/>
              </a:ext>
            </a:extLst>
          </p:cNvPr>
          <p:cNvSpPr/>
          <p:nvPr/>
        </p:nvSpPr>
        <p:spPr bwMode="auto">
          <a:xfrm>
            <a:off x="2969284" y="122375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28B4D9-BAD3-714C-9F02-4E7D9259331E}"/>
              </a:ext>
            </a:extLst>
          </p:cNvPr>
          <p:cNvSpPr/>
          <p:nvPr/>
        </p:nvSpPr>
        <p:spPr bwMode="auto">
          <a:xfrm>
            <a:off x="2981212" y="211751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A5FC821-3F1E-D243-B767-D79047B55453}"/>
              </a:ext>
            </a:extLst>
          </p:cNvPr>
          <p:cNvSpPr/>
          <p:nvPr/>
        </p:nvSpPr>
        <p:spPr bwMode="auto">
          <a:xfrm>
            <a:off x="2981212" y="302417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79B5CD-7D61-8349-BFA1-CE60A22D5BB1}"/>
              </a:ext>
            </a:extLst>
          </p:cNvPr>
          <p:cNvSpPr/>
          <p:nvPr/>
        </p:nvSpPr>
        <p:spPr bwMode="auto">
          <a:xfrm>
            <a:off x="2981212" y="395421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E43555E-8235-3C49-8CC4-865B9FC41E04}"/>
              </a:ext>
            </a:extLst>
          </p:cNvPr>
          <p:cNvSpPr/>
          <p:nvPr/>
        </p:nvSpPr>
        <p:spPr bwMode="auto">
          <a:xfrm>
            <a:off x="2981212" y="488532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F2B642C-3D15-4145-ABCC-C547C1408C57}"/>
              </a:ext>
            </a:extLst>
          </p:cNvPr>
          <p:cNvSpPr/>
          <p:nvPr/>
        </p:nvSpPr>
        <p:spPr bwMode="auto">
          <a:xfrm>
            <a:off x="5618139" y="461574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C0314C-2F19-A24C-9DC3-96236F9F1FA6}"/>
              </a:ext>
            </a:extLst>
          </p:cNvPr>
          <p:cNvSpPr/>
          <p:nvPr/>
        </p:nvSpPr>
        <p:spPr>
          <a:xfrm>
            <a:off x="258394" y="558055"/>
            <a:ext cx="11686873" cy="602773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10/30</a:t>
            </a:r>
            <a:r>
              <a:rPr kumimoji="1" lang="ko-KR" altLang="en-US" dirty="0"/>
              <a:t> 삭제</a:t>
            </a:r>
            <a:r>
              <a:rPr kumimoji="1" lang="en-US" altLang="ko-KR" dirty="0"/>
              <a:t> </a:t>
            </a:r>
            <a:r>
              <a:rPr kumimoji="1" lang="ko-KR" altLang="en-US" dirty="0"/>
              <a:t>후 새로 구성</a:t>
            </a:r>
          </a:p>
        </p:txBody>
      </p:sp>
      <p:graphicFrame>
        <p:nvGraphicFramePr>
          <p:cNvPr id="53" name="Group 90">
            <a:extLst>
              <a:ext uri="{FF2B5EF4-FFF2-40B4-BE49-F238E27FC236}">
                <a16:creationId xmlns:a16="http://schemas.microsoft.com/office/drawing/2014/main" id="{18BBDFA3-F00F-8745-845B-22851D6A4085}"/>
              </a:ext>
            </a:extLst>
          </p:cNvPr>
          <p:cNvGraphicFramePr>
            <a:graphicFrameLocks noGrp="1"/>
          </p:cNvGraphicFramePr>
          <p:nvPr/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graphicFrame>
        <p:nvGraphicFramePr>
          <p:cNvPr id="54" name="Group 90">
            <a:extLst>
              <a:ext uri="{FF2B5EF4-FFF2-40B4-BE49-F238E27FC236}">
                <a16:creationId xmlns:a16="http://schemas.microsoft.com/office/drawing/2014/main" id="{E040D4AF-FFC7-E147-B076-2DC51B4B3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32041"/>
              </p:ext>
            </p:extLst>
          </p:nvPr>
        </p:nvGraphicFramePr>
        <p:xfrm>
          <a:off x="1068651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96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회원가입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회원가입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63289"/>
              </p:ext>
            </p:extLst>
          </p:nvPr>
        </p:nvGraphicFramePr>
        <p:xfrm>
          <a:off x="9269501" y="558055"/>
          <a:ext cx="2676438" cy="156027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JO_010100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이용약관 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이용약관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52309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469139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397728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307232"/>
                  </a:ext>
                </a:extLst>
              </a:tr>
            </a:tbl>
          </a:graphicData>
        </a:graphic>
      </p:graphicFrame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671A8F9F-D91F-374D-8FBC-15FF37DD72C4}"/>
              </a:ext>
            </a:extLst>
          </p:cNvPr>
          <p:cNvSpPr/>
          <p:nvPr/>
        </p:nvSpPr>
        <p:spPr>
          <a:xfrm>
            <a:off x="4494274" y="6451427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아래쪽 화살표[D] 23">
            <a:extLst>
              <a:ext uri="{FF2B5EF4-FFF2-40B4-BE49-F238E27FC236}">
                <a16:creationId xmlns:a16="http://schemas.microsoft.com/office/drawing/2014/main" id="{C234F9ED-2BF5-F044-B630-4A7349E038C4}"/>
              </a:ext>
            </a:extLst>
          </p:cNvPr>
          <p:cNvSpPr/>
          <p:nvPr/>
        </p:nvSpPr>
        <p:spPr>
          <a:xfrm>
            <a:off x="4494274" y="895315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059AE8D-FE5A-D344-878E-7476450EFA93}"/>
              </a:ext>
            </a:extLst>
          </p:cNvPr>
          <p:cNvSpPr>
            <a:spLocks noChangeAspect="1"/>
          </p:cNvSpPr>
          <p:nvPr/>
        </p:nvSpPr>
        <p:spPr bwMode="auto">
          <a:xfrm>
            <a:off x="1875627" y="1754417"/>
            <a:ext cx="1249384" cy="2465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이용약관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</a:t>
            </a:r>
            <a:r>
              <a:rPr lang="en-US" altLang="ko-KR" sz="1000" dirty="0">
                <a:latin typeface="Trebuchet MS" pitchFamily="34" charset="0"/>
              </a:rPr>
              <a:t>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EFBC9C-8901-B242-BA31-2C70D44FDA24}"/>
              </a:ext>
            </a:extLst>
          </p:cNvPr>
          <p:cNvSpPr>
            <a:spLocks noChangeAspect="1"/>
          </p:cNvSpPr>
          <p:nvPr/>
        </p:nvSpPr>
        <p:spPr bwMode="auto">
          <a:xfrm>
            <a:off x="1875627" y="2003388"/>
            <a:ext cx="5560419" cy="117838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이용약관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EDC91A1-59A9-7D4F-9B23-93506ECBB2CD}"/>
              </a:ext>
            </a:extLst>
          </p:cNvPr>
          <p:cNvSpPr>
            <a:spLocks noChangeAspect="1"/>
          </p:cNvSpPr>
          <p:nvPr/>
        </p:nvSpPr>
        <p:spPr bwMode="auto">
          <a:xfrm>
            <a:off x="6167329" y="1785721"/>
            <a:ext cx="1249384" cy="2465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ko-KR" altLang="en-US" sz="1000" dirty="0" err="1">
                <a:latin typeface="Trebuchet MS" pitchFamily="34" charset="0"/>
              </a:rPr>
              <a:t>전문보기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E43555E-8235-3C49-8CC4-865B9FC41E04}"/>
              </a:ext>
            </a:extLst>
          </p:cNvPr>
          <p:cNvSpPr/>
          <p:nvPr/>
        </p:nvSpPr>
        <p:spPr bwMode="auto">
          <a:xfrm>
            <a:off x="1742855" y="198313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F2B642C-3D15-4145-ABCC-C547C1408C57}"/>
              </a:ext>
            </a:extLst>
          </p:cNvPr>
          <p:cNvSpPr/>
          <p:nvPr/>
        </p:nvSpPr>
        <p:spPr bwMode="auto">
          <a:xfrm>
            <a:off x="6713828" y="171355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0662C0A-1F24-9A4F-98CB-75C38A7A032B}"/>
              </a:ext>
            </a:extLst>
          </p:cNvPr>
          <p:cNvSpPr>
            <a:spLocks noChangeAspect="1"/>
          </p:cNvSpPr>
          <p:nvPr/>
        </p:nvSpPr>
        <p:spPr bwMode="auto">
          <a:xfrm>
            <a:off x="1875627" y="3729396"/>
            <a:ext cx="1740330" cy="2465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개인정보 수집 및 </a:t>
            </a:r>
            <a:r>
              <a:rPr lang="ko-KR" altLang="en-US" sz="1000" dirty="0" err="1">
                <a:latin typeface="Trebuchet MS" pitchFamily="34" charset="0"/>
              </a:rPr>
              <a:t>이용동의</a:t>
            </a:r>
            <a:endParaRPr lang="en-US" altLang="ko-KR" sz="1000" dirty="0">
              <a:latin typeface="Trebuchet MS" pitchFamily="34" charset="0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DA767A63-C187-754E-B0BE-D0ECA5487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27216"/>
              </p:ext>
            </p:extLst>
          </p:nvPr>
        </p:nvGraphicFramePr>
        <p:xfrm>
          <a:off x="1875627" y="3961645"/>
          <a:ext cx="556041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483">
                  <a:extLst>
                    <a:ext uri="{9D8B030D-6E8A-4147-A177-3AD203B41FA5}">
                      <a16:colId xmlns:a16="http://schemas.microsoft.com/office/drawing/2014/main" val="1545190191"/>
                    </a:ext>
                  </a:extLst>
                </a:gridCol>
                <a:gridCol w="1096198">
                  <a:extLst>
                    <a:ext uri="{9D8B030D-6E8A-4147-A177-3AD203B41FA5}">
                      <a16:colId xmlns:a16="http://schemas.microsoft.com/office/drawing/2014/main" val="4287656668"/>
                    </a:ext>
                  </a:extLst>
                </a:gridCol>
                <a:gridCol w="1364613">
                  <a:extLst>
                    <a:ext uri="{9D8B030D-6E8A-4147-A177-3AD203B41FA5}">
                      <a16:colId xmlns:a16="http://schemas.microsoft.com/office/drawing/2014/main" val="539698768"/>
                    </a:ext>
                  </a:extLst>
                </a:gridCol>
                <a:gridCol w="2109125">
                  <a:extLst>
                    <a:ext uri="{9D8B030D-6E8A-4147-A177-3AD203B41FA5}">
                      <a16:colId xmlns:a16="http://schemas.microsoft.com/office/drawing/2014/main" val="2680759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수집항목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수집목적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보유기간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03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가입시</a:t>
                      </a:r>
                      <a:b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</a:b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필수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아이디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이메일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비밀번호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이름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회원식별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및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회원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탈퇴시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까지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80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가입시</a:t>
                      </a:r>
                      <a:b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</a:b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선택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성별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생년월일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신상품 홍보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판매권유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등 마케팅 목적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동의 철회 혹은 회원 탈퇴 시까지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58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최초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구매시</a:t>
                      </a:r>
                      <a:b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</a:b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필수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성별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생년월일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휴대폰 번호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 CI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본인확인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회원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탈퇴시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까지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55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거래발생시</a:t>
                      </a:r>
                      <a:b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</a:b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필수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수령인 정보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이름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연락처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주소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),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결제수단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상품 주문 및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배송등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구매계약의 이행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상품구매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관련문의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사항과 반품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환불등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민원사항의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상담 및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전상법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등 관련 법률에 의한 보관기간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240821"/>
                  </a:ext>
                </a:extLst>
              </a:tr>
            </a:tbl>
          </a:graphicData>
        </a:graphic>
      </p:graphicFrame>
      <p:graphicFrame>
        <p:nvGraphicFramePr>
          <p:cNvPr id="63" name="Group 90">
            <a:extLst>
              <a:ext uri="{FF2B5EF4-FFF2-40B4-BE49-F238E27FC236}">
                <a16:creationId xmlns:a16="http://schemas.microsoft.com/office/drawing/2014/main" id="{6A145854-FB9D-AF4D-9360-579A90BD0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34462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A148EF-DF14-AB4F-A445-7616B3AFF235}"/>
              </a:ext>
            </a:extLst>
          </p:cNvPr>
          <p:cNvSpPr>
            <a:spLocks noChangeAspect="1"/>
          </p:cNvSpPr>
          <p:nvPr/>
        </p:nvSpPr>
        <p:spPr bwMode="auto">
          <a:xfrm>
            <a:off x="2179932" y="3197154"/>
            <a:ext cx="5161168" cy="50187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</a:t>
            </a:r>
            <a:r>
              <a:rPr lang="en-US" altLang="ko-KR" sz="1000" dirty="0">
                <a:latin typeface="Trebuchet MS" pitchFamily="34" charset="0"/>
              </a:rPr>
              <a:t>)</a:t>
            </a:r>
            <a:r>
              <a:rPr lang="ko-KR" altLang="en-US" sz="1000" dirty="0">
                <a:latin typeface="Trebuchet MS" pitchFamily="34" charset="0"/>
              </a:rPr>
              <a:t>이용약관에 동의합니다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CFA15F-E01B-C74F-9A17-89BD5EE5DC19}"/>
              </a:ext>
            </a:extLst>
          </p:cNvPr>
          <p:cNvSpPr>
            <a:spLocks/>
          </p:cNvSpPr>
          <p:nvPr/>
        </p:nvSpPr>
        <p:spPr bwMode="auto">
          <a:xfrm>
            <a:off x="1893767" y="3196310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B6DAF8-39A6-A04D-89D8-ED4DF1749E38}"/>
              </a:ext>
            </a:extLst>
          </p:cNvPr>
          <p:cNvSpPr>
            <a:spLocks noChangeAspect="1"/>
          </p:cNvSpPr>
          <p:nvPr/>
        </p:nvSpPr>
        <p:spPr bwMode="auto">
          <a:xfrm>
            <a:off x="2179931" y="1314266"/>
            <a:ext cx="5851283" cy="28159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100" b="1" dirty="0">
                <a:latin typeface="Trebuchet MS" pitchFamily="34" charset="0"/>
              </a:rPr>
              <a:t>이용약관</a:t>
            </a:r>
            <a:r>
              <a:rPr lang="en-US" altLang="ko-KR" sz="1100" b="1" dirty="0">
                <a:latin typeface="Trebuchet MS" pitchFamily="34" charset="0"/>
              </a:rPr>
              <a:t>, </a:t>
            </a:r>
            <a:r>
              <a:rPr lang="ko-KR" altLang="en-US" sz="1100" b="1" dirty="0">
                <a:latin typeface="Trebuchet MS" pitchFamily="34" charset="0"/>
              </a:rPr>
              <a:t>개인정보 수집 및 </a:t>
            </a:r>
            <a:r>
              <a:rPr lang="ko-KR" altLang="en-US" sz="1100" b="1" dirty="0" err="1">
                <a:latin typeface="Trebuchet MS" pitchFamily="34" charset="0"/>
              </a:rPr>
              <a:t>이용동의</a:t>
            </a:r>
            <a:r>
              <a:rPr lang="en-US" altLang="ko-KR" sz="1100" b="1" dirty="0">
                <a:latin typeface="Trebuchet MS" pitchFamily="34" charset="0"/>
              </a:rPr>
              <a:t>(</a:t>
            </a:r>
            <a:r>
              <a:rPr lang="ko-KR" altLang="en-US" sz="1100" b="1" dirty="0">
                <a:latin typeface="Trebuchet MS" pitchFamily="34" charset="0"/>
              </a:rPr>
              <a:t>필수</a:t>
            </a:r>
            <a:r>
              <a:rPr lang="en-US" altLang="ko-KR" sz="1100" b="1" dirty="0">
                <a:latin typeface="Trebuchet MS" pitchFamily="34" charset="0"/>
              </a:rPr>
              <a:t>), </a:t>
            </a:r>
            <a:r>
              <a:rPr lang="ko-KR" altLang="en-US" sz="1100" b="1" dirty="0">
                <a:latin typeface="Trebuchet MS" pitchFamily="34" charset="0"/>
              </a:rPr>
              <a:t>광고성 정보 </a:t>
            </a:r>
            <a:r>
              <a:rPr lang="ko-KR" altLang="en-US" sz="1100" b="1" dirty="0" err="1">
                <a:latin typeface="Trebuchet MS" pitchFamily="34" charset="0"/>
              </a:rPr>
              <a:t>수신동의</a:t>
            </a:r>
            <a:r>
              <a:rPr lang="en-US" altLang="ko-KR" sz="1100" b="1" dirty="0">
                <a:latin typeface="Trebuchet MS" pitchFamily="34" charset="0"/>
              </a:rPr>
              <a:t>(</a:t>
            </a:r>
            <a:r>
              <a:rPr lang="ko-KR" altLang="en-US" sz="1100" b="1" dirty="0">
                <a:latin typeface="Trebuchet MS" pitchFamily="34" charset="0"/>
              </a:rPr>
              <a:t>선택</a:t>
            </a:r>
            <a:r>
              <a:rPr lang="en-US" altLang="ko-KR" sz="1100" b="1" dirty="0">
                <a:latin typeface="Trebuchet MS" pitchFamily="34" charset="0"/>
              </a:rPr>
              <a:t>)</a:t>
            </a:r>
            <a:r>
              <a:rPr lang="ko-KR" altLang="en-US" sz="1100" b="1" dirty="0">
                <a:latin typeface="Trebuchet MS" pitchFamily="34" charset="0"/>
              </a:rPr>
              <a:t>에 모두 동의합니다</a:t>
            </a:r>
            <a:r>
              <a:rPr lang="en-US" altLang="ko-KR" sz="1100" b="1" dirty="0">
                <a:latin typeface="Trebuchet MS" pitchFamily="34" charset="0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A3708F-1641-0A43-A42B-5EC131B15928}"/>
              </a:ext>
            </a:extLst>
          </p:cNvPr>
          <p:cNvSpPr>
            <a:spLocks/>
          </p:cNvSpPr>
          <p:nvPr/>
        </p:nvSpPr>
        <p:spPr bwMode="auto">
          <a:xfrm>
            <a:off x="1893767" y="1313422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graphicFrame>
        <p:nvGraphicFramePr>
          <p:cNvPr id="23" name="Group 90">
            <a:extLst>
              <a:ext uri="{FF2B5EF4-FFF2-40B4-BE49-F238E27FC236}">
                <a16:creationId xmlns:a16="http://schemas.microsoft.com/office/drawing/2014/main" id="{4EC52625-EF13-7A47-BF4C-FCC4F35B2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32041"/>
              </p:ext>
            </p:extLst>
          </p:nvPr>
        </p:nvGraphicFramePr>
        <p:xfrm>
          <a:off x="1068651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CA98F2-0DAB-A745-B65B-D8CE2731EE3A}"/>
              </a:ext>
            </a:extLst>
          </p:cNvPr>
          <p:cNvSpPr/>
          <p:nvPr/>
        </p:nvSpPr>
        <p:spPr>
          <a:xfrm>
            <a:off x="258394" y="558055"/>
            <a:ext cx="11686873" cy="602773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11/01</a:t>
            </a:r>
            <a:r>
              <a:rPr kumimoji="1" lang="ko-KR" altLang="en-US" dirty="0"/>
              <a:t> 삭제</a:t>
            </a:r>
            <a:r>
              <a:rPr kumimoji="1" lang="en-US" altLang="ko-KR" dirty="0"/>
              <a:t> </a:t>
            </a:r>
            <a:r>
              <a:rPr kumimoji="1" lang="ko-KR" altLang="en-US" dirty="0"/>
              <a:t>후 새로 구성</a:t>
            </a:r>
          </a:p>
        </p:txBody>
      </p:sp>
    </p:spTree>
    <p:extLst>
      <p:ext uri="{BB962C8B-B14F-4D97-AF65-F5344CB8AC3E}">
        <p14:creationId xmlns:p14="http://schemas.microsoft.com/office/powerpoint/2010/main" val="378739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회원가입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8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회원가입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78926"/>
              </p:ext>
            </p:extLst>
          </p:nvPr>
        </p:nvGraphicFramePr>
        <p:xfrm>
          <a:off x="9269501" y="558055"/>
          <a:ext cx="2676438" cy="5943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JO_010100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validation check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유효할 경우 회원가입 완료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아래쪽 화살표[D] 23">
            <a:extLst>
              <a:ext uri="{FF2B5EF4-FFF2-40B4-BE49-F238E27FC236}">
                <a16:creationId xmlns:a16="http://schemas.microsoft.com/office/drawing/2014/main" id="{C234F9ED-2BF5-F044-B630-4A7349E038C4}"/>
              </a:ext>
            </a:extLst>
          </p:cNvPr>
          <p:cNvSpPr/>
          <p:nvPr/>
        </p:nvSpPr>
        <p:spPr>
          <a:xfrm>
            <a:off x="4494274" y="895315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65A622-6E65-5B46-8EEE-4FC9C5FE18E2}"/>
              </a:ext>
            </a:extLst>
          </p:cNvPr>
          <p:cNvSpPr>
            <a:spLocks noChangeAspect="1"/>
          </p:cNvSpPr>
          <p:nvPr/>
        </p:nvSpPr>
        <p:spPr bwMode="auto">
          <a:xfrm>
            <a:off x="3371133" y="2976914"/>
            <a:ext cx="2876418" cy="33504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선택</a:t>
            </a:r>
            <a:r>
              <a:rPr lang="en-US" altLang="ko-KR" sz="1000" dirty="0">
                <a:latin typeface="Trebuchet MS" pitchFamily="34" charset="0"/>
              </a:rPr>
              <a:t>)</a:t>
            </a:r>
            <a:r>
              <a:rPr lang="ko-KR" altLang="en-US" sz="1000" dirty="0">
                <a:latin typeface="Trebuchet MS" pitchFamily="34" charset="0"/>
              </a:rPr>
              <a:t>휴대폰을 통한 상품 및 이벤트 정보 수신에 동의 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D32847-3347-324A-81FD-3CA8411A50BB}"/>
              </a:ext>
            </a:extLst>
          </p:cNvPr>
          <p:cNvSpPr>
            <a:spLocks/>
          </p:cNvSpPr>
          <p:nvPr/>
        </p:nvSpPr>
        <p:spPr bwMode="auto">
          <a:xfrm>
            <a:off x="3137598" y="2976070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33E2BBA-0614-CA4A-A585-8B3CBD4128B4}"/>
              </a:ext>
            </a:extLst>
          </p:cNvPr>
          <p:cNvSpPr>
            <a:spLocks noChangeAspect="1"/>
          </p:cNvSpPr>
          <p:nvPr/>
        </p:nvSpPr>
        <p:spPr bwMode="auto">
          <a:xfrm>
            <a:off x="3371133" y="3445481"/>
            <a:ext cx="2876418" cy="33504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선택</a:t>
            </a:r>
            <a:r>
              <a:rPr lang="en-US" altLang="ko-KR" sz="1000" dirty="0">
                <a:latin typeface="Trebuchet MS" pitchFamily="34" charset="0"/>
              </a:rPr>
              <a:t>)</a:t>
            </a:r>
            <a:r>
              <a:rPr lang="ko-KR" altLang="en-US" sz="1000" dirty="0">
                <a:latin typeface="Trebuchet MS" pitchFamily="34" charset="0"/>
              </a:rPr>
              <a:t>이메일을 통한 상품 및 이벤트 정보 수신에 동의 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C5619E-F231-DD45-A9F7-B4C7B02877F3}"/>
              </a:ext>
            </a:extLst>
          </p:cNvPr>
          <p:cNvSpPr>
            <a:spLocks/>
          </p:cNvSpPr>
          <p:nvPr/>
        </p:nvSpPr>
        <p:spPr bwMode="auto">
          <a:xfrm>
            <a:off x="3137598" y="3444637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795DD4-846F-D64D-AB43-7C78F934EB60}"/>
              </a:ext>
            </a:extLst>
          </p:cNvPr>
          <p:cNvSpPr>
            <a:spLocks noChangeAspect="1"/>
          </p:cNvSpPr>
          <p:nvPr/>
        </p:nvSpPr>
        <p:spPr bwMode="auto">
          <a:xfrm>
            <a:off x="3371133" y="3890878"/>
            <a:ext cx="2876418" cy="33504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* 선택 항목으로 동의하지 않아도 불이익을 받지 않습니다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* 만 </a:t>
            </a:r>
            <a:r>
              <a:rPr lang="en-US" altLang="ko-KR" sz="1000" dirty="0">
                <a:latin typeface="Trebuchet MS" pitchFamily="34" charset="0"/>
              </a:rPr>
              <a:t>14</a:t>
            </a:r>
            <a:r>
              <a:rPr lang="ko-KR" altLang="en-US" sz="1000" dirty="0">
                <a:latin typeface="Trebuchet MS" pitchFamily="34" charset="0"/>
              </a:rPr>
              <a:t>세 미만은 회원가입 및 서비스 이용이 불가합니다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025A015-8195-C149-81B9-C9A6B3F0F442}"/>
              </a:ext>
            </a:extLst>
          </p:cNvPr>
          <p:cNvSpPr/>
          <p:nvPr/>
        </p:nvSpPr>
        <p:spPr>
          <a:xfrm>
            <a:off x="3064124" y="4739751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회원가입하기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</a:rPr>
              <a:t>만 </a:t>
            </a:r>
            <a:r>
              <a:rPr lang="en-US" altLang="ko-KR" sz="1000" b="1" dirty="0">
                <a:solidFill>
                  <a:schemeClr val="bg1"/>
                </a:solidFill>
              </a:rPr>
              <a:t>14</a:t>
            </a:r>
            <a:r>
              <a:rPr lang="ko-KR" altLang="en-US" sz="1000" b="1" dirty="0">
                <a:solidFill>
                  <a:schemeClr val="bg1"/>
                </a:solidFill>
              </a:rPr>
              <a:t>세 이상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02036EA-BCEF-AE4C-A4C9-43111562393B}"/>
              </a:ext>
            </a:extLst>
          </p:cNvPr>
          <p:cNvSpPr/>
          <p:nvPr/>
        </p:nvSpPr>
        <p:spPr bwMode="auto">
          <a:xfrm>
            <a:off x="2981212" y="464125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19" name="Group 90">
            <a:extLst>
              <a:ext uri="{FF2B5EF4-FFF2-40B4-BE49-F238E27FC236}">
                <a16:creationId xmlns:a16="http://schemas.microsoft.com/office/drawing/2014/main" id="{2139B985-83AB-8C4B-A361-81259D154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34462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AD54B4-11AA-4249-9844-9B9E602B90E2}"/>
              </a:ext>
            </a:extLst>
          </p:cNvPr>
          <p:cNvSpPr>
            <a:spLocks noChangeAspect="1"/>
          </p:cNvSpPr>
          <p:nvPr/>
        </p:nvSpPr>
        <p:spPr bwMode="auto">
          <a:xfrm>
            <a:off x="2981212" y="1452872"/>
            <a:ext cx="3663498" cy="2533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 err="1"/>
              <a:t>컨버스</a:t>
            </a:r>
            <a:r>
              <a:rPr lang="ko-KR" altLang="en-US" sz="1000" b="1" dirty="0"/>
              <a:t> 온라인 공식 스토어 광고성 정보 수신 동의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055E75-C502-EA40-97ED-0EE29EB913B9}"/>
              </a:ext>
            </a:extLst>
          </p:cNvPr>
          <p:cNvSpPr>
            <a:spLocks noChangeAspect="1"/>
          </p:cNvSpPr>
          <p:nvPr/>
        </p:nvSpPr>
        <p:spPr bwMode="auto">
          <a:xfrm>
            <a:off x="3371133" y="1775447"/>
            <a:ext cx="2876418" cy="74651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선택</a:t>
            </a:r>
            <a:r>
              <a:rPr lang="en-US" altLang="ko-KR" sz="1000" dirty="0">
                <a:latin typeface="Trebuchet MS" pitchFamily="34" charset="0"/>
              </a:rPr>
              <a:t>)</a:t>
            </a:r>
            <a:r>
              <a:rPr lang="ko-KR" altLang="en-US" sz="1000" dirty="0">
                <a:latin typeface="Trebuchet MS" pitchFamily="34" charset="0"/>
              </a:rPr>
              <a:t>개인정보 수집 및 이용에 동의 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* </a:t>
            </a:r>
            <a:r>
              <a:rPr lang="en-US" altLang="ko-KR" sz="1000" dirty="0">
                <a:latin typeface="Trebuchet MS" pitchFamily="34" charset="0"/>
              </a:rPr>
              <a:t>※ </a:t>
            </a:r>
            <a:r>
              <a:rPr lang="ko-KR" altLang="en-US" sz="1000" dirty="0">
                <a:latin typeface="Trebuchet MS" pitchFamily="34" charset="0"/>
              </a:rPr>
              <a:t>고객님께서는 개인정보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생년월일</a:t>
            </a:r>
            <a:r>
              <a:rPr lang="en-US" altLang="ko-KR" sz="1000" dirty="0">
                <a:latin typeface="Trebuchet MS" pitchFamily="34" charset="0"/>
              </a:rPr>
              <a:t>,</a:t>
            </a:r>
            <a:r>
              <a:rPr lang="ko-KR" altLang="en-US" sz="1000" dirty="0">
                <a:latin typeface="Trebuchet MS" pitchFamily="34" charset="0"/>
              </a:rPr>
              <a:t> 성별</a:t>
            </a:r>
            <a:r>
              <a:rPr lang="en-US" altLang="ko-KR" sz="1000" dirty="0">
                <a:latin typeface="Trebuchet MS" pitchFamily="34" charset="0"/>
              </a:rPr>
              <a:t>)</a:t>
            </a:r>
            <a:r>
              <a:rPr lang="ko-KR" altLang="en-US" sz="1000" dirty="0">
                <a:latin typeface="Trebuchet MS" pitchFamily="34" charset="0"/>
              </a:rPr>
              <a:t> 수집 및 이용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선택</a:t>
            </a:r>
            <a:r>
              <a:rPr lang="en-US" altLang="ko-KR" sz="1000" dirty="0">
                <a:latin typeface="Trebuchet MS" pitchFamily="34" charset="0"/>
              </a:rPr>
              <a:t>) </a:t>
            </a:r>
            <a:r>
              <a:rPr lang="ko-KR" altLang="en-US" sz="1000" dirty="0">
                <a:latin typeface="Trebuchet MS" pitchFamily="34" charset="0"/>
              </a:rPr>
              <a:t>동의에 거부할 수 있습니다</a:t>
            </a:r>
            <a:r>
              <a:rPr lang="en-US" altLang="ko-KR" sz="1000" dirty="0">
                <a:latin typeface="Trebuchet MS" pitchFamily="34" charset="0"/>
              </a:rPr>
              <a:t>. </a:t>
            </a:r>
            <a:br>
              <a:rPr lang="en-US" altLang="ko-KR" sz="1000" dirty="0">
                <a:latin typeface="Trebuchet MS" pitchFamily="34" charset="0"/>
              </a:rPr>
            </a:br>
            <a:r>
              <a:rPr lang="ko-KR" altLang="en-US" sz="1000" dirty="0">
                <a:latin typeface="Trebuchet MS" pitchFamily="34" charset="0"/>
              </a:rPr>
              <a:t>단</a:t>
            </a:r>
            <a:r>
              <a:rPr lang="en-US" altLang="ko-KR" sz="1000" dirty="0">
                <a:latin typeface="Trebuchet MS" pitchFamily="34" charset="0"/>
              </a:rPr>
              <a:t>, </a:t>
            </a:r>
            <a:r>
              <a:rPr lang="ko-KR" altLang="en-US" sz="1000" dirty="0">
                <a:latin typeface="Trebuchet MS" pitchFamily="34" charset="0"/>
              </a:rPr>
              <a:t>거부할 경우 선택정보활용에 따른 서비스 이용에 제한이 있을 수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※ </a:t>
            </a:r>
            <a:r>
              <a:rPr lang="ko-KR" altLang="en-US" sz="1000" dirty="0">
                <a:latin typeface="Trebuchet MS" pitchFamily="34" charset="0"/>
              </a:rPr>
              <a:t>약관 및 개인정보 </a:t>
            </a:r>
            <a:r>
              <a:rPr lang="ko-KR" altLang="en-US" sz="1000" dirty="0" err="1">
                <a:latin typeface="Trebuchet MS" pitchFamily="34" charset="0"/>
              </a:rPr>
              <a:t>처리방침은</a:t>
            </a:r>
            <a:r>
              <a:rPr lang="ko-KR" altLang="en-US" sz="1000" dirty="0">
                <a:latin typeface="Trebuchet MS" pitchFamily="34" charset="0"/>
              </a:rPr>
              <a:t> 홈페이지 하단에 전문이 게재되어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566CC1-A1DE-4C46-9601-93DD1B44162D}"/>
              </a:ext>
            </a:extLst>
          </p:cNvPr>
          <p:cNvSpPr>
            <a:spLocks/>
          </p:cNvSpPr>
          <p:nvPr/>
        </p:nvSpPr>
        <p:spPr bwMode="auto">
          <a:xfrm>
            <a:off x="3137598" y="1774603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graphicFrame>
        <p:nvGraphicFramePr>
          <p:cNvPr id="27" name="Group 90">
            <a:extLst>
              <a:ext uri="{FF2B5EF4-FFF2-40B4-BE49-F238E27FC236}">
                <a16:creationId xmlns:a16="http://schemas.microsoft.com/office/drawing/2014/main" id="{2E244598-E779-CE44-95B4-07F12DA6C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75936"/>
              </p:ext>
            </p:extLst>
          </p:nvPr>
        </p:nvGraphicFramePr>
        <p:xfrm>
          <a:off x="1068651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BE7203-F2B4-4B46-B0BC-3F75072CEC3A}"/>
              </a:ext>
            </a:extLst>
          </p:cNvPr>
          <p:cNvSpPr/>
          <p:nvPr/>
        </p:nvSpPr>
        <p:spPr>
          <a:xfrm>
            <a:off x="258394" y="558055"/>
            <a:ext cx="11686873" cy="602773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11/01</a:t>
            </a:r>
            <a:r>
              <a:rPr kumimoji="1" lang="ko-KR" altLang="en-US" dirty="0"/>
              <a:t> 삭제</a:t>
            </a:r>
            <a:r>
              <a:rPr kumimoji="1" lang="en-US" altLang="ko-KR" dirty="0"/>
              <a:t> </a:t>
            </a:r>
            <a:r>
              <a:rPr kumimoji="1" lang="ko-KR" altLang="en-US" dirty="0"/>
              <a:t>후 새로 구성</a:t>
            </a:r>
          </a:p>
        </p:txBody>
      </p:sp>
    </p:spTree>
    <p:extLst>
      <p:ext uri="{BB962C8B-B14F-4D97-AF65-F5344CB8AC3E}">
        <p14:creationId xmlns:p14="http://schemas.microsoft.com/office/powerpoint/2010/main" val="37664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4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103678"/>
              </p:ext>
            </p:extLst>
          </p:nvPr>
        </p:nvGraphicFramePr>
        <p:xfrm>
          <a:off x="253508" y="494928"/>
          <a:ext cx="11692431" cy="48894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수정 내용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v0.1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2019.10.21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1. </a:t>
                      </a:r>
                      <a:r>
                        <a:rPr lang="ko-KR" altLang="en-US" sz="900" dirty="0"/>
                        <a:t>신규 작성 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87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V0.2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2019.10.30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1. </a:t>
                      </a:r>
                      <a:r>
                        <a:rPr lang="ko-KR" altLang="en-US" sz="900" dirty="0"/>
                        <a:t>회원가입 화면 </a:t>
                      </a:r>
                      <a:r>
                        <a:rPr lang="ko-KR" altLang="en-US" sz="900"/>
                        <a:t>재 구성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978204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2.</a:t>
                      </a:r>
                      <a:r>
                        <a:rPr lang="ko-KR" altLang="en-US" sz="900" dirty="0"/>
                        <a:t> 이메일 필드 삭제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아이디 </a:t>
                      </a:r>
                      <a:r>
                        <a:rPr lang="en-US" altLang="ko-KR" sz="900" dirty="0"/>
                        <a:t>:</a:t>
                      </a:r>
                      <a:r>
                        <a:rPr lang="ko-KR" altLang="en-US" sz="900" dirty="0"/>
                        <a:t> 이메일 형식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617428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3. </a:t>
                      </a:r>
                      <a:r>
                        <a:rPr lang="ko-KR" altLang="en-US" sz="900" dirty="0"/>
                        <a:t>로그인 및 회원가입 </a:t>
                      </a:r>
                      <a:r>
                        <a:rPr lang="ko-KR" altLang="en-US" sz="900" dirty="0" err="1"/>
                        <a:t>입력필드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필드명</a:t>
                      </a:r>
                      <a:r>
                        <a:rPr lang="ko-KR" altLang="en-US" sz="900" dirty="0"/>
                        <a:t> 노출 삭제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478811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4.</a:t>
                      </a:r>
                      <a:r>
                        <a:rPr lang="ko-KR" altLang="en-US" sz="900" dirty="0"/>
                        <a:t> 아이디 찾기 결과 </a:t>
                      </a:r>
                      <a:r>
                        <a:rPr lang="en-US" altLang="ko-KR" sz="900" dirty="0"/>
                        <a:t>: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이름 노출</a:t>
                      </a:r>
                      <a:r>
                        <a:rPr lang="en-US" altLang="ko-KR" sz="900" dirty="0"/>
                        <a:t> X(</a:t>
                      </a:r>
                      <a:r>
                        <a:rPr lang="ko-KR" altLang="en-US" sz="900" dirty="0"/>
                        <a:t>이메일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아이디</a:t>
                      </a:r>
                      <a:r>
                        <a:rPr lang="en-US" altLang="ko-KR" sz="900" dirty="0"/>
                        <a:t>),</a:t>
                      </a:r>
                      <a:r>
                        <a:rPr lang="ko-KR" altLang="en-US" sz="900" dirty="0"/>
                        <a:t> 가입일 노출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아이디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이메일 형식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 노출 시 뒤 </a:t>
                      </a:r>
                      <a:r>
                        <a:rPr lang="ko-KR" altLang="en-US" sz="900" dirty="0" err="1"/>
                        <a:t>두자리</a:t>
                      </a:r>
                      <a:r>
                        <a:rPr lang="ko-KR" altLang="en-US" sz="900" dirty="0"/>
                        <a:t> * 처리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56497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5.</a:t>
                      </a:r>
                      <a:r>
                        <a:rPr lang="ko-KR" altLang="en-US" sz="900" dirty="0"/>
                        <a:t> 레이블 변경</a:t>
                      </a:r>
                      <a:endParaRPr lang="en-US" altLang="ko-KR" sz="900" dirty="0"/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기존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 비밀번호 재설정</a:t>
                      </a:r>
                      <a:endParaRPr lang="en-US" altLang="ko-KR" sz="900" dirty="0"/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변경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 비밀번호 재설정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761839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V0.3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2019.11.01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1.</a:t>
                      </a:r>
                      <a:r>
                        <a:rPr lang="ko-KR" altLang="en-US" sz="900" dirty="0"/>
                        <a:t> 회원가입 화면 재 구성</a:t>
                      </a:r>
                      <a:endParaRPr lang="en-US" altLang="ko-KR" sz="900" dirty="0"/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필수 정보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선택 정보 </a:t>
                      </a:r>
                      <a:r>
                        <a:rPr lang="ko-KR" altLang="en-US" sz="900" dirty="0" err="1"/>
                        <a:t>그룹핑</a:t>
                      </a:r>
                      <a:r>
                        <a:rPr lang="ko-KR" altLang="en-US" sz="900" dirty="0"/>
                        <a:t> 후 분리</a:t>
                      </a:r>
                      <a:endParaRPr lang="en-US" altLang="ko-KR" sz="900" dirty="0"/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약관정보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Default </a:t>
                      </a:r>
                      <a:r>
                        <a:rPr lang="ko-KR" altLang="en-US" sz="900" dirty="0"/>
                        <a:t>숨김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전문보기</a:t>
                      </a:r>
                      <a:r>
                        <a:rPr lang="ko-KR" altLang="en-US" sz="900" dirty="0"/>
                        <a:t> 클릭 시 전체보기 화면으로 이동</a:t>
                      </a:r>
                      <a:endParaRPr lang="en-US" altLang="ko-KR" sz="900" dirty="0"/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전체 동의 </a:t>
                      </a:r>
                      <a:r>
                        <a:rPr lang="en-US" altLang="ko-KR" sz="900" dirty="0"/>
                        <a:t>UI </a:t>
                      </a:r>
                      <a:r>
                        <a:rPr lang="ko-KR" altLang="en-US" sz="900" dirty="0"/>
                        <a:t>추가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개별 동의 </a:t>
                      </a:r>
                      <a:r>
                        <a:rPr lang="en-US" altLang="ko-KR" sz="900" dirty="0"/>
                        <a:t>Check box </a:t>
                      </a:r>
                      <a:r>
                        <a:rPr lang="ko-KR" altLang="en-US" sz="900" dirty="0"/>
                        <a:t>포함</a:t>
                      </a:r>
                      <a:r>
                        <a:rPr lang="en-US" altLang="ko-KR" sz="900"/>
                        <a:t>)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20421"/>
                  </a:ext>
                </a:extLst>
              </a:tr>
              <a:tr h="233987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V0.4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2019.11.05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1.</a:t>
                      </a:r>
                      <a:r>
                        <a:rPr lang="ko-KR" altLang="en-US" sz="900" dirty="0"/>
                        <a:t> 로그인 시 문구 수정</a:t>
                      </a:r>
                      <a:endParaRPr lang="en-US" altLang="ko-KR" sz="900" dirty="0"/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회원으로 가입하시면 보다 다양한 혜택과 편리한 쇼핑을 즐기실 수 있습니다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.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지금 회원으로 가입하시고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특별한 멤버십 혜택과 다양한 회원 전용 상품을 만나보세요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3982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레이블 수정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컨버스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온라인 공식 스토어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컨버스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공식 온라인 스토어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카카오 로그인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카카오 계정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140365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3. SMS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인증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인증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미 설치 시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부달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메시지가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로 전송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101700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비밀번호 변경 시 유효성 체크 내용 추가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600197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비밀번호 찾기 시 입력 정보 조정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이메일 형식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만 유지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009940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카카오 계정 로그인 프로세스 참고자료 추가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99380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Revision History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9B5E7-B2C3-304F-A3E5-BA26FF62D066}"/>
              </a:ext>
            </a:extLst>
          </p:cNvPr>
          <p:cNvSpPr txBox="1"/>
          <p:nvPr/>
        </p:nvSpPr>
        <p:spPr>
          <a:xfrm>
            <a:off x="356839" y="5544235"/>
            <a:ext cx="87479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인증</a:t>
            </a:r>
            <a:r>
              <a:rPr kumimoji="1" lang="ko-KR" altLang="en-US" b="1" dirty="0">
                <a:solidFill>
                  <a:srgbClr val="00B0F0"/>
                </a:solidFill>
              </a:rPr>
              <a:t> 채널 중 </a:t>
            </a:r>
            <a:r>
              <a:rPr kumimoji="1" lang="ko-KR" altLang="en-US" b="1" dirty="0" err="1">
                <a:solidFill>
                  <a:srgbClr val="00B0F0"/>
                </a:solidFill>
              </a:rPr>
              <a:t>카카오톡과</a:t>
            </a:r>
            <a:r>
              <a:rPr kumimoji="1" lang="ko-KR" altLang="en-US" b="1" dirty="0">
                <a:solidFill>
                  <a:srgbClr val="00B0F0"/>
                </a:solidFill>
              </a:rPr>
              <a:t> </a:t>
            </a:r>
            <a:r>
              <a:rPr kumimoji="1" lang="en-US" altLang="ko-KR" b="1" dirty="0">
                <a:solidFill>
                  <a:srgbClr val="00B0F0"/>
                </a:solidFill>
              </a:rPr>
              <a:t>SMS </a:t>
            </a:r>
            <a:r>
              <a:rPr kumimoji="1" lang="ko-KR" altLang="en-US" b="1" dirty="0">
                <a:solidFill>
                  <a:srgbClr val="00B0F0"/>
                </a:solidFill>
              </a:rPr>
              <a:t>의 기준</a:t>
            </a:r>
            <a:endParaRPr kumimoji="1" lang="en-US" altLang="ko-KR" b="1" dirty="0">
              <a:solidFill>
                <a:srgbClr val="00B0F0"/>
              </a:solidFill>
            </a:endParaRPr>
          </a:p>
          <a:p>
            <a:endParaRPr kumimoji="1" lang="en-US" altLang="ko-KR" dirty="0">
              <a:solidFill>
                <a:srgbClr val="00B0F0"/>
              </a:solidFill>
            </a:endParaRPr>
          </a:p>
          <a:p>
            <a:r>
              <a:rPr lang="en-US" altLang="ko-KR" dirty="0">
                <a:solidFill>
                  <a:srgbClr val="00B0F0"/>
                </a:solidFill>
              </a:rPr>
              <a:t>1.</a:t>
            </a:r>
            <a:r>
              <a:rPr lang="ko-KR" altLang="en-US" dirty="0">
                <a:solidFill>
                  <a:srgbClr val="00B0F0"/>
                </a:solidFill>
              </a:rPr>
              <a:t> 카카오톡으로 </a:t>
            </a:r>
            <a:r>
              <a:rPr lang="ko-KR" altLang="en-US" dirty="0" err="1">
                <a:solidFill>
                  <a:srgbClr val="00B0F0"/>
                </a:solidFill>
              </a:rPr>
              <a:t>인증받을</a:t>
            </a:r>
            <a:r>
              <a:rPr lang="ko-KR" altLang="en-US" dirty="0">
                <a:solidFill>
                  <a:srgbClr val="00B0F0"/>
                </a:solidFill>
              </a:rPr>
              <a:t> 경우 </a:t>
            </a:r>
            <a:r>
              <a:rPr lang="en-US" altLang="ko-KR" dirty="0">
                <a:solidFill>
                  <a:srgbClr val="00B0F0"/>
                </a:solidFill>
              </a:rPr>
              <a:t>Default </a:t>
            </a:r>
            <a:r>
              <a:rPr lang="ko-KR" altLang="en-US" dirty="0" err="1">
                <a:solidFill>
                  <a:srgbClr val="00B0F0"/>
                </a:solidFill>
              </a:rPr>
              <a:t>카카오톡</a:t>
            </a:r>
            <a:r>
              <a:rPr lang="ko-KR" altLang="en-US" dirty="0">
                <a:solidFill>
                  <a:srgbClr val="00B0F0"/>
                </a:solidFill>
              </a:rPr>
              <a:t> 알림 전송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kumimoji="1" lang="en-US" altLang="ko-KR" dirty="0">
                <a:solidFill>
                  <a:srgbClr val="00B0F0"/>
                </a:solidFill>
              </a:rPr>
              <a:t>2. </a:t>
            </a:r>
            <a:r>
              <a:rPr kumimoji="1" lang="ko-KR" altLang="en-US" dirty="0">
                <a:solidFill>
                  <a:srgbClr val="00B0F0"/>
                </a:solidFill>
              </a:rPr>
              <a:t>고객이 </a:t>
            </a:r>
            <a:r>
              <a:rPr kumimoji="1" lang="ko-KR" altLang="en-US" dirty="0" err="1">
                <a:solidFill>
                  <a:srgbClr val="00B0F0"/>
                </a:solidFill>
              </a:rPr>
              <a:t>카카오톡이</a:t>
            </a:r>
            <a:r>
              <a:rPr kumimoji="1" lang="ko-KR" altLang="en-US" dirty="0">
                <a:solidFill>
                  <a:srgbClr val="00B0F0"/>
                </a:solidFill>
              </a:rPr>
              <a:t> 설치되지 않았을 경우 </a:t>
            </a:r>
            <a:r>
              <a:rPr kumimoji="1" lang="ko-KR" altLang="en-US" dirty="0" err="1">
                <a:solidFill>
                  <a:srgbClr val="00B0F0"/>
                </a:solidFill>
              </a:rPr>
              <a:t>부달</a:t>
            </a:r>
            <a:r>
              <a:rPr kumimoji="1" lang="ko-KR" altLang="en-US" dirty="0">
                <a:solidFill>
                  <a:srgbClr val="00B0F0"/>
                </a:solidFill>
              </a:rPr>
              <a:t> 메시지로 </a:t>
            </a:r>
            <a:r>
              <a:rPr kumimoji="1" lang="en-US" altLang="ko-KR" dirty="0">
                <a:solidFill>
                  <a:srgbClr val="00B0F0"/>
                </a:solidFill>
              </a:rPr>
              <a:t>SMS </a:t>
            </a:r>
            <a:r>
              <a:rPr lang="ko-KR" altLang="en-US" dirty="0">
                <a:solidFill>
                  <a:srgbClr val="00B0F0"/>
                </a:solidFill>
              </a:rPr>
              <a:t>알림 전송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 err="1">
                <a:solidFill>
                  <a:srgbClr val="00B0F0"/>
                </a:solidFill>
              </a:rPr>
              <a:t>카카오톡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ko-KR" altLang="en-US" dirty="0" err="1">
                <a:solidFill>
                  <a:srgbClr val="00B0F0"/>
                </a:solidFill>
              </a:rPr>
              <a:t>수신차단</a:t>
            </a:r>
            <a:r>
              <a:rPr lang="ko-KR" altLang="en-US" dirty="0">
                <a:solidFill>
                  <a:srgbClr val="00B0F0"/>
                </a:solidFill>
              </a:rPr>
              <a:t> 시에도 동일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kumimoji="1"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5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회원가입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회원가입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66262"/>
              </p:ext>
            </p:extLst>
          </p:nvPr>
        </p:nvGraphicFramePr>
        <p:xfrm>
          <a:off x="9269501" y="558055"/>
          <a:ext cx="2676438" cy="255813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JO_010100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형식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이름 입력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610505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생년월일 입력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선택사항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826073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성별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선텍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(Radio)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92496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휴대폰 번호 입력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57008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 입력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923706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 입력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‘6’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항의 비밀번호와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동일여부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체크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994036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상단 배너 이미지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어드민에서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이미지 등록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36824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905295C-D968-5541-82D4-0FC33EB9F645}"/>
              </a:ext>
            </a:extLst>
          </p:cNvPr>
          <p:cNvSpPr/>
          <p:nvPr/>
        </p:nvSpPr>
        <p:spPr>
          <a:xfrm>
            <a:off x="3326558" y="1172778"/>
            <a:ext cx="2695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회원가입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6036B1-EBAC-0941-83E3-C56EEC2B4633}"/>
              </a:ext>
            </a:extLst>
          </p:cNvPr>
          <p:cNvSpPr>
            <a:spLocks noChangeAspect="1"/>
          </p:cNvSpPr>
          <p:nvPr/>
        </p:nvSpPr>
        <p:spPr bwMode="auto">
          <a:xfrm>
            <a:off x="3137597" y="2500776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이메일 형태로 입력해주세요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필수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6EEB1B-2164-FD41-90F6-8FF18D167761}"/>
              </a:ext>
            </a:extLst>
          </p:cNvPr>
          <p:cNvSpPr>
            <a:spLocks noChangeAspect="1"/>
          </p:cNvSpPr>
          <p:nvPr/>
        </p:nvSpPr>
        <p:spPr bwMode="auto">
          <a:xfrm>
            <a:off x="3137598" y="3201972"/>
            <a:ext cx="3183426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이름을 입력해주세요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필수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B8F643-B2EA-B545-A665-9EF4DB0183B2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3" y="2858256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671A8F9F-D91F-374D-8FBC-15FF37DD72C4}"/>
              </a:ext>
            </a:extLst>
          </p:cNvPr>
          <p:cNvSpPr/>
          <p:nvPr/>
        </p:nvSpPr>
        <p:spPr>
          <a:xfrm>
            <a:off x="4494274" y="6565225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32A061E-D5EC-AC41-8830-802D58084F00}"/>
              </a:ext>
            </a:extLst>
          </p:cNvPr>
          <p:cNvSpPr/>
          <p:nvPr/>
        </p:nvSpPr>
        <p:spPr bwMode="auto">
          <a:xfrm>
            <a:off x="2981211" y="247721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EFC25B1-DBFD-CD48-88E4-A75C08AB4C2F}"/>
              </a:ext>
            </a:extLst>
          </p:cNvPr>
          <p:cNvSpPr/>
          <p:nvPr/>
        </p:nvSpPr>
        <p:spPr bwMode="auto">
          <a:xfrm>
            <a:off x="2981211" y="308913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32" name="Group 90">
            <a:extLst>
              <a:ext uri="{FF2B5EF4-FFF2-40B4-BE49-F238E27FC236}">
                <a16:creationId xmlns:a16="http://schemas.microsoft.com/office/drawing/2014/main" id="{B09514C2-57EF-7C4A-BDAA-6C9F4498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46337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76785-41DF-2A46-9276-8101EA620E1B}"/>
              </a:ext>
            </a:extLst>
          </p:cNvPr>
          <p:cNvSpPr>
            <a:spLocks noChangeAspect="1"/>
          </p:cNvSpPr>
          <p:nvPr/>
        </p:nvSpPr>
        <p:spPr bwMode="auto">
          <a:xfrm>
            <a:off x="3137598" y="3860861"/>
            <a:ext cx="3183426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휴대폰 번호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‘-’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표 없이 입력해주세요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필수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E7F6D1B-6374-1C4C-B51C-A192A59F0E65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3" y="4219308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3ECD8A-69FE-094F-9563-35A2A2B553EF}"/>
              </a:ext>
            </a:extLst>
          </p:cNvPr>
          <p:cNvSpPr>
            <a:spLocks noChangeAspect="1"/>
          </p:cNvSpPr>
          <p:nvPr/>
        </p:nvSpPr>
        <p:spPr bwMode="auto">
          <a:xfrm>
            <a:off x="3137598" y="4541500"/>
            <a:ext cx="3183426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비밀번호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영문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숫자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특수문자 조합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8~16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BD346D-9696-1040-93DD-AECDE673C748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3" y="4901369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0DE4F00-4628-C548-9F06-67B8B5E992E4}"/>
              </a:ext>
            </a:extLst>
          </p:cNvPr>
          <p:cNvSpPr/>
          <p:nvPr/>
        </p:nvSpPr>
        <p:spPr bwMode="auto">
          <a:xfrm>
            <a:off x="2981212" y="384462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78CC9EB-154E-7742-AC89-CFF49FFB5CE2}"/>
              </a:ext>
            </a:extLst>
          </p:cNvPr>
          <p:cNvSpPr/>
          <p:nvPr/>
        </p:nvSpPr>
        <p:spPr bwMode="auto">
          <a:xfrm>
            <a:off x="2981212" y="449606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9468CC-F2AC-DE45-A3BB-BD9B021664BF}"/>
              </a:ext>
            </a:extLst>
          </p:cNvPr>
          <p:cNvSpPr>
            <a:spLocks noChangeAspect="1"/>
          </p:cNvSpPr>
          <p:nvPr/>
        </p:nvSpPr>
        <p:spPr bwMode="auto">
          <a:xfrm>
            <a:off x="3137598" y="5250192"/>
            <a:ext cx="3183426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비밀번호 입력 확인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F27201-938D-DE41-A29A-E9C512898826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3" y="5599397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D002639-97CB-5E42-94EE-3E6DB18E1FEC}"/>
              </a:ext>
            </a:extLst>
          </p:cNvPr>
          <p:cNvSpPr/>
          <p:nvPr/>
        </p:nvSpPr>
        <p:spPr bwMode="auto">
          <a:xfrm>
            <a:off x="2981212" y="526114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42D4FD-9DDC-A941-8AC5-A0EC35ECD6AE}"/>
              </a:ext>
            </a:extLst>
          </p:cNvPr>
          <p:cNvSpPr>
            <a:spLocks noChangeAspect="1"/>
          </p:cNvSpPr>
          <p:nvPr/>
        </p:nvSpPr>
        <p:spPr bwMode="auto">
          <a:xfrm>
            <a:off x="695400" y="1531166"/>
            <a:ext cx="8010890" cy="58883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Banner </a:t>
            </a:r>
            <a:r>
              <a:rPr lang="en-US" altLang="ko-KR" sz="9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cxnSp>
        <p:nvCxnSpPr>
          <p:cNvPr id="54" name="직선 연결선 55">
            <a:extLst>
              <a:ext uri="{FF2B5EF4-FFF2-40B4-BE49-F238E27FC236}">
                <a16:creationId xmlns:a16="http://schemas.microsoft.com/office/drawing/2014/main" id="{EBAB359C-F18F-344F-8320-1270FCFFE9E1}"/>
              </a:ext>
            </a:extLst>
          </p:cNvPr>
          <p:cNvCxnSpPr/>
          <p:nvPr/>
        </p:nvCxnSpPr>
        <p:spPr bwMode="auto">
          <a:xfrm>
            <a:off x="695400" y="1583795"/>
            <a:ext cx="801089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5" name="직사각형 152">
            <a:extLst>
              <a:ext uri="{FF2B5EF4-FFF2-40B4-BE49-F238E27FC236}">
                <a16:creationId xmlns:a16="http://schemas.microsoft.com/office/drawing/2014/main" id="{5620E045-E66B-FF4E-9558-03D1A1144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987" y="1643816"/>
            <a:ext cx="399716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1440px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7A4BBBF-3928-884E-8EE0-CFB646B4952E}"/>
              </a:ext>
            </a:extLst>
          </p:cNvPr>
          <p:cNvSpPr/>
          <p:nvPr/>
        </p:nvSpPr>
        <p:spPr bwMode="auto">
          <a:xfrm>
            <a:off x="617207" y="173995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8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F2F8272-3D24-5C44-8DE9-4B3FE85CB489}"/>
              </a:ext>
            </a:extLst>
          </p:cNvPr>
          <p:cNvSpPr>
            <a:spLocks noChangeAspect="1"/>
          </p:cNvSpPr>
          <p:nvPr/>
        </p:nvSpPr>
        <p:spPr bwMode="auto">
          <a:xfrm>
            <a:off x="3113983" y="3593141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28A93C-1B7E-9244-982A-1A5BADD728B8}"/>
              </a:ext>
            </a:extLst>
          </p:cNvPr>
          <p:cNvSpPr>
            <a:spLocks noChangeAspect="1"/>
          </p:cNvSpPr>
          <p:nvPr/>
        </p:nvSpPr>
        <p:spPr bwMode="auto">
          <a:xfrm>
            <a:off x="3137598" y="6127891"/>
            <a:ext cx="1878282" cy="36144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생년월일을 입력해주세요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(19990101)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A93CC83-76E4-1E4D-A9CB-183781469388}"/>
              </a:ext>
            </a:extLst>
          </p:cNvPr>
          <p:cNvSpPr/>
          <p:nvPr/>
        </p:nvSpPr>
        <p:spPr bwMode="auto">
          <a:xfrm>
            <a:off x="2981211" y="607514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7D2186-E4BE-D247-9C50-2E917C8CC33B}"/>
              </a:ext>
            </a:extLst>
          </p:cNvPr>
          <p:cNvSpPr>
            <a:spLocks noChangeAspect="1"/>
          </p:cNvSpPr>
          <p:nvPr/>
        </p:nvSpPr>
        <p:spPr bwMode="auto">
          <a:xfrm>
            <a:off x="5015880" y="6127891"/>
            <a:ext cx="675075" cy="36144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latin typeface="Trebuchet MS" pitchFamily="34" charset="0"/>
              </a:rPr>
              <a:t> </a:t>
            </a:r>
            <a:r>
              <a:rPr lang="ko-KR" altLang="en-US" sz="1000" b="1" dirty="0">
                <a:latin typeface="Trebuchet MS" pitchFamily="34" charset="0"/>
              </a:rPr>
              <a:t>여자</a:t>
            </a:r>
            <a:endParaRPr lang="en-US" altLang="ko-KR" sz="1000" b="1" dirty="0">
              <a:latin typeface="Trebuchet MS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DEA1348-B3F5-A04F-BDEB-0D27C78655A9}"/>
              </a:ext>
            </a:extLst>
          </p:cNvPr>
          <p:cNvSpPr>
            <a:spLocks noChangeAspect="1"/>
          </p:cNvSpPr>
          <p:nvPr/>
        </p:nvSpPr>
        <p:spPr bwMode="auto">
          <a:xfrm>
            <a:off x="5690955" y="6127891"/>
            <a:ext cx="630069" cy="36144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latin typeface="Trebuchet MS" pitchFamily="34" charset="0"/>
              </a:rPr>
              <a:t> </a:t>
            </a:r>
            <a:r>
              <a:rPr lang="ko-KR" altLang="en-US" sz="1000" b="1" dirty="0">
                <a:latin typeface="Trebuchet MS" pitchFamily="34" charset="0"/>
              </a:rPr>
              <a:t>남자</a:t>
            </a:r>
            <a:endParaRPr lang="en-US" altLang="ko-KR" sz="1000" b="1" dirty="0">
              <a:latin typeface="Trebuchet MS" pitchFamily="34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FA9B691-59B2-FD42-8F64-01E4B5A36B6D}"/>
              </a:ext>
            </a:extLst>
          </p:cNvPr>
          <p:cNvSpPr/>
          <p:nvPr/>
        </p:nvSpPr>
        <p:spPr bwMode="auto">
          <a:xfrm>
            <a:off x="5027696" y="600176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F01F2-7C0F-FA4E-A2BD-2DDF25394673}"/>
              </a:ext>
            </a:extLst>
          </p:cNvPr>
          <p:cNvSpPr txBox="1"/>
          <p:nvPr/>
        </p:nvSpPr>
        <p:spPr>
          <a:xfrm>
            <a:off x="3050161" y="58518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선택정보</a:t>
            </a:r>
            <a:endParaRPr kumimoji="1" lang="ko-KR" altLang="en-US" sz="1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BF95C4-1DEE-8F4A-B6EC-D9E6CE77D6A0}"/>
              </a:ext>
            </a:extLst>
          </p:cNvPr>
          <p:cNvSpPr txBox="1"/>
          <p:nvPr/>
        </p:nvSpPr>
        <p:spPr>
          <a:xfrm>
            <a:off x="3050161" y="21946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필수정보</a:t>
            </a:r>
            <a:endParaRPr kumimoji="1" lang="ko-KR" altLang="en-US" sz="1000" b="1" dirty="0"/>
          </a:p>
        </p:txBody>
      </p:sp>
      <p:graphicFrame>
        <p:nvGraphicFramePr>
          <p:cNvPr id="59" name="Group 90">
            <a:extLst>
              <a:ext uri="{FF2B5EF4-FFF2-40B4-BE49-F238E27FC236}">
                <a16:creationId xmlns:a16="http://schemas.microsoft.com/office/drawing/2014/main" id="{AFB20269-A5E6-4B44-9D6D-441B825FC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32041"/>
              </p:ext>
            </p:extLst>
          </p:nvPr>
        </p:nvGraphicFramePr>
        <p:xfrm>
          <a:off x="1068651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89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회원가입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회원가입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34472"/>
              </p:ext>
            </p:extLst>
          </p:nvPr>
        </p:nvGraphicFramePr>
        <p:xfrm>
          <a:off x="9269501" y="558055"/>
          <a:ext cx="2676438" cy="175912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JO_010100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Check box 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체크 시 하단 약관 모두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All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Checked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이용약관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52309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개인정보 수집 및 이용에 대한 동의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469139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397728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307232"/>
                  </a:ext>
                </a:extLst>
              </a:tr>
            </a:tbl>
          </a:graphicData>
        </a:graphic>
      </p:graphicFrame>
      <p:sp>
        <p:nvSpPr>
          <p:cNvPr id="24" name="아래쪽 화살표[D] 23">
            <a:extLst>
              <a:ext uri="{FF2B5EF4-FFF2-40B4-BE49-F238E27FC236}">
                <a16:creationId xmlns:a16="http://schemas.microsoft.com/office/drawing/2014/main" id="{C234F9ED-2BF5-F044-B630-4A7349E038C4}"/>
              </a:ext>
            </a:extLst>
          </p:cNvPr>
          <p:cNvSpPr/>
          <p:nvPr/>
        </p:nvSpPr>
        <p:spPr>
          <a:xfrm>
            <a:off x="4494274" y="895315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63" name="Group 90">
            <a:extLst>
              <a:ext uri="{FF2B5EF4-FFF2-40B4-BE49-F238E27FC236}">
                <a16:creationId xmlns:a16="http://schemas.microsoft.com/office/drawing/2014/main" id="{6A145854-FB9D-AF4D-9360-579A90BD0705}"/>
              </a:ext>
            </a:extLst>
          </p:cNvPr>
          <p:cNvGraphicFramePr>
            <a:graphicFrameLocks noGrp="1"/>
          </p:cNvGraphicFramePr>
          <p:nvPr/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C7A8CC-2EFC-4734-956D-534D2EB7E362}"/>
              </a:ext>
            </a:extLst>
          </p:cNvPr>
          <p:cNvSpPr>
            <a:spLocks noChangeAspect="1"/>
          </p:cNvSpPr>
          <p:nvPr/>
        </p:nvSpPr>
        <p:spPr bwMode="auto">
          <a:xfrm>
            <a:off x="2945318" y="1342506"/>
            <a:ext cx="2876418" cy="23781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b="1" dirty="0">
                <a:latin typeface="Trebuchet MS" pitchFamily="34" charset="0"/>
              </a:rPr>
              <a:t>모든</a:t>
            </a:r>
            <a:r>
              <a:rPr lang="en-US" altLang="ko-KR" sz="1000" b="1" dirty="0">
                <a:latin typeface="Trebuchet MS" pitchFamily="34" charset="0"/>
              </a:rPr>
              <a:t> </a:t>
            </a:r>
            <a:r>
              <a:rPr lang="ko-KR" altLang="en-US" sz="1000" b="1" dirty="0">
                <a:latin typeface="Trebuchet MS" pitchFamily="34" charset="0"/>
              </a:rPr>
              <a:t>약관 동의</a:t>
            </a:r>
            <a:endParaRPr lang="en-US" altLang="ko-KR" sz="1000" b="1" dirty="0">
              <a:latin typeface="Trebuchet MS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2739DE-9283-4D80-A18C-6FA5CD940D33}"/>
              </a:ext>
            </a:extLst>
          </p:cNvPr>
          <p:cNvSpPr>
            <a:spLocks/>
          </p:cNvSpPr>
          <p:nvPr/>
        </p:nvSpPr>
        <p:spPr bwMode="auto">
          <a:xfrm>
            <a:off x="2711783" y="1341662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CD706-ECCB-4BC7-AE15-84D9BBF8B472}"/>
              </a:ext>
            </a:extLst>
          </p:cNvPr>
          <p:cNvSpPr/>
          <p:nvPr/>
        </p:nvSpPr>
        <p:spPr>
          <a:xfrm>
            <a:off x="2595340" y="159252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아래 모든 약관 </a:t>
            </a:r>
            <a:r>
              <a:rPr lang="en-US" altLang="ko-KR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필수</a:t>
            </a:r>
            <a:r>
              <a:rPr lang="en-US" altLang="ko-KR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ko-KR" altLang="en-US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선택 포함</a:t>
            </a:r>
            <a:r>
              <a:rPr lang="en-US" altLang="ko-KR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 </a:t>
            </a:r>
            <a:r>
              <a:rPr lang="ko-KR" altLang="en-US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및 광고성 정보수신 동의 내용을 확인하고 전체 동의합니다</a:t>
            </a:r>
            <a:r>
              <a:rPr lang="en-US" altLang="ko-KR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</a:p>
          <a:p>
            <a:r>
              <a:rPr lang="en-US" altLang="ko-KR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※ </a:t>
            </a:r>
            <a:r>
              <a:rPr lang="ko-KR" altLang="en-US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선택 항목에 대한 동의를 거부하더라도 회원가입에 영향을 미치지 않습니다</a:t>
            </a:r>
            <a:r>
              <a:rPr lang="en-US" altLang="ko-KR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ko-KR" altLang="en-US" sz="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F3BD89-F33A-4C02-9580-D0D198406731}"/>
              </a:ext>
            </a:extLst>
          </p:cNvPr>
          <p:cNvSpPr>
            <a:spLocks noChangeAspect="1"/>
          </p:cNvSpPr>
          <p:nvPr/>
        </p:nvSpPr>
        <p:spPr bwMode="auto">
          <a:xfrm>
            <a:off x="2927764" y="2965195"/>
            <a:ext cx="2876418" cy="74651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</a:t>
            </a:r>
            <a:r>
              <a:rPr lang="en-US" altLang="ko-KR" sz="1000" dirty="0">
                <a:latin typeface="Trebuchet MS" pitchFamily="34" charset="0"/>
              </a:rPr>
              <a:t>) </a:t>
            </a:r>
            <a:r>
              <a:rPr lang="ko-KR" altLang="en-US" sz="1000" dirty="0">
                <a:latin typeface="Trebuchet MS" pitchFamily="34" charset="0"/>
              </a:rPr>
              <a:t>개인정보 수집 및 이용에 대한 동의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E31010-C912-4EB4-AECC-CFF19996FB76}"/>
              </a:ext>
            </a:extLst>
          </p:cNvPr>
          <p:cNvSpPr>
            <a:spLocks/>
          </p:cNvSpPr>
          <p:nvPr/>
        </p:nvSpPr>
        <p:spPr bwMode="auto">
          <a:xfrm>
            <a:off x="2694229" y="2964351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789A4D-8CBF-4A9C-AE54-91826629FB81}"/>
              </a:ext>
            </a:extLst>
          </p:cNvPr>
          <p:cNvSpPr>
            <a:spLocks noChangeAspect="1"/>
          </p:cNvSpPr>
          <p:nvPr/>
        </p:nvSpPr>
        <p:spPr bwMode="auto">
          <a:xfrm>
            <a:off x="2927764" y="4191607"/>
            <a:ext cx="2876418" cy="33504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선택</a:t>
            </a:r>
            <a:r>
              <a:rPr lang="en-US" altLang="ko-KR" sz="1000" dirty="0">
                <a:latin typeface="Trebuchet MS" pitchFamily="34" charset="0"/>
              </a:rPr>
              <a:t>) </a:t>
            </a:r>
            <a:r>
              <a:rPr lang="ko-KR" altLang="en-US" sz="1000" dirty="0">
                <a:latin typeface="Trebuchet MS" pitchFamily="34" charset="0"/>
              </a:rPr>
              <a:t>문자 수신 동의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6897C9-BFFC-4B27-80BA-855B61F58A4F}"/>
              </a:ext>
            </a:extLst>
          </p:cNvPr>
          <p:cNvSpPr>
            <a:spLocks/>
          </p:cNvSpPr>
          <p:nvPr/>
        </p:nvSpPr>
        <p:spPr bwMode="auto">
          <a:xfrm>
            <a:off x="2694229" y="4190763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61E00B-665A-4E49-8089-F77CD4D3F397}"/>
              </a:ext>
            </a:extLst>
          </p:cNvPr>
          <p:cNvSpPr>
            <a:spLocks noChangeAspect="1"/>
          </p:cNvSpPr>
          <p:nvPr/>
        </p:nvSpPr>
        <p:spPr bwMode="auto">
          <a:xfrm>
            <a:off x="2909155" y="4464959"/>
            <a:ext cx="2876418" cy="33504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선택</a:t>
            </a:r>
            <a:r>
              <a:rPr lang="en-US" altLang="ko-KR" sz="1000" dirty="0">
                <a:latin typeface="Trebuchet MS" pitchFamily="34" charset="0"/>
              </a:rPr>
              <a:t>) </a:t>
            </a:r>
            <a:r>
              <a:rPr lang="ko-KR" altLang="en-US" sz="1000" dirty="0">
                <a:latin typeface="Trebuchet MS" pitchFamily="34" charset="0"/>
              </a:rPr>
              <a:t>이메일 수신 동의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006D91-57DA-484F-842B-F4CBF1EB7D71}"/>
              </a:ext>
            </a:extLst>
          </p:cNvPr>
          <p:cNvSpPr>
            <a:spLocks/>
          </p:cNvSpPr>
          <p:nvPr/>
        </p:nvSpPr>
        <p:spPr bwMode="auto">
          <a:xfrm>
            <a:off x="2694228" y="4464115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837381-4153-4EAB-9395-DD5CAB07CB97}"/>
              </a:ext>
            </a:extLst>
          </p:cNvPr>
          <p:cNvSpPr>
            <a:spLocks noChangeAspect="1"/>
          </p:cNvSpPr>
          <p:nvPr/>
        </p:nvSpPr>
        <p:spPr bwMode="auto">
          <a:xfrm>
            <a:off x="2697858" y="2167321"/>
            <a:ext cx="3663498" cy="2533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/>
              <a:t>컨버스 공식 온라인 스토어 회원 약관 동의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28DB59-2957-45B2-9D1A-04D7BC9FCE9A}"/>
              </a:ext>
            </a:extLst>
          </p:cNvPr>
          <p:cNvSpPr>
            <a:spLocks noChangeAspect="1"/>
          </p:cNvSpPr>
          <p:nvPr/>
        </p:nvSpPr>
        <p:spPr bwMode="auto">
          <a:xfrm>
            <a:off x="2537843" y="3863131"/>
            <a:ext cx="3663498" cy="2533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/>
              <a:t>광고성 정보 수신 동의</a:t>
            </a:r>
            <a:r>
              <a:rPr lang="en-US" altLang="ko-KR" sz="1000" b="1" dirty="0"/>
              <a:t>(</a:t>
            </a:r>
            <a:r>
              <a:rPr lang="ko-KR" altLang="en-US" sz="800" b="1" dirty="0"/>
              <a:t>회원 전용 다양한 이벤트 소식을 받아보세요</a:t>
            </a:r>
            <a:r>
              <a:rPr lang="en-US" altLang="ko-KR" sz="800" b="1" dirty="0"/>
              <a:t>)</a:t>
            </a:r>
            <a:endParaRPr lang="ko-KR" altLang="en-US" sz="10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BC3BEF9-CDA0-469F-A3C3-0610A37DE83D}"/>
              </a:ext>
            </a:extLst>
          </p:cNvPr>
          <p:cNvSpPr>
            <a:spLocks noChangeAspect="1"/>
          </p:cNvSpPr>
          <p:nvPr/>
        </p:nvSpPr>
        <p:spPr bwMode="auto">
          <a:xfrm>
            <a:off x="2927764" y="2667223"/>
            <a:ext cx="2876418" cy="74651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 이용 약관에 대한 동의 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6D4D33-D1B5-43B6-8A83-5414724036D3}"/>
              </a:ext>
            </a:extLst>
          </p:cNvPr>
          <p:cNvSpPr>
            <a:spLocks/>
          </p:cNvSpPr>
          <p:nvPr/>
        </p:nvSpPr>
        <p:spPr bwMode="auto">
          <a:xfrm>
            <a:off x="2694229" y="2666379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DB9EBF-398F-4B4D-B86B-3F2B78367A57}"/>
              </a:ext>
            </a:extLst>
          </p:cNvPr>
          <p:cNvSpPr>
            <a:spLocks noChangeAspect="1"/>
          </p:cNvSpPr>
          <p:nvPr/>
        </p:nvSpPr>
        <p:spPr bwMode="auto">
          <a:xfrm>
            <a:off x="2927764" y="3274854"/>
            <a:ext cx="2876418" cy="29030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선택</a:t>
            </a:r>
            <a:r>
              <a:rPr lang="en-US" altLang="ko-KR" sz="1000" dirty="0">
                <a:latin typeface="Trebuchet MS" pitchFamily="34" charset="0"/>
              </a:rPr>
              <a:t>) </a:t>
            </a:r>
            <a:r>
              <a:rPr lang="ko-KR" altLang="en-US" sz="1000" dirty="0">
                <a:latin typeface="Trebuchet MS" pitchFamily="34" charset="0"/>
              </a:rPr>
              <a:t>개인정보 수집 및 이용에 대한 동의 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28CC83-9CCF-4201-A1BB-0AED223A526F}"/>
              </a:ext>
            </a:extLst>
          </p:cNvPr>
          <p:cNvSpPr>
            <a:spLocks/>
          </p:cNvSpPr>
          <p:nvPr/>
        </p:nvSpPr>
        <p:spPr bwMode="auto">
          <a:xfrm>
            <a:off x="2694229" y="3274010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864705-AD57-4D90-8081-A83EAFEE68EF}"/>
              </a:ext>
            </a:extLst>
          </p:cNvPr>
          <p:cNvSpPr/>
          <p:nvPr/>
        </p:nvSpPr>
        <p:spPr>
          <a:xfrm>
            <a:off x="2997494" y="5420104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회원가입하기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</a:rPr>
              <a:t>만 </a:t>
            </a:r>
            <a:r>
              <a:rPr lang="en-US" altLang="ko-KR" sz="1000" b="1" dirty="0">
                <a:solidFill>
                  <a:schemeClr val="bg1"/>
                </a:solidFill>
              </a:rPr>
              <a:t>14</a:t>
            </a:r>
            <a:r>
              <a:rPr lang="ko-KR" altLang="en-US" sz="1000" b="1" dirty="0">
                <a:solidFill>
                  <a:schemeClr val="bg1"/>
                </a:solidFill>
              </a:rPr>
              <a:t>세 이상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C57673-5AC9-4D5E-8970-3C1265BD6B1E}"/>
              </a:ext>
            </a:extLst>
          </p:cNvPr>
          <p:cNvSpPr/>
          <p:nvPr/>
        </p:nvSpPr>
        <p:spPr>
          <a:xfrm>
            <a:off x="2595340" y="1864072"/>
            <a:ext cx="27286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606060"/>
                </a:solidFill>
                <a:latin typeface="TradeGothicW01-BoldCn20 675334"/>
              </a:rPr>
              <a:t>※ </a:t>
            </a:r>
            <a:r>
              <a:rPr lang="ko-KR" altLang="en-US" sz="800" dirty="0">
                <a:solidFill>
                  <a:srgbClr val="606060"/>
                </a:solidFill>
                <a:latin typeface="TradeGothicW01-BoldCn20 675334"/>
              </a:rPr>
              <a:t>만 </a:t>
            </a:r>
            <a:r>
              <a:rPr lang="en-US" altLang="ko-KR" sz="800" dirty="0">
                <a:solidFill>
                  <a:srgbClr val="606060"/>
                </a:solidFill>
                <a:latin typeface="TradeGothicW01-BoldCn20 675334"/>
              </a:rPr>
              <a:t>14</a:t>
            </a:r>
            <a:r>
              <a:rPr lang="ko-KR" altLang="en-US" sz="800" dirty="0">
                <a:solidFill>
                  <a:srgbClr val="606060"/>
                </a:solidFill>
                <a:latin typeface="TradeGothicW01-BoldCn20 675334"/>
              </a:rPr>
              <a:t>세 미만은 회원가입 및 서비스 이용이 불가합니다</a:t>
            </a:r>
            <a:r>
              <a:rPr lang="en-US" altLang="ko-KR" sz="800" dirty="0">
                <a:solidFill>
                  <a:srgbClr val="606060"/>
                </a:solidFill>
                <a:latin typeface="TradeGothicW01-BoldCn20 675334"/>
              </a:rPr>
              <a:t>.</a:t>
            </a:r>
            <a:endParaRPr lang="ko-KR" altLang="en-US" sz="800" dirty="0"/>
          </a:p>
        </p:txBody>
      </p:sp>
      <p:graphicFrame>
        <p:nvGraphicFramePr>
          <p:cNvPr id="42" name="Group 90">
            <a:extLst>
              <a:ext uri="{FF2B5EF4-FFF2-40B4-BE49-F238E27FC236}">
                <a16:creationId xmlns:a16="http://schemas.microsoft.com/office/drawing/2014/main" id="{BAE51AC6-5326-054C-AC7E-11CCC08B1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13827"/>
              </p:ext>
            </p:extLst>
          </p:nvPr>
        </p:nvGraphicFramePr>
        <p:xfrm>
          <a:off x="1068651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id="{A7DA5782-3BD2-FD4B-BDBF-F125672267DE}"/>
              </a:ext>
            </a:extLst>
          </p:cNvPr>
          <p:cNvSpPr/>
          <p:nvPr/>
        </p:nvSpPr>
        <p:spPr bwMode="auto">
          <a:xfrm>
            <a:off x="2572716" y="123976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ACF2383-20C5-A945-BB96-CEA33E3B3E11}"/>
              </a:ext>
            </a:extLst>
          </p:cNvPr>
          <p:cNvSpPr/>
          <p:nvPr/>
        </p:nvSpPr>
        <p:spPr bwMode="auto">
          <a:xfrm>
            <a:off x="6321025" y="268754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0727304-F7B3-D449-90C9-01D17B149922}"/>
              </a:ext>
            </a:extLst>
          </p:cNvPr>
          <p:cNvSpPr/>
          <p:nvPr/>
        </p:nvSpPr>
        <p:spPr bwMode="auto">
          <a:xfrm>
            <a:off x="6321025" y="299506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4A9507F-0A28-614D-9ED7-8FBE53BC13DD}"/>
              </a:ext>
            </a:extLst>
          </p:cNvPr>
          <p:cNvSpPr/>
          <p:nvPr/>
        </p:nvSpPr>
        <p:spPr bwMode="auto">
          <a:xfrm>
            <a:off x="6321025" y="327401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9D4247-A5B2-5244-A465-83459D58EA52}"/>
              </a:ext>
            </a:extLst>
          </p:cNvPr>
          <p:cNvSpPr>
            <a:spLocks noChangeAspect="1"/>
          </p:cNvSpPr>
          <p:nvPr/>
        </p:nvSpPr>
        <p:spPr bwMode="auto">
          <a:xfrm>
            <a:off x="5740082" y="2645412"/>
            <a:ext cx="625948" cy="19593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ko-KR" altLang="en-US" sz="1000" dirty="0" err="1">
                <a:latin typeface="Trebuchet MS" pitchFamily="34" charset="0"/>
              </a:rPr>
              <a:t>전문보기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F4C818-413E-684D-ADAF-1C828A42D176}"/>
              </a:ext>
            </a:extLst>
          </p:cNvPr>
          <p:cNvSpPr>
            <a:spLocks noChangeAspect="1"/>
          </p:cNvSpPr>
          <p:nvPr/>
        </p:nvSpPr>
        <p:spPr bwMode="auto">
          <a:xfrm>
            <a:off x="5740082" y="2973188"/>
            <a:ext cx="625948" cy="19593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ko-KR" altLang="en-US" sz="1000" dirty="0" err="1">
                <a:latin typeface="Trebuchet MS" pitchFamily="34" charset="0"/>
              </a:rPr>
              <a:t>전문보기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196CC80-77ED-9341-8539-4620A100AB4D}"/>
              </a:ext>
            </a:extLst>
          </p:cNvPr>
          <p:cNvSpPr>
            <a:spLocks noChangeAspect="1"/>
          </p:cNvSpPr>
          <p:nvPr/>
        </p:nvSpPr>
        <p:spPr bwMode="auto">
          <a:xfrm>
            <a:off x="5740082" y="3284040"/>
            <a:ext cx="625948" cy="19593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ko-KR" altLang="en-US" sz="1000" dirty="0" err="1">
                <a:latin typeface="Trebuchet MS" pitchFamily="34" charset="0"/>
              </a:rPr>
              <a:t>전문보기</a:t>
            </a:r>
            <a:endParaRPr lang="en-US" altLang="ko-KR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73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회원가입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회원가입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완료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80716"/>
              </p:ext>
            </p:extLst>
          </p:nvPr>
        </p:nvGraphicFramePr>
        <p:xfrm>
          <a:off x="9269501" y="558055"/>
          <a:ext cx="2676438" cy="49493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JO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_010200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메인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8E1B1E-6B8F-D94E-9118-B5D385AACB5C}"/>
              </a:ext>
            </a:extLst>
          </p:cNvPr>
          <p:cNvSpPr/>
          <p:nvPr/>
        </p:nvSpPr>
        <p:spPr>
          <a:xfrm>
            <a:off x="3371564" y="1718810"/>
            <a:ext cx="2605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회원가입이 완료되었습니다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1CA612-58AB-3D41-B8AD-ACA7EF6CCED1}"/>
              </a:ext>
            </a:extLst>
          </p:cNvPr>
          <p:cNvSpPr>
            <a:spLocks/>
          </p:cNvSpPr>
          <p:nvPr/>
        </p:nvSpPr>
        <p:spPr bwMode="auto">
          <a:xfrm>
            <a:off x="2804128" y="2666906"/>
            <a:ext cx="3703417" cy="5982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회원가입이 성공적으로 완료되었습니다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컨버스</a:t>
            </a:r>
            <a:r>
              <a:rPr lang="ko-KR" altLang="en-US" sz="1000" dirty="0">
                <a:latin typeface="Trebuchet MS" pitchFamily="34" charset="0"/>
              </a:rPr>
              <a:t> 공식 온라인 스토어의 다양한 서비스를 이용해보세요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BE6D04-2FFD-2F49-A45F-FA44FC0327DD}"/>
              </a:ext>
            </a:extLst>
          </p:cNvPr>
          <p:cNvSpPr/>
          <p:nvPr/>
        </p:nvSpPr>
        <p:spPr>
          <a:xfrm>
            <a:off x="3064124" y="3612211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지금 쇼핑하러 가기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0864660-2038-6848-B31F-E83835030E03}"/>
              </a:ext>
            </a:extLst>
          </p:cNvPr>
          <p:cNvSpPr/>
          <p:nvPr/>
        </p:nvSpPr>
        <p:spPr bwMode="auto">
          <a:xfrm>
            <a:off x="2907738" y="356723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11" name="Group 90">
            <a:extLst>
              <a:ext uri="{FF2B5EF4-FFF2-40B4-BE49-F238E27FC236}">
                <a16:creationId xmlns:a16="http://schemas.microsoft.com/office/drawing/2014/main" id="{4CC51969-2C6D-324E-995F-CBBB2896A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2456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96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비회원 주문 조회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비회원 주문 조회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16890"/>
              </p:ext>
            </p:extLst>
          </p:nvPr>
        </p:nvGraphicFramePr>
        <p:xfrm>
          <a:off x="9269501" y="558055"/>
          <a:ext cx="2676438" cy="86069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NM_010100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주문번호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이메일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주문자명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전화번호 중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개 입력하여 조회 가능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주문정보가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하단에 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52507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8E1B1E-6B8F-D94E-9118-B5D385AACB5C}"/>
              </a:ext>
            </a:extLst>
          </p:cNvPr>
          <p:cNvSpPr/>
          <p:nvPr/>
        </p:nvSpPr>
        <p:spPr>
          <a:xfrm>
            <a:off x="3371564" y="1718810"/>
            <a:ext cx="2605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비회원 주문 조회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1CA612-58AB-3D41-B8AD-ACA7EF6CCED1}"/>
              </a:ext>
            </a:extLst>
          </p:cNvPr>
          <p:cNvSpPr>
            <a:spLocks/>
          </p:cNvSpPr>
          <p:nvPr/>
        </p:nvSpPr>
        <p:spPr bwMode="auto">
          <a:xfrm>
            <a:off x="2804128" y="2500282"/>
            <a:ext cx="3703417" cy="33213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주문 시 입력하신 정보로 조회 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en-US" altLang="ko-KR" sz="1000" dirty="0">
                <a:latin typeface="Trebuchet MS" pitchFamily="34" charset="0"/>
              </a:rPr>
              <a:t>* </a:t>
            </a:r>
            <a:r>
              <a:rPr lang="ko-KR" altLang="en-US" sz="1000" dirty="0" err="1">
                <a:latin typeface="Trebuchet MS" pitchFamily="34" charset="0"/>
              </a:rPr>
              <a:t>주문번호는</a:t>
            </a:r>
            <a:r>
              <a:rPr lang="ko-KR" altLang="en-US" sz="1000" dirty="0">
                <a:latin typeface="Trebuchet MS" pitchFamily="34" charset="0"/>
              </a:rPr>
              <a:t> 주문완료 후 </a:t>
            </a:r>
            <a:r>
              <a:rPr lang="ko-KR" altLang="en-US" sz="1000" dirty="0" err="1">
                <a:latin typeface="Trebuchet MS" pitchFamily="34" charset="0"/>
              </a:rPr>
              <a:t>수신받은</a:t>
            </a:r>
            <a:r>
              <a:rPr lang="ko-KR" altLang="en-US" sz="1000" dirty="0">
                <a:latin typeface="Trebuchet MS" pitchFamily="34" charset="0"/>
              </a:rPr>
              <a:t> 이메일 또는 </a:t>
            </a:r>
            <a:r>
              <a:rPr lang="ko-KR" altLang="en-US" sz="1000" dirty="0" err="1">
                <a:latin typeface="Trebuchet MS" pitchFamily="34" charset="0"/>
              </a:rPr>
              <a:t>카카오톡을</a:t>
            </a:r>
            <a:r>
              <a:rPr lang="ko-KR" altLang="en-US" sz="1000" dirty="0">
                <a:latin typeface="Trebuchet MS" pitchFamily="34" charset="0"/>
              </a:rPr>
              <a:t> 통해 확인하실 수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98A102-BF1E-5C48-B606-096A569477C2}"/>
              </a:ext>
            </a:extLst>
          </p:cNvPr>
          <p:cNvSpPr/>
          <p:nvPr/>
        </p:nvSpPr>
        <p:spPr>
          <a:xfrm>
            <a:off x="3064124" y="3616082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주문 조회하기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F4A0BB-3BB6-304B-88F6-7D31FE430D28}"/>
              </a:ext>
            </a:extLst>
          </p:cNvPr>
          <p:cNvSpPr>
            <a:spLocks noChangeAspect="1"/>
          </p:cNvSpPr>
          <p:nvPr/>
        </p:nvSpPr>
        <p:spPr bwMode="auto">
          <a:xfrm>
            <a:off x="3064123" y="3126836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주문번호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이메일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주문자명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전화번호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8B8618-C4EA-F947-BB1A-325692AE15CB}"/>
              </a:ext>
            </a:extLst>
          </p:cNvPr>
          <p:cNvSpPr/>
          <p:nvPr/>
        </p:nvSpPr>
        <p:spPr bwMode="auto">
          <a:xfrm>
            <a:off x="2907737" y="304864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FFA44ED-BB1E-9D43-8BDF-A604EF7829CE}"/>
              </a:ext>
            </a:extLst>
          </p:cNvPr>
          <p:cNvSpPr/>
          <p:nvPr/>
        </p:nvSpPr>
        <p:spPr bwMode="auto">
          <a:xfrm>
            <a:off x="2907737" y="360597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14" name="Group 90">
            <a:extLst>
              <a:ext uri="{FF2B5EF4-FFF2-40B4-BE49-F238E27FC236}">
                <a16:creationId xmlns:a16="http://schemas.microsoft.com/office/drawing/2014/main" id="{DCD89336-C81E-DA4B-831B-D13449379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93733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graphicFrame>
        <p:nvGraphicFramePr>
          <p:cNvPr id="15" name="Group 90">
            <a:extLst>
              <a:ext uri="{FF2B5EF4-FFF2-40B4-BE49-F238E27FC236}">
                <a16:creationId xmlns:a16="http://schemas.microsoft.com/office/drawing/2014/main" id="{956BAE58-A502-7B4F-95E6-909C2E837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9264"/>
              </p:ext>
            </p:extLst>
          </p:nvPr>
        </p:nvGraphicFramePr>
        <p:xfrm>
          <a:off x="1060772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41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비회원 주문 조회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비회원 주문 조회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결과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84521"/>
              </p:ext>
            </p:extLst>
          </p:nvPr>
        </p:nvGraphicFramePr>
        <p:xfrm>
          <a:off x="9269501" y="558055"/>
          <a:ext cx="2676438" cy="9601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NM_010100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메일주소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계정 뒤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자리 * 처리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주문일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주문번호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최근 주문 상품명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총 주문 금액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인증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카카오톡으로 인증하기 버튼이 하단에 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80411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8E1B1E-6B8F-D94E-9118-B5D385AACB5C}"/>
              </a:ext>
            </a:extLst>
          </p:cNvPr>
          <p:cNvSpPr/>
          <p:nvPr/>
        </p:nvSpPr>
        <p:spPr>
          <a:xfrm>
            <a:off x="3371564" y="1718810"/>
            <a:ext cx="2605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비회원 주문 조회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98A102-BF1E-5C48-B606-096A569477C2}"/>
              </a:ext>
            </a:extLst>
          </p:cNvPr>
          <p:cNvSpPr/>
          <p:nvPr/>
        </p:nvSpPr>
        <p:spPr>
          <a:xfrm>
            <a:off x="3064124" y="3616082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주문 조회하기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F4A0BB-3BB6-304B-88F6-7D31FE430D28}"/>
              </a:ext>
            </a:extLst>
          </p:cNvPr>
          <p:cNvSpPr>
            <a:spLocks noChangeAspect="1"/>
          </p:cNvSpPr>
          <p:nvPr/>
        </p:nvSpPr>
        <p:spPr bwMode="auto">
          <a:xfrm>
            <a:off x="3064123" y="3126836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주문번호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이메일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주문자명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전화번호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7C02EE-4CC1-274E-84FC-C9F00F9DBC30}"/>
              </a:ext>
            </a:extLst>
          </p:cNvPr>
          <p:cNvSpPr/>
          <p:nvPr/>
        </p:nvSpPr>
        <p:spPr>
          <a:xfrm>
            <a:off x="3064123" y="4188681"/>
            <a:ext cx="318342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666666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te</a:t>
            </a:r>
            <a:r>
              <a:rPr lang="en-US" altLang="ko-KR" sz="1000" dirty="0">
                <a:solidFill>
                  <a:srgbClr val="666666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**@naver.com</a:t>
            </a: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주문일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2019-10-22 10:14:44</a:t>
            </a: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주문번호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201909301530267173367977</a:t>
            </a: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최근 주문 상품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</a:t>
            </a:r>
            <a:r>
              <a:rPr lang="ko-KR" altLang="en-US" sz="1000" dirty="0" err="1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척테일러</a:t>
            </a:r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올스타 </a:t>
            </a:r>
            <a:r>
              <a:rPr lang="ko-KR" altLang="en-US" sz="1000" dirty="0" err="1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시즈널</a:t>
            </a:r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컬러</a:t>
            </a:r>
            <a:endParaRPr lang="en-US" altLang="ko-KR" sz="1000" dirty="0">
              <a:solidFill>
                <a:srgbClr val="80808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총 주문 금액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69,000</a:t>
            </a:r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원</a:t>
            </a:r>
            <a:endParaRPr lang="ko-KR" altLang="en-US" sz="1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B278C1-F6E8-D242-A183-B8AB528BDD5F}"/>
              </a:ext>
            </a:extLst>
          </p:cNvPr>
          <p:cNvSpPr/>
          <p:nvPr/>
        </p:nvSpPr>
        <p:spPr>
          <a:xfrm>
            <a:off x="3064123" y="5104375"/>
            <a:ext cx="3183427" cy="3124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이 주문이 맞습니다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4" name="직선 연결선 126">
            <a:extLst>
              <a:ext uri="{FF2B5EF4-FFF2-40B4-BE49-F238E27FC236}">
                <a16:creationId xmlns:a16="http://schemas.microsoft.com/office/drawing/2014/main" id="{292AC9A9-F0B7-E04E-97FB-BF85208153A8}"/>
              </a:ext>
            </a:extLst>
          </p:cNvPr>
          <p:cNvCxnSpPr/>
          <p:nvPr/>
        </p:nvCxnSpPr>
        <p:spPr>
          <a:xfrm>
            <a:off x="2923945" y="4104075"/>
            <a:ext cx="349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2FB39545-7587-1D42-B0E6-647869644D39}"/>
              </a:ext>
            </a:extLst>
          </p:cNvPr>
          <p:cNvSpPr/>
          <p:nvPr/>
        </p:nvSpPr>
        <p:spPr bwMode="auto">
          <a:xfrm>
            <a:off x="2924828" y="421524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14CB9C-4F8C-2048-9603-F5EABFC7522C}"/>
              </a:ext>
            </a:extLst>
          </p:cNvPr>
          <p:cNvSpPr/>
          <p:nvPr/>
        </p:nvSpPr>
        <p:spPr bwMode="auto">
          <a:xfrm>
            <a:off x="2918091" y="506550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20" name="Group 90">
            <a:extLst>
              <a:ext uri="{FF2B5EF4-FFF2-40B4-BE49-F238E27FC236}">
                <a16:creationId xmlns:a16="http://schemas.microsoft.com/office/drawing/2014/main" id="{99E341F2-17D6-604F-A123-0ACC39C40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43760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BB7B45-B735-FB46-974B-0EA5A3154D74}"/>
              </a:ext>
            </a:extLst>
          </p:cNvPr>
          <p:cNvSpPr>
            <a:spLocks/>
          </p:cNvSpPr>
          <p:nvPr/>
        </p:nvSpPr>
        <p:spPr bwMode="auto">
          <a:xfrm>
            <a:off x="2804127" y="2564738"/>
            <a:ext cx="3703417" cy="33213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주문 시 입력하신 정보로 조회 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en-US" altLang="ko-KR" sz="1000" dirty="0">
                <a:latin typeface="Trebuchet MS" pitchFamily="34" charset="0"/>
              </a:rPr>
              <a:t>* </a:t>
            </a:r>
            <a:r>
              <a:rPr lang="ko-KR" altLang="en-US" sz="1000" dirty="0" err="1">
                <a:latin typeface="Trebuchet MS" pitchFamily="34" charset="0"/>
              </a:rPr>
              <a:t>주문번호는</a:t>
            </a:r>
            <a:r>
              <a:rPr lang="ko-KR" altLang="en-US" sz="1000" dirty="0">
                <a:latin typeface="Trebuchet MS" pitchFamily="34" charset="0"/>
              </a:rPr>
              <a:t> 주문완료 후 </a:t>
            </a:r>
            <a:r>
              <a:rPr lang="ko-KR" altLang="en-US" sz="1000" dirty="0" err="1">
                <a:latin typeface="Trebuchet MS" pitchFamily="34" charset="0"/>
              </a:rPr>
              <a:t>수신받은</a:t>
            </a:r>
            <a:r>
              <a:rPr lang="ko-KR" altLang="en-US" sz="1000" dirty="0">
                <a:latin typeface="Trebuchet MS" pitchFamily="34" charset="0"/>
              </a:rPr>
              <a:t> 이메일 또는 </a:t>
            </a:r>
            <a:r>
              <a:rPr lang="ko-KR" altLang="en-US" sz="1000" dirty="0" err="1">
                <a:latin typeface="Trebuchet MS" pitchFamily="34" charset="0"/>
              </a:rPr>
              <a:t>카카오톡을</a:t>
            </a:r>
            <a:r>
              <a:rPr lang="ko-KR" altLang="en-US" sz="1000" dirty="0">
                <a:latin typeface="Trebuchet MS" pitchFamily="34" charset="0"/>
              </a:rPr>
              <a:t> 통해 확인하실 수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graphicFrame>
        <p:nvGraphicFramePr>
          <p:cNvPr id="22" name="Group 90">
            <a:extLst>
              <a:ext uri="{FF2B5EF4-FFF2-40B4-BE49-F238E27FC236}">
                <a16:creationId xmlns:a16="http://schemas.microsoft.com/office/drawing/2014/main" id="{AB64139B-6F79-6344-9985-2EB2E4705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95117"/>
              </p:ext>
            </p:extLst>
          </p:nvPr>
        </p:nvGraphicFramePr>
        <p:xfrm>
          <a:off x="1060772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65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비회원 주문 조회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비회원 주문 조회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인증하기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121372"/>
              </p:ext>
            </p:extLst>
          </p:nvPr>
        </p:nvGraphicFramePr>
        <p:xfrm>
          <a:off x="9269501" y="558055"/>
          <a:ext cx="2676438" cy="9601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NM_010100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이메일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인증완료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발송됨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카카오톡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인증완료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카카오톡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발송됨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42903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8E1B1E-6B8F-D94E-9118-B5D385AACB5C}"/>
              </a:ext>
            </a:extLst>
          </p:cNvPr>
          <p:cNvSpPr/>
          <p:nvPr/>
        </p:nvSpPr>
        <p:spPr>
          <a:xfrm>
            <a:off x="3371564" y="1718810"/>
            <a:ext cx="2605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비회원 주문 조회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98A102-BF1E-5C48-B606-096A569477C2}"/>
              </a:ext>
            </a:extLst>
          </p:cNvPr>
          <p:cNvSpPr/>
          <p:nvPr/>
        </p:nvSpPr>
        <p:spPr>
          <a:xfrm>
            <a:off x="3064124" y="3616082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주문 조회하기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F4A0BB-3BB6-304B-88F6-7D31FE430D28}"/>
              </a:ext>
            </a:extLst>
          </p:cNvPr>
          <p:cNvSpPr>
            <a:spLocks noChangeAspect="1"/>
          </p:cNvSpPr>
          <p:nvPr/>
        </p:nvSpPr>
        <p:spPr bwMode="auto">
          <a:xfrm>
            <a:off x="3064123" y="3126836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주문번호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이메일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주문자명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전화번호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A7829E-4320-3B43-947D-D837943AC3D8}"/>
              </a:ext>
            </a:extLst>
          </p:cNvPr>
          <p:cNvSpPr/>
          <p:nvPr/>
        </p:nvSpPr>
        <p:spPr>
          <a:xfrm>
            <a:off x="3064123" y="5229200"/>
            <a:ext cx="3183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본 주문은 비회원 주문으로 인증 후 조회 가능합니다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발송 후 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시간 유효 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카카오톡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미 설치 시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SMS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 전송됩니다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3BF59-7E2D-8C48-80C1-A7C8D8055422}"/>
              </a:ext>
            </a:extLst>
          </p:cNvPr>
          <p:cNvSpPr/>
          <p:nvPr/>
        </p:nvSpPr>
        <p:spPr>
          <a:xfrm>
            <a:off x="3064122" y="5847730"/>
            <a:ext cx="1514751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이메일로 인증하기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cxnSp>
        <p:nvCxnSpPr>
          <p:cNvPr id="15" name="직선 연결선 126">
            <a:extLst>
              <a:ext uri="{FF2B5EF4-FFF2-40B4-BE49-F238E27FC236}">
                <a16:creationId xmlns:a16="http://schemas.microsoft.com/office/drawing/2014/main" id="{497E124F-2F3D-AD42-AAC5-6AD24E0AA3A3}"/>
              </a:ext>
            </a:extLst>
          </p:cNvPr>
          <p:cNvCxnSpPr/>
          <p:nvPr/>
        </p:nvCxnSpPr>
        <p:spPr>
          <a:xfrm>
            <a:off x="2923945" y="5184195"/>
            <a:ext cx="349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ECDCB6-4533-6B46-9890-64C02B14FC9A}"/>
              </a:ext>
            </a:extLst>
          </p:cNvPr>
          <p:cNvSpPr/>
          <p:nvPr/>
        </p:nvSpPr>
        <p:spPr>
          <a:xfrm>
            <a:off x="4745850" y="5847730"/>
            <a:ext cx="1501700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카카오톡으로 인증하기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EBAA30-BC2F-9445-8840-9F9423088BF5}"/>
              </a:ext>
            </a:extLst>
          </p:cNvPr>
          <p:cNvSpPr/>
          <p:nvPr/>
        </p:nvSpPr>
        <p:spPr>
          <a:xfrm>
            <a:off x="3064123" y="4188681"/>
            <a:ext cx="318342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66666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t***@naver.com</a:t>
            </a: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주문일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2019-10-22 10:14:44</a:t>
            </a: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주문번호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201909301530267173367977</a:t>
            </a: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최근 주문 상품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</a:t>
            </a:r>
            <a:r>
              <a:rPr lang="ko-KR" altLang="en-US" sz="1000" dirty="0" err="1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척테일러</a:t>
            </a:r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올스타 </a:t>
            </a:r>
            <a:r>
              <a:rPr lang="ko-KR" altLang="en-US" sz="1000" dirty="0" err="1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시즈널</a:t>
            </a:r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컬러</a:t>
            </a:r>
            <a:endParaRPr lang="en-US" altLang="ko-KR" sz="1000" dirty="0">
              <a:solidFill>
                <a:srgbClr val="80808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총 주문 금액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69,000</a:t>
            </a:r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원</a:t>
            </a:r>
            <a:endParaRPr lang="ko-KR" altLang="en-US" sz="1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20" name="직선 연결선 126">
            <a:extLst>
              <a:ext uri="{FF2B5EF4-FFF2-40B4-BE49-F238E27FC236}">
                <a16:creationId xmlns:a16="http://schemas.microsoft.com/office/drawing/2014/main" id="{3D1BA0DE-5775-A24E-878F-D751B7934ABB}"/>
              </a:ext>
            </a:extLst>
          </p:cNvPr>
          <p:cNvCxnSpPr/>
          <p:nvPr/>
        </p:nvCxnSpPr>
        <p:spPr>
          <a:xfrm>
            <a:off x="2923945" y="4104075"/>
            <a:ext cx="349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8C37C42F-24A0-6A4C-B638-714A84228038}"/>
              </a:ext>
            </a:extLst>
          </p:cNvPr>
          <p:cNvSpPr/>
          <p:nvPr/>
        </p:nvSpPr>
        <p:spPr bwMode="auto">
          <a:xfrm>
            <a:off x="2923945" y="577303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FB7ACBB-EE98-EA4C-963C-29B9BA4C6979}"/>
              </a:ext>
            </a:extLst>
          </p:cNvPr>
          <p:cNvSpPr/>
          <p:nvPr/>
        </p:nvSpPr>
        <p:spPr bwMode="auto">
          <a:xfrm>
            <a:off x="4695194" y="577303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23" name="Group 90">
            <a:extLst>
              <a:ext uri="{FF2B5EF4-FFF2-40B4-BE49-F238E27FC236}">
                <a16:creationId xmlns:a16="http://schemas.microsoft.com/office/drawing/2014/main" id="{B524C787-A12D-B345-BEEC-F84BE29C0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51925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graphicFrame>
        <p:nvGraphicFramePr>
          <p:cNvPr id="24" name="Group 90">
            <a:extLst>
              <a:ext uri="{FF2B5EF4-FFF2-40B4-BE49-F238E27FC236}">
                <a16:creationId xmlns:a16="http://schemas.microsoft.com/office/drawing/2014/main" id="{BF0CB98F-788C-344B-91D3-B3C3A50E1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45064"/>
              </p:ext>
            </p:extLst>
          </p:nvPr>
        </p:nvGraphicFramePr>
        <p:xfrm>
          <a:off x="10731515" y="171640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C96E21-A5A3-A64F-A531-E0FDB496A501}"/>
              </a:ext>
            </a:extLst>
          </p:cNvPr>
          <p:cNvSpPr>
            <a:spLocks/>
          </p:cNvSpPr>
          <p:nvPr/>
        </p:nvSpPr>
        <p:spPr bwMode="auto">
          <a:xfrm>
            <a:off x="2804127" y="2564738"/>
            <a:ext cx="3703417" cy="33213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주문 시 입력하신 정보로 조회 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en-US" altLang="ko-KR" sz="1000" dirty="0">
                <a:latin typeface="Trebuchet MS" pitchFamily="34" charset="0"/>
              </a:rPr>
              <a:t>* </a:t>
            </a:r>
            <a:r>
              <a:rPr lang="ko-KR" altLang="en-US" sz="1000" dirty="0" err="1">
                <a:latin typeface="Trebuchet MS" pitchFamily="34" charset="0"/>
              </a:rPr>
              <a:t>주문번호는</a:t>
            </a:r>
            <a:r>
              <a:rPr lang="ko-KR" altLang="en-US" sz="1000" dirty="0">
                <a:latin typeface="Trebuchet MS" pitchFamily="34" charset="0"/>
              </a:rPr>
              <a:t> 주문완료 후 </a:t>
            </a:r>
            <a:r>
              <a:rPr lang="ko-KR" altLang="en-US" sz="1000" dirty="0" err="1">
                <a:latin typeface="Trebuchet MS" pitchFamily="34" charset="0"/>
              </a:rPr>
              <a:t>수신받은</a:t>
            </a:r>
            <a:r>
              <a:rPr lang="ko-KR" altLang="en-US" sz="1000" dirty="0">
                <a:latin typeface="Trebuchet MS" pitchFamily="34" charset="0"/>
              </a:rPr>
              <a:t> 이메일 또는 </a:t>
            </a:r>
            <a:r>
              <a:rPr lang="ko-KR" altLang="en-US" sz="1000" dirty="0" err="1">
                <a:latin typeface="Trebuchet MS" pitchFamily="34" charset="0"/>
              </a:rPr>
              <a:t>카카오톡을</a:t>
            </a:r>
            <a:r>
              <a:rPr lang="ko-KR" altLang="en-US" sz="1000" dirty="0">
                <a:latin typeface="Trebuchet MS" pitchFamily="34" charset="0"/>
              </a:rPr>
              <a:t> 통해 확인하실 수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graphicFrame>
        <p:nvGraphicFramePr>
          <p:cNvPr id="27" name="Group 90">
            <a:extLst>
              <a:ext uri="{FF2B5EF4-FFF2-40B4-BE49-F238E27FC236}">
                <a16:creationId xmlns:a16="http://schemas.microsoft.com/office/drawing/2014/main" id="{1613BE20-79CE-8B4E-9321-5B033EC5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85010"/>
              </p:ext>
            </p:extLst>
          </p:nvPr>
        </p:nvGraphicFramePr>
        <p:xfrm>
          <a:off x="10198852" y="185655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62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비회원 주문 조회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비회원 주문 조회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이메일 </a:t>
            </a: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인증완료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32758"/>
              </p:ext>
            </p:extLst>
          </p:nvPr>
        </p:nvGraphicFramePr>
        <p:xfrm>
          <a:off x="9269501" y="558055"/>
          <a:ext cx="2676438" cy="5943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NM_010200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비회원 주문 조회 초기 화면으로 전환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8E1B1E-6B8F-D94E-9118-B5D385AACB5C}"/>
              </a:ext>
            </a:extLst>
          </p:cNvPr>
          <p:cNvSpPr/>
          <p:nvPr/>
        </p:nvSpPr>
        <p:spPr>
          <a:xfrm>
            <a:off x="3371564" y="1718810"/>
            <a:ext cx="2605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비회원 주문 조회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9F3A76-2386-734F-9CEB-78606CB295F3}"/>
              </a:ext>
            </a:extLst>
          </p:cNvPr>
          <p:cNvSpPr>
            <a:spLocks/>
          </p:cNvSpPr>
          <p:nvPr/>
        </p:nvSpPr>
        <p:spPr bwMode="auto">
          <a:xfrm>
            <a:off x="2804128" y="2666906"/>
            <a:ext cx="3703417" cy="5982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인증메일이</a:t>
            </a:r>
            <a:r>
              <a:rPr lang="ko-KR" altLang="en-US" sz="1000" dirty="0">
                <a:latin typeface="Trebuchet MS" pitchFamily="34" charset="0"/>
              </a:rPr>
              <a:t> 정상적으로 전송되었습니다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메일로 전송된 링크를 통하여 주문내역을 확인하세요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DDF5B4-3651-B843-8D0E-5CF8C327CB8D}"/>
              </a:ext>
            </a:extLst>
          </p:cNvPr>
          <p:cNvSpPr/>
          <p:nvPr/>
        </p:nvSpPr>
        <p:spPr>
          <a:xfrm>
            <a:off x="3064124" y="3612211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다른 주문 조회하기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AF6262-CC1F-1F4A-B10C-789525DBD5F3}"/>
              </a:ext>
            </a:extLst>
          </p:cNvPr>
          <p:cNvSpPr/>
          <p:nvPr/>
        </p:nvSpPr>
        <p:spPr bwMode="auto">
          <a:xfrm>
            <a:off x="2985931" y="356723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비회원 주문 조회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비회원 주문 조회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카카오톡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인증완료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30842"/>
              </p:ext>
            </p:extLst>
          </p:nvPr>
        </p:nvGraphicFramePr>
        <p:xfrm>
          <a:off x="9269501" y="558055"/>
          <a:ext cx="2676438" cy="5943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NM_010300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비회원 주문 조회 초기 화면으로 전환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8E1B1E-6B8F-D94E-9118-B5D385AACB5C}"/>
              </a:ext>
            </a:extLst>
          </p:cNvPr>
          <p:cNvSpPr/>
          <p:nvPr/>
        </p:nvSpPr>
        <p:spPr>
          <a:xfrm>
            <a:off x="3371564" y="1718810"/>
            <a:ext cx="2605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비회원 주문 조회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9F3A76-2386-734F-9CEB-78606CB295F3}"/>
              </a:ext>
            </a:extLst>
          </p:cNvPr>
          <p:cNvSpPr>
            <a:spLocks/>
          </p:cNvSpPr>
          <p:nvPr/>
        </p:nvSpPr>
        <p:spPr bwMode="auto">
          <a:xfrm>
            <a:off x="2804128" y="2666906"/>
            <a:ext cx="3703417" cy="5982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인증</a:t>
            </a:r>
            <a:r>
              <a:rPr lang="en-US" altLang="ko-KR" sz="1000" dirty="0">
                <a:latin typeface="Trebuchet MS" pitchFamily="34" charset="0"/>
              </a:rPr>
              <a:t> </a:t>
            </a:r>
            <a:r>
              <a:rPr lang="ko-KR" altLang="en-US" sz="1000" dirty="0" err="1">
                <a:latin typeface="Trebuchet MS" pitchFamily="34" charset="0"/>
              </a:rPr>
              <a:t>카카오톡이</a:t>
            </a:r>
            <a:r>
              <a:rPr lang="ko-KR" altLang="en-US" sz="1000" dirty="0">
                <a:latin typeface="Trebuchet MS" pitchFamily="34" charset="0"/>
              </a:rPr>
              <a:t> 정상적으로 전송되었습니다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카카오톡으로 전송된 링크를 통하여 주문내역을 확인하세요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*</a:t>
            </a:r>
            <a:r>
              <a:rPr lang="en-US" altLang="ko-KR" sz="1000" dirty="0">
                <a:latin typeface="Trebuchet MS" pitchFamily="34" charset="0"/>
              </a:rPr>
              <a:t> </a:t>
            </a:r>
            <a:r>
              <a:rPr lang="ko-KR" altLang="en-US" sz="1000" dirty="0" err="1">
                <a:latin typeface="Trebuchet MS" pitchFamily="34" charset="0"/>
              </a:rPr>
              <a:t>카카오톡</a:t>
            </a:r>
            <a:r>
              <a:rPr lang="ko-KR" altLang="en-US" sz="1000" dirty="0">
                <a:latin typeface="Trebuchet MS" pitchFamily="34" charset="0"/>
              </a:rPr>
              <a:t> 미 설치 시 </a:t>
            </a:r>
            <a:r>
              <a:rPr lang="en-US" altLang="ko-KR" sz="1000" dirty="0">
                <a:latin typeface="Trebuchet MS" pitchFamily="34" charset="0"/>
              </a:rPr>
              <a:t>SMS </a:t>
            </a:r>
            <a:r>
              <a:rPr lang="ko-KR" altLang="en-US" sz="1000" dirty="0">
                <a:latin typeface="Trebuchet MS" pitchFamily="34" charset="0"/>
              </a:rPr>
              <a:t>로 전송됩니다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DDF5B4-3651-B843-8D0E-5CF8C327CB8D}"/>
              </a:ext>
            </a:extLst>
          </p:cNvPr>
          <p:cNvSpPr/>
          <p:nvPr/>
        </p:nvSpPr>
        <p:spPr>
          <a:xfrm>
            <a:off x="3064124" y="3612211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다른 주문 조회하기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B8F87DE-4D9D-9046-8C10-5BE1E3AD807E}"/>
              </a:ext>
            </a:extLst>
          </p:cNvPr>
          <p:cNvSpPr/>
          <p:nvPr/>
        </p:nvSpPr>
        <p:spPr bwMode="auto">
          <a:xfrm>
            <a:off x="2985931" y="356723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11" name="Group 90">
            <a:extLst>
              <a:ext uri="{FF2B5EF4-FFF2-40B4-BE49-F238E27FC236}">
                <a16:creationId xmlns:a16="http://schemas.microsoft.com/office/drawing/2014/main" id="{D0D7FDE3-CF9A-A14B-9557-E8261577A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26967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109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5D6D1810-BFC9-6B43-A67A-D91CB663AA18}"/>
              </a:ext>
            </a:extLst>
          </p:cNvPr>
          <p:cNvSpPr/>
          <p:nvPr/>
        </p:nvSpPr>
        <p:spPr>
          <a:xfrm>
            <a:off x="695400" y="1179513"/>
            <a:ext cx="3510390" cy="5169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로그인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로그인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페이지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E2923C-88CB-DC4A-9433-525081C7060F}"/>
              </a:ext>
            </a:extLst>
          </p:cNvPr>
          <p:cNvGrpSpPr/>
          <p:nvPr/>
        </p:nvGrpSpPr>
        <p:grpSpPr>
          <a:xfrm>
            <a:off x="795284" y="1727145"/>
            <a:ext cx="3320496" cy="3907532"/>
            <a:chOff x="3082580" y="1457115"/>
            <a:chExt cx="3320496" cy="39075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AEF558-1AA1-C043-BF69-59870E68A627}"/>
                </a:ext>
              </a:extLst>
            </p:cNvPr>
            <p:cNvSpPr/>
            <p:nvPr/>
          </p:nvSpPr>
          <p:spPr>
            <a:xfrm>
              <a:off x="3858769" y="1457115"/>
              <a:ext cx="173251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b="1" dirty="0">
                  <a:solidFill>
                    <a:srgbClr val="000000"/>
                  </a:solidFill>
                  <a:latin typeface="+mn-ea"/>
                  <a:ea typeface="+mn-ea"/>
                </a:rPr>
                <a:t>로그인</a:t>
              </a:r>
              <a:endParaRPr lang="en-US" altLang="ko-KR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28ED766-8E95-9F4B-BDF5-68FF9BA2A6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37597" y="2239166"/>
              <a:ext cx="3183427" cy="361449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이메일 형태로 입력해주세요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2E993A9-E466-6749-83EA-A1FBEEA2EE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37598" y="2933945"/>
              <a:ext cx="3183426" cy="361449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 영문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/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숫자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/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특수문자 조합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8~16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자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431E1C1-AF15-BC4C-AD3B-BC43D56560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53579" y="3532698"/>
              <a:ext cx="1217431" cy="234684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ko-KR" altLang="en-US" sz="900" dirty="0">
                  <a:latin typeface="Trebuchet MS" pitchFamily="34" charset="0"/>
                </a:rPr>
                <a:t>로그인 상태 유지</a:t>
              </a:r>
              <a:endParaRPr lang="en-US" altLang="ko-KR" sz="900" dirty="0">
                <a:latin typeface="Trebuchet MS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EECC039-5619-B340-9F2D-0DD801099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598" y="3519753"/>
              <a:ext cx="215981" cy="2160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/>
              <a:endParaRPr lang="en-US" altLang="ko-KR" sz="1000" i="1" dirty="0">
                <a:latin typeface="Trebuchet MS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46F1F74-12A2-B343-9EDE-300E134ED4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983" y="2596646"/>
              <a:ext cx="1316831" cy="25987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ko-KR" altLang="en-US" sz="800" dirty="0">
                  <a:solidFill>
                    <a:srgbClr val="FF0000"/>
                  </a:solidFill>
                  <a:latin typeface="Trebuchet MS" pitchFamily="34" charset="0"/>
                </a:rPr>
                <a:t>필수 입력 항목입니다</a:t>
              </a:r>
              <a:r>
                <a:rPr lang="en-US" altLang="ko-KR" sz="800" dirty="0">
                  <a:solidFill>
                    <a:srgbClr val="FF0000"/>
                  </a:solidFill>
                  <a:latin typeface="Trebuchet MS" pitchFamily="34" charset="0"/>
                </a:rPr>
                <a:t>.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B526662-3718-A64A-9350-AD3C5F53C8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983" y="3283150"/>
              <a:ext cx="1316831" cy="25987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ko-KR" altLang="en-US" sz="800" dirty="0">
                  <a:solidFill>
                    <a:srgbClr val="FF0000"/>
                  </a:solidFill>
                  <a:latin typeface="Trebuchet MS" pitchFamily="34" charset="0"/>
                </a:rPr>
                <a:t>필수 입력 항목입니다</a:t>
              </a:r>
              <a:r>
                <a:rPr lang="en-US" altLang="ko-KR" sz="800" dirty="0">
                  <a:solidFill>
                    <a:srgbClr val="FF0000"/>
                  </a:solidFill>
                  <a:latin typeface="Trebuchet MS" pitchFamily="34" charset="0"/>
                </a:rPr>
                <a:t>.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E573697-CA43-AA4F-9417-C13AFB3C43B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06710" y="3532698"/>
              <a:ext cx="1217431" cy="234684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 eaLnBrk="0" latinLnBrk="0" hangingPunct="0"/>
              <a:r>
                <a:rPr lang="ko-KR" altLang="en-US" sz="900" dirty="0">
                  <a:latin typeface="Trebuchet MS" pitchFamily="34" charset="0"/>
                </a:rPr>
                <a:t>아이디</a:t>
              </a:r>
              <a:r>
                <a:rPr lang="en-US" altLang="ko-KR" sz="900" dirty="0">
                  <a:latin typeface="Trebuchet MS" pitchFamily="34" charset="0"/>
                </a:rPr>
                <a:t>/</a:t>
              </a:r>
              <a:r>
                <a:rPr lang="ko-KR" altLang="en-US" sz="900" dirty="0">
                  <a:latin typeface="Trebuchet MS" pitchFamily="34" charset="0"/>
                </a:rPr>
                <a:t>비밀번호 찾기</a:t>
              </a:r>
              <a:endParaRPr lang="en-US" altLang="ko-KR" sz="900" dirty="0">
                <a:latin typeface="Trebuchet MS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1DFC0E6-1625-8E4F-80EA-049CB4B634A4}"/>
                </a:ext>
              </a:extLst>
            </p:cNvPr>
            <p:cNvSpPr/>
            <p:nvPr/>
          </p:nvSpPr>
          <p:spPr>
            <a:xfrm>
              <a:off x="3137596" y="4061689"/>
              <a:ext cx="3183427" cy="3124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로그인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AB5790A-3B3D-9445-B45C-AA397E5048C4}"/>
                </a:ext>
              </a:extLst>
            </p:cNvPr>
            <p:cNvSpPr/>
            <p:nvPr/>
          </p:nvSpPr>
          <p:spPr>
            <a:xfrm>
              <a:off x="3137596" y="4413538"/>
              <a:ext cx="3183427" cy="3124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카카오 계정으로 로그인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2AD5EE0-3D08-B247-A526-36E6ECCE79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37596" y="4784937"/>
              <a:ext cx="1217431" cy="234684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ko-KR" altLang="en-US" sz="900" dirty="0">
                  <a:latin typeface="Trebuchet MS" pitchFamily="34" charset="0"/>
                </a:rPr>
                <a:t>회원가입</a:t>
              </a:r>
              <a:endParaRPr lang="en-US" altLang="ko-KR" sz="900" dirty="0">
                <a:latin typeface="Trebuchet MS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EA93AC1-1334-FD48-8D0D-3CC52658BA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11286" y="4784937"/>
              <a:ext cx="1217431" cy="234684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 eaLnBrk="0" latinLnBrk="0" hangingPunct="0"/>
              <a:r>
                <a:rPr lang="ko-KR" altLang="en-US" sz="900" dirty="0">
                  <a:latin typeface="Trebuchet MS" pitchFamily="34" charset="0"/>
                </a:rPr>
                <a:t>비회원 주문조회</a:t>
              </a:r>
              <a:endParaRPr lang="en-US" altLang="ko-KR" sz="900" dirty="0">
                <a:latin typeface="Trebuchet MS" pitchFamily="34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A33409-BD09-3546-BA36-96AAF38FE86C}"/>
                </a:ext>
              </a:extLst>
            </p:cNvPr>
            <p:cNvSpPr/>
            <p:nvPr/>
          </p:nvSpPr>
          <p:spPr>
            <a:xfrm>
              <a:off x="3082580" y="4995315"/>
              <a:ext cx="33204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solidFill>
                    <a:srgbClr val="FF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지금 회원으로 가입하시고</a:t>
              </a:r>
              <a:r>
                <a:rPr lang="en-US" altLang="ko-KR" sz="900" dirty="0">
                  <a:solidFill>
                    <a:srgbClr val="FF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, </a:t>
              </a:r>
              <a:r>
                <a:rPr lang="ko-KR" altLang="en-US" sz="900" dirty="0">
                  <a:solidFill>
                    <a:srgbClr val="FF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특별한 멤버십 혜택과 </a:t>
              </a:r>
            </a:p>
            <a:p>
              <a:r>
                <a:rPr lang="ko-KR" altLang="en-US" sz="900" dirty="0">
                  <a:solidFill>
                    <a:srgbClr val="FF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다양한 회원 전용 상품을 만나보세요</a:t>
              </a:r>
              <a:r>
                <a:rPr lang="en-US" altLang="ko-KR" sz="900" dirty="0">
                  <a:solidFill>
                    <a:srgbClr val="FF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.</a:t>
              </a:r>
              <a:endParaRPr lang="ko-KR" altLang="en-US" sz="90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</p:grpSp>
      <p:graphicFrame>
        <p:nvGraphicFramePr>
          <p:cNvPr id="23" name="Group 90">
            <a:extLst>
              <a:ext uri="{FF2B5EF4-FFF2-40B4-BE49-F238E27FC236}">
                <a16:creationId xmlns:a16="http://schemas.microsoft.com/office/drawing/2014/main" id="{8482C5D8-51C7-0E45-AC2E-962B7CD1D7C9}"/>
              </a:ext>
            </a:extLst>
          </p:cNvPr>
          <p:cNvGraphicFramePr>
            <a:graphicFrameLocks noGrp="1"/>
          </p:cNvGraphicFramePr>
          <p:nvPr/>
        </p:nvGraphicFramePr>
        <p:xfrm>
          <a:off x="9269501" y="558055"/>
          <a:ext cx="2676438" cy="285640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LI_010000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형식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숫자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특수문자 조합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8~16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자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38006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Check box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Checked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로그인 상태 유지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22737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 재설정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10869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로그인 후 이전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로그인 상태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9930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카카오 로그인 체크 화면이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7925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회원가입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067439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비회원 주문조회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523151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1577A06B-6F7C-0740-B496-5B9EC2F94D24}"/>
              </a:ext>
            </a:extLst>
          </p:cNvPr>
          <p:cNvSpPr/>
          <p:nvPr/>
        </p:nvSpPr>
        <p:spPr bwMode="auto">
          <a:xfrm>
            <a:off x="721535" y="248389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32F27AE-5087-2F4B-97FB-9550C511399D}"/>
              </a:ext>
            </a:extLst>
          </p:cNvPr>
          <p:cNvSpPr/>
          <p:nvPr/>
        </p:nvSpPr>
        <p:spPr bwMode="auto">
          <a:xfrm>
            <a:off x="727311" y="320397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CEB6849-1D5C-CA41-B7CB-7B6609763BB5}"/>
              </a:ext>
            </a:extLst>
          </p:cNvPr>
          <p:cNvSpPr/>
          <p:nvPr/>
        </p:nvSpPr>
        <p:spPr bwMode="auto">
          <a:xfrm>
            <a:off x="718016" y="375903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D7199E5-FD04-E241-B249-7464B2E8B985}"/>
              </a:ext>
            </a:extLst>
          </p:cNvPr>
          <p:cNvSpPr/>
          <p:nvPr/>
        </p:nvSpPr>
        <p:spPr bwMode="auto">
          <a:xfrm>
            <a:off x="2684868" y="376159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E4CEE7E-A267-D541-B2A6-23B798C0EC6F}"/>
              </a:ext>
            </a:extLst>
          </p:cNvPr>
          <p:cNvSpPr/>
          <p:nvPr/>
        </p:nvSpPr>
        <p:spPr bwMode="auto">
          <a:xfrm>
            <a:off x="727601" y="42739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8175D85-FF01-9449-B7EF-59825B9F4854}"/>
              </a:ext>
            </a:extLst>
          </p:cNvPr>
          <p:cNvSpPr/>
          <p:nvPr/>
        </p:nvSpPr>
        <p:spPr bwMode="auto">
          <a:xfrm>
            <a:off x="729453" y="466596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4B3A434-0489-964E-9EAE-D7F18106A519}"/>
              </a:ext>
            </a:extLst>
          </p:cNvPr>
          <p:cNvSpPr/>
          <p:nvPr/>
        </p:nvSpPr>
        <p:spPr bwMode="auto">
          <a:xfrm>
            <a:off x="729453" y="508347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FDA542F-B0E1-634E-A7A5-E6C6108331F2}"/>
              </a:ext>
            </a:extLst>
          </p:cNvPr>
          <p:cNvSpPr/>
          <p:nvPr/>
        </p:nvSpPr>
        <p:spPr bwMode="auto">
          <a:xfrm>
            <a:off x="2998614" y="508260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8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47" name="Group 90">
            <a:extLst>
              <a:ext uri="{FF2B5EF4-FFF2-40B4-BE49-F238E27FC236}">
                <a16:creationId xmlns:a16="http://schemas.microsoft.com/office/drawing/2014/main" id="{D997BA9F-65D0-A64F-A61F-29E46ADCA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59407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B9743745-8347-A84E-8317-1E418FC42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51433"/>
              </p:ext>
            </p:extLst>
          </p:nvPr>
        </p:nvGraphicFramePr>
        <p:xfrm>
          <a:off x="1060772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337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6B33C8-A10C-FD4A-A8A6-886D678B69C4}"/>
              </a:ext>
            </a:extLst>
          </p:cNvPr>
          <p:cNvSpPr/>
          <p:nvPr/>
        </p:nvSpPr>
        <p:spPr>
          <a:xfrm>
            <a:off x="695400" y="1179513"/>
            <a:ext cx="3510390" cy="5169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로그인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카카오톡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 최초 연결 시 </a:t>
            </a: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완료화면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/>
        </p:nvGraphicFramePr>
        <p:xfrm>
          <a:off x="9269501" y="558055"/>
          <a:ext cx="2676438" cy="245870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회원가입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로그인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로그인 후 메인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로그인 상태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38006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22737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10869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9930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7925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067439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523151"/>
                  </a:ext>
                </a:extLst>
              </a:tr>
            </a:tbl>
          </a:graphicData>
        </a:graphic>
      </p:graphicFrame>
      <p:graphicFrame>
        <p:nvGraphicFramePr>
          <p:cNvPr id="49" name="Group 90">
            <a:extLst>
              <a:ext uri="{FF2B5EF4-FFF2-40B4-BE49-F238E27FC236}">
                <a16:creationId xmlns:a16="http://schemas.microsoft.com/office/drawing/2014/main" id="{9D6D91B1-8E14-7847-AE53-2B56939AE63D}"/>
              </a:ext>
            </a:extLst>
          </p:cNvPr>
          <p:cNvGraphicFramePr>
            <a:graphicFrameLocks noGrp="1"/>
          </p:cNvGraphicFramePr>
          <p:nvPr/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166567-5922-BD4A-8C96-BCA9D1E3DEB0}"/>
              </a:ext>
            </a:extLst>
          </p:cNvPr>
          <p:cNvSpPr txBox="1"/>
          <p:nvPr/>
        </p:nvSpPr>
        <p:spPr>
          <a:xfrm>
            <a:off x="830415" y="2191264"/>
            <a:ext cx="3285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카카오톡</a:t>
            </a:r>
            <a:r>
              <a:rPr lang="ko-KR" altLang="en-US" sz="1000" dirty="0"/>
              <a:t> 계정 인증이 완료되었습니다</a:t>
            </a:r>
            <a:r>
              <a:rPr lang="en-US" altLang="ko-KR" sz="1000" dirty="0"/>
              <a:t>.</a:t>
            </a:r>
          </a:p>
          <a:p>
            <a:pPr algn="ctr"/>
            <a:endParaRPr kumimoji="1" lang="en-US" altLang="ko-KR" sz="1000" dirty="0"/>
          </a:p>
          <a:p>
            <a:pPr algn="ctr"/>
            <a:r>
              <a:rPr kumimoji="1" lang="ko-KR" altLang="en-US" sz="1000" dirty="0" err="1"/>
              <a:t>컨버스</a:t>
            </a:r>
            <a:r>
              <a:rPr kumimoji="1" lang="ko-KR" altLang="en-US" sz="1000" dirty="0"/>
              <a:t> 공식 온라인 스토어 </a:t>
            </a:r>
            <a:r>
              <a:rPr kumimoji="1" lang="en-US" altLang="ko-KR" sz="1000" dirty="0"/>
              <a:t>ID </a:t>
            </a:r>
            <a:r>
              <a:rPr kumimoji="1" lang="ko-KR" altLang="en-US" sz="1000" dirty="0"/>
              <a:t>가 있는 경우</a:t>
            </a:r>
            <a:endParaRPr kumimoji="1" lang="en-US" altLang="ko-KR" sz="1000" dirty="0"/>
          </a:p>
          <a:p>
            <a:pPr algn="ctr"/>
            <a:r>
              <a:rPr lang="ko-KR" altLang="en-US" sz="1000" dirty="0"/>
              <a:t>가입된 </a:t>
            </a:r>
            <a:r>
              <a:rPr lang="en-US" altLang="ko-KR" sz="1000" dirty="0"/>
              <a:t>ID </a:t>
            </a:r>
            <a:r>
              <a:rPr lang="ko-KR" altLang="en-US" sz="1000" dirty="0"/>
              <a:t>로 로그인 하시면 인증 받은 </a:t>
            </a:r>
            <a:r>
              <a:rPr lang="ko-KR" altLang="en-US" sz="1000" dirty="0" err="1"/>
              <a:t>카카오톡</a:t>
            </a:r>
            <a:r>
              <a:rPr lang="ko-KR" altLang="en-US" sz="1000" dirty="0"/>
              <a:t> 계정으로 자동 연결됩니다</a:t>
            </a:r>
            <a:r>
              <a:rPr lang="en-US" altLang="ko-KR" sz="1000" dirty="0"/>
              <a:t>.</a:t>
            </a:r>
          </a:p>
          <a:p>
            <a:pPr algn="ctr"/>
            <a:r>
              <a:rPr kumimoji="1" lang="en-US" altLang="ko-KR" sz="1000" dirty="0"/>
              <a:t>(</a:t>
            </a:r>
            <a:r>
              <a:rPr kumimoji="1" lang="ko-KR" altLang="en-US" sz="1000" dirty="0"/>
              <a:t>연결된 후에는 </a:t>
            </a:r>
            <a:r>
              <a:rPr kumimoji="1" lang="ko-KR" altLang="en-US" sz="1000" dirty="0" err="1"/>
              <a:t>카카오톡</a:t>
            </a:r>
            <a:r>
              <a:rPr kumimoji="1" lang="ko-KR" altLang="en-US" sz="1000" dirty="0"/>
              <a:t> 계정으로 로그인 가능합니다</a:t>
            </a:r>
            <a:r>
              <a:rPr kumimoji="1" lang="en-US" altLang="ko-KR" sz="1000" dirty="0"/>
              <a:t>.)</a:t>
            </a:r>
          </a:p>
          <a:p>
            <a:pPr algn="ctr"/>
            <a:r>
              <a:rPr lang="ko-KR" altLang="en-US" sz="1000" dirty="0" err="1"/>
              <a:t>컨버스</a:t>
            </a:r>
            <a:r>
              <a:rPr lang="ko-KR" altLang="en-US" sz="1000" dirty="0"/>
              <a:t> 공식 온라인 스토어 </a:t>
            </a:r>
            <a:r>
              <a:rPr lang="en-US" altLang="ko-KR" sz="1000" dirty="0"/>
              <a:t>ID </a:t>
            </a:r>
            <a:r>
              <a:rPr lang="ko-KR" altLang="en-US" sz="1000" dirty="0"/>
              <a:t>가 없는 경우</a:t>
            </a:r>
            <a:r>
              <a:rPr lang="en-US" altLang="ko-KR" sz="1000" dirty="0"/>
              <a:t>,</a:t>
            </a:r>
            <a:r>
              <a:rPr lang="ko-KR" altLang="en-US" sz="1000" dirty="0"/>
              <a:t> 신규 회원 가입 해주세요</a:t>
            </a:r>
            <a:r>
              <a:rPr lang="en-US" altLang="ko-KR" sz="1000" dirty="0"/>
              <a:t>.</a:t>
            </a:r>
            <a:endParaRPr kumimoji="1"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CC94E8-D79B-FD45-9DBD-841468759A74}"/>
              </a:ext>
            </a:extLst>
          </p:cNvPr>
          <p:cNvSpPr/>
          <p:nvPr/>
        </p:nvSpPr>
        <p:spPr>
          <a:xfrm>
            <a:off x="830414" y="3682744"/>
            <a:ext cx="3285365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회원가입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D4A8FF-EAD2-234F-90AD-B32C1F128E68}"/>
              </a:ext>
            </a:extLst>
          </p:cNvPr>
          <p:cNvSpPr/>
          <p:nvPr/>
        </p:nvSpPr>
        <p:spPr>
          <a:xfrm>
            <a:off x="819789" y="4060685"/>
            <a:ext cx="3295989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0C324-C497-E44D-A0C2-A921CFC07528}"/>
              </a:ext>
            </a:extLst>
          </p:cNvPr>
          <p:cNvSpPr txBox="1"/>
          <p:nvPr/>
        </p:nvSpPr>
        <p:spPr>
          <a:xfrm>
            <a:off x="7941205" y="5031772"/>
            <a:ext cx="4142368" cy="86177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SNS </a:t>
            </a:r>
            <a:r>
              <a:rPr lang="ko-KR" altLang="en-US" sz="1000" dirty="0"/>
              <a:t>계정 인증에 오류가 발생하였습니다</a:t>
            </a:r>
            <a:r>
              <a:rPr lang="en-US" altLang="ko-KR" sz="1000" dirty="0"/>
              <a:t>.</a:t>
            </a:r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잠시 후 재시도를 부탁드리며</a:t>
            </a:r>
            <a:r>
              <a:rPr lang="en-US" altLang="ko-KR" sz="1000" dirty="0"/>
              <a:t>, </a:t>
            </a:r>
            <a:r>
              <a:rPr lang="ko-KR" altLang="en-US" sz="1000" dirty="0"/>
              <a:t>지속적으로 해당 현상이 발생될 경우</a:t>
            </a:r>
            <a:r>
              <a:rPr lang="en-US" altLang="ko-KR" sz="1000" dirty="0"/>
              <a:t> </a:t>
            </a:r>
            <a:r>
              <a:rPr lang="ko-KR" altLang="en-US" sz="1000" dirty="0"/>
              <a:t>고객센터로 연락 주시기 바랍니다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C34D6CE-E41E-A64D-8D3A-389CB7D050F3}"/>
              </a:ext>
            </a:extLst>
          </p:cNvPr>
          <p:cNvSpPr/>
          <p:nvPr/>
        </p:nvSpPr>
        <p:spPr bwMode="auto">
          <a:xfrm>
            <a:off x="740403" y="360455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DAAABC1-4DC0-AC44-8CC5-50DBB10F5171}"/>
              </a:ext>
            </a:extLst>
          </p:cNvPr>
          <p:cNvSpPr/>
          <p:nvPr/>
        </p:nvSpPr>
        <p:spPr bwMode="auto">
          <a:xfrm>
            <a:off x="752221" y="401878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41608-8BD5-A44B-AF2B-592895143846}"/>
              </a:ext>
            </a:extLst>
          </p:cNvPr>
          <p:cNvSpPr txBox="1"/>
          <p:nvPr/>
        </p:nvSpPr>
        <p:spPr>
          <a:xfrm>
            <a:off x="9281832" y="4720258"/>
            <a:ext cx="180850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b="1" i="1" dirty="0">
                <a:solidFill>
                  <a:srgbClr val="00B0F0"/>
                </a:solidFill>
              </a:rPr>
              <a:t>SNS </a:t>
            </a:r>
            <a:r>
              <a:rPr kumimoji="1" lang="ko-KR" altLang="en-US" sz="1000" b="1" i="1" dirty="0">
                <a:solidFill>
                  <a:srgbClr val="00B0F0"/>
                </a:solidFill>
              </a:rPr>
              <a:t>계정 인증 오류 시 내용</a:t>
            </a:r>
          </a:p>
        </p:txBody>
      </p:sp>
    </p:spTree>
    <p:extLst>
      <p:ext uri="{BB962C8B-B14F-4D97-AF65-F5344CB8AC3E}">
        <p14:creationId xmlns:p14="http://schemas.microsoft.com/office/powerpoint/2010/main" val="118914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4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911000"/>
              </p:ext>
            </p:extLst>
          </p:nvPr>
        </p:nvGraphicFramePr>
        <p:xfrm>
          <a:off x="253508" y="494928"/>
          <a:ext cx="11692431" cy="161636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수정 내용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v0.5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2019.11.27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1. </a:t>
                      </a:r>
                      <a:r>
                        <a:rPr lang="ko-KR" altLang="en-US" sz="900" dirty="0"/>
                        <a:t>비회원 주문 조회 </a:t>
                      </a:r>
                      <a:r>
                        <a:rPr lang="en-US" altLang="ko-KR" sz="900" dirty="0"/>
                        <a:t>:</a:t>
                      </a:r>
                      <a:r>
                        <a:rPr lang="ko-KR" altLang="en-US" sz="900" dirty="0"/>
                        <a:t> 조회 가능 입력 항목 추가</a:t>
                      </a:r>
                      <a:endParaRPr lang="en-US" altLang="ko-KR" sz="900" dirty="0"/>
                    </a:p>
                    <a:p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기존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r>
                        <a:rPr lang="ko-KR" altLang="en-US" sz="900" dirty="0"/>
                        <a:t>주문번호</a:t>
                      </a:r>
                      <a:endParaRPr lang="en-US" altLang="ko-KR" sz="900" dirty="0"/>
                    </a:p>
                    <a:p>
                      <a:endParaRPr lang="en-US" altLang="ko-KR" sz="900" dirty="0"/>
                    </a:p>
                    <a:p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변경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r>
                        <a:rPr lang="ko-KR" altLang="en-US" sz="900" dirty="0"/>
                        <a:t>주문번호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이메일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주문자명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전화번호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V0.6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2019..11.28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1.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SNS </a:t>
                      </a:r>
                      <a:r>
                        <a:rPr lang="ko-KR" altLang="en-US" sz="900" dirty="0"/>
                        <a:t>로그인 </a:t>
                      </a:r>
                      <a:r>
                        <a:rPr lang="en-US" altLang="ko-KR" sz="900" dirty="0"/>
                        <a:t>:</a:t>
                      </a:r>
                      <a:r>
                        <a:rPr lang="ko-KR" altLang="en-US" sz="900" dirty="0"/>
                        <a:t> 최초 로그인 연결 시 완료 화면 추가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207916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V0.7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2019.12.06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1.</a:t>
                      </a:r>
                      <a:r>
                        <a:rPr lang="ko-KR" altLang="en-US" sz="900" dirty="0"/>
                        <a:t> 비회원 주문 조회 시 주문번호 확인 방법 코멘트 추가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192495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Revision History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163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72AA73-578D-7444-A196-4E02EAF428D3}"/>
              </a:ext>
            </a:extLst>
          </p:cNvPr>
          <p:cNvSpPr/>
          <p:nvPr/>
        </p:nvSpPr>
        <p:spPr>
          <a:xfrm>
            <a:off x="695400" y="1179513"/>
            <a:ext cx="3510390" cy="5169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아이디 찾기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아이디 찾기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65CE3E-A56F-4445-83D9-95C125ED5F1E}"/>
              </a:ext>
            </a:extLst>
          </p:cNvPr>
          <p:cNvSpPr>
            <a:spLocks/>
          </p:cNvSpPr>
          <p:nvPr/>
        </p:nvSpPr>
        <p:spPr bwMode="auto">
          <a:xfrm>
            <a:off x="708463" y="2290651"/>
            <a:ext cx="3483302" cy="5982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카카오 계정을 연동하시면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아이디</a:t>
            </a:r>
            <a:r>
              <a:rPr lang="en-US" altLang="ko-KR" sz="1000" dirty="0">
                <a:latin typeface="Trebuchet MS" pitchFamily="34" charset="0"/>
              </a:rPr>
              <a:t>,</a:t>
            </a:r>
            <a:r>
              <a:rPr lang="ko-KR" altLang="en-US" sz="1000" dirty="0">
                <a:latin typeface="Trebuchet MS" pitchFamily="34" charset="0"/>
              </a:rPr>
              <a:t> 비밀번호를 찾을 필요 없이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컨버스</a:t>
            </a:r>
            <a:r>
              <a:rPr lang="ko-KR" altLang="en-US" sz="1000" dirty="0">
                <a:latin typeface="Trebuchet MS" pitchFamily="34" charset="0"/>
              </a:rPr>
              <a:t> 공식 온라인 스토어를 이용하실 수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1CF811-D1DB-064A-8888-D11C411278BB}"/>
              </a:ext>
            </a:extLst>
          </p:cNvPr>
          <p:cNvSpPr/>
          <p:nvPr/>
        </p:nvSpPr>
        <p:spPr>
          <a:xfrm>
            <a:off x="839944" y="2910446"/>
            <a:ext cx="3183427" cy="3124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카카오 계정 로그인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0A6521-68B1-A74A-8AF8-A0FEE539F5B8}"/>
              </a:ext>
            </a:extLst>
          </p:cNvPr>
          <p:cNvSpPr>
            <a:spLocks noChangeAspect="1"/>
          </p:cNvSpPr>
          <p:nvPr/>
        </p:nvSpPr>
        <p:spPr bwMode="auto">
          <a:xfrm>
            <a:off x="839943" y="3494837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이름을 입력하세요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A77B2-BD79-534F-89E7-F8F8F8C76122}"/>
              </a:ext>
            </a:extLst>
          </p:cNvPr>
          <p:cNvSpPr>
            <a:spLocks noChangeAspect="1"/>
          </p:cNvSpPr>
          <p:nvPr/>
        </p:nvSpPr>
        <p:spPr bwMode="auto">
          <a:xfrm>
            <a:off x="839943" y="3879050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7C3202-66E6-984F-B1FB-9C5EA975F452}"/>
              </a:ext>
            </a:extLst>
          </p:cNvPr>
          <p:cNvSpPr/>
          <p:nvPr/>
        </p:nvSpPr>
        <p:spPr bwMode="auto">
          <a:xfrm>
            <a:off x="708463" y="284864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615DCE-3CA5-8E46-B45D-F4E61ADD4FC1}"/>
              </a:ext>
            </a:extLst>
          </p:cNvPr>
          <p:cNvSpPr/>
          <p:nvPr/>
        </p:nvSpPr>
        <p:spPr bwMode="auto">
          <a:xfrm>
            <a:off x="713156" y="346069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6161F3-9481-8F41-8D85-BF205D9E4134}"/>
              </a:ext>
            </a:extLst>
          </p:cNvPr>
          <p:cNvSpPr/>
          <p:nvPr/>
        </p:nvSpPr>
        <p:spPr>
          <a:xfrm>
            <a:off x="869543" y="1673805"/>
            <a:ext cx="1562118" cy="3124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아이디 찾기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3FB2BF-10FE-2E40-980E-A083882B3386}"/>
              </a:ext>
            </a:extLst>
          </p:cNvPr>
          <p:cNvSpPr/>
          <p:nvPr/>
        </p:nvSpPr>
        <p:spPr>
          <a:xfrm>
            <a:off x="2431661" y="1673805"/>
            <a:ext cx="1591709" cy="3124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비밀번호 재설정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2F017ED-866C-9F49-A3A5-E6DDC760A96A}"/>
              </a:ext>
            </a:extLst>
          </p:cNvPr>
          <p:cNvCxnSpPr/>
          <p:nvPr/>
        </p:nvCxnSpPr>
        <p:spPr>
          <a:xfrm>
            <a:off x="862776" y="2053768"/>
            <a:ext cx="1478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26309B-9F76-3F4F-A33C-1283CBB7162D}"/>
              </a:ext>
            </a:extLst>
          </p:cNvPr>
          <p:cNvSpPr/>
          <p:nvPr/>
        </p:nvSpPr>
        <p:spPr>
          <a:xfrm>
            <a:off x="836336" y="4976102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다음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FC9FB1-A2C2-AF49-9912-6A143B208617}"/>
              </a:ext>
            </a:extLst>
          </p:cNvPr>
          <p:cNvSpPr>
            <a:spLocks/>
          </p:cNvSpPr>
          <p:nvPr/>
        </p:nvSpPr>
        <p:spPr bwMode="auto">
          <a:xfrm>
            <a:off x="836335" y="5377773"/>
            <a:ext cx="3183427" cy="28738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로그인으로</a:t>
            </a:r>
            <a:r>
              <a:rPr lang="ko-KR" altLang="en-US" sz="1000" dirty="0">
                <a:latin typeface="Trebuchet MS" pitchFamily="34" charset="0"/>
              </a:rPr>
              <a:t> 돌아가기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FAD2D46-3F69-5B42-8CEB-094A9546891A}"/>
              </a:ext>
            </a:extLst>
          </p:cNvPr>
          <p:cNvSpPr/>
          <p:nvPr/>
        </p:nvSpPr>
        <p:spPr bwMode="auto">
          <a:xfrm>
            <a:off x="702782" y="492502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5E7AED8-F588-3A46-8755-E7D4955F42D4}"/>
              </a:ext>
            </a:extLst>
          </p:cNvPr>
          <p:cNvSpPr/>
          <p:nvPr/>
        </p:nvSpPr>
        <p:spPr bwMode="auto">
          <a:xfrm>
            <a:off x="1617962" y="537777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D46812-F252-3845-8C62-922ACDDA6766}"/>
              </a:ext>
            </a:extLst>
          </p:cNvPr>
          <p:cNvSpPr>
            <a:spLocks noChangeAspect="1"/>
          </p:cNvSpPr>
          <p:nvPr/>
        </p:nvSpPr>
        <p:spPr bwMode="auto">
          <a:xfrm>
            <a:off x="836335" y="4247916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전화번호를 입력하세요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C025ED2-7F80-2F4E-B903-092AD1AC29F2}"/>
              </a:ext>
            </a:extLst>
          </p:cNvPr>
          <p:cNvSpPr>
            <a:spLocks noChangeAspect="1"/>
          </p:cNvSpPr>
          <p:nvPr/>
        </p:nvSpPr>
        <p:spPr bwMode="auto">
          <a:xfrm>
            <a:off x="836335" y="4632129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D1EC7E1-2057-6546-B7B1-D0FDAF6E3F7B}"/>
              </a:ext>
            </a:extLst>
          </p:cNvPr>
          <p:cNvSpPr/>
          <p:nvPr/>
        </p:nvSpPr>
        <p:spPr bwMode="auto">
          <a:xfrm>
            <a:off x="709548" y="423280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38" name="Group 90">
            <a:extLst>
              <a:ext uri="{FF2B5EF4-FFF2-40B4-BE49-F238E27FC236}">
                <a16:creationId xmlns:a16="http://schemas.microsoft.com/office/drawing/2014/main" id="{21438BD7-3D25-1F46-9D8A-779C089BB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75624"/>
              </p:ext>
            </p:extLst>
          </p:nvPr>
        </p:nvGraphicFramePr>
        <p:xfrm>
          <a:off x="9269501" y="558055"/>
          <a:ext cx="2676438" cy="195797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카카오 로그인 체크 화면이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Input box 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입력가능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572921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Input box 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전화번호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입력가능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전화번호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‘-’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없이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297678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 재설정 결과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795065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로그인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로그인 페이지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514715"/>
                  </a:ext>
                </a:extLst>
              </a:tr>
            </a:tbl>
          </a:graphicData>
        </a:graphic>
      </p:graphicFrame>
      <p:graphicFrame>
        <p:nvGraphicFramePr>
          <p:cNvPr id="23" name="Group 90">
            <a:extLst>
              <a:ext uri="{FF2B5EF4-FFF2-40B4-BE49-F238E27FC236}">
                <a16:creationId xmlns:a16="http://schemas.microsoft.com/office/drawing/2014/main" id="{3067CD11-3647-604D-A5DC-D6DEDA6B7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34889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707282-391F-E84C-A2C7-99D2CA377655}"/>
              </a:ext>
            </a:extLst>
          </p:cNvPr>
          <p:cNvSpPr txBox="1"/>
          <p:nvPr/>
        </p:nvSpPr>
        <p:spPr>
          <a:xfrm>
            <a:off x="9269501" y="557013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[</a:t>
            </a:r>
            <a:r>
              <a:rPr lang="ko-KR" altLang="en-US" sz="1200" dirty="0">
                <a:solidFill>
                  <a:srgbClr val="00B0F0"/>
                </a:solidFill>
              </a:rPr>
              <a:t>아이디 찾기 시 필수 정보</a:t>
            </a:r>
            <a:r>
              <a:rPr lang="en-US" altLang="ko-KR" sz="1200" dirty="0">
                <a:solidFill>
                  <a:srgbClr val="00B0F0"/>
                </a:solidFill>
              </a:rPr>
              <a:t>]</a:t>
            </a:r>
          </a:p>
          <a:p>
            <a:r>
              <a:rPr lang="ko-KR" altLang="en-US" sz="1200" dirty="0">
                <a:solidFill>
                  <a:srgbClr val="00B0F0"/>
                </a:solidFill>
              </a:rPr>
              <a:t>이름</a:t>
            </a:r>
            <a:r>
              <a:rPr lang="en-US" altLang="ko-KR" sz="1200" dirty="0">
                <a:solidFill>
                  <a:srgbClr val="00B0F0"/>
                </a:solidFill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</a:rPr>
              <a:t>전화번호 필요</a:t>
            </a:r>
            <a:endParaRPr lang="en-US" altLang="ko-KR" sz="1200" dirty="0">
              <a:solidFill>
                <a:srgbClr val="00B0F0"/>
              </a:solidFill>
            </a:endParaRPr>
          </a:p>
          <a:p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특정 전화번호를 사용하던 고객이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kumimoji="1" lang="ko-KR" altLang="en-US" sz="1200" dirty="0">
                <a:solidFill>
                  <a:srgbClr val="00B0F0"/>
                </a:solidFill>
              </a:rPr>
              <a:t>전화번호를 바꿀 경우 </a:t>
            </a:r>
            <a:r>
              <a:rPr lang="ko-KR" altLang="en-US" sz="1200" dirty="0">
                <a:solidFill>
                  <a:srgbClr val="00B0F0"/>
                </a:solidFill>
              </a:rPr>
              <a:t>존재</a:t>
            </a:r>
            <a:endParaRPr kumimoji="1" lang="ko-KR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37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C44762-FF94-1641-BF69-40C94730AC29}"/>
              </a:ext>
            </a:extLst>
          </p:cNvPr>
          <p:cNvSpPr/>
          <p:nvPr/>
        </p:nvSpPr>
        <p:spPr>
          <a:xfrm>
            <a:off x="695400" y="1179513"/>
            <a:ext cx="3510390" cy="5169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아이디 찾기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아이디 찾기 결과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5" name="Group 90">
            <a:extLst>
              <a:ext uri="{FF2B5EF4-FFF2-40B4-BE49-F238E27FC236}">
                <a16:creationId xmlns:a16="http://schemas.microsoft.com/office/drawing/2014/main" id="{8ADC7368-6CF3-1544-941A-423A9146E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229223"/>
              </p:ext>
            </p:extLst>
          </p:nvPr>
        </p:nvGraphicFramePr>
        <p:xfrm>
          <a:off x="9269501" y="558055"/>
          <a:ext cx="2676438" cy="166768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LI_040300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형식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아이디 뒤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자리 * 처리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이름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두번째 글자 * 처리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가입일자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로그인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564143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비밀번호 변경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636343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이전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4098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C55CDC-6125-464F-9BED-D097474CED2A}"/>
              </a:ext>
            </a:extLst>
          </p:cNvPr>
          <p:cNvSpPr/>
          <p:nvPr/>
        </p:nvSpPr>
        <p:spPr>
          <a:xfrm>
            <a:off x="1121532" y="1718810"/>
            <a:ext cx="2695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아이디 찾기 결과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A4D39B-DBA7-8B48-A3CF-B675EF16FDB7}"/>
              </a:ext>
            </a:extLst>
          </p:cNvPr>
          <p:cNvSpPr>
            <a:spLocks/>
          </p:cNvSpPr>
          <p:nvPr/>
        </p:nvSpPr>
        <p:spPr bwMode="auto">
          <a:xfrm>
            <a:off x="727617" y="2406909"/>
            <a:ext cx="3483302" cy="24599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입력하신 정보에 따른 계정들입니다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0B0E14-3E70-8B4D-ACDC-608AAC8C13E2}"/>
              </a:ext>
            </a:extLst>
          </p:cNvPr>
          <p:cNvSpPr>
            <a:spLocks/>
          </p:cNvSpPr>
          <p:nvPr/>
        </p:nvSpPr>
        <p:spPr bwMode="auto">
          <a:xfrm>
            <a:off x="1448530" y="3075001"/>
            <a:ext cx="2131777" cy="52799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아이디 </a:t>
            </a:r>
            <a:r>
              <a:rPr lang="en-US" altLang="ko-KR" sz="1000" dirty="0">
                <a:latin typeface="Trebuchet MS" pitchFamily="34" charset="0"/>
              </a:rPr>
              <a:t>:</a:t>
            </a:r>
            <a:r>
              <a:rPr lang="ko-KR" altLang="en-US" sz="1000" dirty="0">
                <a:latin typeface="Trebuchet MS" pitchFamily="34" charset="0"/>
              </a:rPr>
              <a:t> </a:t>
            </a:r>
            <a:r>
              <a:rPr lang="en-US" altLang="ko-KR" sz="1000" dirty="0" err="1">
                <a:latin typeface="Trebuchet MS" pitchFamily="34" charset="0"/>
              </a:rPr>
              <a:t>honggildo</a:t>
            </a:r>
            <a:r>
              <a:rPr lang="en-US" altLang="ko-KR" sz="1000" dirty="0">
                <a:latin typeface="Trebuchet MS" pitchFamily="34" charset="0"/>
              </a:rPr>
              <a:t>**@</a:t>
            </a:r>
            <a:r>
              <a:rPr lang="en-US" altLang="ko-KR" sz="1000" dirty="0" err="1">
                <a:latin typeface="Trebuchet MS" pitchFamily="34" charset="0"/>
              </a:rPr>
              <a:t>naver.com</a:t>
            </a:r>
            <a:endParaRPr lang="en-US" altLang="ko-KR" sz="1000" dirty="0">
              <a:latin typeface="Trebuchet MS" pitchFamily="34" charset="0"/>
            </a:endParaRPr>
          </a:p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2018.03.01</a:t>
            </a:r>
          </a:p>
        </p:txBody>
      </p:sp>
      <p:cxnSp>
        <p:nvCxnSpPr>
          <p:cNvPr id="36" name="직선 연결선 126">
            <a:extLst>
              <a:ext uri="{FF2B5EF4-FFF2-40B4-BE49-F238E27FC236}">
                <a16:creationId xmlns:a16="http://schemas.microsoft.com/office/drawing/2014/main" id="{60AFE9E7-562A-DC4A-80F1-A381D86E40BD}"/>
              </a:ext>
            </a:extLst>
          </p:cNvPr>
          <p:cNvCxnSpPr/>
          <p:nvPr/>
        </p:nvCxnSpPr>
        <p:spPr>
          <a:xfrm>
            <a:off x="718919" y="2888941"/>
            <a:ext cx="349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26">
            <a:extLst>
              <a:ext uri="{FF2B5EF4-FFF2-40B4-BE49-F238E27FC236}">
                <a16:creationId xmlns:a16="http://schemas.microsoft.com/office/drawing/2014/main" id="{266EE502-5BF5-0940-BED2-864AB1A33552}"/>
              </a:ext>
            </a:extLst>
          </p:cNvPr>
          <p:cNvCxnSpPr/>
          <p:nvPr/>
        </p:nvCxnSpPr>
        <p:spPr>
          <a:xfrm>
            <a:off x="718919" y="3699030"/>
            <a:ext cx="349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23BB01-0BE9-2B41-BB40-368C2EA0D6BD}"/>
              </a:ext>
            </a:extLst>
          </p:cNvPr>
          <p:cNvSpPr>
            <a:spLocks/>
          </p:cNvSpPr>
          <p:nvPr/>
        </p:nvSpPr>
        <p:spPr bwMode="auto">
          <a:xfrm>
            <a:off x="1448530" y="3891116"/>
            <a:ext cx="2131777" cy="52799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아이디 </a:t>
            </a:r>
            <a:r>
              <a:rPr lang="en-US" altLang="ko-KR" sz="1000" dirty="0">
                <a:latin typeface="Trebuchet MS" pitchFamily="34" charset="0"/>
              </a:rPr>
              <a:t>:</a:t>
            </a:r>
            <a:r>
              <a:rPr lang="ko-KR" altLang="en-US" sz="1000" dirty="0">
                <a:latin typeface="Trebuchet MS" pitchFamily="34" charset="0"/>
              </a:rPr>
              <a:t> </a:t>
            </a:r>
            <a:r>
              <a:rPr lang="en-US" altLang="ko-KR" sz="1000" dirty="0" err="1">
                <a:latin typeface="Trebuchet MS" pitchFamily="34" charset="0"/>
              </a:rPr>
              <a:t>honggildo</a:t>
            </a:r>
            <a:r>
              <a:rPr lang="en-US" altLang="ko-KR" sz="1000" dirty="0">
                <a:latin typeface="Trebuchet MS" pitchFamily="34" charset="0"/>
              </a:rPr>
              <a:t>**@</a:t>
            </a:r>
            <a:r>
              <a:rPr lang="en-US" altLang="ko-KR" sz="1000" dirty="0" err="1">
                <a:latin typeface="Trebuchet MS" pitchFamily="34" charset="0"/>
              </a:rPr>
              <a:t>naver.com</a:t>
            </a:r>
            <a:endParaRPr lang="en-US" altLang="ko-KR" sz="1000" dirty="0">
              <a:latin typeface="Trebuchet MS" pitchFamily="34" charset="0"/>
            </a:endParaRPr>
          </a:p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2018.03.01</a:t>
            </a:r>
          </a:p>
        </p:txBody>
      </p:sp>
      <p:cxnSp>
        <p:nvCxnSpPr>
          <p:cNvPr id="40" name="직선 연결선 126">
            <a:extLst>
              <a:ext uri="{FF2B5EF4-FFF2-40B4-BE49-F238E27FC236}">
                <a16:creationId xmlns:a16="http://schemas.microsoft.com/office/drawing/2014/main" id="{3EF4AC88-19FF-3742-8B3D-F74DF2DB9A3E}"/>
              </a:ext>
            </a:extLst>
          </p:cNvPr>
          <p:cNvCxnSpPr/>
          <p:nvPr/>
        </p:nvCxnSpPr>
        <p:spPr>
          <a:xfrm>
            <a:off x="718919" y="4515145"/>
            <a:ext cx="349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216449-AC5F-C44B-AF6B-7D2A49CBFF2F}"/>
              </a:ext>
            </a:extLst>
          </p:cNvPr>
          <p:cNvSpPr>
            <a:spLocks/>
          </p:cNvSpPr>
          <p:nvPr/>
        </p:nvSpPr>
        <p:spPr bwMode="auto">
          <a:xfrm>
            <a:off x="2186621" y="5230251"/>
            <a:ext cx="556595" cy="28738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뒤로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C8CC18D-F941-6D48-91A8-4E2579E37F0B}"/>
              </a:ext>
            </a:extLst>
          </p:cNvPr>
          <p:cNvSpPr/>
          <p:nvPr/>
        </p:nvSpPr>
        <p:spPr bwMode="auto">
          <a:xfrm>
            <a:off x="1280684" y="303258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A9F9C67-EFC8-C244-8C4A-FEB9C10BC0BB}"/>
              </a:ext>
            </a:extLst>
          </p:cNvPr>
          <p:cNvSpPr/>
          <p:nvPr/>
        </p:nvSpPr>
        <p:spPr bwMode="auto">
          <a:xfrm>
            <a:off x="2098125" y="514482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68511C-C83F-1A4B-9D17-F488A9091E97}"/>
              </a:ext>
            </a:extLst>
          </p:cNvPr>
          <p:cNvSpPr>
            <a:spLocks/>
          </p:cNvSpPr>
          <p:nvPr/>
        </p:nvSpPr>
        <p:spPr bwMode="auto">
          <a:xfrm>
            <a:off x="1166604" y="4716786"/>
            <a:ext cx="1070157" cy="287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solidFill>
                  <a:schemeClr val="bg1"/>
                </a:solidFill>
                <a:latin typeface="Trebuchet MS" pitchFamily="34" charset="0"/>
              </a:rPr>
              <a:t>로그인</a:t>
            </a:r>
            <a:endParaRPr lang="en-US" altLang="ko-KR" sz="10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E5E0B0-7431-AF44-AA44-DC762703B575}"/>
              </a:ext>
            </a:extLst>
          </p:cNvPr>
          <p:cNvSpPr>
            <a:spLocks/>
          </p:cNvSpPr>
          <p:nvPr/>
        </p:nvSpPr>
        <p:spPr bwMode="auto">
          <a:xfrm>
            <a:off x="2685802" y="4716786"/>
            <a:ext cx="1070157" cy="28738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비밀번호 재설정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565E516-DAE2-B240-B807-66BC5DBE11F5}"/>
              </a:ext>
            </a:extLst>
          </p:cNvPr>
          <p:cNvSpPr/>
          <p:nvPr/>
        </p:nvSpPr>
        <p:spPr bwMode="auto">
          <a:xfrm>
            <a:off x="965146" y="463295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6681D87-064F-2A40-B3F9-C07EA21BF99E}"/>
              </a:ext>
            </a:extLst>
          </p:cNvPr>
          <p:cNvSpPr/>
          <p:nvPr/>
        </p:nvSpPr>
        <p:spPr bwMode="auto">
          <a:xfrm>
            <a:off x="2586830" y="463295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60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388755-6394-DA47-AFFA-FF614B255474}"/>
              </a:ext>
            </a:extLst>
          </p:cNvPr>
          <p:cNvSpPr/>
          <p:nvPr/>
        </p:nvSpPr>
        <p:spPr>
          <a:xfrm>
            <a:off x="695400" y="1179513"/>
            <a:ext cx="3510390" cy="5169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비밀번호 재설정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비밀번호 재설정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62217"/>
              </p:ext>
            </p:extLst>
          </p:nvPr>
        </p:nvGraphicFramePr>
        <p:xfrm>
          <a:off x="9269501" y="558055"/>
          <a:ext cx="2676438" cy="232373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LI_040200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카카오 로그인 체크 화면이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Input box 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입력가능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572921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Input box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이름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입력가능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01644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Input box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전화번호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입력가능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(’-’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없이 입력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723739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 재설정 결과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795065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로그인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로그인 페이지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51471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65CE3E-A56F-4445-83D9-95C125ED5F1E}"/>
              </a:ext>
            </a:extLst>
          </p:cNvPr>
          <p:cNvSpPr>
            <a:spLocks/>
          </p:cNvSpPr>
          <p:nvPr/>
        </p:nvSpPr>
        <p:spPr bwMode="auto">
          <a:xfrm>
            <a:off x="709204" y="2290651"/>
            <a:ext cx="3483302" cy="5982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카카오 계정을 연동하시면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아이디</a:t>
            </a:r>
            <a:r>
              <a:rPr lang="en-US" altLang="ko-KR" sz="1000" dirty="0">
                <a:latin typeface="Trebuchet MS" pitchFamily="34" charset="0"/>
              </a:rPr>
              <a:t>,</a:t>
            </a:r>
            <a:r>
              <a:rPr lang="ko-KR" altLang="en-US" sz="1000" dirty="0">
                <a:latin typeface="Trebuchet MS" pitchFamily="34" charset="0"/>
              </a:rPr>
              <a:t> 비밀번호를 찾을 필요 없이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컨버스</a:t>
            </a:r>
            <a:r>
              <a:rPr lang="ko-KR" altLang="en-US" sz="1000" dirty="0">
                <a:latin typeface="Trebuchet MS" pitchFamily="34" charset="0"/>
              </a:rPr>
              <a:t> 공식 온라인 스토어를 이용하실 수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1CF811-D1DB-064A-8888-D11C411278BB}"/>
              </a:ext>
            </a:extLst>
          </p:cNvPr>
          <p:cNvSpPr/>
          <p:nvPr/>
        </p:nvSpPr>
        <p:spPr>
          <a:xfrm>
            <a:off x="840685" y="2910446"/>
            <a:ext cx="3183427" cy="3124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카카오 계정 로그인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0A6521-68B1-A74A-8AF8-A0FEE539F5B8}"/>
              </a:ext>
            </a:extLst>
          </p:cNvPr>
          <p:cNvSpPr>
            <a:spLocks noChangeAspect="1"/>
          </p:cNvSpPr>
          <p:nvPr/>
        </p:nvSpPr>
        <p:spPr bwMode="auto">
          <a:xfrm>
            <a:off x="840684" y="3502519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이메일을 입력하세요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A77B2-BD79-534F-89E7-F8F8F8C76122}"/>
              </a:ext>
            </a:extLst>
          </p:cNvPr>
          <p:cNvSpPr>
            <a:spLocks noChangeAspect="1"/>
          </p:cNvSpPr>
          <p:nvPr/>
        </p:nvSpPr>
        <p:spPr bwMode="auto">
          <a:xfrm>
            <a:off x="840684" y="3886732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E50B2B-6686-224D-8FE0-7B0C5E71CFEA}"/>
              </a:ext>
            </a:extLst>
          </p:cNvPr>
          <p:cNvSpPr/>
          <p:nvPr/>
        </p:nvSpPr>
        <p:spPr>
          <a:xfrm>
            <a:off x="840685" y="5640317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다음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0D85A9-122F-4344-8A27-FCCDDB1F6FF6}"/>
              </a:ext>
            </a:extLst>
          </p:cNvPr>
          <p:cNvSpPr>
            <a:spLocks/>
          </p:cNvSpPr>
          <p:nvPr/>
        </p:nvSpPr>
        <p:spPr bwMode="auto">
          <a:xfrm>
            <a:off x="840684" y="6041988"/>
            <a:ext cx="3183427" cy="28738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로그인으로</a:t>
            </a:r>
            <a:r>
              <a:rPr lang="ko-KR" altLang="en-US" sz="1000" dirty="0">
                <a:latin typeface="Trebuchet MS" pitchFamily="34" charset="0"/>
              </a:rPr>
              <a:t> 돌아가기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7C3202-66E6-984F-B1FB-9C5EA975F452}"/>
              </a:ext>
            </a:extLst>
          </p:cNvPr>
          <p:cNvSpPr/>
          <p:nvPr/>
        </p:nvSpPr>
        <p:spPr bwMode="auto">
          <a:xfrm>
            <a:off x="709204" y="284864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615DCE-3CA5-8E46-B45D-F4E61ADD4FC1}"/>
              </a:ext>
            </a:extLst>
          </p:cNvPr>
          <p:cNvSpPr/>
          <p:nvPr/>
        </p:nvSpPr>
        <p:spPr bwMode="auto">
          <a:xfrm>
            <a:off x="713897" y="346837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657A10-3BB8-944B-84DA-EA99565F8CE7}"/>
              </a:ext>
            </a:extLst>
          </p:cNvPr>
          <p:cNvSpPr/>
          <p:nvPr/>
        </p:nvSpPr>
        <p:spPr bwMode="auto">
          <a:xfrm>
            <a:off x="707131" y="558924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8BC48DA-C639-0046-A493-52E696D0E3DE}"/>
              </a:ext>
            </a:extLst>
          </p:cNvPr>
          <p:cNvSpPr/>
          <p:nvPr/>
        </p:nvSpPr>
        <p:spPr bwMode="auto">
          <a:xfrm>
            <a:off x="1622311" y="604198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37923-A773-6C4F-BDE5-6130759825B1}"/>
              </a:ext>
            </a:extLst>
          </p:cNvPr>
          <p:cNvSpPr/>
          <p:nvPr/>
        </p:nvSpPr>
        <p:spPr>
          <a:xfrm>
            <a:off x="870284" y="1653882"/>
            <a:ext cx="1562118" cy="3124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아이디 찾기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435BF3-5DA0-C046-9A62-B51BB4880666}"/>
              </a:ext>
            </a:extLst>
          </p:cNvPr>
          <p:cNvSpPr/>
          <p:nvPr/>
        </p:nvSpPr>
        <p:spPr>
          <a:xfrm>
            <a:off x="2432402" y="1653882"/>
            <a:ext cx="1591709" cy="3124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비밀번호 재설정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D465F45-BF1C-9B46-A094-4F354F7F8CCA}"/>
              </a:ext>
            </a:extLst>
          </p:cNvPr>
          <p:cNvCxnSpPr/>
          <p:nvPr/>
        </p:nvCxnSpPr>
        <p:spPr>
          <a:xfrm>
            <a:off x="2477406" y="2033845"/>
            <a:ext cx="1478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6AF1C7-3E7C-E94C-81D4-CA1AFE264B78}"/>
              </a:ext>
            </a:extLst>
          </p:cNvPr>
          <p:cNvSpPr>
            <a:spLocks noChangeAspect="1"/>
          </p:cNvSpPr>
          <p:nvPr/>
        </p:nvSpPr>
        <p:spPr bwMode="auto">
          <a:xfrm>
            <a:off x="839902" y="4219526"/>
            <a:ext cx="3184209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이름을 입력하세요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B6DC82-CF98-2D45-9888-E9F34B94BE88}"/>
              </a:ext>
            </a:extLst>
          </p:cNvPr>
          <p:cNvSpPr>
            <a:spLocks noChangeAspect="1"/>
          </p:cNvSpPr>
          <p:nvPr/>
        </p:nvSpPr>
        <p:spPr bwMode="auto">
          <a:xfrm>
            <a:off x="839902" y="4568731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331178-4F9C-C84C-B930-0DD30430A42D}"/>
              </a:ext>
            </a:extLst>
          </p:cNvPr>
          <p:cNvSpPr>
            <a:spLocks noChangeAspect="1"/>
          </p:cNvSpPr>
          <p:nvPr/>
        </p:nvSpPr>
        <p:spPr bwMode="auto">
          <a:xfrm>
            <a:off x="839902" y="4935157"/>
            <a:ext cx="3184209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전화번호를 입력하세요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75E56F-E468-D949-A475-456337F5EF4D}"/>
              </a:ext>
            </a:extLst>
          </p:cNvPr>
          <p:cNvSpPr>
            <a:spLocks noChangeAspect="1"/>
          </p:cNvSpPr>
          <p:nvPr/>
        </p:nvSpPr>
        <p:spPr bwMode="auto">
          <a:xfrm>
            <a:off x="839902" y="5284362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850EBD-67FF-334A-9930-7839F020DCD1}"/>
              </a:ext>
            </a:extLst>
          </p:cNvPr>
          <p:cNvSpPr/>
          <p:nvPr/>
        </p:nvSpPr>
        <p:spPr bwMode="auto">
          <a:xfrm>
            <a:off x="713897" y="414958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3713D3A-4333-DD48-A1C2-243E12863EEE}"/>
              </a:ext>
            </a:extLst>
          </p:cNvPr>
          <p:cNvSpPr/>
          <p:nvPr/>
        </p:nvSpPr>
        <p:spPr bwMode="auto">
          <a:xfrm>
            <a:off x="713897" y="489654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36" name="Group 90">
            <a:extLst>
              <a:ext uri="{FF2B5EF4-FFF2-40B4-BE49-F238E27FC236}">
                <a16:creationId xmlns:a16="http://schemas.microsoft.com/office/drawing/2014/main" id="{B49E24C4-B6A5-D546-A33B-F50F0D7F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91707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B2401A-019B-674C-8108-A46E5CD901F0}"/>
              </a:ext>
            </a:extLst>
          </p:cNvPr>
          <p:cNvSpPr/>
          <p:nvPr/>
        </p:nvSpPr>
        <p:spPr>
          <a:xfrm>
            <a:off x="711712" y="4122254"/>
            <a:ext cx="3390455" cy="127886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11/4</a:t>
            </a:r>
            <a:r>
              <a:rPr kumimoji="1" lang="ko-KR" altLang="en-US" dirty="0"/>
              <a:t> 삭제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2412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9A8627-291C-B445-BA0C-A16A4C1360C4}"/>
              </a:ext>
            </a:extLst>
          </p:cNvPr>
          <p:cNvSpPr/>
          <p:nvPr/>
        </p:nvSpPr>
        <p:spPr>
          <a:xfrm>
            <a:off x="695400" y="1179513"/>
            <a:ext cx="3510390" cy="5169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비밀번호 재설정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비밀번호 재설정 결과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37585"/>
              </p:ext>
            </p:extLst>
          </p:nvPr>
        </p:nvGraphicFramePr>
        <p:xfrm>
          <a:off x="9269501" y="558055"/>
          <a:ext cx="2676438" cy="9601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인증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메일 발송되며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인증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메일 발송 완료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인증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카카오톡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발송되며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인증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카카오톡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발송 완료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47928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6021BA-55F0-1043-9684-C61177CBECB8}"/>
              </a:ext>
            </a:extLst>
          </p:cNvPr>
          <p:cNvSpPr>
            <a:spLocks/>
          </p:cNvSpPr>
          <p:nvPr/>
        </p:nvSpPr>
        <p:spPr bwMode="auto">
          <a:xfrm>
            <a:off x="847320" y="5091699"/>
            <a:ext cx="3183427" cy="28738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뒤로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90A07F-73C8-E246-B6F4-9A9541D61A5A}"/>
              </a:ext>
            </a:extLst>
          </p:cNvPr>
          <p:cNvSpPr>
            <a:spLocks/>
          </p:cNvSpPr>
          <p:nvPr/>
        </p:nvSpPr>
        <p:spPr bwMode="auto">
          <a:xfrm>
            <a:off x="840685" y="4519400"/>
            <a:ext cx="2131777" cy="2560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latin typeface="Trebuchet MS" pitchFamily="34" charset="0"/>
              </a:rPr>
              <a:t>* 발송 후 </a:t>
            </a:r>
            <a:r>
              <a:rPr lang="en-US" altLang="ko-KR" sz="900" dirty="0">
                <a:latin typeface="Trebuchet MS" pitchFamily="34" charset="0"/>
              </a:rPr>
              <a:t>3</a:t>
            </a:r>
            <a:r>
              <a:rPr lang="ko-KR" altLang="en-US" sz="900" dirty="0">
                <a:latin typeface="Trebuchet MS" pitchFamily="34" charset="0"/>
              </a:rPr>
              <a:t>시간 유효합니다</a:t>
            </a:r>
            <a:r>
              <a:rPr lang="en-US" altLang="ko-KR" sz="900" dirty="0">
                <a:latin typeface="Trebuchet MS" pitchFamily="34" charset="0"/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3A8EEE-D4FA-6141-8B9F-87C035C148BC}"/>
              </a:ext>
            </a:extLst>
          </p:cNvPr>
          <p:cNvSpPr>
            <a:spLocks/>
          </p:cNvSpPr>
          <p:nvPr/>
        </p:nvSpPr>
        <p:spPr bwMode="auto">
          <a:xfrm>
            <a:off x="695400" y="2685531"/>
            <a:ext cx="3510390" cy="5982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고객님의 정보를 안전하게 보호하기 위해서 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인증을 진행하고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  <a:br>
              <a:rPr lang="ko-KR" altLang="en-US" sz="1000" dirty="0">
                <a:latin typeface="Trebuchet MS" pitchFamily="34" charset="0"/>
              </a:rPr>
            </a:br>
            <a:r>
              <a:rPr lang="ko-KR" altLang="en-US" sz="1000" dirty="0">
                <a:latin typeface="Trebuchet MS" pitchFamily="34" charset="0"/>
              </a:rPr>
              <a:t>아래 </a:t>
            </a:r>
            <a:r>
              <a:rPr lang="en-US" altLang="ko-KR" sz="1000" dirty="0">
                <a:latin typeface="Trebuchet MS" pitchFamily="34" charset="0"/>
              </a:rPr>
              <a:t>2</a:t>
            </a:r>
            <a:r>
              <a:rPr lang="ko-KR" altLang="en-US" sz="1000" dirty="0">
                <a:latin typeface="Trebuchet MS" pitchFamily="34" charset="0"/>
              </a:rPr>
              <a:t>가지 방식 중 하나를 선택하시어 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인증정보를 확인하세요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*</a:t>
            </a:r>
            <a:r>
              <a:rPr lang="en-US" altLang="ko-KR" sz="1000" dirty="0">
                <a:latin typeface="Trebuchet MS" pitchFamily="34" charset="0"/>
              </a:rPr>
              <a:t> </a:t>
            </a:r>
            <a:r>
              <a:rPr lang="ko-KR" altLang="en-US" sz="1000" dirty="0" err="1">
                <a:latin typeface="Trebuchet MS" pitchFamily="34" charset="0"/>
              </a:rPr>
              <a:t>카카오톡</a:t>
            </a:r>
            <a:r>
              <a:rPr lang="ko-KR" altLang="en-US" sz="1000" dirty="0">
                <a:latin typeface="Trebuchet MS" pitchFamily="34" charset="0"/>
              </a:rPr>
              <a:t> 미 설치 시 </a:t>
            </a:r>
            <a:r>
              <a:rPr lang="en-US" altLang="ko-KR" sz="1000" dirty="0">
                <a:latin typeface="Trebuchet MS" pitchFamily="34" charset="0"/>
              </a:rPr>
              <a:t>SMS </a:t>
            </a:r>
            <a:r>
              <a:rPr lang="ko-KR" altLang="en-US" sz="1000" dirty="0">
                <a:latin typeface="Trebuchet MS" pitchFamily="34" charset="0"/>
              </a:rPr>
              <a:t>로 전송됩니다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FF2A21-7321-7442-A707-5C50A649C329}"/>
              </a:ext>
            </a:extLst>
          </p:cNvPr>
          <p:cNvSpPr/>
          <p:nvPr/>
        </p:nvSpPr>
        <p:spPr>
          <a:xfrm>
            <a:off x="847320" y="1653882"/>
            <a:ext cx="1562118" cy="3124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아이디 찾기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1CBCB75-AB72-554B-AB28-4815995D37DC}"/>
              </a:ext>
            </a:extLst>
          </p:cNvPr>
          <p:cNvSpPr/>
          <p:nvPr/>
        </p:nvSpPr>
        <p:spPr>
          <a:xfrm>
            <a:off x="2409438" y="1653882"/>
            <a:ext cx="1591709" cy="3124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비밀번호 재설정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7F92A654-84E8-7A41-B330-222F8EE61621}"/>
              </a:ext>
            </a:extLst>
          </p:cNvPr>
          <p:cNvCxnSpPr/>
          <p:nvPr/>
        </p:nvCxnSpPr>
        <p:spPr>
          <a:xfrm>
            <a:off x="2454442" y="2033845"/>
            <a:ext cx="1478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44A72C-FD3B-2049-BCB6-0FBE8843C2ED}"/>
              </a:ext>
            </a:extLst>
          </p:cNvPr>
          <p:cNvSpPr/>
          <p:nvPr/>
        </p:nvSpPr>
        <p:spPr>
          <a:xfrm>
            <a:off x="840685" y="3742955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이메일로 인증하기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DCD1128-778F-C149-BE3B-60F68050AC6F}"/>
              </a:ext>
            </a:extLst>
          </p:cNvPr>
          <p:cNvSpPr/>
          <p:nvPr/>
        </p:nvSpPr>
        <p:spPr>
          <a:xfrm>
            <a:off x="840685" y="4097094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카카오톡으로 인증하기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0954156-8D92-EC49-9EA1-938EEE0496AC}"/>
              </a:ext>
            </a:extLst>
          </p:cNvPr>
          <p:cNvSpPr/>
          <p:nvPr/>
        </p:nvSpPr>
        <p:spPr bwMode="auto">
          <a:xfrm>
            <a:off x="762492" y="366476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8A32452-F1BB-9A4F-99ED-C34BE2B7DEFA}"/>
              </a:ext>
            </a:extLst>
          </p:cNvPr>
          <p:cNvSpPr/>
          <p:nvPr/>
        </p:nvSpPr>
        <p:spPr bwMode="auto">
          <a:xfrm>
            <a:off x="762492" y="41181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17" name="Group 90">
            <a:extLst>
              <a:ext uri="{FF2B5EF4-FFF2-40B4-BE49-F238E27FC236}">
                <a16:creationId xmlns:a16="http://schemas.microsoft.com/office/drawing/2014/main" id="{47E975C7-DD0C-2B41-A6F5-5EA1B4108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66350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229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F6F7D64-05C9-BC41-BD70-C87F490C3A73}"/>
              </a:ext>
            </a:extLst>
          </p:cNvPr>
          <p:cNvSpPr/>
          <p:nvPr/>
        </p:nvSpPr>
        <p:spPr>
          <a:xfrm>
            <a:off x="695400" y="1179513"/>
            <a:ext cx="3510390" cy="5169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비밀번호 재설정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3" y="666373"/>
            <a:ext cx="2520971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</a:rPr>
              <a:t>비밀번호 재설정 링크 전송 완료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이메일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30398"/>
              </p:ext>
            </p:extLst>
          </p:nvPr>
        </p:nvGraphicFramePr>
        <p:xfrm>
          <a:off x="9269501" y="558055"/>
          <a:ext cx="2676438" cy="49493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LI_040500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F3BDAA-BB45-2C44-9C4D-74BAB4E8506B}"/>
              </a:ext>
            </a:extLst>
          </p:cNvPr>
          <p:cNvSpPr/>
          <p:nvPr/>
        </p:nvSpPr>
        <p:spPr>
          <a:xfrm>
            <a:off x="1116403" y="1718810"/>
            <a:ext cx="2695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비밀번호 재설정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65CE3E-A56F-4445-83D9-95C125ED5F1E}"/>
              </a:ext>
            </a:extLst>
          </p:cNvPr>
          <p:cNvSpPr>
            <a:spLocks/>
          </p:cNvSpPr>
          <p:nvPr/>
        </p:nvSpPr>
        <p:spPr bwMode="auto">
          <a:xfrm>
            <a:off x="722488" y="2753925"/>
            <a:ext cx="3483302" cy="91332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비밀번호 재설정 이메일이 발송 되었습니다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비밀번호 재설정 이메일을 받으면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이메일에 포함된 링크를 클릭하세요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53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AF0CA4D-C038-6646-8746-7C33DFF0A56F}"/>
              </a:ext>
            </a:extLst>
          </p:cNvPr>
          <p:cNvSpPr/>
          <p:nvPr/>
        </p:nvSpPr>
        <p:spPr>
          <a:xfrm>
            <a:off x="695400" y="1179513"/>
            <a:ext cx="3510390" cy="5169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비밀번호 재설정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3" y="666373"/>
            <a:ext cx="2655987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</a:rPr>
              <a:t>비밀번호 재설정 링크 전송 완료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카카오톡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7268"/>
              </p:ext>
            </p:extLst>
          </p:nvPr>
        </p:nvGraphicFramePr>
        <p:xfrm>
          <a:off x="9269501" y="558055"/>
          <a:ext cx="2676438" cy="49493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LI_040500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F3BDAA-BB45-2C44-9C4D-74BAB4E8506B}"/>
              </a:ext>
            </a:extLst>
          </p:cNvPr>
          <p:cNvSpPr/>
          <p:nvPr/>
        </p:nvSpPr>
        <p:spPr>
          <a:xfrm>
            <a:off x="1116403" y="1718810"/>
            <a:ext cx="2695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비밀번호 재설정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65CE3E-A56F-4445-83D9-95C125ED5F1E}"/>
              </a:ext>
            </a:extLst>
          </p:cNvPr>
          <p:cNvSpPr>
            <a:spLocks/>
          </p:cNvSpPr>
          <p:nvPr/>
        </p:nvSpPr>
        <p:spPr bwMode="auto">
          <a:xfrm>
            <a:off x="722488" y="2753925"/>
            <a:ext cx="3483302" cy="91332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비밀번호 재설정 </a:t>
            </a:r>
            <a:r>
              <a:rPr lang="ko-KR" altLang="en-US" sz="1000" dirty="0" err="1">
                <a:latin typeface="Trebuchet MS" pitchFamily="34" charset="0"/>
              </a:rPr>
              <a:t>카카오톡이</a:t>
            </a:r>
            <a:r>
              <a:rPr lang="ko-KR" altLang="en-US" sz="1000" dirty="0">
                <a:latin typeface="Trebuchet MS" pitchFamily="34" charset="0"/>
              </a:rPr>
              <a:t> 발송 되었습니다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비밀번호 재설정 </a:t>
            </a:r>
            <a:r>
              <a:rPr lang="ko-KR" altLang="en-US" sz="1000" dirty="0" err="1">
                <a:latin typeface="Trebuchet MS" pitchFamily="34" charset="0"/>
              </a:rPr>
              <a:t>카카오톡을</a:t>
            </a:r>
            <a:r>
              <a:rPr lang="ko-KR" altLang="en-US" sz="1000" dirty="0">
                <a:latin typeface="Trebuchet MS" pitchFamily="34" charset="0"/>
              </a:rPr>
              <a:t> 받으면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카카오톡에</a:t>
            </a:r>
            <a:r>
              <a:rPr lang="ko-KR" altLang="en-US" sz="1000" dirty="0">
                <a:latin typeface="Trebuchet MS" pitchFamily="34" charset="0"/>
              </a:rPr>
              <a:t> 포함된 링크를 클릭하세요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*</a:t>
            </a:r>
            <a:r>
              <a:rPr lang="en-US" altLang="ko-KR" sz="1000" dirty="0">
                <a:latin typeface="Trebuchet MS" pitchFamily="34" charset="0"/>
              </a:rPr>
              <a:t> </a:t>
            </a:r>
            <a:r>
              <a:rPr lang="ko-KR" altLang="en-US" sz="1000" dirty="0" err="1">
                <a:latin typeface="Trebuchet MS" pitchFamily="34" charset="0"/>
              </a:rPr>
              <a:t>카카오톡</a:t>
            </a:r>
            <a:r>
              <a:rPr lang="ko-KR" altLang="en-US" sz="1000" dirty="0">
                <a:latin typeface="Trebuchet MS" pitchFamily="34" charset="0"/>
              </a:rPr>
              <a:t> 미 설치 시 </a:t>
            </a:r>
            <a:r>
              <a:rPr lang="en-US" altLang="ko-KR" sz="1000" dirty="0">
                <a:latin typeface="Trebuchet MS" pitchFamily="34" charset="0"/>
              </a:rPr>
              <a:t>SMS </a:t>
            </a:r>
            <a:r>
              <a:rPr lang="ko-KR" altLang="en-US" sz="1000" dirty="0">
                <a:latin typeface="Trebuchet MS" pitchFamily="34" charset="0"/>
              </a:rPr>
              <a:t>로 전송됩니다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</p:txBody>
      </p:sp>
      <p:graphicFrame>
        <p:nvGraphicFramePr>
          <p:cNvPr id="11" name="Group 90">
            <a:extLst>
              <a:ext uri="{FF2B5EF4-FFF2-40B4-BE49-F238E27FC236}">
                <a16:creationId xmlns:a16="http://schemas.microsoft.com/office/drawing/2014/main" id="{4FD5BE64-153B-2849-BCAC-6F4061959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35161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257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179CE1-32C0-9B4E-AE3A-D015EF5E7B39}"/>
              </a:ext>
            </a:extLst>
          </p:cNvPr>
          <p:cNvSpPr/>
          <p:nvPr/>
        </p:nvSpPr>
        <p:spPr>
          <a:xfrm>
            <a:off x="695400" y="1179513"/>
            <a:ext cx="3510390" cy="5169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비밀번호 변경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비밀번호 변경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00164"/>
              </p:ext>
            </p:extLst>
          </p:nvPr>
        </p:nvGraphicFramePr>
        <p:xfrm>
          <a:off x="9269501" y="558055"/>
          <a:ext cx="2676438" cy="177509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LI_040600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변경을 원하는 비밀번호 입력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숫자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특수문자 조합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8~16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자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 재 입력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671516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Validation check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후 변경 비밀번호와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비밀번화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확인값이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다를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Placeholder Message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비밀번호를 다시 확인해주세요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.)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유효할 경우 비밀번호 변경 완료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06488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65CE3E-A56F-4445-83D9-95C125ED5F1E}"/>
              </a:ext>
            </a:extLst>
          </p:cNvPr>
          <p:cNvSpPr>
            <a:spLocks/>
          </p:cNvSpPr>
          <p:nvPr/>
        </p:nvSpPr>
        <p:spPr bwMode="auto">
          <a:xfrm>
            <a:off x="722488" y="2753925"/>
            <a:ext cx="3483302" cy="27003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새로운 비밀번호를 입력하세요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5295C-D968-5541-82D4-0FC33EB9F645}"/>
              </a:ext>
            </a:extLst>
          </p:cNvPr>
          <p:cNvSpPr/>
          <p:nvPr/>
        </p:nvSpPr>
        <p:spPr>
          <a:xfrm>
            <a:off x="1116403" y="1718810"/>
            <a:ext cx="2695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비밀번호 변경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FCD80-E525-6F4B-ABD6-66F0B0393856}"/>
              </a:ext>
            </a:extLst>
          </p:cNvPr>
          <p:cNvSpPr>
            <a:spLocks noChangeAspect="1"/>
          </p:cNvSpPr>
          <p:nvPr/>
        </p:nvSpPr>
        <p:spPr bwMode="auto">
          <a:xfrm>
            <a:off x="853968" y="3533543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변경하시려는 비밀번호를 한번 더 입력해주세요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3F0C09-9376-4841-A32D-83F483648567}"/>
              </a:ext>
            </a:extLst>
          </p:cNvPr>
          <p:cNvSpPr/>
          <p:nvPr/>
        </p:nvSpPr>
        <p:spPr>
          <a:xfrm>
            <a:off x="853969" y="4077127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비밀번호 변경하기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5C40C7-DDA3-6448-A5D5-664CCA9D9385}"/>
              </a:ext>
            </a:extLst>
          </p:cNvPr>
          <p:cNvSpPr>
            <a:spLocks noChangeAspect="1"/>
          </p:cNvSpPr>
          <p:nvPr/>
        </p:nvSpPr>
        <p:spPr bwMode="auto">
          <a:xfrm>
            <a:off x="853968" y="3126836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변경하시려는 비밀번호를 입력해주세요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291201-43FD-5947-A801-19A1CE16A1AA}"/>
              </a:ext>
            </a:extLst>
          </p:cNvPr>
          <p:cNvSpPr/>
          <p:nvPr/>
        </p:nvSpPr>
        <p:spPr bwMode="auto">
          <a:xfrm>
            <a:off x="708041" y="311229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E0B1E38-CBF0-D64E-8609-0302F5234806}"/>
              </a:ext>
            </a:extLst>
          </p:cNvPr>
          <p:cNvSpPr/>
          <p:nvPr/>
        </p:nvSpPr>
        <p:spPr bwMode="auto">
          <a:xfrm>
            <a:off x="709895" y="356862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D426DE4-FDB6-B046-BA08-8E3692C119A0}"/>
              </a:ext>
            </a:extLst>
          </p:cNvPr>
          <p:cNvSpPr/>
          <p:nvPr/>
        </p:nvSpPr>
        <p:spPr bwMode="auto">
          <a:xfrm>
            <a:off x="714588" y="403047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18" name="Group 90">
            <a:extLst>
              <a:ext uri="{FF2B5EF4-FFF2-40B4-BE49-F238E27FC236}">
                <a16:creationId xmlns:a16="http://schemas.microsoft.com/office/drawing/2014/main" id="{FD8ABB2E-0738-7F48-8622-C90979844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456041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685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132B81-EFC7-C64F-A36E-6FFFDA4B4FEC}"/>
              </a:ext>
            </a:extLst>
          </p:cNvPr>
          <p:cNvSpPr/>
          <p:nvPr/>
        </p:nvSpPr>
        <p:spPr>
          <a:xfrm>
            <a:off x="695400" y="1179513"/>
            <a:ext cx="3510390" cy="5169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비밀번호 변경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비밀번호 변경 완료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/>
        </p:nvGraphicFramePr>
        <p:xfrm>
          <a:off x="9269501" y="558055"/>
          <a:ext cx="2676438" cy="49493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LI_040400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메인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65CE3E-A56F-4445-83D9-95C125ED5F1E}"/>
              </a:ext>
            </a:extLst>
          </p:cNvPr>
          <p:cNvSpPr>
            <a:spLocks/>
          </p:cNvSpPr>
          <p:nvPr/>
        </p:nvSpPr>
        <p:spPr bwMode="auto">
          <a:xfrm>
            <a:off x="718632" y="2753925"/>
            <a:ext cx="3483302" cy="27003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새로운 비밀번호로 변경이 완료되었습니다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5295C-D968-5541-82D4-0FC33EB9F645}"/>
              </a:ext>
            </a:extLst>
          </p:cNvPr>
          <p:cNvSpPr/>
          <p:nvPr/>
        </p:nvSpPr>
        <p:spPr>
          <a:xfrm>
            <a:off x="1112547" y="1718810"/>
            <a:ext cx="2695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비밀번호 변경 완료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3F0C09-9376-4841-A32D-83F483648567}"/>
              </a:ext>
            </a:extLst>
          </p:cNvPr>
          <p:cNvSpPr/>
          <p:nvPr/>
        </p:nvSpPr>
        <p:spPr>
          <a:xfrm>
            <a:off x="850113" y="3534734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계속 쇼핑하기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D426DE4-FDB6-B046-BA08-8E3692C119A0}"/>
              </a:ext>
            </a:extLst>
          </p:cNvPr>
          <p:cNvSpPr/>
          <p:nvPr/>
        </p:nvSpPr>
        <p:spPr bwMode="auto">
          <a:xfrm>
            <a:off x="710732" y="348808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63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4B5FDC-B6FF-4F45-8528-BDF62D1C4534}"/>
              </a:ext>
            </a:extLst>
          </p:cNvPr>
          <p:cNvSpPr/>
          <p:nvPr/>
        </p:nvSpPr>
        <p:spPr>
          <a:xfrm>
            <a:off x="695400" y="1179513"/>
            <a:ext cx="3510390" cy="538815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회원가입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회원가입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5295C-D968-5541-82D4-0FC33EB9F645}"/>
              </a:ext>
            </a:extLst>
          </p:cNvPr>
          <p:cNvSpPr/>
          <p:nvPr/>
        </p:nvSpPr>
        <p:spPr>
          <a:xfrm>
            <a:off x="1041779" y="1223389"/>
            <a:ext cx="2695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회원가입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671A8F9F-D91F-374D-8FBC-15FF37DD72C4}"/>
              </a:ext>
            </a:extLst>
          </p:cNvPr>
          <p:cNvSpPr/>
          <p:nvPr/>
        </p:nvSpPr>
        <p:spPr>
          <a:xfrm>
            <a:off x="2209495" y="6507960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158867-FE04-F949-AB15-1AD2464AFCE1}"/>
              </a:ext>
            </a:extLst>
          </p:cNvPr>
          <p:cNvSpPr/>
          <p:nvPr/>
        </p:nvSpPr>
        <p:spPr>
          <a:xfrm>
            <a:off x="4978567" y="1179513"/>
            <a:ext cx="3510390" cy="5386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아래쪽 화살표[D] 37">
            <a:extLst>
              <a:ext uri="{FF2B5EF4-FFF2-40B4-BE49-F238E27FC236}">
                <a16:creationId xmlns:a16="http://schemas.microsoft.com/office/drawing/2014/main" id="{9B46560B-7A92-664E-8A90-75BCB7F4FA4B}"/>
              </a:ext>
            </a:extLst>
          </p:cNvPr>
          <p:cNvSpPr/>
          <p:nvPr/>
        </p:nvSpPr>
        <p:spPr>
          <a:xfrm>
            <a:off x="6553742" y="1047350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E150CD5-818B-EB40-AF1E-68AABC22F0F9}"/>
              </a:ext>
            </a:extLst>
          </p:cNvPr>
          <p:cNvSpPr>
            <a:spLocks noChangeAspect="1"/>
          </p:cNvSpPr>
          <p:nvPr/>
        </p:nvSpPr>
        <p:spPr bwMode="auto">
          <a:xfrm>
            <a:off x="708964" y="1623751"/>
            <a:ext cx="3496826" cy="5382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Banner </a:t>
            </a:r>
            <a:r>
              <a:rPr lang="en-US" altLang="ko-KR" sz="9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1993D94-06D0-B148-8DB8-D88E220C877A}"/>
              </a:ext>
            </a:extLst>
          </p:cNvPr>
          <p:cNvSpPr/>
          <p:nvPr/>
        </p:nvSpPr>
        <p:spPr bwMode="auto">
          <a:xfrm>
            <a:off x="660120" y="160314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8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90" name="Group 90">
            <a:extLst>
              <a:ext uri="{FF2B5EF4-FFF2-40B4-BE49-F238E27FC236}">
                <a16:creationId xmlns:a16="http://schemas.microsoft.com/office/drawing/2014/main" id="{9079F85A-BB98-AC45-8588-176144876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62484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graphicFrame>
        <p:nvGraphicFramePr>
          <p:cNvPr id="89" name="Group 90">
            <a:extLst>
              <a:ext uri="{FF2B5EF4-FFF2-40B4-BE49-F238E27FC236}">
                <a16:creationId xmlns:a16="http://schemas.microsoft.com/office/drawing/2014/main" id="{D023C823-A8CA-764E-838B-9D238E41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83617"/>
              </p:ext>
            </p:extLst>
          </p:nvPr>
        </p:nvGraphicFramePr>
        <p:xfrm>
          <a:off x="9269501" y="558055"/>
          <a:ext cx="2676438" cy="38223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JO_010100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형식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이름 입력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610505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생년월일 입력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선택사항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826073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성별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선텍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(Radio)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92496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휴대폰 번호 입력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57008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 입력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923706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 입력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‘6’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항의 비밀번호와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동일여부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체크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994036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상단 배너 이미지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어드민에서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이미지 등록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368245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Check box 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체크 시 하단 약관 모두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All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Checked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584701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이용약관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43491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개인정보 수집 및 이용에 대한 동의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384567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738510"/>
                  </a:ext>
                </a:extLst>
              </a:tr>
            </a:tbl>
          </a:graphicData>
        </a:graphic>
      </p:graphicFrame>
      <p:graphicFrame>
        <p:nvGraphicFramePr>
          <p:cNvPr id="42" name="Group 90">
            <a:extLst>
              <a:ext uri="{FF2B5EF4-FFF2-40B4-BE49-F238E27FC236}">
                <a16:creationId xmlns:a16="http://schemas.microsoft.com/office/drawing/2014/main" id="{8D4DD0D1-DD36-354E-8752-909C5CC2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63961"/>
              </p:ext>
            </p:extLst>
          </p:nvPr>
        </p:nvGraphicFramePr>
        <p:xfrm>
          <a:off x="1068651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63BA27-D2EC-1040-B126-F63DA0477501}"/>
              </a:ext>
            </a:extLst>
          </p:cNvPr>
          <p:cNvSpPr>
            <a:spLocks noChangeAspect="1"/>
          </p:cNvSpPr>
          <p:nvPr/>
        </p:nvSpPr>
        <p:spPr bwMode="auto">
          <a:xfrm>
            <a:off x="867983" y="2504728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이메일 형태로 입력해주세요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필수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CFF6AA-5F9B-0F4C-A11F-E46776662520}"/>
              </a:ext>
            </a:extLst>
          </p:cNvPr>
          <p:cNvSpPr>
            <a:spLocks noChangeAspect="1"/>
          </p:cNvSpPr>
          <p:nvPr/>
        </p:nvSpPr>
        <p:spPr bwMode="auto">
          <a:xfrm>
            <a:off x="867984" y="3205924"/>
            <a:ext cx="3183426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이름을 입력해주세요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필수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68FB33-B2D5-BA42-86CD-33D65B7098AA}"/>
              </a:ext>
            </a:extLst>
          </p:cNvPr>
          <p:cNvSpPr>
            <a:spLocks noChangeAspect="1"/>
          </p:cNvSpPr>
          <p:nvPr/>
        </p:nvSpPr>
        <p:spPr bwMode="auto">
          <a:xfrm>
            <a:off x="844369" y="2862208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BF54C11-48FE-7345-A3FD-474C68B4236B}"/>
              </a:ext>
            </a:extLst>
          </p:cNvPr>
          <p:cNvSpPr/>
          <p:nvPr/>
        </p:nvSpPr>
        <p:spPr bwMode="auto">
          <a:xfrm>
            <a:off x="711597" y="248117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52E9446-EB68-7846-BD58-2585E082E1F4}"/>
              </a:ext>
            </a:extLst>
          </p:cNvPr>
          <p:cNvSpPr/>
          <p:nvPr/>
        </p:nvSpPr>
        <p:spPr bwMode="auto">
          <a:xfrm>
            <a:off x="711597" y="309308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2BC47D-1EC0-2F4B-AA5C-2E610D3B0508}"/>
              </a:ext>
            </a:extLst>
          </p:cNvPr>
          <p:cNvSpPr>
            <a:spLocks noChangeAspect="1"/>
          </p:cNvSpPr>
          <p:nvPr/>
        </p:nvSpPr>
        <p:spPr bwMode="auto">
          <a:xfrm>
            <a:off x="867984" y="3864813"/>
            <a:ext cx="3183426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휴대폰 번호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‘-’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표 없이 입력해주세요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필수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B06518-F611-7F49-82CD-71229C620166}"/>
              </a:ext>
            </a:extLst>
          </p:cNvPr>
          <p:cNvSpPr>
            <a:spLocks noChangeAspect="1"/>
          </p:cNvSpPr>
          <p:nvPr/>
        </p:nvSpPr>
        <p:spPr bwMode="auto">
          <a:xfrm>
            <a:off x="844369" y="4223260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0E2820-D01B-B442-B29D-25631AF87203}"/>
              </a:ext>
            </a:extLst>
          </p:cNvPr>
          <p:cNvSpPr>
            <a:spLocks noChangeAspect="1"/>
          </p:cNvSpPr>
          <p:nvPr/>
        </p:nvSpPr>
        <p:spPr bwMode="auto">
          <a:xfrm>
            <a:off x="867984" y="4545452"/>
            <a:ext cx="3183426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비밀번호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영문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숫자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특수문자 조합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8~16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933143-09E7-C845-99DE-B08F5367F516}"/>
              </a:ext>
            </a:extLst>
          </p:cNvPr>
          <p:cNvSpPr>
            <a:spLocks noChangeAspect="1"/>
          </p:cNvSpPr>
          <p:nvPr/>
        </p:nvSpPr>
        <p:spPr bwMode="auto">
          <a:xfrm>
            <a:off x="844369" y="4905321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5FCA4C0-B047-6A4E-B124-036320C08E1F}"/>
              </a:ext>
            </a:extLst>
          </p:cNvPr>
          <p:cNvSpPr/>
          <p:nvPr/>
        </p:nvSpPr>
        <p:spPr bwMode="auto">
          <a:xfrm>
            <a:off x="711598" y="384857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78780F8-4E5C-AB43-BF61-8E8F2E1CB15C}"/>
              </a:ext>
            </a:extLst>
          </p:cNvPr>
          <p:cNvSpPr/>
          <p:nvPr/>
        </p:nvSpPr>
        <p:spPr bwMode="auto">
          <a:xfrm>
            <a:off x="711598" y="450001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E8E8D6-AE65-074B-887B-ED3B78F115F4}"/>
              </a:ext>
            </a:extLst>
          </p:cNvPr>
          <p:cNvSpPr>
            <a:spLocks noChangeAspect="1"/>
          </p:cNvSpPr>
          <p:nvPr/>
        </p:nvSpPr>
        <p:spPr bwMode="auto">
          <a:xfrm>
            <a:off x="867984" y="5254144"/>
            <a:ext cx="3183426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비밀번호 입력 확인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52A231C-B709-A74F-A518-E5359FCE000C}"/>
              </a:ext>
            </a:extLst>
          </p:cNvPr>
          <p:cNvSpPr>
            <a:spLocks noChangeAspect="1"/>
          </p:cNvSpPr>
          <p:nvPr/>
        </p:nvSpPr>
        <p:spPr bwMode="auto">
          <a:xfrm>
            <a:off x="844369" y="5603349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420610F-064B-D34D-A30A-56E781E6817E}"/>
              </a:ext>
            </a:extLst>
          </p:cNvPr>
          <p:cNvSpPr/>
          <p:nvPr/>
        </p:nvSpPr>
        <p:spPr bwMode="auto">
          <a:xfrm>
            <a:off x="711598" y="526509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91148D-8D26-D841-AE82-AD27000AFF0F}"/>
              </a:ext>
            </a:extLst>
          </p:cNvPr>
          <p:cNvSpPr>
            <a:spLocks noChangeAspect="1"/>
          </p:cNvSpPr>
          <p:nvPr/>
        </p:nvSpPr>
        <p:spPr bwMode="auto">
          <a:xfrm>
            <a:off x="844369" y="3597093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E07BBDF-CFC7-F94A-A98A-97C4515AD760}"/>
              </a:ext>
            </a:extLst>
          </p:cNvPr>
          <p:cNvSpPr>
            <a:spLocks noChangeAspect="1"/>
          </p:cNvSpPr>
          <p:nvPr/>
        </p:nvSpPr>
        <p:spPr bwMode="auto">
          <a:xfrm>
            <a:off x="867984" y="6131843"/>
            <a:ext cx="1878282" cy="36144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생년월일을 입력해주세요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(19990101)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D90D0DF-C5FF-0741-A675-CB9D017800BE}"/>
              </a:ext>
            </a:extLst>
          </p:cNvPr>
          <p:cNvSpPr/>
          <p:nvPr/>
        </p:nvSpPr>
        <p:spPr bwMode="auto">
          <a:xfrm>
            <a:off x="711597" y="607909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6DF9093-6457-DA4B-8FDD-84FF62D8F688}"/>
              </a:ext>
            </a:extLst>
          </p:cNvPr>
          <p:cNvSpPr>
            <a:spLocks noChangeAspect="1"/>
          </p:cNvSpPr>
          <p:nvPr/>
        </p:nvSpPr>
        <p:spPr bwMode="auto">
          <a:xfrm>
            <a:off x="2746266" y="6131843"/>
            <a:ext cx="675075" cy="36144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latin typeface="Trebuchet MS" pitchFamily="34" charset="0"/>
              </a:rPr>
              <a:t> </a:t>
            </a:r>
            <a:r>
              <a:rPr lang="ko-KR" altLang="en-US" sz="1000" b="1" dirty="0">
                <a:latin typeface="Trebuchet MS" pitchFamily="34" charset="0"/>
              </a:rPr>
              <a:t>여자</a:t>
            </a:r>
            <a:endParaRPr lang="en-US" altLang="ko-KR" sz="1000" b="1" dirty="0">
              <a:latin typeface="Trebuchet MS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EAB14DA-FFF0-6743-A99D-4A1153BAB73F}"/>
              </a:ext>
            </a:extLst>
          </p:cNvPr>
          <p:cNvSpPr>
            <a:spLocks noChangeAspect="1"/>
          </p:cNvSpPr>
          <p:nvPr/>
        </p:nvSpPr>
        <p:spPr bwMode="auto">
          <a:xfrm>
            <a:off x="3421341" y="6131843"/>
            <a:ext cx="630069" cy="36144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latin typeface="Trebuchet MS" pitchFamily="34" charset="0"/>
              </a:rPr>
              <a:t> </a:t>
            </a:r>
            <a:r>
              <a:rPr lang="ko-KR" altLang="en-US" sz="1000" b="1" dirty="0">
                <a:latin typeface="Trebuchet MS" pitchFamily="34" charset="0"/>
              </a:rPr>
              <a:t>남자</a:t>
            </a:r>
            <a:endParaRPr lang="en-US" altLang="ko-KR" sz="1000" b="1" dirty="0">
              <a:latin typeface="Trebuchet MS" pitchFamily="34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562E11D6-B89B-4E4F-B4B6-B9F276A734CD}"/>
              </a:ext>
            </a:extLst>
          </p:cNvPr>
          <p:cNvSpPr/>
          <p:nvPr/>
        </p:nvSpPr>
        <p:spPr bwMode="auto">
          <a:xfrm>
            <a:off x="2758082" y="600571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C13638-D107-C848-9104-27E4A5CE1E53}"/>
              </a:ext>
            </a:extLst>
          </p:cNvPr>
          <p:cNvSpPr txBox="1"/>
          <p:nvPr/>
        </p:nvSpPr>
        <p:spPr>
          <a:xfrm>
            <a:off x="780547" y="585578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선택정보</a:t>
            </a:r>
            <a:endParaRPr kumimoji="1" lang="ko-KR" altLang="en-US" sz="10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821104-0B43-5E49-8D1F-22C66671B449}"/>
              </a:ext>
            </a:extLst>
          </p:cNvPr>
          <p:cNvSpPr txBox="1"/>
          <p:nvPr/>
        </p:nvSpPr>
        <p:spPr>
          <a:xfrm>
            <a:off x="780547" y="21985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필수정보</a:t>
            </a:r>
            <a:endParaRPr kumimoji="1" lang="ko-KR" altLang="en-US" sz="1000" b="1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C93A59A-8EC4-ED4C-8BA7-F4F1F2E2E48D}"/>
              </a:ext>
            </a:extLst>
          </p:cNvPr>
          <p:cNvSpPr>
            <a:spLocks noChangeAspect="1"/>
          </p:cNvSpPr>
          <p:nvPr/>
        </p:nvSpPr>
        <p:spPr bwMode="auto">
          <a:xfrm>
            <a:off x="5369121" y="1596524"/>
            <a:ext cx="2876418" cy="23781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b="1" dirty="0">
                <a:latin typeface="Trebuchet MS" pitchFamily="34" charset="0"/>
              </a:rPr>
              <a:t>모든</a:t>
            </a:r>
            <a:r>
              <a:rPr lang="en-US" altLang="ko-KR" sz="1000" b="1" dirty="0">
                <a:latin typeface="Trebuchet MS" pitchFamily="34" charset="0"/>
              </a:rPr>
              <a:t> </a:t>
            </a:r>
            <a:r>
              <a:rPr lang="ko-KR" altLang="en-US" sz="1000" b="1" dirty="0">
                <a:latin typeface="Trebuchet MS" pitchFamily="34" charset="0"/>
              </a:rPr>
              <a:t>약관 동의</a:t>
            </a:r>
            <a:endParaRPr lang="en-US" altLang="ko-KR" sz="1000" b="1" dirty="0">
              <a:latin typeface="Trebuchet MS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AD589C9-7E93-4E49-88A1-F305EE63A2CB}"/>
              </a:ext>
            </a:extLst>
          </p:cNvPr>
          <p:cNvSpPr>
            <a:spLocks/>
          </p:cNvSpPr>
          <p:nvPr/>
        </p:nvSpPr>
        <p:spPr bwMode="auto">
          <a:xfrm>
            <a:off x="5135586" y="1595680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4AAF479-E09A-1847-BBBB-4B3E803E8BB9}"/>
              </a:ext>
            </a:extLst>
          </p:cNvPr>
          <p:cNvSpPr>
            <a:spLocks noChangeAspect="1"/>
          </p:cNvSpPr>
          <p:nvPr/>
        </p:nvSpPr>
        <p:spPr bwMode="auto">
          <a:xfrm>
            <a:off x="5351567" y="3365153"/>
            <a:ext cx="2876418" cy="74651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</a:t>
            </a:r>
            <a:r>
              <a:rPr lang="en-US" altLang="ko-KR" sz="1000" dirty="0">
                <a:latin typeface="Trebuchet MS" pitchFamily="34" charset="0"/>
              </a:rPr>
              <a:t>) </a:t>
            </a:r>
            <a:r>
              <a:rPr lang="ko-KR" altLang="en-US" sz="1000" dirty="0">
                <a:latin typeface="Trebuchet MS" pitchFamily="34" charset="0"/>
              </a:rPr>
              <a:t>개인정보 수집 및 이용에 대한 동의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C4D04D3-997D-1547-B780-1B4EA1D8FB8D}"/>
              </a:ext>
            </a:extLst>
          </p:cNvPr>
          <p:cNvSpPr>
            <a:spLocks/>
          </p:cNvSpPr>
          <p:nvPr/>
        </p:nvSpPr>
        <p:spPr bwMode="auto">
          <a:xfrm>
            <a:off x="5118032" y="3364309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8B3B20C-7A1E-B142-BD52-4CD8A3312579}"/>
              </a:ext>
            </a:extLst>
          </p:cNvPr>
          <p:cNvSpPr>
            <a:spLocks noChangeAspect="1"/>
          </p:cNvSpPr>
          <p:nvPr/>
        </p:nvSpPr>
        <p:spPr bwMode="auto">
          <a:xfrm>
            <a:off x="5351567" y="4591565"/>
            <a:ext cx="2876418" cy="33504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선택</a:t>
            </a:r>
            <a:r>
              <a:rPr lang="en-US" altLang="ko-KR" sz="1000" dirty="0">
                <a:latin typeface="Trebuchet MS" pitchFamily="34" charset="0"/>
              </a:rPr>
              <a:t>) </a:t>
            </a:r>
            <a:r>
              <a:rPr lang="ko-KR" altLang="en-US" sz="1000" dirty="0">
                <a:latin typeface="Trebuchet MS" pitchFamily="34" charset="0"/>
              </a:rPr>
              <a:t>문자 수신 동의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E4AFDC8-3300-214B-A85F-04F59F5E03B5}"/>
              </a:ext>
            </a:extLst>
          </p:cNvPr>
          <p:cNvSpPr>
            <a:spLocks/>
          </p:cNvSpPr>
          <p:nvPr/>
        </p:nvSpPr>
        <p:spPr bwMode="auto">
          <a:xfrm>
            <a:off x="5118032" y="4590721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C29ABC5-A0B9-2849-A8B7-E04A17145178}"/>
              </a:ext>
            </a:extLst>
          </p:cNvPr>
          <p:cNvSpPr>
            <a:spLocks noChangeAspect="1"/>
          </p:cNvSpPr>
          <p:nvPr/>
        </p:nvSpPr>
        <p:spPr bwMode="auto">
          <a:xfrm>
            <a:off x="5332958" y="4864917"/>
            <a:ext cx="2876418" cy="33504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선택</a:t>
            </a:r>
            <a:r>
              <a:rPr lang="en-US" altLang="ko-KR" sz="1000" dirty="0">
                <a:latin typeface="Trebuchet MS" pitchFamily="34" charset="0"/>
              </a:rPr>
              <a:t>) </a:t>
            </a:r>
            <a:r>
              <a:rPr lang="ko-KR" altLang="en-US" sz="1000" dirty="0">
                <a:latin typeface="Trebuchet MS" pitchFamily="34" charset="0"/>
              </a:rPr>
              <a:t>이메일 수신 동의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0AD1F27-2ACB-5D4F-9280-2C4A5DE124B7}"/>
              </a:ext>
            </a:extLst>
          </p:cNvPr>
          <p:cNvSpPr>
            <a:spLocks/>
          </p:cNvSpPr>
          <p:nvPr/>
        </p:nvSpPr>
        <p:spPr bwMode="auto">
          <a:xfrm>
            <a:off x="5118031" y="4864073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9BBA29-2DF7-DC40-9488-9A8F56755689}"/>
              </a:ext>
            </a:extLst>
          </p:cNvPr>
          <p:cNvSpPr>
            <a:spLocks noChangeAspect="1"/>
          </p:cNvSpPr>
          <p:nvPr/>
        </p:nvSpPr>
        <p:spPr bwMode="auto">
          <a:xfrm>
            <a:off x="5121661" y="2567279"/>
            <a:ext cx="3663498" cy="2533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/>
              <a:t>컨버스 공식 온라인 스토어 회원 약관 동의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A4D30BA-5FE7-AF42-B85E-BB4370845B4D}"/>
              </a:ext>
            </a:extLst>
          </p:cNvPr>
          <p:cNvSpPr>
            <a:spLocks noChangeAspect="1"/>
          </p:cNvSpPr>
          <p:nvPr/>
        </p:nvSpPr>
        <p:spPr bwMode="auto">
          <a:xfrm>
            <a:off x="5074712" y="4263089"/>
            <a:ext cx="3663498" cy="2533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/>
              <a:t>광고성 정보 수신 동의</a:t>
            </a:r>
            <a:r>
              <a:rPr lang="en-US" altLang="ko-KR" sz="1000" b="1" dirty="0"/>
              <a:t>(</a:t>
            </a:r>
            <a:r>
              <a:rPr lang="ko-KR" altLang="en-US" sz="800" b="1" dirty="0"/>
              <a:t>회원 전용 다양한 이벤트 소식을 받아보세요</a:t>
            </a:r>
            <a:r>
              <a:rPr lang="en-US" altLang="ko-KR" sz="800" b="1" dirty="0"/>
              <a:t>)</a:t>
            </a:r>
            <a:endParaRPr lang="ko-KR" altLang="en-US" sz="100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26C1752-215F-9742-A070-ED17ADFD5853}"/>
              </a:ext>
            </a:extLst>
          </p:cNvPr>
          <p:cNvSpPr>
            <a:spLocks noChangeAspect="1"/>
          </p:cNvSpPr>
          <p:nvPr/>
        </p:nvSpPr>
        <p:spPr bwMode="auto">
          <a:xfrm>
            <a:off x="5351567" y="3067181"/>
            <a:ext cx="2876418" cy="74651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 이용 약관에 대한 동의 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29BB490-A8E0-AA4B-8D58-32E4DDC6C74F}"/>
              </a:ext>
            </a:extLst>
          </p:cNvPr>
          <p:cNvSpPr>
            <a:spLocks/>
          </p:cNvSpPr>
          <p:nvPr/>
        </p:nvSpPr>
        <p:spPr bwMode="auto">
          <a:xfrm>
            <a:off x="5118032" y="3066337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198C48-62F2-834F-95A8-C1039A3CE4BE}"/>
              </a:ext>
            </a:extLst>
          </p:cNvPr>
          <p:cNvSpPr>
            <a:spLocks noChangeAspect="1"/>
          </p:cNvSpPr>
          <p:nvPr/>
        </p:nvSpPr>
        <p:spPr bwMode="auto">
          <a:xfrm>
            <a:off x="5351567" y="3674812"/>
            <a:ext cx="2876418" cy="74651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선택</a:t>
            </a:r>
            <a:r>
              <a:rPr lang="en-US" altLang="ko-KR" sz="1000" dirty="0">
                <a:latin typeface="Trebuchet MS" pitchFamily="34" charset="0"/>
              </a:rPr>
              <a:t>) </a:t>
            </a:r>
            <a:r>
              <a:rPr lang="ko-KR" altLang="en-US" sz="1000" dirty="0">
                <a:latin typeface="Trebuchet MS" pitchFamily="34" charset="0"/>
              </a:rPr>
              <a:t>개인정보 수집 및 이용에 대한 동의 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945D47F-B370-E844-8126-89E6D60BF44A}"/>
              </a:ext>
            </a:extLst>
          </p:cNvPr>
          <p:cNvSpPr>
            <a:spLocks/>
          </p:cNvSpPr>
          <p:nvPr/>
        </p:nvSpPr>
        <p:spPr bwMode="auto">
          <a:xfrm>
            <a:off x="5118032" y="3673968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6DD3469-D035-E74C-976D-EE28EB688E28}"/>
              </a:ext>
            </a:extLst>
          </p:cNvPr>
          <p:cNvSpPr/>
          <p:nvPr/>
        </p:nvSpPr>
        <p:spPr>
          <a:xfrm>
            <a:off x="5118031" y="5820062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회원가입하기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</a:rPr>
              <a:t>만 </a:t>
            </a:r>
            <a:r>
              <a:rPr lang="en-US" altLang="ko-KR" sz="1000" b="1" dirty="0">
                <a:solidFill>
                  <a:schemeClr val="bg1"/>
                </a:solidFill>
              </a:rPr>
              <a:t>14</a:t>
            </a:r>
            <a:r>
              <a:rPr lang="ko-KR" altLang="en-US" sz="1000" b="1" dirty="0">
                <a:solidFill>
                  <a:schemeClr val="bg1"/>
                </a:solidFill>
              </a:rPr>
              <a:t>세 이상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6C951DE-22C6-004E-9598-661D3F8EC6B1}"/>
              </a:ext>
            </a:extLst>
          </p:cNvPr>
          <p:cNvSpPr/>
          <p:nvPr/>
        </p:nvSpPr>
        <p:spPr bwMode="auto">
          <a:xfrm>
            <a:off x="4996519" y="149378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9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95FE284-A699-8C4D-8303-E2CE80494E81}"/>
              </a:ext>
            </a:extLst>
          </p:cNvPr>
          <p:cNvSpPr/>
          <p:nvPr/>
        </p:nvSpPr>
        <p:spPr bwMode="auto">
          <a:xfrm>
            <a:off x="8369884" y="306609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10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0D12C728-55D6-A646-A410-41C768AD749D}"/>
              </a:ext>
            </a:extLst>
          </p:cNvPr>
          <p:cNvSpPr/>
          <p:nvPr/>
        </p:nvSpPr>
        <p:spPr bwMode="auto">
          <a:xfrm>
            <a:off x="8369884" y="337361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4D271639-024B-314A-B81E-C4427B6C72EA}"/>
              </a:ext>
            </a:extLst>
          </p:cNvPr>
          <p:cNvSpPr/>
          <p:nvPr/>
        </p:nvSpPr>
        <p:spPr bwMode="auto">
          <a:xfrm>
            <a:off x="8369884" y="365255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D4BB6B3-692A-CF48-A541-99B51FFDB67E}"/>
              </a:ext>
            </a:extLst>
          </p:cNvPr>
          <p:cNvSpPr>
            <a:spLocks noChangeAspect="1"/>
          </p:cNvSpPr>
          <p:nvPr/>
        </p:nvSpPr>
        <p:spPr bwMode="auto">
          <a:xfrm>
            <a:off x="7788941" y="3044483"/>
            <a:ext cx="625948" cy="19593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ko-KR" altLang="en-US" sz="800" dirty="0" err="1">
                <a:latin typeface="Trebuchet MS" pitchFamily="34" charset="0"/>
              </a:rPr>
              <a:t>전문보기</a:t>
            </a:r>
            <a:endParaRPr lang="en-US" altLang="ko-KR" sz="800" dirty="0">
              <a:latin typeface="Trebuchet MS" pitchFamily="34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753E940-E404-0340-B02E-C278094A9CFC}"/>
              </a:ext>
            </a:extLst>
          </p:cNvPr>
          <p:cNvSpPr>
            <a:spLocks noChangeAspect="1"/>
          </p:cNvSpPr>
          <p:nvPr/>
        </p:nvSpPr>
        <p:spPr bwMode="auto">
          <a:xfrm>
            <a:off x="7788941" y="3372259"/>
            <a:ext cx="625948" cy="19593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ko-KR" altLang="en-US" sz="800" dirty="0" err="1">
                <a:latin typeface="Trebuchet MS" pitchFamily="34" charset="0"/>
              </a:rPr>
              <a:t>전문보기</a:t>
            </a:r>
            <a:endParaRPr lang="en-US" altLang="ko-KR" sz="800" dirty="0">
              <a:latin typeface="Trebuchet MS" pitchFamily="34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D5A4950-14F6-6243-9DDA-CAFC4F2FD0C8}"/>
              </a:ext>
            </a:extLst>
          </p:cNvPr>
          <p:cNvSpPr>
            <a:spLocks noChangeAspect="1"/>
          </p:cNvSpPr>
          <p:nvPr/>
        </p:nvSpPr>
        <p:spPr bwMode="auto">
          <a:xfrm>
            <a:off x="7788941" y="3683111"/>
            <a:ext cx="625948" cy="19593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ko-KR" altLang="en-US" sz="800" dirty="0" err="1">
                <a:latin typeface="Trebuchet MS" pitchFamily="34" charset="0"/>
              </a:rPr>
              <a:t>전문보기</a:t>
            </a:r>
            <a:endParaRPr lang="en-US" altLang="ko-KR" sz="800" dirty="0">
              <a:latin typeface="Trebuchet MS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7225F2-70D0-F647-8A27-5F8A1AF45D14}"/>
              </a:ext>
            </a:extLst>
          </p:cNvPr>
          <p:cNvSpPr/>
          <p:nvPr/>
        </p:nvSpPr>
        <p:spPr>
          <a:xfrm>
            <a:off x="5053915" y="1938676"/>
            <a:ext cx="3360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아래 모든 약관 </a:t>
            </a:r>
            <a:r>
              <a:rPr lang="en-US" altLang="ko-KR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필수</a:t>
            </a:r>
            <a:r>
              <a:rPr lang="en-US" altLang="ko-KR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ko-KR" altLang="en-US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선택 포함</a:t>
            </a:r>
            <a:r>
              <a:rPr lang="en-US" altLang="ko-KR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 </a:t>
            </a:r>
            <a:r>
              <a:rPr lang="ko-KR" altLang="en-US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및 광고성 정보수신 동의 내용을 확인하고 전체 동의합니다</a:t>
            </a:r>
            <a:r>
              <a:rPr lang="en-US" altLang="ko-KR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</a:p>
          <a:p>
            <a:r>
              <a:rPr lang="en-US" altLang="ko-KR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※ </a:t>
            </a:r>
            <a:r>
              <a:rPr lang="ko-KR" altLang="en-US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선택 항목에 대한 동의를 거부하더라도 회원가입에 영향을 미치지 않습니다</a:t>
            </a:r>
            <a:r>
              <a:rPr lang="en-US" altLang="ko-KR" sz="800" dirty="0">
                <a:solidFill>
                  <a:srgbClr val="70707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ko-KR" altLang="en-US" sz="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591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4B5FDC-B6FF-4F45-8528-BDF62D1C4534}"/>
              </a:ext>
            </a:extLst>
          </p:cNvPr>
          <p:cNvSpPr/>
          <p:nvPr/>
        </p:nvSpPr>
        <p:spPr>
          <a:xfrm>
            <a:off x="695400" y="1179513"/>
            <a:ext cx="3510390" cy="4184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회원가입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회원가입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73" name="Group 90">
            <a:extLst>
              <a:ext uri="{FF2B5EF4-FFF2-40B4-BE49-F238E27FC236}">
                <a16:creationId xmlns:a16="http://schemas.microsoft.com/office/drawing/2014/main" id="{E65EA5BF-A67A-1F40-9DA8-92CA5BE19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98670"/>
              </p:ext>
            </p:extLst>
          </p:nvPr>
        </p:nvGraphicFramePr>
        <p:xfrm>
          <a:off x="9269501" y="558055"/>
          <a:ext cx="2676438" cy="5943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JO_010100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validation check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유효할 경우 회원가입 완료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아래쪽 화살표[D] 61">
            <a:extLst>
              <a:ext uri="{FF2B5EF4-FFF2-40B4-BE49-F238E27FC236}">
                <a16:creationId xmlns:a16="http://schemas.microsoft.com/office/drawing/2014/main" id="{5DAC3D22-D8A1-DC4B-9D3C-82518E8A8385}"/>
              </a:ext>
            </a:extLst>
          </p:cNvPr>
          <p:cNvSpPr/>
          <p:nvPr/>
        </p:nvSpPr>
        <p:spPr>
          <a:xfrm>
            <a:off x="2209495" y="1047350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EAABF2-1061-5E49-9F2D-DC85876999DF}"/>
              </a:ext>
            </a:extLst>
          </p:cNvPr>
          <p:cNvSpPr>
            <a:spLocks noChangeAspect="1"/>
          </p:cNvSpPr>
          <p:nvPr/>
        </p:nvSpPr>
        <p:spPr bwMode="auto">
          <a:xfrm>
            <a:off x="1063950" y="1902165"/>
            <a:ext cx="2876418" cy="74651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필수</a:t>
            </a:r>
            <a:r>
              <a:rPr lang="en-US" altLang="ko-KR" sz="1000" dirty="0">
                <a:latin typeface="Trebuchet MS" pitchFamily="34" charset="0"/>
              </a:rPr>
              <a:t>)</a:t>
            </a:r>
            <a:r>
              <a:rPr lang="ko-KR" altLang="en-US" sz="1000" dirty="0">
                <a:latin typeface="Trebuchet MS" pitchFamily="34" charset="0"/>
              </a:rPr>
              <a:t>개인정보 수집 및 이용에 동의 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* 이용약관 및 개인정보 수집 및 이용에 대해 동의</a:t>
            </a:r>
            <a:r>
              <a:rPr lang="en-US" altLang="ko-KR" sz="1000" dirty="0">
                <a:latin typeface="Trebuchet MS" pitchFamily="34" charset="0"/>
              </a:rPr>
              <a:t>,</a:t>
            </a:r>
            <a:r>
              <a:rPr lang="ko-KR" altLang="en-US" sz="1000" dirty="0">
                <a:latin typeface="Trebuchet MS" pitchFamily="34" charset="0"/>
              </a:rPr>
              <a:t> 거부가 가능하며</a:t>
            </a:r>
            <a:r>
              <a:rPr lang="en-US" altLang="ko-KR" sz="1000" dirty="0">
                <a:latin typeface="Trebuchet MS" pitchFamily="34" charset="0"/>
              </a:rPr>
              <a:t>,</a:t>
            </a:r>
            <a:r>
              <a:rPr lang="ko-KR" altLang="en-US" sz="1000" dirty="0">
                <a:latin typeface="Trebuchet MS" pitchFamily="34" charset="0"/>
              </a:rPr>
              <a:t> 이 경우 회원가입 및 관련 서비스는 이용이 불가합니다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A62040E-4E72-7344-BD47-49E4A507D54B}"/>
              </a:ext>
            </a:extLst>
          </p:cNvPr>
          <p:cNvSpPr>
            <a:spLocks/>
          </p:cNvSpPr>
          <p:nvPr/>
        </p:nvSpPr>
        <p:spPr bwMode="auto">
          <a:xfrm>
            <a:off x="830415" y="1901321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4E7808-354A-CC41-8C79-FD027FD1EA17}"/>
              </a:ext>
            </a:extLst>
          </p:cNvPr>
          <p:cNvSpPr>
            <a:spLocks noChangeAspect="1"/>
          </p:cNvSpPr>
          <p:nvPr/>
        </p:nvSpPr>
        <p:spPr bwMode="auto">
          <a:xfrm>
            <a:off x="1063950" y="3128644"/>
            <a:ext cx="2876418" cy="33504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선택</a:t>
            </a:r>
            <a:r>
              <a:rPr lang="en-US" altLang="ko-KR" sz="1000" dirty="0">
                <a:latin typeface="Trebuchet MS" pitchFamily="34" charset="0"/>
              </a:rPr>
              <a:t>)</a:t>
            </a:r>
            <a:r>
              <a:rPr lang="ko-KR" altLang="en-US" sz="1000" dirty="0">
                <a:latin typeface="Trebuchet MS" pitchFamily="34" charset="0"/>
              </a:rPr>
              <a:t>휴대폰을 통한 상품 및 이벤트 정보 수신에 동의 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E1EB8F2-DA7E-C644-BDA6-786357C9C893}"/>
              </a:ext>
            </a:extLst>
          </p:cNvPr>
          <p:cNvSpPr>
            <a:spLocks/>
          </p:cNvSpPr>
          <p:nvPr/>
        </p:nvSpPr>
        <p:spPr bwMode="auto">
          <a:xfrm>
            <a:off x="830415" y="3127800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F764DFA-D482-904F-A30A-BE6C5DF203E6}"/>
              </a:ext>
            </a:extLst>
          </p:cNvPr>
          <p:cNvSpPr>
            <a:spLocks noChangeAspect="1"/>
          </p:cNvSpPr>
          <p:nvPr/>
        </p:nvSpPr>
        <p:spPr bwMode="auto">
          <a:xfrm>
            <a:off x="1063950" y="3597211"/>
            <a:ext cx="2876418" cy="33504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선택</a:t>
            </a:r>
            <a:r>
              <a:rPr lang="en-US" altLang="ko-KR" sz="1000" dirty="0">
                <a:latin typeface="Trebuchet MS" pitchFamily="34" charset="0"/>
              </a:rPr>
              <a:t>)</a:t>
            </a:r>
            <a:r>
              <a:rPr lang="ko-KR" altLang="en-US" sz="1000" dirty="0">
                <a:latin typeface="Trebuchet MS" pitchFamily="34" charset="0"/>
              </a:rPr>
              <a:t>이메일을 통한 상품 및 이벤트 정보 수신에 동의 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99A1584-9AE1-0C45-9603-67D28D3BBFE9}"/>
              </a:ext>
            </a:extLst>
          </p:cNvPr>
          <p:cNvSpPr>
            <a:spLocks/>
          </p:cNvSpPr>
          <p:nvPr/>
        </p:nvSpPr>
        <p:spPr bwMode="auto">
          <a:xfrm>
            <a:off x="830415" y="3596367"/>
            <a:ext cx="215981" cy="2160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000" i="1" dirty="0">
              <a:latin typeface="Trebuchet MS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EBFB08-0D3E-F14B-BB32-757C78CE38E2}"/>
              </a:ext>
            </a:extLst>
          </p:cNvPr>
          <p:cNvSpPr>
            <a:spLocks noChangeAspect="1"/>
          </p:cNvSpPr>
          <p:nvPr/>
        </p:nvSpPr>
        <p:spPr bwMode="auto">
          <a:xfrm>
            <a:off x="1063950" y="4042608"/>
            <a:ext cx="2876418" cy="33504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* 선택 항목으로 동의하지 않아도 불이익을 받지 않습니다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* 만 </a:t>
            </a:r>
            <a:r>
              <a:rPr lang="en-US" altLang="ko-KR" sz="1000" dirty="0">
                <a:latin typeface="Trebuchet MS" pitchFamily="34" charset="0"/>
              </a:rPr>
              <a:t>14</a:t>
            </a:r>
            <a:r>
              <a:rPr lang="ko-KR" altLang="en-US" sz="1000" dirty="0">
                <a:latin typeface="Trebuchet MS" pitchFamily="34" charset="0"/>
              </a:rPr>
              <a:t>세 미만은 회원가입 및 서비스 이용이 불가합니다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F287D2E-7EEC-2A4E-8E53-366129AD91E8}"/>
              </a:ext>
            </a:extLst>
          </p:cNvPr>
          <p:cNvSpPr/>
          <p:nvPr/>
        </p:nvSpPr>
        <p:spPr>
          <a:xfrm>
            <a:off x="893094" y="4736764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회원가입하기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</a:rPr>
              <a:t>만 </a:t>
            </a:r>
            <a:r>
              <a:rPr lang="en-US" altLang="ko-KR" sz="1000" b="1" dirty="0">
                <a:solidFill>
                  <a:schemeClr val="bg1"/>
                </a:solidFill>
              </a:rPr>
              <a:t>14</a:t>
            </a:r>
            <a:r>
              <a:rPr lang="ko-KR" altLang="en-US" sz="1000" b="1" dirty="0">
                <a:solidFill>
                  <a:schemeClr val="bg1"/>
                </a:solidFill>
              </a:rPr>
              <a:t>세 이상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85C107A-A275-D941-9F20-D10FB454B746}"/>
              </a:ext>
            </a:extLst>
          </p:cNvPr>
          <p:cNvSpPr/>
          <p:nvPr/>
        </p:nvSpPr>
        <p:spPr bwMode="auto">
          <a:xfrm>
            <a:off x="810182" y="463826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8DFFA2-0285-3C47-88CA-5206EA5F02B2}"/>
              </a:ext>
            </a:extLst>
          </p:cNvPr>
          <p:cNvSpPr>
            <a:spLocks noChangeAspect="1"/>
          </p:cNvSpPr>
          <p:nvPr/>
        </p:nvSpPr>
        <p:spPr bwMode="auto">
          <a:xfrm>
            <a:off x="810182" y="1601055"/>
            <a:ext cx="3663498" cy="2533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 err="1"/>
              <a:t>컨버스</a:t>
            </a:r>
            <a:r>
              <a:rPr lang="ko-KR" altLang="en-US" sz="1000" b="1" dirty="0"/>
              <a:t> 온라인 공식 스토어 회원 약관 동의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95898B-5308-0640-ABE1-6E3765ABED93}"/>
              </a:ext>
            </a:extLst>
          </p:cNvPr>
          <p:cNvSpPr>
            <a:spLocks noChangeAspect="1"/>
          </p:cNvSpPr>
          <p:nvPr/>
        </p:nvSpPr>
        <p:spPr bwMode="auto">
          <a:xfrm>
            <a:off x="810182" y="2815587"/>
            <a:ext cx="3663498" cy="2533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 err="1"/>
              <a:t>컨버스</a:t>
            </a:r>
            <a:r>
              <a:rPr lang="ko-KR" altLang="en-US" sz="1000" b="1" dirty="0"/>
              <a:t> 온라인 공식 스토어 광고성 정보 수신 동의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6048E8-A7A3-6A4D-BEB6-98BA060F346D}"/>
              </a:ext>
            </a:extLst>
          </p:cNvPr>
          <p:cNvSpPr/>
          <p:nvPr/>
        </p:nvSpPr>
        <p:spPr>
          <a:xfrm>
            <a:off x="258394" y="558055"/>
            <a:ext cx="11686873" cy="602773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11/01</a:t>
            </a:r>
            <a:r>
              <a:rPr kumimoji="1" lang="ko-KR" altLang="en-US" dirty="0"/>
              <a:t> 삭제</a:t>
            </a:r>
            <a:r>
              <a:rPr kumimoji="1" lang="en-US" altLang="ko-KR" dirty="0"/>
              <a:t> </a:t>
            </a:r>
            <a:r>
              <a:rPr kumimoji="1" lang="ko-KR" altLang="en-US" dirty="0"/>
              <a:t>후 새로 구성</a:t>
            </a:r>
          </a:p>
        </p:txBody>
      </p:sp>
      <p:graphicFrame>
        <p:nvGraphicFramePr>
          <p:cNvPr id="20" name="Group 90">
            <a:extLst>
              <a:ext uri="{FF2B5EF4-FFF2-40B4-BE49-F238E27FC236}">
                <a16:creationId xmlns:a16="http://schemas.microsoft.com/office/drawing/2014/main" id="{C81BFBA7-ACE0-8443-82D8-60F913386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2563"/>
              </p:ext>
            </p:extLst>
          </p:nvPr>
        </p:nvGraphicFramePr>
        <p:xfrm>
          <a:off x="1068651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67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로그인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로그인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페이지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E2923C-88CB-DC4A-9433-525081C7060F}"/>
              </a:ext>
            </a:extLst>
          </p:cNvPr>
          <p:cNvGrpSpPr/>
          <p:nvPr/>
        </p:nvGrpSpPr>
        <p:grpSpPr>
          <a:xfrm>
            <a:off x="3082580" y="1727145"/>
            <a:ext cx="3320496" cy="3907532"/>
            <a:chOff x="3082580" y="1457115"/>
            <a:chExt cx="3320496" cy="39075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AEF558-1AA1-C043-BF69-59870E68A627}"/>
                </a:ext>
              </a:extLst>
            </p:cNvPr>
            <p:cNvSpPr/>
            <p:nvPr/>
          </p:nvSpPr>
          <p:spPr>
            <a:xfrm>
              <a:off x="3858769" y="1457115"/>
              <a:ext cx="173251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b="1" dirty="0">
                  <a:solidFill>
                    <a:srgbClr val="000000"/>
                  </a:solidFill>
                  <a:latin typeface="+mn-ea"/>
                  <a:ea typeface="+mn-ea"/>
                </a:rPr>
                <a:t>로그인</a:t>
              </a:r>
              <a:endParaRPr lang="en-US" altLang="ko-KR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28ED766-8E95-9F4B-BDF5-68FF9BA2A6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37597" y="2239166"/>
              <a:ext cx="3183427" cy="361449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이메일 형태로 입력해주세요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2E993A9-E466-6749-83EA-A1FBEEA2EE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37598" y="2933945"/>
              <a:ext cx="3183426" cy="361449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 영문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/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숫자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/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특수문자 조합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8~16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자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431E1C1-AF15-BC4C-AD3B-BC43D56560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53579" y="3532698"/>
              <a:ext cx="1217431" cy="234684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ko-KR" altLang="en-US" sz="900" dirty="0">
                  <a:latin typeface="Trebuchet MS" pitchFamily="34" charset="0"/>
                </a:rPr>
                <a:t>로그인 상태 유지</a:t>
              </a:r>
              <a:endParaRPr lang="en-US" altLang="ko-KR" sz="900" dirty="0">
                <a:latin typeface="Trebuchet MS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EECC039-5619-B340-9F2D-0DD801099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598" y="3519753"/>
              <a:ext cx="215981" cy="2160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/>
              <a:endParaRPr lang="en-US" altLang="ko-KR" sz="1000" i="1" dirty="0">
                <a:latin typeface="Trebuchet MS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46F1F74-12A2-B343-9EDE-300E134ED4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983" y="2596646"/>
              <a:ext cx="1316831" cy="25987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ko-KR" altLang="en-US" sz="800" dirty="0">
                  <a:solidFill>
                    <a:srgbClr val="FF0000"/>
                  </a:solidFill>
                  <a:latin typeface="Trebuchet MS" pitchFamily="34" charset="0"/>
                </a:rPr>
                <a:t>필수 입력 항목입니다</a:t>
              </a:r>
              <a:r>
                <a:rPr lang="en-US" altLang="ko-KR" sz="800" dirty="0">
                  <a:solidFill>
                    <a:srgbClr val="FF0000"/>
                  </a:solidFill>
                  <a:latin typeface="Trebuchet MS" pitchFamily="34" charset="0"/>
                </a:rPr>
                <a:t>.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B526662-3718-A64A-9350-AD3C5F53C8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983" y="3283150"/>
              <a:ext cx="1316831" cy="25987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ko-KR" altLang="en-US" sz="800" dirty="0">
                  <a:solidFill>
                    <a:srgbClr val="FF0000"/>
                  </a:solidFill>
                  <a:latin typeface="Trebuchet MS" pitchFamily="34" charset="0"/>
                </a:rPr>
                <a:t>필수 입력 항목입니다</a:t>
              </a:r>
              <a:r>
                <a:rPr lang="en-US" altLang="ko-KR" sz="800" dirty="0">
                  <a:solidFill>
                    <a:srgbClr val="FF0000"/>
                  </a:solidFill>
                  <a:latin typeface="Trebuchet MS" pitchFamily="34" charset="0"/>
                </a:rPr>
                <a:t>.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E573697-CA43-AA4F-9417-C13AFB3C43B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06710" y="3532698"/>
              <a:ext cx="1217431" cy="234684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 eaLnBrk="0" latinLnBrk="0" hangingPunct="0"/>
              <a:r>
                <a:rPr lang="ko-KR" altLang="en-US" sz="900" dirty="0">
                  <a:latin typeface="Trebuchet MS" pitchFamily="34" charset="0"/>
                </a:rPr>
                <a:t>아이디</a:t>
              </a:r>
              <a:r>
                <a:rPr lang="en-US" altLang="ko-KR" sz="900" dirty="0">
                  <a:latin typeface="Trebuchet MS" pitchFamily="34" charset="0"/>
                </a:rPr>
                <a:t>/</a:t>
              </a:r>
              <a:r>
                <a:rPr lang="ko-KR" altLang="en-US" sz="900" dirty="0">
                  <a:latin typeface="Trebuchet MS" pitchFamily="34" charset="0"/>
                </a:rPr>
                <a:t>비밀번호 찾기</a:t>
              </a:r>
              <a:endParaRPr lang="en-US" altLang="ko-KR" sz="900" dirty="0">
                <a:latin typeface="Trebuchet MS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1DFC0E6-1625-8E4F-80EA-049CB4B634A4}"/>
                </a:ext>
              </a:extLst>
            </p:cNvPr>
            <p:cNvSpPr/>
            <p:nvPr/>
          </p:nvSpPr>
          <p:spPr>
            <a:xfrm>
              <a:off x="3137596" y="4061689"/>
              <a:ext cx="3183427" cy="3124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로그인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AB5790A-3B3D-9445-B45C-AA397E5048C4}"/>
                </a:ext>
              </a:extLst>
            </p:cNvPr>
            <p:cNvSpPr/>
            <p:nvPr/>
          </p:nvSpPr>
          <p:spPr>
            <a:xfrm>
              <a:off x="3137596" y="4413538"/>
              <a:ext cx="3183427" cy="3124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카카오 계정으로 로그인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2AD5EE0-3D08-B247-A526-36E6ECCE79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37596" y="4784937"/>
              <a:ext cx="1217431" cy="234684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ko-KR" altLang="en-US" sz="900" dirty="0">
                  <a:latin typeface="Trebuchet MS" pitchFamily="34" charset="0"/>
                </a:rPr>
                <a:t>회원가입</a:t>
              </a:r>
              <a:endParaRPr lang="en-US" altLang="ko-KR" sz="900" dirty="0">
                <a:latin typeface="Trebuchet MS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EA93AC1-1334-FD48-8D0D-3CC52658BA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11286" y="4784937"/>
              <a:ext cx="1217431" cy="234684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 eaLnBrk="0" latinLnBrk="0" hangingPunct="0"/>
              <a:r>
                <a:rPr lang="ko-KR" altLang="en-US" sz="900" dirty="0">
                  <a:latin typeface="Trebuchet MS" pitchFamily="34" charset="0"/>
                </a:rPr>
                <a:t>비회원 주문조회</a:t>
              </a:r>
              <a:endParaRPr lang="en-US" altLang="ko-KR" sz="900" dirty="0">
                <a:latin typeface="Trebuchet MS" pitchFamily="34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A33409-BD09-3546-BA36-96AAF38FE86C}"/>
                </a:ext>
              </a:extLst>
            </p:cNvPr>
            <p:cNvSpPr/>
            <p:nvPr/>
          </p:nvSpPr>
          <p:spPr>
            <a:xfrm>
              <a:off x="3082580" y="4995315"/>
              <a:ext cx="33204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solidFill>
                    <a:srgbClr val="FF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지금 회원으로 가입하시고</a:t>
              </a:r>
              <a:r>
                <a:rPr lang="en-US" altLang="ko-KR" sz="900" dirty="0">
                  <a:solidFill>
                    <a:srgbClr val="FF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, </a:t>
              </a:r>
              <a:r>
                <a:rPr lang="ko-KR" altLang="en-US" sz="900" dirty="0">
                  <a:solidFill>
                    <a:srgbClr val="FF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특별한 멤버십 혜택과 </a:t>
              </a:r>
            </a:p>
            <a:p>
              <a:r>
                <a:rPr lang="ko-KR" altLang="en-US" sz="900" dirty="0">
                  <a:solidFill>
                    <a:srgbClr val="FF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다양한 회원 전용 상품을 만나보세요</a:t>
              </a:r>
              <a:r>
                <a:rPr lang="en-US" altLang="ko-KR" sz="900" dirty="0">
                  <a:solidFill>
                    <a:srgbClr val="FF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.</a:t>
              </a:r>
              <a:endParaRPr lang="ko-KR" altLang="en-US" sz="90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</p:grpSp>
      <p:graphicFrame>
        <p:nvGraphicFramePr>
          <p:cNvPr id="23" name="Group 90">
            <a:extLst>
              <a:ext uri="{FF2B5EF4-FFF2-40B4-BE49-F238E27FC236}">
                <a16:creationId xmlns:a16="http://schemas.microsoft.com/office/drawing/2014/main" id="{8482C5D8-51C7-0E45-AC2E-962B7CD1D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68008"/>
              </p:ext>
            </p:extLst>
          </p:nvPr>
        </p:nvGraphicFramePr>
        <p:xfrm>
          <a:off x="9269501" y="558055"/>
          <a:ext cx="2676438" cy="285640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LI_010000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형식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숫자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특수문자 조합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8~16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자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38006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Check box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Checked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로그인 상태 유지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22737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 재설정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10869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로그인 후 이전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로그인 상태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9930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카카오 로그인 체크 화면이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7925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회원가입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067439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비회원 주문조회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523151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1577A06B-6F7C-0740-B496-5B9EC2F94D24}"/>
              </a:ext>
            </a:extLst>
          </p:cNvPr>
          <p:cNvSpPr/>
          <p:nvPr/>
        </p:nvSpPr>
        <p:spPr bwMode="auto">
          <a:xfrm>
            <a:off x="3008831" y="248389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32F27AE-5087-2F4B-97FB-9550C511399D}"/>
              </a:ext>
            </a:extLst>
          </p:cNvPr>
          <p:cNvSpPr/>
          <p:nvPr/>
        </p:nvSpPr>
        <p:spPr bwMode="auto">
          <a:xfrm>
            <a:off x="3014607" y="320397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CEB6849-1D5C-CA41-B7CB-7B6609763BB5}"/>
              </a:ext>
            </a:extLst>
          </p:cNvPr>
          <p:cNvSpPr/>
          <p:nvPr/>
        </p:nvSpPr>
        <p:spPr bwMode="auto">
          <a:xfrm>
            <a:off x="3005312" y="375903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D7199E5-FD04-E241-B249-7464B2E8B985}"/>
              </a:ext>
            </a:extLst>
          </p:cNvPr>
          <p:cNvSpPr/>
          <p:nvPr/>
        </p:nvSpPr>
        <p:spPr bwMode="auto">
          <a:xfrm>
            <a:off x="4972164" y="376159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E4CEE7E-A267-D541-B2A6-23B798C0EC6F}"/>
              </a:ext>
            </a:extLst>
          </p:cNvPr>
          <p:cNvSpPr/>
          <p:nvPr/>
        </p:nvSpPr>
        <p:spPr bwMode="auto">
          <a:xfrm>
            <a:off x="3014897" y="42739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8175D85-FF01-9449-B7EF-59825B9F4854}"/>
              </a:ext>
            </a:extLst>
          </p:cNvPr>
          <p:cNvSpPr/>
          <p:nvPr/>
        </p:nvSpPr>
        <p:spPr bwMode="auto">
          <a:xfrm>
            <a:off x="3016749" y="466596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4B3A434-0489-964E-9EAE-D7F18106A519}"/>
              </a:ext>
            </a:extLst>
          </p:cNvPr>
          <p:cNvSpPr/>
          <p:nvPr/>
        </p:nvSpPr>
        <p:spPr bwMode="auto">
          <a:xfrm>
            <a:off x="3016749" y="508347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FDA542F-B0E1-634E-A7A5-E6C6108331F2}"/>
              </a:ext>
            </a:extLst>
          </p:cNvPr>
          <p:cNvSpPr/>
          <p:nvPr/>
        </p:nvSpPr>
        <p:spPr bwMode="auto">
          <a:xfrm>
            <a:off x="5285910" y="508260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8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47" name="Group 90">
            <a:extLst>
              <a:ext uri="{FF2B5EF4-FFF2-40B4-BE49-F238E27FC236}">
                <a16:creationId xmlns:a16="http://schemas.microsoft.com/office/drawing/2014/main" id="{F76C661F-9115-9F44-ABCC-B8BA79D65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2952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014E340E-5E57-0943-B15B-B31A10D0D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53243"/>
              </p:ext>
            </p:extLst>
          </p:nvPr>
        </p:nvGraphicFramePr>
        <p:xfrm>
          <a:off x="1060772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845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024E38-D888-9B47-990A-5DC3FFA9EDC4}"/>
              </a:ext>
            </a:extLst>
          </p:cNvPr>
          <p:cNvSpPr/>
          <p:nvPr/>
        </p:nvSpPr>
        <p:spPr>
          <a:xfrm>
            <a:off x="695400" y="1179513"/>
            <a:ext cx="3510390" cy="5169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회원가입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회원가입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완료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/>
        </p:nvGraphicFramePr>
        <p:xfrm>
          <a:off x="9269501" y="558055"/>
          <a:ext cx="2676438" cy="49493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JO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_010200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메인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8E1B1E-6B8F-D94E-9118-B5D385AACB5C}"/>
              </a:ext>
            </a:extLst>
          </p:cNvPr>
          <p:cNvSpPr/>
          <p:nvPr/>
        </p:nvSpPr>
        <p:spPr>
          <a:xfrm>
            <a:off x="1145450" y="1718810"/>
            <a:ext cx="2605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회원가입이 완료되었습니다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1CA612-58AB-3D41-B8AD-ACA7EF6CCED1}"/>
              </a:ext>
            </a:extLst>
          </p:cNvPr>
          <p:cNvSpPr>
            <a:spLocks/>
          </p:cNvSpPr>
          <p:nvPr/>
        </p:nvSpPr>
        <p:spPr bwMode="auto">
          <a:xfrm>
            <a:off x="695401" y="2666906"/>
            <a:ext cx="3510390" cy="5982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회원가입이 성공적으로 완료되었습니다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컨버스</a:t>
            </a:r>
            <a:r>
              <a:rPr lang="ko-KR" altLang="en-US" sz="1000" dirty="0">
                <a:latin typeface="Trebuchet MS" pitchFamily="34" charset="0"/>
              </a:rPr>
              <a:t> 공식 온라인 스토어의 다양한 서비스를 이용해보세요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BE6D04-2FFD-2F49-A45F-FA44FC0327DD}"/>
              </a:ext>
            </a:extLst>
          </p:cNvPr>
          <p:cNvSpPr/>
          <p:nvPr/>
        </p:nvSpPr>
        <p:spPr>
          <a:xfrm>
            <a:off x="838010" y="3612211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지금 쇼핑하러 가기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0864660-2038-6848-B31F-E83835030E03}"/>
              </a:ext>
            </a:extLst>
          </p:cNvPr>
          <p:cNvSpPr/>
          <p:nvPr/>
        </p:nvSpPr>
        <p:spPr bwMode="auto">
          <a:xfrm>
            <a:off x="681624" y="356723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44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D88009-E66E-3546-905E-0CAC7A853FCF}"/>
              </a:ext>
            </a:extLst>
          </p:cNvPr>
          <p:cNvSpPr/>
          <p:nvPr/>
        </p:nvSpPr>
        <p:spPr>
          <a:xfrm>
            <a:off x="695400" y="1179513"/>
            <a:ext cx="3510390" cy="5169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비회원 주문 조회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비회원 주문 조회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600005"/>
              </p:ext>
            </p:extLst>
          </p:nvPr>
        </p:nvGraphicFramePr>
        <p:xfrm>
          <a:off x="9269501" y="558055"/>
          <a:ext cx="2676438" cy="86069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NM_010100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주문번호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이메일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주문자명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전화번호 중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개 입력하여 조회 가능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주문정보가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하단에 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52507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8E1B1E-6B8F-D94E-9118-B5D385AACB5C}"/>
              </a:ext>
            </a:extLst>
          </p:cNvPr>
          <p:cNvSpPr/>
          <p:nvPr/>
        </p:nvSpPr>
        <p:spPr>
          <a:xfrm>
            <a:off x="1138497" y="1718810"/>
            <a:ext cx="2605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비회원 주문 조회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98A102-BF1E-5C48-B606-096A569477C2}"/>
              </a:ext>
            </a:extLst>
          </p:cNvPr>
          <p:cNvSpPr/>
          <p:nvPr/>
        </p:nvSpPr>
        <p:spPr>
          <a:xfrm>
            <a:off x="831057" y="3616082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주문 조회하기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F4A0BB-3BB6-304B-88F6-7D31FE430D28}"/>
              </a:ext>
            </a:extLst>
          </p:cNvPr>
          <p:cNvSpPr>
            <a:spLocks noChangeAspect="1"/>
          </p:cNvSpPr>
          <p:nvPr/>
        </p:nvSpPr>
        <p:spPr bwMode="auto">
          <a:xfrm>
            <a:off x="831056" y="3126836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주문번호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이메일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주문자명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전화번호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8B8618-C4EA-F947-BB1A-325692AE15CB}"/>
              </a:ext>
            </a:extLst>
          </p:cNvPr>
          <p:cNvSpPr/>
          <p:nvPr/>
        </p:nvSpPr>
        <p:spPr bwMode="auto">
          <a:xfrm>
            <a:off x="674670" y="304864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FFA44ED-BB1E-9D43-8BDF-A604EF7829CE}"/>
              </a:ext>
            </a:extLst>
          </p:cNvPr>
          <p:cNvSpPr/>
          <p:nvPr/>
        </p:nvSpPr>
        <p:spPr bwMode="auto">
          <a:xfrm>
            <a:off x="674670" y="360597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15" name="Group 90">
            <a:extLst>
              <a:ext uri="{FF2B5EF4-FFF2-40B4-BE49-F238E27FC236}">
                <a16:creationId xmlns:a16="http://schemas.microsoft.com/office/drawing/2014/main" id="{8247EC26-A350-C446-9E55-75E585F74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61085"/>
              </p:ext>
            </p:extLst>
          </p:nvPr>
        </p:nvGraphicFramePr>
        <p:xfrm>
          <a:off x="10731515" y="171640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FEC621-5C61-3748-93F0-938CA0AC37D4}"/>
              </a:ext>
            </a:extLst>
          </p:cNvPr>
          <p:cNvSpPr>
            <a:spLocks/>
          </p:cNvSpPr>
          <p:nvPr/>
        </p:nvSpPr>
        <p:spPr bwMode="auto">
          <a:xfrm>
            <a:off x="571060" y="2572355"/>
            <a:ext cx="3703417" cy="33213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주문 시 입력하신 정보로 조회 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en-US" altLang="ko-KR" sz="1000" dirty="0">
                <a:latin typeface="Trebuchet MS" pitchFamily="34" charset="0"/>
              </a:rPr>
              <a:t>* </a:t>
            </a:r>
            <a:r>
              <a:rPr lang="ko-KR" altLang="en-US" sz="1000" dirty="0" err="1">
                <a:latin typeface="Trebuchet MS" pitchFamily="34" charset="0"/>
              </a:rPr>
              <a:t>주문번호는</a:t>
            </a:r>
            <a:r>
              <a:rPr lang="ko-KR" altLang="en-US" sz="1000" dirty="0">
                <a:latin typeface="Trebuchet MS" pitchFamily="34" charset="0"/>
              </a:rPr>
              <a:t> 주문완료 후 </a:t>
            </a:r>
            <a:r>
              <a:rPr lang="ko-KR" altLang="en-US" sz="1000" dirty="0" err="1">
                <a:latin typeface="Trebuchet MS" pitchFamily="34" charset="0"/>
              </a:rPr>
              <a:t>수신받은</a:t>
            </a:r>
            <a:r>
              <a:rPr lang="ko-KR" altLang="en-US" sz="1000" dirty="0">
                <a:latin typeface="Trebuchet MS" pitchFamily="34" charset="0"/>
              </a:rPr>
              <a:t> 이메일 또는 </a:t>
            </a:r>
            <a:r>
              <a:rPr lang="ko-KR" altLang="en-US" sz="1000" dirty="0" err="1">
                <a:latin typeface="Trebuchet MS" pitchFamily="34" charset="0"/>
              </a:rPr>
              <a:t>카카오톡을</a:t>
            </a:r>
            <a:r>
              <a:rPr lang="ko-KR" altLang="en-US" sz="1000" dirty="0">
                <a:latin typeface="Trebuchet MS" pitchFamily="34" charset="0"/>
              </a:rPr>
              <a:t> 통해 확인하실 수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graphicFrame>
        <p:nvGraphicFramePr>
          <p:cNvPr id="19" name="Group 90">
            <a:extLst>
              <a:ext uri="{FF2B5EF4-FFF2-40B4-BE49-F238E27FC236}">
                <a16:creationId xmlns:a16="http://schemas.microsoft.com/office/drawing/2014/main" id="{C25D55CD-F3FB-CD46-B4E4-24A6D6213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33798"/>
              </p:ext>
            </p:extLst>
          </p:nvPr>
        </p:nvGraphicFramePr>
        <p:xfrm>
          <a:off x="10046905" y="180765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814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F8DF7D-B866-E14B-8C51-E1C3D2ABA20C}"/>
              </a:ext>
            </a:extLst>
          </p:cNvPr>
          <p:cNvSpPr/>
          <p:nvPr/>
        </p:nvSpPr>
        <p:spPr>
          <a:xfrm>
            <a:off x="695400" y="1179513"/>
            <a:ext cx="3510390" cy="5169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DD9B92-7EFF-BB4C-8AB3-785EC6F69840}"/>
              </a:ext>
            </a:extLst>
          </p:cNvPr>
          <p:cNvSpPr/>
          <p:nvPr/>
        </p:nvSpPr>
        <p:spPr>
          <a:xfrm>
            <a:off x="1138497" y="1718810"/>
            <a:ext cx="2605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비회원 주문 조회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447920-7911-894E-A0A3-2C008901579F}"/>
              </a:ext>
            </a:extLst>
          </p:cNvPr>
          <p:cNvSpPr/>
          <p:nvPr/>
        </p:nvSpPr>
        <p:spPr>
          <a:xfrm>
            <a:off x="831057" y="3616082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주문 조회하기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70165D-46A8-7B4F-A713-4023CCC4F5CB}"/>
              </a:ext>
            </a:extLst>
          </p:cNvPr>
          <p:cNvSpPr>
            <a:spLocks noChangeAspect="1"/>
          </p:cNvSpPr>
          <p:nvPr/>
        </p:nvSpPr>
        <p:spPr bwMode="auto">
          <a:xfrm>
            <a:off x="831056" y="3126836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주문번호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이메일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주문자명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전화번호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비회원 주문 조회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비회원 주문 조회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결과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120787"/>
              </p:ext>
            </p:extLst>
          </p:nvPr>
        </p:nvGraphicFramePr>
        <p:xfrm>
          <a:off x="9269501" y="558055"/>
          <a:ext cx="2676438" cy="9601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NM_010100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메일주소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주문일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주문번호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최근 주문 상품명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총 주문 금액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인증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카카오톡으로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인증하기 버튼이 하단에 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8041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D7C02EE-4CC1-274E-84FC-C9F00F9DBC30}"/>
              </a:ext>
            </a:extLst>
          </p:cNvPr>
          <p:cNvSpPr/>
          <p:nvPr/>
        </p:nvSpPr>
        <p:spPr>
          <a:xfrm>
            <a:off x="834437" y="4188681"/>
            <a:ext cx="318342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66666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t***@naver.com</a:t>
            </a: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주문일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2019-10-22 10:14:44</a:t>
            </a: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주문번호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201909301530267173367977</a:t>
            </a: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최근 주문 상품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</a:t>
            </a:r>
            <a:r>
              <a:rPr lang="ko-KR" altLang="en-US" sz="1000" dirty="0" err="1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척테일러</a:t>
            </a:r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올스타 </a:t>
            </a:r>
            <a:r>
              <a:rPr lang="ko-KR" altLang="en-US" sz="1000" dirty="0" err="1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시즈널</a:t>
            </a:r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컬러</a:t>
            </a:r>
            <a:endParaRPr lang="en-US" altLang="ko-KR" sz="1000" dirty="0">
              <a:solidFill>
                <a:srgbClr val="80808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총 주문 금액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69,000</a:t>
            </a:r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원</a:t>
            </a:r>
            <a:endParaRPr lang="ko-KR" altLang="en-US" sz="1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B278C1-F6E8-D242-A183-B8AB528BDD5F}"/>
              </a:ext>
            </a:extLst>
          </p:cNvPr>
          <p:cNvSpPr/>
          <p:nvPr/>
        </p:nvSpPr>
        <p:spPr>
          <a:xfrm>
            <a:off x="834437" y="5104375"/>
            <a:ext cx="3183427" cy="3124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이 주문이 맞습니다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4" name="직선 연결선 126">
            <a:extLst>
              <a:ext uri="{FF2B5EF4-FFF2-40B4-BE49-F238E27FC236}">
                <a16:creationId xmlns:a16="http://schemas.microsoft.com/office/drawing/2014/main" id="{292AC9A9-F0B7-E04E-97FB-BF85208153A8}"/>
              </a:ext>
            </a:extLst>
          </p:cNvPr>
          <p:cNvCxnSpPr/>
          <p:nvPr/>
        </p:nvCxnSpPr>
        <p:spPr>
          <a:xfrm>
            <a:off x="694259" y="4104075"/>
            <a:ext cx="349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2FB39545-7587-1D42-B0E6-647869644D39}"/>
              </a:ext>
            </a:extLst>
          </p:cNvPr>
          <p:cNvSpPr/>
          <p:nvPr/>
        </p:nvSpPr>
        <p:spPr bwMode="auto">
          <a:xfrm>
            <a:off x="695142" y="421524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14CB9C-4F8C-2048-9603-F5EABFC7522C}"/>
              </a:ext>
            </a:extLst>
          </p:cNvPr>
          <p:cNvSpPr/>
          <p:nvPr/>
        </p:nvSpPr>
        <p:spPr bwMode="auto">
          <a:xfrm>
            <a:off x="688405" y="506550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16" name="Group 90">
            <a:extLst>
              <a:ext uri="{FF2B5EF4-FFF2-40B4-BE49-F238E27FC236}">
                <a16:creationId xmlns:a16="http://schemas.microsoft.com/office/drawing/2014/main" id="{7C9091D9-92FE-BF41-8BD2-9D8BBFA45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8015"/>
              </p:ext>
            </p:extLst>
          </p:nvPr>
        </p:nvGraphicFramePr>
        <p:xfrm>
          <a:off x="10731515" y="171640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B21E65-1802-7647-AB35-BFF010C1416B}"/>
              </a:ext>
            </a:extLst>
          </p:cNvPr>
          <p:cNvSpPr>
            <a:spLocks/>
          </p:cNvSpPr>
          <p:nvPr/>
        </p:nvSpPr>
        <p:spPr bwMode="auto">
          <a:xfrm>
            <a:off x="571060" y="2572355"/>
            <a:ext cx="3703417" cy="33213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주문 시 입력하신 정보로 조회 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en-US" altLang="ko-KR" sz="1000" dirty="0">
                <a:latin typeface="Trebuchet MS" pitchFamily="34" charset="0"/>
              </a:rPr>
              <a:t>* </a:t>
            </a:r>
            <a:r>
              <a:rPr lang="ko-KR" altLang="en-US" sz="1000" dirty="0" err="1">
                <a:latin typeface="Trebuchet MS" pitchFamily="34" charset="0"/>
              </a:rPr>
              <a:t>주문번호는</a:t>
            </a:r>
            <a:r>
              <a:rPr lang="ko-KR" altLang="en-US" sz="1000" dirty="0">
                <a:latin typeface="Trebuchet MS" pitchFamily="34" charset="0"/>
              </a:rPr>
              <a:t> 주문완료 후 </a:t>
            </a:r>
            <a:r>
              <a:rPr lang="ko-KR" altLang="en-US" sz="1000" dirty="0" err="1">
                <a:latin typeface="Trebuchet MS" pitchFamily="34" charset="0"/>
              </a:rPr>
              <a:t>수신받은</a:t>
            </a:r>
            <a:r>
              <a:rPr lang="ko-KR" altLang="en-US" sz="1000" dirty="0">
                <a:latin typeface="Trebuchet MS" pitchFamily="34" charset="0"/>
              </a:rPr>
              <a:t> 이메일 또는 </a:t>
            </a:r>
            <a:r>
              <a:rPr lang="ko-KR" altLang="en-US" sz="1000" dirty="0" err="1">
                <a:latin typeface="Trebuchet MS" pitchFamily="34" charset="0"/>
              </a:rPr>
              <a:t>카카오톡을</a:t>
            </a:r>
            <a:r>
              <a:rPr lang="ko-KR" altLang="en-US" sz="1000" dirty="0">
                <a:latin typeface="Trebuchet MS" pitchFamily="34" charset="0"/>
              </a:rPr>
              <a:t> 통해 확인하실 수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graphicFrame>
        <p:nvGraphicFramePr>
          <p:cNvPr id="25" name="Group 90">
            <a:extLst>
              <a:ext uri="{FF2B5EF4-FFF2-40B4-BE49-F238E27FC236}">
                <a16:creationId xmlns:a16="http://schemas.microsoft.com/office/drawing/2014/main" id="{22029B5D-9C26-354F-9A5A-C37483944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69466"/>
              </p:ext>
            </p:extLst>
          </p:nvPr>
        </p:nvGraphicFramePr>
        <p:xfrm>
          <a:off x="10046905" y="180765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04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BA5F87-5A07-A14F-ACF5-D3AD3A5A17AA}"/>
              </a:ext>
            </a:extLst>
          </p:cNvPr>
          <p:cNvSpPr/>
          <p:nvPr/>
        </p:nvSpPr>
        <p:spPr>
          <a:xfrm>
            <a:off x="695400" y="1179513"/>
            <a:ext cx="3510390" cy="5406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9590B3-E4C8-0C49-BADA-3B7E92FBDEA5}"/>
              </a:ext>
            </a:extLst>
          </p:cNvPr>
          <p:cNvSpPr/>
          <p:nvPr/>
        </p:nvSpPr>
        <p:spPr>
          <a:xfrm>
            <a:off x="1138497" y="1718810"/>
            <a:ext cx="2605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비회원 주문 조회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D904DE-0FEE-084D-BFA6-19DE678C3AA1}"/>
              </a:ext>
            </a:extLst>
          </p:cNvPr>
          <p:cNvSpPr/>
          <p:nvPr/>
        </p:nvSpPr>
        <p:spPr>
          <a:xfrm>
            <a:off x="831057" y="3616082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주문 조회하기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2785E1-EE15-A349-B22D-DFA7BC8E57C9}"/>
              </a:ext>
            </a:extLst>
          </p:cNvPr>
          <p:cNvSpPr>
            <a:spLocks noChangeAspect="1"/>
          </p:cNvSpPr>
          <p:nvPr/>
        </p:nvSpPr>
        <p:spPr bwMode="auto">
          <a:xfrm>
            <a:off x="831056" y="3126836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주문번호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이메일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주문자명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,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전화번호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D1AE54-3934-AB42-BE22-0C55D501D054}"/>
              </a:ext>
            </a:extLst>
          </p:cNvPr>
          <p:cNvSpPr/>
          <p:nvPr/>
        </p:nvSpPr>
        <p:spPr>
          <a:xfrm>
            <a:off x="834437" y="4188681"/>
            <a:ext cx="318342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66666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t***@naver.com</a:t>
            </a: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주문일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2019-10-22 10:14:44</a:t>
            </a: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주문번호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201909301530267173367977</a:t>
            </a: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최근 주문 상품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</a:t>
            </a:r>
            <a:r>
              <a:rPr lang="ko-KR" altLang="en-US" sz="1000" dirty="0" err="1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척테일러</a:t>
            </a:r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올스타 </a:t>
            </a:r>
            <a:r>
              <a:rPr lang="ko-KR" altLang="en-US" sz="1000" dirty="0" err="1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시즈널</a:t>
            </a:r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컬러</a:t>
            </a:r>
            <a:endParaRPr lang="en-US" altLang="ko-KR" sz="1000" dirty="0">
              <a:solidFill>
                <a:srgbClr val="80808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총 주문 금액 </a:t>
            </a:r>
            <a:r>
              <a:rPr lang="en-US" altLang="ko-KR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69,000</a:t>
            </a:r>
            <a:r>
              <a:rPr lang="ko-KR" altLang="en-US" sz="1000" dirty="0">
                <a:solidFill>
                  <a:srgbClr val="80808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원</a:t>
            </a:r>
            <a:endParaRPr lang="ko-KR" altLang="en-US" sz="1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33" name="직선 연결선 126">
            <a:extLst>
              <a:ext uri="{FF2B5EF4-FFF2-40B4-BE49-F238E27FC236}">
                <a16:creationId xmlns:a16="http://schemas.microsoft.com/office/drawing/2014/main" id="{6A1D6595-172A-0F49-B3CA-A1EA9B7FAE94}"/>
              </a:ext>
            </a:extLst>
          </p:cNvPr>
          <p:cNvCxnSpPr/>
          <p:nvPr/>
        </p:nvCxnSpPr>
        <p:spPr>
          <a:xfrm>
            <a:off x="694259" y="4104075"/>
            <a:ext cx="349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비회원 주문 조회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비회원 주문 조회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인증하기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46946"/>
              </p:ext>
            </p:extLst>
          </p:nvPr>
        </p:nvGraphicFramePr>
        <p:xfrm>
          <a:off x="9269501" y="558055"/>
          <a:ext cx="2676438" cy="9601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NM_010100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이메일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인증완료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발송됨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카카오톡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인증완료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카카오톡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발송됨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429032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3BF59-7E2D-8C48-80C1-A7C8D8055422}"/>
              </a:ext>
            </a:extLst>
          </p:cNvPr>
          <p:cNvSpPr/>
          <p:nvPr/>
        </p:nvSpPr>
        <p:spPr>
          <a:xfrm>
            <a:off x="831055" y="5847730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이메일로 인증하기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cxnSp>
        <p:nvCxnSpPr>
          <p:cNvPr id="15" name="직선 연결선 126">
            <a:extLst>
              <a:ext uri="{FF2B5EF4-FFF2-40B4-BE49-F238E27FC236}">
                <a16:creationId xmlns:a16="http://schemas.microsoft.com/office/drawing/2014/main" id="{497E124F-2F3D-AD42-AAC5-6AD24E0AA3A3}"/>
              </a:ext>
            </a:extLst>
          </p:cNvPr>
          <p:cNvCxnSpPr/>
          <p:nvPr/>
        </p:nvCxnSpPr>
        <p:spPr>
          <a:xfrm>
            <a:off x="713790" y="5184195"/>
            <a:ext cx="349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ECDCB6-4533-6B46-9890-64C02B14FC9A}"/>
              </a:ext>
            </a:extLst>
          </p:cNvPr>
          <p:cNvSpPr/>
          <p:nvPr/>
        </p:nvSpPr>
        <p:spPr>
          <a:xfrm>
            <a:off x="831055" y="6278334"/>
            <a:ext cx="3183426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카카오톡으로 인증하기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C37C42F-24A0-6A4C-B638-714A84228038}"/>
              </a:ext>
            </a:extLst>
          </p:cNvPr>
          <p:cNvSpPr/>
          <p:nvPr/>
        </p:nvSpPr>
        <p:spPr bwMode="auto">
          <a:xfrm>
            <a:off x="775775" y="576427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FB7ACBB-EE98-EA4C-963C-29B9BA4C6979}"/>
              </a:ext>
            </a:extLst>
          </p:cNvPr>
          <p:cNvSpPr/>
          <p:nvPr/>
        </p:nvSpPr>
        <p:spPr bwMode="auto">
          <a:xfrm>
            <a:off x="780399" y="620364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E228C6-8979-E447-894B-A9E985CD8E3C}"/>
              </a:ext>
            </a:extLst>
          </p:cNvPr>
          <p:cNvSpPr/>
          <p:nvPr/>
        </p:nvSpPr>
        <p:spPr>
          <a:xfrm>
            <a:off x="830415" y="5229200"/>
            <a:ext cx="3183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본 주문은 비회원 주문으로 인증 후 조회 가능합니다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발송 후 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시간 유효 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카카오톡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미 설치 시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SMS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 전송됩니다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aphicFrame>
        <p:nvGraphicFramePr>
          <p:cNvPr id="20" name="Group 90">
            <a:extLst>
              <a:ext uri="{FF2B5EF4-FFF2-40B4-BE49-F238E27FC236}">
                <a16:creationId xmlns:a16="http://schemas.microsoft.com/office/drawing/2014/main" id="{01604021-31A1-9346-8AE8-95E309720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8015"/>
              </p:ext>
            </p:extLst>
          </p:nvPr>
        </p:nvGraphicFramePr>
        <p:xfrm>
          <a:off x="10731515" y="171640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5C2ED-9DA7-B24C-8996-E808D458D2E0}"/>
              </a:ext>
            </a:extLst>
          </p:cNvPr>
          <p:cNvSpPr>
            <a:spLocks/>
          </p:cNvSpPr>
          <p:nvPr/>
        </p:nvSpPr>
        <p:spPr bwMode="auto">
          <a:xfrm>
            <a:off x="571060" y="2572355"/>
            <a:ext cx="3703417" cy="33213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주문 시 입력하신 정보로 조회 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en-US" altLang="ko-KR" sz="1000" dirty="0">
                <a:latin typeface="Trebuchet MS" pitchFamily="34" charset="0"/>
              </a:rPr>
              <a:t>* </a:t>
            </a:r>
            <a:r>
              <a:rPr lang="ko-KR" altLang="en-US" sz="1000" dirty="0" err="1">
                <a:latin typeface="Trebuchet MS" pitchFamily="34" charset="0"/>
              </a:rPr>
              <a:t>주문번호는</a:t>
            </a:r>
            <a:r>
              <a:rPr lang="ko-KR" altLang="en-US" sz="1000" dirty="0">
                <a:latin typeface="Trebuchet MS" pitchFamily="34" charset="0"/>
              </a:rPr>
              <a:t> 주문완료 후 </a:t>
            </a:r>
            <a:r>
              <a:rPr lang="ko-KR" altLang="en-US" sz="1000" dirty="0" err="1">
                <a:latin typeface="Trebuchet MS" pitchFamily="34" charset="0"/>
              </a:rPr>
              <a:t>수신받은</a:t>
            </a:r>
            <a:r>
              <a:rPr lang="ko-KR" altLang="en-US" sz="1000" dirty="0">
                <a:latin typeface="Trebuchet MS" pitchFamily="34" charset="0"/>
              </a:rPr>
              <a:t> 이메일 또는 </a:t>
            </a:r>
            <a:r>
              <a:rPr lang="ko-KR" altLang="en-US" sz="1000" dirty="0" err="1">
                <a:latin typeface="Trebuchet MS" pitchFamily="34" charset="0"/>
              </a:rPr>
              <a:t>카카오톡을</a:t>
            </a:r>
            <a:r>
              <a:rPr lang="ko-KR" altLang="en-US" sz="1000" dirty="0">
                <a:latin typeface="Trebuchet MS" pitchFamily="34" charset="0"/>
              </a:rPr>
              <a:t> 통해 확인하실 수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graphicFrame>
        <p:nvGraphicFramePr>
          <p:cNvPr id="25" name="Group 90">
            <a:extLst>
              <a:ext uri="{FF2B5EF4-FFF2-40B4-BE49-F238E27FC236}">
                <a16:creationId xmlns:a16="http://schemas.microsoft.com/office/drawing/2014/main" id="{F0360033-4306-7442-877D-2219013A9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69466"/>
              </p:ext>
            </p:extLst>
          </p:nvPr>
        </p:nvGraphicFramePr>
        <p:xfrm>
          <a:off x="10046905" y="180765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251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63F79-584B-6C4D-B975-6C3575D87A3D}"/>
              </a:ext>
            </a:extLst>
          </p:cNvPr>
          <p:cNvSpPr/>
          <p:nvPr/>
        </p:nvSpPr>
        <p:spPr>
          <a:xfrm>
            <a:off x="695400" y="1179513"/>
            <a:ext cx="3510390" cy="5169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비회원 주문 조회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비회원 주문 조회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이메일 </a:t>
            </a: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인증완료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/>
        </p:nvGraphicFramePr>
        <p:xfrm>
          <a:off x="9269501" y="558055"/>
          <a:ext cx="2676438" cy="5943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NM_010200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비회원 주문 조회 초기 화면으로 전환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8E1B1E-6B8F-D94E-9118-B5D385AACB5C}"/>
              </a:ext>
            </a:extLst>
          </p:cNvPr>
          <p:cNvSpPr/>
          <p:nvPr/>
        </p:nvSpPr>
        <p:spPr>
          <a:xfrm>
            <a:off x="1145450" y="1718810"/>
            <a:ext cx="2605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비회원 주문 조회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9F3A76-2386-734F-9CEB-78606CB295F3}"/>
              </a:ext>
            </a:extLst>
          </p:cNvPr>
          <p:cNvSpPr>
            <a:spLocks/>
          </p:cNvSpPr>
          <p:nvPr/>
        </p:nvSpPr>
        <p:spPr bwMode="auto">
          <a:xfrm>
            <a:off x="578014" y="2666906"/>
            <a:ext cx="3703417" cy="5982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인증메일이</a:t>
            </a:r>
            <a:r>
              <a:rPr lang="ko-KR" altLang="en-US" sz="1000" dirty="0">
                <a:latin typeface="Trebuchet MS" pitchFamily="34" charset="0"/>
              </a:rPr>
              <a:t> 정상적으로 전송되었습니다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메일로 전송된 링크를 통하여 주문내역을 확인하세요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DDF5B4-3651-B843-8D0E-5CF8C327CB8D}"/>
              </a:ext>
            </a:extLst>
          </p:cNvPr>
          <p:cNvSpPr/>
          <p:nvPr/>
        </p:nvSpPr>
        <p:spPr>
          <a:xfrm>
            <a:off x="838010" y="3612211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다른 주문 조회하기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AF6262-CC1F-1F4A-B10C-789525DBD5F3}"/>
              </a:ext>
            </a:extLst>
          </p:cNvPr>
          <p:cNvSpPr/>
          <p:nvPr/>
        </p:nvSpPr>
        <p:spPr bwMode="auto">
          <a:xfrm>
            <a:off x="759817" y="356723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6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85E3AF-5E22-594B-A766-4E86FD52AE75}"/>
              </a:ext>
            </a:extLst>
          </p:cNvPr>
          <p:cNvSpPr/>
          <p:nvPr/>
        </p:nvSpPr>
        <p:spPr>
          <a:xfrm>
            <a:off x="695400" y="1179513"/>
            <a:ext cx="3510390" cy="5169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비회원 주문 조회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비회원 주문 조회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카카오톡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인증완료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/>
        </p:nvGraphicFramePr>
        <p:xfrm>
          <a:off x="9269501" y="558055"/>
          <a:ext cx="2676438" cy="5943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NM_010300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비회원 주문 조회 초기 화면으로 전환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8E1B1E-6B8F-D94E-9118-B5D385AACB5C}"/>
              </a:ext>
            </a:extLst>
          </p:cNvPr>
          <p:cNvSpPr/>
          <p:nvPr/>
        </p:nvSpPr>
        <p:spPr>
          <a:xfrm>
            <a:off x="1145450" y="1718810"/>
            <a:ext cx="2605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비회원 주문 조회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9F3A76-2386-734F-9CEB-78606CB295F3}"/>
              </a:ext>
            </a:extLst>
          </p:cNvPr>
          <p:cNvSpPr>
            <a:spLocks/>
          </p:cNvSpPr>
          <p:nvPr/>
        </p:nvSpPr>
        <p:spPr bwMode="auto">
          <a:xfrm>
            <a:off x="695401" y="2666906"/>
            <a:ext cx="3510390" cy="5982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인증</a:t>
            </a:r>
            <a:r>
              <a:rPr lang="en-US" altLang="ko-KR" sz="1000" dirty="0">
                <a:latin typeface="Trebuchet MS" pitchFamily="34" charset="0"/>
              </a:rPr>
              <a:t> </a:t>
            </a:r>
            <a:r>
              <a:rPr lang="ko-KR" altLang="en-US" sz="1000" dirty="0" err="1">
                <a:latin typeface="Trebuchet MS" pitchFamily="34" charset="0"/>
              </a:rPr>
              <a:t>카카오톡이</a:t>
            </a:r>
            <a:r>
              <a:rPr lang="ko-KR" altLang="en-US" sz="1000" dirty="0">
                <a:latin typeface="Trebuchet MS" pitchFamily="34" charset="0"/>
              </a:rPr>
              <a:t> 정상적으로 전송되었습니다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카카오톡으로 전송된 링크를 통하여 주문내역을 확인하세요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*</a:t>
            </a:r>
            <a:r>
              <a:rPr lang="en-US" altLang="ko-KR" sz="1000" dirty="0">
                <a:latin typeface="Trebuchet MS" pitchFamily="34" charset="0"/>
              </a:rPr>
              <a:t> </a:t>
            </a:r>
            <a:r>
              <a:rPr lang="ko-KR" altLang="en-US" sz="1000" dirty="0" err="1">
                <a:latin typeface="Trebuchet MS" pitchFamily="34" charset="0"/>
              </a:rPr>
              <a:t>카카오톡</a:t>
            </a:r>
            <a:r>
              <a:rPr lang="ko-KR" altLang="en-US" sz="1000" dirty="0">
                <a:latin typeface="Trebuchet MS" pitchFamily="34" charset="0"/>
              </a:rPr>
              <a:t> 미 설치 시 </a:t>
            </a:r>
            <a:r>
              <a:rPr lang="en-US" altLang="ko-KR" sz="1000" dirty="0">
                <a:latin typeface="Trebuchet MS" pitchFamily="34" charset="0"/>
              </a:rPr>
              <a:t>SMS </a:t>
            </a:r>
            <a:r>
              <a:rPr lang="ko-KR" altLang="en-US" sz="1000" dirty="0">
                <a:latin typeface="Trebuchet MS" pitchFamily="34" charset="0"/>
              </a:rPr>
              <a:t>로 전송됩니다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DDF5B4-3651-B843-8D0E-5CF8C327CB8D}"/>
              </a:ext>
            </a:extLst>
          </p:cNvPr>
          <p:cNvSpPr/>
          <p:nvPr/>
        </p:nvSpPr>
        <p:spPr>
          <a:xfrm>
            <a:off x="838010" y="3612211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다른 주문 조회하기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B8F87DE-4D9D-9046-8C10-5BE1E3AD807E}"/>
              </a:ext>
            </a:extLst>
          </p:cNvPr>
          <p:cNvSpPr/>
          <p:nvPr/>
        </p:nvSpPr>
        <p:spPr bwMode="auto">
          <a:xfrm>
            <a:off x="759817" y="356723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13" name="Group 90">
            <a:extLst>
              <a:ext uri="{FF2B5EF4-FFF2-40B4-BE49-F238E27FC236}">
                <a16:creationId xmlns:a16="http://schemas.microsoft.com/office/drawing/2014/main" id="{58EBB932-AF40-1049-A4E7-396631237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32036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832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90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로그인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Body</a:t>
            </a:r>
          </a:p>
        </p:txBody>
      </p:sp>
      <p:sp>
        <p:nvSpPr>
          <p:cNvPr id="27" name="직사각형 152">
            <a:extLst>
              <a:ext uri="{FF2B5EF4-FFF2-40B4-BE49-F238E27FC236}">
                <a16:creationId xmlns:a16="http://schemas.microsoft.com/office/drawing/2014/main" id="{3DD043E7-D49C-3948-AD69-73A2BC871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584" y="2495421"/>
            <a:ext cx="399716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1164px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로그인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팝업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60353"/>
              </p:ext>
            </p:extLst>
          </p:nvPr>
        </p:nvGraphicFramePr>
        <p:xfrm>
          <a:off x="9269501" y="558055"/>
          <a:ext cx="2676438" cy="285640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LI_020000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형식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숫자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특수문자 조합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8~16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자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38006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Check box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Checked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로그인 상태 유지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22737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 재설정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10869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로그인 후 이전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로그인 상태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9930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카카오 로그인 체크 화면이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7925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회원가입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067439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비회원 주문조회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52315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583BC23-5E9D-9644-9380-5C9506EC02CC}"/>
              </a:ext>
            </a:extLst>
          </p:cNvPr>
          <p:cNvSpPr/>
          <p:nvPr/>
        </p:nvSpPr>
        <p:spPr>
          <a:xfrm>
            <a:off x="425371" y="1147626"/>
            <a:ext cx="8460938" cy="5251691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E2923C-88CB-DC4A-9433-525081C7060F}"/>
              </a:ext>
            </a:extLst>
          </p:cNvPr>
          <p:cNvGrpSpPr/>
          <p:nvPr/>
        </p:nvGrpSpPr>
        <p:grpSpPr>
          <a:xfrm>
            <a:off x="2973787" y="1323951"/>
            <a:ext cx="3510390" cy="4355299"/>
            <a:chOff x="2973787" y="1323951"/>
            <a:chExt cx="3510390" cy="435529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916A55B-BAC7-3443-AFBB-2F0AD721921B}"/>
                </a:ext>
              </a:extLst>
            </p:cNvPr>
            <p:cNvSpPr/>
            <p:nvPr/>
          </p:nvSpPr>
          <p:spPr>
            <a:xfrm>
              <a:off x="2973787" y="1323951"/>
              <a:ext cx="3510390" cy="43552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AEF558-1AA1-C043-BF69-59870E68A627}"/>
                </a:ext>
              </a:extLst>
            </p:cNvPr>
            <p:cNvSpPr/>
            <p:nvPr/>
          </p:nvSpPr>
          <p:spPr>
            <a:xfrm>
              <a:off x="3858769" y="1457115"/>
              <a:ext cx="173251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b="1" dirty="0">
                  <a:solidFill>
                    <a:srgbClr val="000000"/>
                  </a:solidFill>
                  <a:latin typeface="+mn-ea"/>
                  <a:ea typeface="+mn-ea"/>
                </a:rPr>
                <a:t>로그인</a:t>
              </a:r>
              <a:endParaRPr lang="en-US" altLang="ko-KR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988101-6449-C34A-81FD-EDA060C0487F}"/>
                </a:ext>
              </a:extLst>
            </p:cNvPr>
            <p:cNvSpPr/>
            <p:nvPr/>
          </p:nvSpPr>
          <p:spPr>
            <a:xfrm>
              <a:off x="6156976" y="1492249"/>
              <a:ext cx="2461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ko-KR" sz="1000" b="1" dirty="0">
                  <a:latin typeface="+mn-ea"/>
                  <a:ea typeface="+mn-ea"/>
                </a:rPr>
                <a:t>X</a:t>
              </a:r>
            </a:p>
          </p:txBody>
        </p:sp>
        <p:cxnSp>
          <p:nvCxnSpPr>
            <p:cNvPr id="18" name="직선 연결선 126">
              <a:extLst>
                <a:ext uri="{FF2B5EF4-FFF2-40B4-BE49-F238E27FC236}">
                  <a16:creationId xmlns:a16="http://schemas.microsoft.com/office/drawing/2014/main" id="{91E48A2A-9287-7C44-9F37-B98D96A1AD35}"/>
                </a:ext>
              </a:extLst>
            </p:cNvPr>
            <p:cNvCxnSpPr/>
            <p:nvPr/>
          </p:nvCxnSpPr>
          <p:spPr>
            <a:xfrm>
              <a:off x="2988882" y="1906526"/>
              <a:ext cx="34920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28ED766-8E95-9F4B-BDF5-68FF9BA2A6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37597" y="2239166"/>
              <a:ext cx="3183427" cy="361449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이메일 형태로 입력해주세요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2E993A9-E466-6749-83EA-A1FBEEA2EE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37598" y="2933945"/>
              <a:ext cx="3183426" cy="361449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 영문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/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숫자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/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특수문자 조합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8~16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</a:rPr>
                <a:t>자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431E1C1-AF15-BC4C-AD3B-BC43D56560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53579" y="3543533"/>
              <a:ext cx="1217431" cy="234684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ko-KR" altLang="en-US" sz="900" dirty="0">
                  <a:latin typeface="Trebuchet MS" pitchFamily="34" charset="0"/>
                </a:rPr>
                <a:t>로그인 상태 유지</a:t>
              </a:r>
              <a:endParaRPr lang="en-US" altLang="ko-KR" sz="900" dirty="0">
                <a:latin typeface="Trebuchet MS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EECC039-5619-B340-9F2D-0DD801099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598" y="3530588"/>
              <a:ext cx="215981" cy="2160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/>
              <a:endParaRPr lang="en-US" altLang="ko-KR" sz="1000" i="1" dirty="0">
                <a:latin typeface="Trebuchet MS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46F1F74-12A2-B343-9EDE-300E134ED4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983" y="2596646"/>
              <a:ext cx="1316831" cy="25987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ko-KR" altLang="en-US" sz="800" dirty="0">
                  <a:solidFill>
                    <a:srgbClr val="FF0000"/>
                  </a:solidFill>
                  <a:latin typeface="Trebuchet MS" pitchFamily="34" charset="0"/>
                </a:rPr>
                <a:t>필수 입력 항목입니다</a:t>
              </a:r>
              <a:r>
                <a:rPr lang="en-US" altLang="ko-KR" sz="800" dirty="0">
                  <a:solidFill>
                    <a:srgbClr val="FF0000"/>
                  </a:solidFill>
                  <a:latin typeface="Trebuchet MS" pitchFamily="34" charset="0"/>
                </a:rPr>
                <a:t>.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B526662-3718-A64A-9350-AD3C5F53C8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983" y="3293985"/>
              <a:ext cx="1316831" cy="25987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ko-KR" altLang="en-US" sz="800" dirty="0">
                  <a:solidFill>
                    <a:srgbClr val="FF0000"/>
                  </a:solidFill>
                  <a:latin typeface="Trebuchet MS" pitchFamily="34" charset="0"/>
                </a:rPr>
                <a:t>필수 입력 항목입니다</a:t>
              </a:r>
              <a:r>
                <a:rPr lang="en-US" altLang="ko-KR" sz="800" dirty="0">
                  <a:solidFill>
                    <a:srgbClr val="FF0000"/>
                  </a:solidFill>
                  <a:latin typeface="Trebuchet MS" pitchFamily="34" charset="0"/>
                </a:rPr>
                <a:t>.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E573697-CA43-AA4F-9417-C13AFB3C43B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06710" y="3543533"/>
              <a:ext cx="1217431" cy="234684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 eaLnBrk="0" latinLnBrk="0" hangingPunct="0"/>
              <a:r>
                <a:rPr lang="ko-KR" altLang="en-US" sz="900" dirty="0">
                  <a:latin typeface="Trebuchet MS" pitchFamily="34" charset="0"/>
                </a:rPr>
                <a:t>아이디</a:t>
              </a:r>
              <a:r>
                <a:rPr lang="en-US" altLang="ko-KR" sz="900" dirty="0">
                  <a:latin typeface="Trebuchet MS" pitchFamily="34" charset="0"/>
                </a:rPr>
                <a:t>/</a:t>
              </a:r>
              <a:r>
                <a:rPr lang="ko-KR" altLang="en-US" sz="900" dirty="0">
                  <a:latin typeface="Trebuchet MS" pitchFamily="34" charset="0"/>
                </a:rPr>
                <a:t>비밀번호 찾기</a:t>
              </a:r>
              <a:endParaRPr lang="en-US" altLang="ko-KR" sz="900" dirty="0">
                <a:latin typeface="Trebuchet MS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1DFC0E6-1625-8E4F-80EA-049CB4B634A4}"/>
                </a:ext>
              </a:extLst>
            </p:cNvPr>
            <p:cNvSpPr/>
            <p:nvPr/>
          </p:nvSpPr>
          <p:spPr>
            <a:xfrm>
              <a:off x="3137596" y="4061689"/>
              <a:ext cx="3183427" cy="3124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로그인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AB5790A-3B3D-9445-B45C-AA397E5048C4}"/>
                </a:ext>
              </a:extLst>
            </p:cNvPr>
            <p:cNvSpPr/>
            <p:nvPr/>
          </p:nvSpPr>
          <p:spPr>
            <a:xfrm>
              <a:off x="3137596" y="4413538"/>
              <a:ext cx="3183427" cy="3124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카카오 계정으로 로그인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2AD5EE0-3D08-B247-A526-36E6ECCE79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37596" y="4784937"/>
              <a:ext cx="1217431" cy="234684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r>
                <a:rPr lang="ko-KR" altLang="en-US" sz="900" dirty="0">
                  <a:latin typeface="Trebuchet MS" pitchFamily="34" charset="0"/>
                </a:rPr>
                <a:t>회원가입</a:t>
              </a:r>
              <a:endParaRPr lang="en-US" altLang="ko-KR" sz="900" dirty="0">
                <a:latin typeface="Trebuchet MS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EA93AC1-1334-FD48-8D0D-3CC52658BA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11286" y="4784937"/>
              <a:ext cx="1217431" cy="234684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 eaLnBrk="0" latinLnBrk="0" hangingPunct="0"/>
              <a:r>
                <a:rPr lang="ko-KR" altLang="en-US" sz="900" dirty="0">
                  <a:latin typeface="Trebuchet MS" pitchFamily="34" charset="0"/>
                </a:rPr>
                <a:t>비회원 주문조회</a:t>
              </a:r>
              <a:endParaRPr lang="en-US" altLang="ko-KR" sz="900" dirty="0">
                <a:latin typeface="Trebuchet MS" pitchFamily="34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A33409-BD09-3546-BA36-96AAF38FE86C}"/>
                </a:ext>
              </a:extLst>
            </p:cNvPr>
            <p:cNvSpPr/>
            <p:nvPr/>
          </p:nvSpPr>
          <p:spPr>
            <a:xfrm>
              <a:off x="3082580" y="4995315"/>
              <a:ext cx="33204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solidFill>
                    <a:srgbClr val="FF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지금 회원으로 가입하시고</a:t>
              </a:r>
              <a:r>
                <a:rPr lang="en-US" altLang="ko-KR" sz="900" dirty="0">
                  <a:solidFill>
                    <a:srgbClr val="FF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, </a:t>
              </a:r>
              <a:r>
                <a:rPr lang="ko-KR" altLang="en-US" sz="900" dirty="0">
                  <a:solidFill>
                    <a:srgbClr val="FF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특별한 멤버십 혜택과 </a:t>
              </a:r>
            </a:p>
            <a:p>
              <a:r>
                <a:rPr lang="ko-KR" altLang="en-US" sz="900" dirty="0">
                  <a:solidFill>
                    <a:srgbClr val="FF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다양한 회원 전용 상품을 만나보세요</a:t>
              </a:r>
              <a:r>
                <a:rPr lang="en-US" altLang="ko-KR" sz="900" dirty="0">
                  <a:solidFill>
                    <a:srgbClr val="FF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.</a:t>
              </a:r>
              <a:endParaRPr lang="ko-KR" altLang="en-US" sz="90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E65DCEC1-B2E5-284D-936E-01F8D6D2CE05}"/>
              </a:ext>
            </a:extLst>
          </p:cNvPr>
          <p:cNvSpPr/>
          <p:nvPr/>
        </p:nvSpPr>
        <p:spPr bwMode="auto">
          <a:xfrm>
            <a:off x="3008831" y="223025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6164200-34D6-CA46-B373-BE6F367FA5C8}"/>
              </a:ext>
            </a:extLst>
          </p:cNvPr>
          <p:cNvSpPr/>
          <p:nvPr/>
        </p:nvSpPr>
        <p:spPr bwMode="auto">
          <a:xfrm>
            <a:off x="3014607" y="293394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D3D4043-8602-0743-973E-17C936585C4E}"/>
              </a:ext>
            </a:extLst>
          </p:cNvPr>
          <p:cNvSpPr/>
          <p:nvPr/>
        </p:nvSpPr>
        <p:spPr bwMode="auto">
          <a:xfrm>
            <a:off x="3005312" y="348900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0254449-E8E2-9442-B57D-DD008C3E914F}"/>
              </a:ext>
            </a:extLst>
          </p:cNvPr>
          <p:cNvSpPr/>
          <p:nvPr/>
        </p:nvSpPr>
        <p:spPr bwMode="auto">
          <a:xfrm>
            <a:off x="4972164" y="349156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F8B840-515B-7D4C-88BC-81752FF91EAD}"/>
              </a:ext>
            </a:extLst>
          </p:cNvPr>
          <p:cNvSpPr/>
          <p:nvPr/>
        </p:nvSpPr>
        <p:spPr bwMode="auto">
          <a:xfrm>
            <a:off x="3014897" y="402027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EDFBB24-3C03-7D4B-A863-9CA3CD0C8CB5}"/>
              </a:ext>
            </a:extLst>
          </p:cNvPr>
          <p:cNvSpPr/>
          <p:nvPr/>
        </p:nvSpPr>
        <p:spPr bwMode="auto">
          <a:xfrm>
            <a:off x="3016749" y="441232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79F4649-B877-D044-B9F7-914395872C34}"/>
              </a:ext>
            </a:extLst>
          </p:cNvPr>
          <p:cNvSpPr/>
          <p:nvPr/>
        </p:nvSpPr>
        <p:spPr bwMode="auto">
          <a:xfrm>
            <a:off x="3016749" y="482983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7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5417FC0-0CCF-F545-929F-7F8A1C9648C8}"/>
              </a:ext>
            </a:extLst>
          </p:cNvPr>
          <p:cNvSpPr/>
          <p:nvPr/>
        </p:nvSpPr>
        <p:spPr bwMode="auto">
          <a:xfrm>
            <a:off x="5285910" y="482896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8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49" name="Group 90">
            <a:extLst>
              <a:ext uri="{FF2B5EF4-FFF2-40B4-BE49-F238E27FC236}">
                <a16:creationId xmlns:a16="http://schemas.microsoft.com/office/drawing/2014/main" id="{9D6D91B1-8E14-7847-AE53-2B56939AE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2952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graphicFrame>
        <p:nvGraphicFramePr>
          <p:cNvPr id="50" name="Group 90">
            <a:extLst>
              <a:ext uri="{FF2B5EF4-FFF2-40B4-BE49-F238E27FC236}">
                <a16:creationId xmlns:a16="http://schemas.microsoft.com/office/drawing/2014/main" id="{BB8CF58D-E663-B94F-9419-79AC92A40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34061"/>
              </p:ext>
            </p:extLst>
          </p:nvPr>
        </p:nvGraphicFramePr>
        <p:xfrm>
          <a:off x="1060772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5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로그인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카카오톡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 최초 연결 시 </a:t>
            </a: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완료화면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18223"/>
              </p:ext>
            </p:extLst>
          </p:nvPr>
        </p:nvGraphicFramePr>
        <p:xfrm>
          <a:off x="9269501" y="558055"/>
          <a:ext cx="2676438" cy="245870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회원가입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로그인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로그인 후 메인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로그인 상태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38006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22737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10869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9930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7925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067439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523151"/>
                  </a:ext>
                </a:extLst>
              </a:tr>
            </a:tbl>
          </a:graphicData>
        </a:graphic>
      </p:graphicFrame>
      <p:graphicFrame>
        <p:nvGraphicFramePr>
          <p:cNvPr id="49" name="Group 90">
            <a:extLst>
              <a:ext uri="{FF2B5EF4-FFF2-40B4-BE49-F238E27FC236}">
                <a16:creationId xmlns:a16="http://schemas.microsoft.com/office/drawing/2014/main" id="{9D6D91B1-8E14-7847-AE53-2B56939AE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01321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166567-5922-BD4A-8C96-BCA9D1E3DEB0}"/>
              </a:ext>
            </a:extLst>
          </p:cNvPr>
          <p:cNvSpPr txBox="1"/>
          <p:nvPr/>
        </p:nvSpPr>
        <p:spPr>
          <a:xfrm>
            <a:off x="2448686" y="2528186"/>
            <a:ext cx="4507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카카오톡</a:t>
            </a:r>
            <a:r>
              <a:rPr lang="ko-KR" altLang="en-US" sz="1000" dirty="0"/>
              <a:t> 계정 인증이 완료되었습니다</a:t>
            </a:r>
            <a:r>
              <a:rPr lang="en-US" altLang="ko-KR" sz="1000" dirty="0"/>
              <a:t>.</a:t>
            </a:r>
          </a:p>
          <a:p>
            <a:pPr algn="ctr"/>
            <a:endParaRPr kumimoji="1" lang="en-US" altLang="ko-KR" sz="1000" dirty="0"/>
          </a:p>
          <a:p>
            <a:pPr algn="ctr"/>
            <a:r>
              <a:rPr kumimoji="1" lang="ko-KR" altLang="en-US" sz="1000" dirty="0" err="1"/>
              <a:t>컨버스</a:t>
            </a:r>
            <a:r>
              <a:rPr kumimoji="1" lang="ko-KR" altLang="en-US" sz="1000" dirty="0"/>
              <a:t> 공식 온라인 스토어 </a:t>
            </a:r>
            <a:r>
              <a:rPr kumimoji="1" lang="en-US" altLang="ko-KR" sz="1000" dirty="0"/>
              <a:t>ID </a:t>
            </a:r>
            <a:r>
              <a:rPr kumimoji="1" lang="ko-KR" altLang="en-US" sz="1000" dirty="0"/>
              <a:t>가 있는 경우</a:t>
            </a:r>
            <a:endParaRPr kumimoji="1" lang="en-US" altLang="ko-KR" sz="1000" dirty="0"/>
          </a:p>
          <a:p>
            <a:pPr algn="ctr"/>
            <a:r>
              <a:rPr lang="ko-KR" altLang="en-US" sz="1000" dirty="0"/>
              <a:t>가입된 </a:t>
            </a:r>
            <a:r>
              <a:rPr lang="en-US" altLang="ko-KR" sz="1000" dirty="0"/>
              <a:t>ID </a:t>
            </a:r>
            <a:r>
              <a:rPr lang="ko-KR" altLang="en-US" sz="1000" dirty="0"/>
              <a:t>로 로그인 하시면 인증 받은 </a:t>
            </a:r>
            <a:r>
              <a:rPr lang="ko-KR" altLang="en-US" sz="1000" dirty="0" err="1"/>
              <a:t>카카오톡</a:t>
            </a:r>
            <a:r>
              <a:rPr lang="ko-KR" altLang="en-US" sz="1000" dirty="0"/>
              <a:t> 계정으로 자동 연결됩니다</a:t>
            </a:r>
            <a:r>
              <a:rPr lang="en-US" altLang="ko-KR" sz="1000" dirty="0"/>
              <a:t>.</a:t>
            </a:r>
          </a:p>
          <a:p>
            <a:pPr algn="ctr"/>
            <a:r>
              <a:rPr kumimoji="1" lang="en-US" altLang="ko-KR" sz="1000" dirty="0"/>
              <a:t>(</a:t>
            </a:r>
            <a:r>
              <a:rPr kumimoji="1" lang="ko-KR" altLang="en-US" sz="1000" dirty="0"/>
              <a:t>연결된 후에는 </a:t>
            </a:r>
            <a:r>
              <a:rPr kumimoji="1" lang="ko-KR" altLang="en-US" sz="1000" dirty="0" err="1"/>
              <a:t>카카오톡</a:t>
            </a:r>
            <a:r>
              <a:rPr kumimoji="1" lang="ko-KR" altLang="en-US" sz="1000" dirty="0"/>
              <a:t> 계정으로 로그인 가능합니다</a:t>
            </a:r>
            <a:r>
              <a:rPr kumimoji="1" lang="en-US" altLang="ko-KR" sz="1000" dirty="0"/>
              <a:t>.)</a:t>
            </a:r>
          </a:p>
          <a:p>
            <a:pPr algn="ctr"/>
            <a:r>
              <a:rPr lang="ko-KR" altLang="en-US" sz="1000" dirty="0" err="1"/>
              <a:t>컨버스</a:t>
            </a:r>
            <a:r>
              <a:rPr lang="ko-KR" altLang="en-US" sz="1000" dirty="0"/>
              <a:t> 공식 온라인 스토어 </a:t>
            </a:r>
            <a:r>
              <a:rPr lang="en-US" altLang="ko-KR" sz="1000" dirty="0"/>
              <a:t>ID </a:t>
            </a:r>
            <a:r>
              <a:rPr lang="ko-KR" altLang="en-US" sz="1000" dirty="0"/>
              <a:t>가 없는 경우</a:t>
            </a:r>
            <a:r>
              <a:rPr lang="en-US" altLang="ko-KR" sz="1000" dirty="0"/>
              <a:t>,</a:t>
            </a:r>
            <a:r>
              <a:rPr lang="ko-KR" altLang="en-US" sz="1000" dirty="0"/>
              <a:t> 신규 회원 가입 해주세요</a:t>
            </a:r>
            <a:r>
              <a:rPr lang="en-US" altLang="ko-KR" sz="1000" dirty="0"/>
              <a:t>.</a:t>
            </a:r>
            <a:endParaRPr kumimoji="1"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CC94E8-D79B-FD45-9DBD-841468759A74}"/>
              </a:ext>
            </a:extLst>
          </p:cNvPr>
          <p:cNvSpPr/>
          <p:nvPr/>
        </p:nvSpPr>
        <p:spPr>
          <a:xfrm>
            <a:off x="2180565" y="3976483"/>
            <a:ext cx="2444974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회원가입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D4A8FF-EAD2-234F-90AD-B32C1F128E68}"/>
              </a:ext>
            </a:extLst>
          </p:cNvPr>
          <p:cNvSpPr/>
          <p:nvPr/>
        </p:nvSpPr>
        <p:spPr>
          <a:xfrm>
            <a:off x="4798205" y="3976483"/>
            <a:ext cx="2444974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0C324-C497-E44D-A0C2-A921CFC07528}"/>
              </a:ext>
            </a:extLst>
          </p:cNvPr>
          <p:cNvSpPr txBox="1"/>
          <p:nvPr/>
        </p:nvSpPr>
        <p:spPr>
          <a:xfrm>
            <a:off x="7941205" y="5031772"/>
            <a:ext cx="4142368" cy="86177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SNS </a:t>
            </a:r>
            <a:r>
              <a:rPr lang="ko-KR" altLang="en-US" sz="1000" dirty="0"/>
              <a:t>계정 인증에 오류가 발생하였습니다</a:t>
            </a:r>
            <a:r>
              <a:rPr lang="en-US" altLang="ko-KR" sz="1000" dirty="0"/>
              <a:t>.</a:t>
            </a:r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잠시 후 재시도를 부탁드리며</a:t>
            </a:r>
            <a:r>
              <a:rPr lang="en-US" altLang="ko-KR" sz="1000" dirty="0"/>
              <a:t>, </a:t>
            </a:r>
            <a:r>
              <a:rPr lang="ko-KR" altLang="en-US" sz="1000" dirty="0"/>
              <a:t>지속적으로 해당 현상이 발생될 경우</a:t>
            </a:r>
            <a:r>
              <a:rPr lang="en-US" altLang="ko-KR" sz="1000" dirty="0"/>
              <a:t> </a:t>
            </a:r>
            <a:r>
              <a:rPr lang="ko-KR" altLang="en-US" sz="1000" dirty="0"/>
              <a:t>고객센터로 연락 주시기 바랍니다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C34D6CE-E41E-A64D-8D3A-389CB7D050F3}"/>
              </a:ext>
            </a:extLst>
          </p:cNvPr>
          <p:cNvSpPr/>
          <p:nvPr/>
        </p:nvSpPr>
        <p:spPr bwMode="auto">
          <a:xfrm>
            <a:off x="2102372" y="389829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DAAABC1-4DC0-AC44-8CC5-50DBB10F5171}"/>
              </a:ext>
            </a:extLst>
          </p:cNvPr>
          <p:cNvSpPr/>
          <p:nvPr/>
        </p:nvSpPr>
        <p:spPr bwMode="auto">
          <a:xfrm>
            <a:off x="4726653" y="389829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41608-8BD5-A44B-AF2B-592895143846}"/>
              </a:ext>
            </a:extLst>
          </p:cNvPr>
          <p:cNvSpPr txBox="1"/>
          <p:nvPr/>
        </p:nvSpPr>
        <p:spPr>
          <a:xfrm>
            <a:off x="9281832" y="4720258"/>
            <a:ext cx="180850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b="1" i="1" dirty="0">
                <a:solidFill>
                  <a:srgbClr val="00B0F0"/>
                </a:solidFill>
              </a:rPr>
              <a:t>SNS </a:t>
            </a:r>
            <a:r>
              <a:rPr kumimoji="1" lang="ko-KR" altLang="en-US" sz="1000" b="1" i="1" dirty="0">
                <a:solidFill>
                  <a:srgbClr val="00B0F0"/>
                </a:solidFill>
              </a:rPr>
              <a:t>계정 인증 오류 시 내용</a:t>
            </a:r>
          </a:p>
        </p:txBody>
      </p:sp>
    </p:spTree>
    <p:extLst>
      <p:ext uri="{BB962C8B-B14F-4D97-AF65-F5344CB8AC3E}">
        <p14:creationId xmlns:p14="http://schemas.microsoft.com/office/powerpoint/2010/main" val="412560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아이디 찾기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아이디 찾기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80651"/>
              </p:ext>
            </p:extLst>
          </p:nvPr>
        </p:nvGraphicFramePr>
        <p:xfrm>
          <a:off x="9269501" y="558055"/>
          <a:ext cx="2676438" cy="195797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카카오 로그인 체크 화면이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Input box 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입력가능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572921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Input box 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전화번호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입력가능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전화번호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‘-’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없이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297678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 재설정 결과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795065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로그인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로그인 페이지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51471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65CE3E-A56F-4445-83D9-95C125ED5F1E}"/>
              </a:ext>
            </a:extLst>
          </p:cNvPr>
          <p:cNvSpPr>
            <a:spLocks/>
          </p:cNvSpPr>
          <p:nvPr/>
        </p:nvSpPr>
        <p:spPr bwMode="auto">
          <a:xfrm>
            <a:off x="2932643" y="2290651"/>
            <a:ext cx="3483302" cy="5982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카카오 계정을 연동하시면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아이디</a:t>
            </a:r>
            <a:r>
              <a:rPr lang="en-US" altLang="ko-KR" sz="1000" dirty="0">
                <a:latin typeface="Trebuchet MS" pitchFamily="34" charset="0"/>
              </a:rPr>
              <a:t>,</a:t>
            </a:r>
            <a:r>
              <a:rPr lang="ko-KR" altLang="en-US" sz="1000" dirty="0">
                <a:latin typeface="Trebuchet MS" pitchFamily="34" charset="0"/>
              </a:rPr>
              <a:t> 비밀번호를 찾을 필요 없이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컨버스</a:t>
            </a:r>
            <a:r>
              <a:rPr lang="ko-KR" altLang="en-US" sz="1000" dirty="0">
                <a:latin typeface="Trebuchet MS" pitchFamily="34" charset="0"/>
              </a:rPr>
              <a:t> 공식 온라인 스토어를 이용하실 수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1CF811-D1DB-064A-8888-D11C411278BB}"/>
              </a:ext>
            </a:extLst>
          </p:cNvPr>
          <p:cNvSpPr/>
          <p:nvPr/>
        </p:nvSpPr>
        <p:spPr>
          <a:xfrm>
            <a:off x="3064124" y="2910446"/>
            <a:ext cx="3183427" cy="3124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카카오 계정 로그인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0A6521-68B1-A74A-8AF8-A0FEE539F5B8}"/>
              </a:ext>
            </a:extLst>
          </p:cNvPr>
          <p:cNvSpPr>
            <a:spLocks noChangeAspect="1"/>
          </p:cNvSpPr>
          <p:nvPr/>
        </p:nvSpPr>
        <p:spPr bwMode="auto">
          <a:xfrm>
            <a:off x="3064123" y="3494837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이름을 입력하세요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A77B2-BD79-534F-89E7-F8F8F8C76122}"/>
              </a:ext>
            </a:extLst>
          </p:cNvPr>
          <p:cNvSpPr>
            <a:spLocks noChangeAspect="1"/>
          </p:cNvSpPr>
          <p:nvPr/>
        </p:nvSpPr>
        <p:spPr bwMode="auto">
          <a:xfrm>
            <a:off x="3064123" y="3879050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E50B2B-6686-224D-8FE0-7B0C5E71CFEA}"/>
              </a:ext>
            </a:extLst>
          </p:cNvPr>
          <p:cNvSpPr/>
          <p:nvPr/>
        </p:nvSpPr>
        <p:spPr>
          <a:xfrm>
            <a:off x="3064124" y="5080200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다음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0D85A9-122F-4344-8A27-FCCDDB1F6FF6}"/>
              </a:ext>
            </a:extLst>
          </p:cNvPr>
          <p:cNvSpPr>
            <a:spLocks/>
          </p:cNvSpPr>
          <p:nvPr/>
        </p:nvSpPr>
        <p:spPr bwMode="auto">
          <a:xfrm>
            <a:off x="3064123" y="5481871"/>
            <a:ext cx="3183427" cy="28738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로그인으로</a:t>
            </a:r>
            <a:r>
              <a:rPr lang="ko-KR" altLang="en-US" sz="1000" dirty="0">
                <a:latin typeface="Trebuchet MS" pitchFamily="34" charset="0"/>
              </a:rPr>
              <a:t> 돌아가기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7C3202-66E6-984F-B1FB-9C5EA975F452}"/>
              </a:ext>
            </a:extLst>
          </p:cNvPr>
          <p:cNvSpPr/>
          <p:nvPr/>
        </p:nvSpPr>
        <p:spPr bwMode="auto">
          <a:xfrm>
            <a:off x="2932643" y="284864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615DCE-3CA5-8E46-B45D-F4E61ADD4FC1}"/>
              </a:ext>
            </a:extLst>
          </p:cNvPr>
          <p:cNvSpPr/>
          <p:nvPr/>
        </p:nvSpPr>
        <p:spPr bwMode="auto">
          <a:xfrm>
            <a:off x="2937336" y="346069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657A10-3BB8-944B-84DA-EA99565F8CE7}"/>
              </a:ext>
            </a:extLst>
          </p:cNvPr>
          <p:cNvSpPr/>
          <p:nvPr/>
        </p:nvSpPr>
        <p:spPr bwMode="auto">
          <a:xfrm>
            <a:off x="2930570" y="502912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8BC48DA-C639-0046-A493-52E696D0E3DE}"/>
              </a:ext>
            </a:extLst>
          </p:cNvPr>
          <p:cNvSpPr/>
          <p:nvPr/>
        </p:nvSpPr>
        <p:spPr bwMode="auto">
          <a:xfrm>
            <a:off x="3845750" y="548187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37923-A773-6C4F-BDE5-6130759825B1}"/>
              </a:ext>
            </a:extLst>
          </p:cNvPr>
          <p:cNvSpPr/>
          <p:nvPr/>
        </p:nvSpPr>
        <p:spPr>
          <a:xfrm>
            <a:off x="3093723" y="1653882"/>
            <a:ext cx="1562118" cy="3124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아이디 찾기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435BF3-5DA0-C046-9A62-B51BB4880666}"/>
              </a:ext>
            </a:extLst>
          </p:cNvPr>
          <p:cNvSpPr/>
          <p:nvPr/>
        </p:nvSpPr>
        <p:spPr>
          <a:xfrm>
            <a:off x="4655841" y="1653882"/>
            <a:ext cx="1591709" cy="3124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비밀번호 재설정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D465F45-BF1C-9B46-A094-4F354F7F8CCA}"/>
              </a:ext>
            </a:extLst>
          </p:cNvPr>
          <p:cNvCxnSpPr/>
          <p:nvPr/>
        </p:nvCxnSpPr>
        <p:spPr>
          <a:xfrm>
            <a:off x="3086956" y="2033845"/>
            <a:ext cx="1478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87345-6B87-F445-A098-BCDE63361707}"/>
              </a:ext>
            </a:extLst>
          </p:cNvPr>
          <p:cNvSpPr>
            <a:spLocks noChangeAspect="1"/>
          </p:cNvSpPr>
          <p:nvPr/>
        </p:nvSpPr>
        <p:spPr bwMode="auto">
          <a:xfrm>
            <a:off x="3064123" y="4255976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전화번호를 입력하세요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3E271-F302-5441-AFEF-0484C0229F9D}"/>
              </a:ext>
            </a:extLst>
          </p:cNvPr>
          <p:cNvSpPr>
            <a:spLocks noChangeAspect="1"/>
          </p:cNvSpPr>
          <p:nvPr/>
        </p:nvSpPr>
        <p:spPr bwMode="auto">
          <a:xfrm>
            <a:off x="3064123" y="4640189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C2D5CB6-4D59-B243-87E4-151063E10FA4}"/>
              </a:ext>
            </a:extLst>
          </p:cNvPr>
          <p:cNvSpPr/>
          <p:nvPr/>
        </p:nvSpPr>
        <p:spPr bwMode="auto">
          <a:xfrm>
            <a:off x="2937336" y="424086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23" name="Group 90">
            <a:extLst>
              <a:ext uri="{FF2B5EF4-FFF2-40B4-BE49-F238E27FC236}">
                <a16:creationId xmlns:a16="http://schemas.microsoft.com/office/drawing/2014/main" id="{0EA01514-0085-D245-9981-686854595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04558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B8D6D61-408F-3144-B7F1-496542FE5353}"/>
              </a:ext>
            </a:extLst>
          </p:cNvPr>
          <p:cNvSpPr txBox="1"/>
          <p:nvPr/>
        </p:nvSpPr>
        <p:spPr>
          <a:xfrm>
            <a:off x="9269501" y="557013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[</a:t>
            </a:r>
            <a:r>
              <a:rPr lang="ko-KR" altLang="en-US" sz="1200" dirty="0">
                <a:solidFill>
                  <a:srgbClr val="00B0F0"/>
                </a:solidFill>
              </a:rPr>
              <a:t>아이디 찾기 시 필수 정보</a:t>
            </a:r>
            <a:r>
              <a:rPr lang="en-US" altLang="ko-KR" sz="1200" dirty="0">
                <a:solidFill>
                  <a:srgbClr val="00B0F0"/>
                </a:solidFill>
              </a:rPr>
              <a:t>]</a:t>
            </a:r>
          </a:p>
          <a:p>
            <a:r>
              <a:rPr lang="ko-KR" altLang="en-US" sz="1200" dirty="0">
                <a:solidFill>
                  <a:srgbClr val="00B0F0"/>
                </a:solidFill>
              </a:rPr>
              <a:t>이름</a:t>
            </a:r>
            <a:r>
              <a:rPr lang="en-US" altLang="ko-KR" sz="1200" dirty="0">
                <a:solidFill>
                  <a:srgbClr val="00B0F0"/>
                </a:solidFill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</a:rPr>
              <a:t>전화번호 필요</a:t>
            </a:r>
            <a:endParaRPr lang="en-US" altLang="ko-KR" sz="1200" dirty="0">
              <a:solidFill>
                <a:srgbClr val="00B0F0"/>
              </a:solidFill>
            </a:endParaRPr>
          </a:p>
          <a:p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특정 전화번호를 사용하던 고객이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kumimoji="1" lang="ko-KR" altLang="en-US" sz="1200" dirty="0">
                <a:solidFill>
                  <a:srgbClr val="00B0F0"/>
                </a:solidFill>
              </a:rPr>
              <a:t>전화번호를 바꿀 경우 </a:t>
            </a:r>
            <a:r>
              <a:rPr lang="ko-KR" altLang="en-US" sz="1200" dirty="0">
                <a:solidFill>
                  <a:srgbClr val="00B0F0"/>
                </a:solidFill>
              </a:rPr>
              <a:t>존재</a:t>
            </a:r>
            <a:endParaRPr kumimoji="1" lang="ko-KR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5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아이디 찾기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아이디 찾기 결과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69605"/>
              </p:ext>
            </p:extLst>
          </p:nvPr>
        </p:nvGraphicFramePr>
        <p:xfrm>
          <a:off x="9269501" y="558055"/>
          <a:ext cx="2676438" cy="166768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LI_040300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형식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아이디 뒤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자리 * 처리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이름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두번째 글자 * 처리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가입일자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로그인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564143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비밀번호 변경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636343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이전 화면으로 이동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4098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F3BDAA-BB45-2C44-9C4D-74BAB4E8506B}"/>
              </a:ext>
            </a:extLst>
          </p:cNvPr>
          <p:cNvSpPr/>
          <p:nvPr/>
        </p:nvSpPr>
        <p:spPr>
          <a:xfrm>
            <a:off x="3326558" y="1718810"/>
            <a:ext cx="2695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아이디 찾기 결과</a:t>
            </a:r>
            <a:endParaRPr lang="en-US" altLang="ko-KR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65CE3E-A56F-4445-83D9-95C125ED5F1E}"/>
              </a:ext>
            </a:extLst>
          </p:cNvPr>
          <p:cNvSpPr>
            <a:spLocks/>
          </p:cNvSpPr>
          <p:nvPr/>
        </p:nvSpPr>
        <p:spPr bwMode="auto">
          <a:xfrm>
            <a:off x="2932643" y="2406909"/>
            <a:ext cx="3483302" cy="24599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입력하신 정보에 따른 계정들입니다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0D85A9-122F-4344-8A27-FCCDDB1F6FF6}"/>
              </a:ext>
            </a:extLst>
          </p:cNvPr>
          <p:cNvSpPr>
            <a:spLocks/>
          </p:cNvSpPr>
          <p:nvPr/>
        </p:nvSpPr>
        <p:spPr bwMode="auto">
          <a:xfrm>
            <a:off x="3653556" y="3075001"/>
            <a:ext cx="2131777" cy="52799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아이디 </a:t>
            </a:r>
            <a:r>
              <a:rPr lang="en-US" altLang="ko-KR" sz="1000" dirty="0">
                <a:latin typeface="Trebuchet MS" pitchFamily="34" charset="0"/>
              </a:rPr>
              <a:t>:</a:t>
            </a:r>
            <a:r>
              <a:rPr lang="ko-KR" altLang="en-US" sz="1000" dirty="0">
                <a:latin typeface="Trebuchet MS" pitchFamily="34" charset="0"/>
              </a:rPr>
              <a:t> </a:t>
            </a:r>
            <a:r>
              <a:rPr lang="en-US" altLang="ko-KR" sz="1000" dirty="0" err="1">
                <a:latin typeface="Trebuchet MS" pitchFamily="34" charset="0"/>
              </a:rPr>
              <a:t>honggildo</a:t>
            </a:r>
            <a:r>
              <a:rPr lang="en-US" altLang="ko-KR" sz="1000" dirty="0">
                <a:latin typeface="Trebuchet MS" pitchFamily="34" charset="0"/>
              </a:rPr>
              <a:t>**@</a:t>
            </a:r>
            <a:r>
              <a:rPr lang="en-US" altLang="ko-KR" sz="1000" dirty="0" err="1">
                <a:latin typeface="Trebuchet MS" pitchFamily="34" charset="0"/>
              </a:rPr>
              <a:t>naver.com</a:t>
            </a:r>
            <a:endParaRPr lang="en-US" altLang="ko-KR" sz="1000" dirty="0">
              <a:latin typeface="Trebuchet MS" pitchFamily="34" charset="0"/>
            </a:endParaRPr>
          </a:p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2018.03.01</a:t>
            </a:r>
          </a:p>
        </p:txBody>
      </p:sp>
      <p:cxnSp>
        <p:nvCxnSpPr>
          <p:cNvPr id="14" name="직선 연결선 126">
            <a:extLst>
              <a:ext uri="{FF2B5EF4-FFF2-40B4-BE49-F238E27FC236}">
                <a16:creationId xmlns:a16="http://schemas.microsoft.com/office/drawing/2014/main" id="{AB913061-BBF8-1246-8AED-17E22C6F53A2}"/>
              </a:ext>
            </a:extLst>
          </p:cNvPr>
          <p:cNvCxnSpPr/>
          <p:nvPr/>
        </p:nvCxnSpPr>
        <p:spPr>
          <a:xfrm>
            <a:off x="2923945" y="2888941"/>
            <a:ext cx="349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26">
            <a:extLst>
              <a:ext uri="{FF2B5EF4-FFF2-40B4-BE49-F238E27FC236}">
                <a16:creationId xmlns:a16="http://schemas.microsoft.com/office/drawing/2014/main" id="{173E249B-2C56-554C-8046-30F27695015B}"/>
              </a:ext>
            </a:extLst>
          </p:cNvPr>
          <p:cNvCxnSpPr/>
          <p:nvPr/>
        </p:nvCxnSpPr>
        <p:spPr>
          <a:xfrm>
            <a:off x="2923945" y="3699030"/>
            <a:ext cx="349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504C40-5FF8-5543-9671-F68327CE6509}"/>
              </a:ext>
            </a:extLst>
          </p:cNvPr>
          <p:cNvSpPr>
            <a:spLocks/>
          </p:cNvSpPr>
          <p:nvPr/>
        </p:nvSpPr>
        <p:spPr bwMode="auto">
          <a:xfrm>
            <a:off x="3653556" y="3891116"/>
            <a:ext cx="2131777" cy="52799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latin typeface="Trebuchet MS" pitchFamily="34" charset="0"/>
              </a:rPr>
              <a:t>아이디 </a:t>
            </a:r>
            <a:r>
              <a:rPr lang="en-US" altLang="ko-KR" sz="1000" dirty="0">
                <a:latin typeface="Trebuchet MS" pitchFamily="34" charset="0"/>
              </a:rPr>
              <a:t>:</a:t>
            </a:r>
            <a:r>
              <a:rPr lang="ko-KR" altLang="en-US" sz="1000" dirty="0">
                <a:latin typeface="Trebuchet MS" pitchFamily="34" charset="0"/>
              </a:rPr>
              <a:t> </a:t>
            </a:r>
            <a:r>
              <a:rPr lang="en-US" altLang="ko-KR" sz="1000" dirty="0" err="1">
                <a:latin typeface="Trebuchet MS" pitchFamily="34" charset="0"/>
              </a:rPr>
              <a:t>honggildo</a:t>
            </a:r>
            <a:r>
              <a:rPr lang="en-US" altLang="ko-KR" sz="1000" dirty="0">
                <a:latin typeface="Trebuchet MS" pitchFamily="34" charset="0"/>
              </a:rPr>
              <a:t>**@</a:t>
            </a:r>
            <a:r>
              <a:rPr lang="en-US" altLang="ko-KR" sz="1000" dirty="0" err="1">
                <a:latin typeface="Trebuchet MS" pitchFamily="34" charset="0"/>
              </a:rPr>
              <a:t>naver.com</a:t>
            </a:r>
            <a:endParaRPr lang="en-US" altLang="ko-KR" sz="1000" dirty="0">
              <a:latin typeface="Trebuchet MS" pitchFamily="34" charset="0"/>
            </a:endParaRPr>
          </a:p>
          <a:p>
            <a:pPr eaLnBrk="0" latinLnBrk="0" hangingPunct="0"/>
            <a:r>
              <a:rPr lang="en-US" altLang="ko-KR" sz="1000" dirty="0">
                <a:latin typeface="Trebuchet MS" pitchFamily="34" charset="0"/>
              </a:rPr>
              <a:t>2018.03.01</a:t>
            </a:r>
          </a:p>
        </p:txBody>
      </p:sp>
      <p:cxnSp>
        <p:nvCxnSpPr>
          <p:cNvPr id="19" name="직선 연결선 126">
            <a:extLst>
              <a:ext uri="{FF2B5EF4-FFF2-40B4-BE49-F238E27FC236}">
                <a16:creationId xmlns:a16="http://schemas.microsoft.com/office/drawing/2014/main" id="{8D2BF45A-12E7-1B42-926C-911F07FFF048}"/>
              </a:ext>
            </a:extLst>
          </p:cNvPr>
          <p:cNvCxnSpPr/>
          <p:nvPr/>
        </p:nvCxnSpPr>
        <p:spPr>
          <a:xfrm>
            <a:off x="2923945" y="4515145"/>
            <a:ext cx="349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6021BA-55F0-1043-9684-C61177CBECB8}"/>
              </a:ext>
            </a:extLst>
          </p:cNvPr>
          <p:cNvSpPr>
            <a:spLocks/>
          </p:cNvSpPr>
          <p:nvPr/>
        </p:nvSpPr>
        <p:spPr bwMode="auto">
          <a:xfrm>
            <a:off x="4391647" y="5230251"/>
            <a:ext cx="556595" cy="28738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뒤로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8C3A308-18DB-D341-A55F-864930D74311}"/>
              </a:ext>
            </a:extLst>
          </p:cNvPr>
          <p:cNvSpPr/>
          <p:nvPr/>
        </p:nvSpPr>
        <p:spPr bwMode="auto">
          <a:xfrm>
            <a:off x="3485710" y="303258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57FD0B-26C6-F543-9265-EFFA38A77FAC}"/>
              </a:ext>
            </a:extLst>
          </p:cNvPr>
          <p:cNvSpPr/>
          <p:nvPr/>
        </p:nvSpPr>
        <p:spPr bwMode="auto">
          <a:xfrm>
            <a:off x="4303151" y="514482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27" name="Group 90">
            <a:extLst>
              <a:ext uri="{FF2B5EF4-FFF2-40B4-BE49-F238E27FC236}">
                <a16:creationId xmlns:a16="http://schemas.microsoft.com/office/drawing/2014/main" id="{E486466C-A70D-D646-AE56-7CB4741DC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84916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7733E1-FAB7-CB47-841F-89DF6C513108}"/>
              </a:ext>
            </a:extLst>
          </p:cNvPr>
          <p:cNvSpPr>
            <a:spLocks/>
          </p:cNvSpPr>
          <p:nvPr/>
        </p:nvSpPr>
        <p:spPr bwMode="auto">
          <a:xfrm>
            <a:off x="3371630" y="4716786"/>
            <a:ext cx="1070157" cy="287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solidFill>
                  <a:schemeClr val="bg1"/>
                </a:solidFill>
                <a:latin typeface="Trebuchet MS" pitchFamily="34" charset="0"/>
              </a:rPr>
              <a:t>로그인</a:t>
            </a:r>
            <a:endParaRPr lang="en-US" altLang="ko-KR" sz="10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CD2648-4DC4-294E-8BFB-3D746F55F8B1}"/>
              </a:ext>
            </a:extLst>
          </p:cNvPr>
          <p:cNvSpPr>
            <a:spLocks/>
          </p:cNvSpPr>
          <p:nvPr/>
        </p:nvSpPr>
        <p:spPr bwMode="auto">
          <a:xfrm>
            <a:off x="4890828" y="4716786"/>
            <a:ext cx="1070157" cy="28738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비밀번호 재설정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607D977-24C9-5C48-9A33-6A610AC6C095}"/>
              </a:ext>
            </a:extLst>
          </p:cNvPr>
          <p:cNvSpPr/>
          <p:nvPr/>
        </p:nvSpPr>
        <p:spPr bwMode="auto">
          <a:xfrm>
            <a:off x="3170172" y="463295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CE1FF99-4462-2E46-B73B-15DC60BBBFCF}"/>
              </a:ext>
            </a:extLst>
          </p:cNvPr>
          <p:cNvSpPr/>
          <p:nvPr/>
        </p:nvSpPr>
        <p:spPr bwMode="auto">
          <a:xfrm>
            <a:off x="4791856" y="463295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7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비밀번호 재설정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비밀번호 재설정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E6E120D1-FED7-A045-8D66-64333868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85296"/>
              </p:ext>
            </p:extLst>
          </p:nvPr>
        </p:nvGraphicFramePr>
        <p:xfrm>
          <a:off x="9269501" y="558055"/>
          <a:ext cx="2676438" cy="232373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LI_040200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카카오 로그인 체크 화면이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Input box 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입력가능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572921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Input box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이름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입력가능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01644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Input box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전화번호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입력가능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(’-’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없이 입력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723739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비밀번호 재설정 결과 화면으로 이동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795065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로그인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로그인 페이지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51471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65CE3E-A56F-4445-83D9-95C125ED5F1E}"/>
              </a:ext>
            </a:extLst>
          </p:cNvPr>
          <p:cNvSpPr>
            <a:spLocks/>
          </p:cNvSpPr>
          <p:nvPr/>
        </p:nvSpPr>
        <p:spPr bwMode="auto">
          <a:xfrm>
            <a:off x="2932643" y="2290651"/>
            <a:ext cx="3483302" cy="5982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카카오 계정을 연동하시면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아이디</a:t>
            </a:r>
            <a:r>
              <a:rPr lang="en-US" altLang="ko-KR" sz="1000" dirty="0">
                <a:latin typeface="Trebuchet MS" pitchFamily="34" charset="0"/>
              </a:rPr>
              <a:t>,</a:t>
            </a:r>
            <a:r>
              <a:rPr lang="ko-KR" altLang="en-US" sz="1000" dirty="0">
                <a:latin typeface="Trebuchet MS" pitchFamily="34" charset="0"/>
              </a:rPr>
              <a:t> 비밀번호를 찾을 필요 없이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컨버스</a:t>
            </a:r>
            <a:r>
              <a:rPr lang="ko-KR" altLang="en-US" sz="1000" dirty="0">
                <a:latin typeface="Trebuchet MS" pitchFamily="34" charset="0"/>
              </a:rPr>
              <a:t> 공식 온라인 스토어를 이용하실 수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1CF811-D1DB-064A-8888-D11C411278BB}"/>
              </a:ext>
            </a:extLst>
          </p:cNvPr>
          <p:cNvSpPr/>
          <p:nvPr/>
        </p:nvSpPr>
        <p:spPr>
          <a:xfrm>
            <a:off x="3064124" y="2910446"/>
            <a:ext cx="3183427" cy="3124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카카오 계정 로그인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0A6521-68B1-A74A-8AF8-A0FEE539F5B8}"/>
              </a:ext>
            </a:extLst>
          </p:cNvPr>
          <p:cNvSpPr>
            <a:spLocks noChangeAspect="1"/>
          </p:cNvSpPr>
          <p:nvPr/>
        </p:nvSpPr>
        <p:spPr bwMode="auto">
          <a:xfrm>
            <a:off x="3064123" y="3502519"/>
            <a:ext cx="3183427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아이디을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입력하세요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이메일 형식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A77B2-BD79-534F-89E7-F8F8F8C76122}"/>
              </a:ext>
            </a:extLst>
          </p:cNvPr>
          <p:cNvSpPr>
            <a:spLocks noChangeAspect="1"/>
          </p:cNvSpPr>
          <p:nvPr/>
        </p:nvSpPr>
        <p:spPr bwMode="auto">
          <a:xfrm>
            <a:off x="3064123" y="3886732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E50B2B-6686-224D-8FE0-7B0C5E71CFEA}"/>
              </a:ext>
            </a:extLst>
          </p:cNvPr>
          <p:cNvSpPr/>
          <p:nvPr/>
        </p:nvSpPr>
        <p:spPr>
          <a:xfrm>
            <a:off x="3064124" y="5640317"/>
            <a:ext cx="3183427" cy="312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다음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0D85A9-122F-4344-8A27-FCCDDB1F6FF6}"/>
              </a:ext>
            </a:extLst>
          </p:cNvPr>
          <p:cNvSpPr>
            <a:spLocks/>
          </p:cNvSpPr>
          <p:nvPr/>
        </p:nvSpPr>
        <p:spPr bwMode="auto">
          <a:xfrm>
            <a:off x="3064123" y="6041988"/>
            <a:ext cx="3183427" cy="28738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로그인으로</a:t>
            </a:r>
            <a:r>
              <a:rPr lang="ko-KR" altLang="en-US" sz="1000" dirty="0">
                <a:latin typeface="Trebuchet MS" pitchFamily="34" charset="0"/>
              </a:rPr>
              <a:t> 돌아가기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7C3202-66E6-984F-B1FB-9C5EA975F452}"/>
              </a:ext>
            </a:extLst>
          </p:cNvPr>
          <p:cNvSpPr/>
          <p:nvPr/>
        </p:nvSpPr>
        <p:spPr bwMode="auto">
          <a:xfrm>
            <a:off x="2932643" y="284864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615DCE-3CA5-8E46-B45D-F4E61ADD4FC1}"/>
              </a:ext>
            </a:extLst>
          </p:cNvPr>
          <p:cNvSpPr/>
          <p:nvPr/>
        </p:nvSpPr>
        <p:spPr bwMode="auto">
          <a:xfrm>
            <a:off x="2937336" y="346837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657A10-3BB8-944B-84DA-EA99565F8CE7}"/>
              </a:ext>
            </a:extLst>
          </p:cNvPr>
          <p:cNvSpPr/>
          <p:nvPr/>
        </p:nvSpPr>
        <p:spPr bwMode="auto">
          <a:xfrm>
            <a:off x="2930570" y="558924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8BC48DA-C639-0046-A493-52E696D0E3DE}"/>
              </a:ext>
            </a:extLst>
          </p:cNvPr>
          <p:cNvSpPr/>
          <p:nvPr/>
        </p:nvSpPr>
        <p:spPr bwMode="auto">
          <a:xfrm>
            <a:off x="3845750" y="604198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37923-A773-6C4F-BDE5-6130759825B1}"/>
              </a:ext>
            </a:extLst>
          </p:cNvPr>
          <p:cNvSpPr/>
          <p:nvPr/>
        </p:nvSpPr>
        <p:spPr>
          <a:xfrm>
            <a:off x="3093723" y="1653882"/>
            <a:ext cx="1562118" cy="3124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아이디 찾기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435BF3-5DA0-C046-9A62-B51BB4880666}"/>
              </a:ext>
            </a:extLst>
          </p:cNvPr>
          <p:cNvSpPr/>
          <p:nvPr/>
        </p:nvSpPr>
        <p:spPr>
          <a:xfrm>
            <a:off x="4655841" y="1653882"/>
            <a:ext cx="1591709" cy="3124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비밀번호 재설정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D465F45-BF1C-9B46-A094-4F354F7F8CCA}"/>
              </a:ext>
            </a:extLst>
          </p:cNvPr>
          <p:cNvCxnSpPr/>
          <p:nvPr/>
        </p:nvCxnSpPr>
        <p:spPr>
          <a:xfrm>
            <a:off x="4700845" y="2033845"/>
            <a:ext cx="1478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6AF1C7-3E7C-E94C-81D4-CA1AFE264B78}"/>
              </a:ext>
            </a:extLst>
          </p:cNvPr>
          <p:cNvSpPr>
            <a:spLocks noChangeAspect="1"/>
          </p:cNvSpPr>
          <p:nvPr/>
        </p:nvSpPr>
        <p:spPr bwMode="auto">
          <a:xfrm>
            <a:off x="3063341" y="4219526"/>
            <a:ext cx="3184209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이름을 입력하세요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B6DC82-CF98-2D45-9888-E9F34B94BE88}"/>
              </a:ext>
            </a:extLst>
          </p:cNvPr>
          <p:cNvSpPr>
            <a:spLocks noChangeAspect="1"/>
          </p:cNvSpPr>
          <p:nvPr/>
        </p:nvSpPr>
        <p:spPr bwMode="auto">
          <a:xfrm>
            <a:off x="3063341" y="4568731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331178-4F9C-C84C-B930-0DD30430A42D}"/>
              </a:ext>
            </a:extLst>
          </p:cNvPr>
          <p:cNvSpPr>
            <a:spLocks noChangeAspect="1"/>
          </p:cNvSpPr>
          <p:nvPr/>
        </p:nvSpPr>
        <p:spPr bwMode="auto">
          <a:xfrm>
            <a:off x="3063341" y="4935157"/>
            <a:ext cx="3184209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 전화번호를 입력하세요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75E56F-E468-D949-A475-456337F5EF4D}"/>
              </a:ext>
            </a:extLst>
          </p:cNvPr>
          <p:cNvSpPr>
            <a:spLocks noChangeAspect="1"/>
          </p:cNvSpPr>
          <p:nvPr/>
        </p:nvSpPr>
        <p:spPr bwMode="auto">
          <a:xfrm>
            <a:off x="3063341" y="5284362"/>
            <a:ext cx="1316831" cy="25987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8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850EBD-67FF-334A-9930-7839F020DCD1}"/>
              </a:ext>
            </a:extLst>
          </p:cNvPr>
          <p:cNvSpPr/>
          <p:nvPr/>
        </p:nvSpPr>
        <p:spPr bwMode="auto">
          <a:xfrm>
            <a:off x="2937336" y="414958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3713D3A-4333-DD48-A1C2-243E12863EEE}"/>
              </a:ext>
            </a:extLst>
          </p:cNvPr>
          <p:cNvSpPr/>
          <p:nvPr/>
        </p:nvSpPr>
        <p:spPr bwMode="auto">
          <a:xfrm>
            <a:off x="2937336" y="489654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35" name="Group 90">
            <a:extLst>
              <a:ext uri="{FF2B5EF4-FFF2-40B4-BE49-F238E27FC236}">
                <a16:creationId xmlns:a16="http://schemas.microsoft.com/office/drawing/2014/main" id="{CF5F6104-C5CE-6449-8C45-0701CA597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23078"/>
              </p:ext>
            </p:extLst>
          </p:nvPr>
        </p:nvGraphicFramePr>
        <p:xfrm>
          <a:off x="11260670" y="173148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graphicFrame>
        <p:nvGraphicFramePr>
          <p:cNvPr id="36" name="Group 90">
            <a:extLst>
              <a:ext uri="{FF2B5EF4-FFF2-40B4-BE49-F238E27FC236}">
                <a16:creationId xmlns:a16="http://schemas.microsoft.com/office/drawing/2014/main" id="{55537A07-0271-D74F-B5B9-9005D2E9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3431"/>
              </p:ext>
            </p:extLst>
          </p:nvPr>
        </p:nvGraphicFramePr>
        <p:xfrm>
          <a:off x="10607720" y="171240"/>
          <a:ext cx="684598" cy="311634"/>
        </p:xfrm>
        <a:graphic>
          <a:graphicData uri="http://schemas.openxmlformats.org/drawingml/2006/table">
            <a:tbl>
              <a:tblPr/>
              <a:tblGrid>
                <a:gridCol w="68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01D1BE-EEB6-EE49-A48E-ED3C32C4A645}"/>
              </a:ext>
            </a:extLst>
          </p:cNvPr>
          <p:cNvSpPr/>
          <p:nvPr/>
        </p:nvSpPr>
        <p:spPr>
          <a:xfrm>
            <a:off x="2930570" y="4143625"/>
            <a:ext cx="3390455" cy="127886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11/4</a:t>
            </a:r>
            <a:r>
              <a:rPr kumimoji="1" lang="ko-KR" altLang="en-US" dirty="0"/>
              <a:t> 삭제</a:t>
            </a:r>
            <a:endParaRPr kumimoji="1"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3D4EC-01BA-C042-B58C-15FE21409052}"/>
              </a:ext>
            </a:extLst>
          </p:cNvPr>
          <p:cNvSpPr txBox="1"/>
          <p:nvPr/>
        </p:nvSpPr>
        <p:spPr>
          <a:xfrm>
            <a:off x="6357695" y="4357022"/>
            <a:ext cx="309411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00B0F0"/>
                </a:solidFill>
              </a:rPr>
              <a:t>1.</a:t>
            </a:r>
            <a:r>
              <a:rPr kumimoji="1" lang="ko-KR" altLang="en-US" sz="1000" dirty="0">
                <a:solidFill>
                  <a:srgbClr val="00B0F0"/>
                </a:solidFill>
              </a:rPr>
              <a:t> 비밀번호 찾기는 기본적으로</a:t>
            </a:r>
            <a:endParaRPr kumimoji="1" lang="en-US" altLang="ko-KR" sz="1000" dirty="0">
              <a:solidFill>
                <a:srgbClr val="00B0F0"/>
              </a:solidFill>
            </a:endParaRPr>
          </a:p>
          <a:p>
            <a:r>
              <a:rPr lang="ko-KR" altLang="en-US" sz="1000" dirty="0">
                <a:solidFill>
                  <a:srgbClr val="00B0F0"/>
                </a:solidFill>
              </a:rPr>
              <a:t>아이디</a:t>
            </a:r>
            <a:r>
              <a:rPr lang="en-US" altLang="ko-KR" sz="1000" dirty="0">
                <a:solidFill>
                  <a:srgbClr val="00B0F0"/>
                </a:solidFill>
              </a:rPr>
              <a:t>(</a:t>
            </a:r>
            <a:r>
              <a:rPr lang="ko-KR" altLang="en-US" sz="1000" dirty="0">
                <a:solidFill>
                  <a:srgbClr val="00B0F0"/>
                </a:solidFill>
              </a:rPr>
              <a:t>이메일</a:t>
            </a:r>
            <a:r>
              <a:rPr lang="en-US" altLang="ko-KR" sz="1000" dirty="0">
                <a:solidFill>
                  <a:srgbClr val="00B0F0"/>
                </a:solidFill>
              </a:rPr>
              <a:t>)</a:t>
            </a:r>
            <a:r>
              <a:rPr lang="ko-KR" altLang="en-US" sz="1000" dirty="0" err="1">
                <a:solidFill>
                  <a:srgbClr val="00B0F0"/>
                </a:solidFill>
              </a:rPr>
              <a:t>를</a:t>
            </a:r>
            <a:r>
              <a:rPr lang="ko-KR" altLang="en-US" sz="1000" dirty="0">
                <a:solidFill>
                  <a:srgbClr val="00B0F0"/>
                </a:solidFill>
              </a:rPr>
              <a:t> 인지하고 있는 상태에서 진행</a:t>
            </a:r>
            <a:endParaRPr lang="en-US" altLang="ko-KR" sz="1000" dirty="0">
              <a:solidFill>
                <a:srgbClr val="00B0F0"/>
              </a:solidFill>
            </a:endParaRP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dirty="0">
                <a:solidFill>
                  <a:srgbClr val="00B0F0"/>
                </a:solidFill>
              </a:rPr>
              <a:t>2.</a:t>
            </a:r>
            <a:r>
              <a:rPr lang="ko-KR" altLang="en-US" sz="1000" dirty="0">
                <a:solidFill>
                  <a:srgbClr val="00B0F0"/>
                </a:solidFill>
              </a:rPr>
              <a:t> 이후 다음 단계에서 아이디</a:t>
            </a:r>
            <a:r>
              <a:rPr lang="en-US" altLang="ko-KR" sz="1000" dirty="0">
                <a:solidFill>
                  <a:srgbClr val="00B0F0"/>
                </a:solidFill>
              </a:rPr>
              <a:t>(</a:t>
            </a:r>
            <a:r>
              <a:rPr lang="ko-KR" altLang="en-US" sz="1000" dirty="0">
                <a:solidFill>
                  <a:srgbClr val="00B0F0"/>
                </a:solidFill>
              </a:rPr>
              <a:t>이메일</a:t>
            </a:r>
            <a:r>
              <a:rPr lang="en-US" altLang="ko-KR" sz="1000" dirty="0">
                <a:solidFill>
                  <a:srgbClr val="00B0F0"/>
                </a:solidFill>
              </a:rPr>
              <a:t>)</a:t>
            </a:r>
            <a:r>
              <a:rPr lang="ko-KR" altLang="en-US" sz="1000" dirty="0">
                <a:solidFill>
                  <a:srgbClr val="00B0F0"/>
                </a:solidFill>
              </a:rPr>
              <a:t> </a:t>
            </a:r>
            <a:r>
              <a:rPr lang="ko-KR" altLang="en-US" sz="1000" dirty="0" err="1">
                <a:solidFill>
                  <a:srgbClr val="00B0F0"/>
                </a:solidFill>
              </a:rPr>
              <a:t>를</a:t>
            </a:r>
            <a:r>
              <a:rPr lang="ko-KR" altLang="en-US" sz="1000" dirty="0">
                <a:solidFill>
                  <a:srgbClr val="00B0F0"/>
                </a:solidFill>
              </a:rPr>
              <a:t> 기반으로</a:t>
            </a:r>
            <a:endParaRPr lang="en-US" altLang="ko-KR" sz="1000" dirty="0">
              <a:solidFill>
                <a:srgbClr val="00B0F0"/>
              </a:solidFill>
            </a:endParaRPr>
          </a:p>
          <a:p>
            <a:r>
              <a:rPr kumimoji="1" lang="ko-KR" altLang="en-US" sz="1000" dirty="0">
                <a:solidFill>
                  <a:srgbClr val="00B0F0"/>
                </a:solidFill>
              </a:rPr>
              <a:t>회원정보 확인 후 이메일 또는 </a:t>
            </a:r>
            <a:r>
              <a:rPr kumimoji="1" lang="ko-KR" altLang="en-US" sz="1000" dirty="0" err="1">
                <a:solidFill>
                  <a:srgbClr val="00B0F0"/>
                </a:solidFill>
              </a:rPr>
              <a:t>카카오톡</a:t>
            </a:r>
            <a:r>
              <a:rPr lang="ko-KR" altLang="en-US" sz="1000" dirty="0">
                <a:solidFill>
                  <a:srgbClr val="00B0F0"/>
                </a:solidFill>
              </a:rPr>
              <a:t> 알림을</a:t>
            </a:r>
            <a:endParaRPr lang="en-US" altLang="ko-KR" sz="1000" dirty="0">
              <a:solidFill>
                <a:srgbClr val="00B0F0"/>
              </a:solidFill>
            </a:endParaRPr>
          </a:p>
          <a:p>
            <a:r>
              <a:rPr kumimoji="1" lang="ko-KR" altLang="en-US" sz="1000" dirty="0">
                <a:solidFill>
                  <a:srgbClr val="00B0F0"/>
                </a:solidFill>
              </a:rPr>
              <a:t>통해 </a:t>
            </a:r>
            <a:r>
              <a:rPr kumimoji="1" lang="ko-KR" altLang="en-US" sz="1000" dirty="0" err="1">
                <a:solidFill>
                  <a:srgbClr val="00B0F0"/>
                </a:solidFill>
              </a:rPr>
              <a:t>인증받을</a:t>
            </a:r>
            <a:r>
              <a:rPr kumimoji="1" lang="ko-KR" altLang="en-US" sz="1000" dirty="0">
                <a:solidFill>
                  <a:srgbClr val="00B0F0"/>
                </a:solidFill>
              </a:rPr>
              <a:t> 수 있음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0539E-E0A7-AC44-B745-3057E0C37925}"/>
              </a:ext>
            </a:extLst>
          </p:cNvPr>
          <p:cNvSpPr txBox="1"/>
          <p:nvPr/>
        </p:nvSpPr>
        <p:spPr>
          <a:xfrm>
            <a:off x="6318560" y="2848644"/>
            <a:ext cx="158889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solidFill>
                  <a:srgbClr val="00B0F0"/>
                </a:solidFill>
              </a:rPr>
              <a:t>카카오 계정 로그인 </a:t>
            </a:r>
            <a:r>
              <a:rPr kumimoji="1" lang="en-US" altLang="ko-KR" sz="1000" dirty="0">
                <a:solidFill>
                  <a:srgbClr val="00B0F0"/>
                </a:solidFill>
              </a:rPr>
              <a:t>flow</a:t>
            </a:r>
          </a:p>
          <a:p>
            <a:r>
              <a:rPr lang="ko-KR" altLang="en-US" sz="1000" dirty="0">
                <a:solidFill>
                  <a:srgbClr val="00B0F0"/>
                </a:solidFill>
              </a:rPr>
              <a:t>다음 슬라이드 참조</a:t>
            </a:r>
            <a:endParaRPr kumimoji="1" lang="ko-KR" altLang="en-US" sz="1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1444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9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8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179846</TotalTime>
  <Words>4327</Words>
  <Application>Microsoft Macintosh PowerPoint</Application>
  <PresentationFormat>와이드스크린</PresentationFormat>
  <Paragraphs>1187</Paragraphs>
  <Slides>46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46</vt:i4>
      </vt:variant>
    </vt:vector>
  </HeadingPairs>
  <TitlesOfParts>
    <vt:vector size="66" baseType="lpstr">
      <vt:lpstr>굴림</vt:lpstr>
      <vt:lpstr>Trebuchet MS</vt:lpstr>
      <vt:lpstr>Times New Roman</vt:lpstr>
      <vt:lpstr>TradeGothicW01-BoldCn20 675334</vt:lpstr>
      <vt:lpstr>굴림</vt:lpstr>
      <vt:lpstr>나눔고딕</vt:lpstr>
      <vt:lpstr>Arial</vt:lpstr>
      <vt:lpstr>Wingdings</vt:lpstr>
      <vt:lpstr>맑은 고딕</vt:lpstr>
      <vt:lpstr>Tahoma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9_디자인 사용자 지정</vt:lpstr>
      <vt:lpstr>PowerPoint 프레젠테이션</vt:lpstr>
      <vt:lpstr>Revision History</vt:lpstr>
      <vt:lpstr>Revision History</vt:lpstr>
      <vt:lpstr>로그인</vt:lpstr>
      <vt:lpstr>로그인</vt:lpstr>
      <vt:lpstr>로그인</vt:lpstr>
      <vt:lpstr>아이디 찾기</vt:lpstr>
      <vt:lpstr>아이디 찾기</vt:lpstr>
      <vt:lpstr>비밀번호 재설정</vt:lpstr>
      <vt:lpstr>카카오 계정 로그인</vt:lpstr>
      <vt:lpstr>비밀번호 재설정</vt:lpstr>
      <vt:lpstr>비밀번호 재설정</vt:lpstr>
      <vt:lpstr>비밀번호 재설정</vt:lpstr>
      <vt:lpstr>비밀번호 변경</vt:lpstr>
      <vt:lpstr>비밀번호 변경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비회원 주문 조회</vt:lpstr>
      <vt:lpstr>비회원 주문 조회</vt:lpstr>
      <vt:lpstr>비회원 주문 조회</vt:lpstr>
      <vt:lpstr>비회원 주문 조회</vt:lpstr>
      <vt:lpstr>비회원 주문 조회</vt:lpstr>
      <vt:lpstr>로그인</vt:lpstr>
      <vt:lpstr>로그인</vt:lpstr>
      <vt:lpstr>아이디 찾기</vt:lpstr>
      <vt:lpstr>아이디 찾기</vt:lpstr>
      <vt:lpstr>비밀번호 재설정</vt:lpstr>
      <vt:lpstr>비밀번호 재설정</vt:lpstr>
      <vt:lpstr>비밀번호 재설정</vt:lpstr>
      <vt:lpstr>비밀번호 재설정</vt:lpstr>
      <vt:lpstr>비밀번호 변경</vt:lpstr>
      <vt:lpstr>비밀번호 변경</vt:lpstr>
      <vt:lpstr>회원가입</vt:lpstr>
      <vt:lpstr>회원가입</vt:lpstr>
      <vt:lpstr>회원가입</vt:lpstr>
      <vt:lpstr>비회원 주문 조회</vt:lpstr>
      <vt:lpstr>비회원 주문 조회</vt:lpstr>
      <vt:lpstr>비회원 주문 조회</vt:lpstr>
      <vt:lpstr>비회원 주문 조회</vt:lpstr>
      <vt:lpstr>비회원 주문 조회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컨버스 마이그레이션</dc:title>
  <dc:creator>홍태원</dc:creator>
  <cp:lastModifiedBy>홍시우</cp:lastModifiedBy>
  <cp:revision>4431</cp:revision>
  <cp:lastPrinted>2019-11-04T08:34:08Z</cp:lastPrinted>
  <dcterms:created xsi:type="dcterms:W3CDTF">2000-02-09T00:56:28Z</dcterms:created>
  <dcterms:modified xsi:type="dcterms:W3CDTF">2019-12-06T04:37:06Z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801726668</vt:i4>
  </property>
  <property fmtid="{D5CDD505-2E9C-101B-9397-08002B2CF9AE}" pid="3" name="_NewReviewCycle">
    <vt:lpwstr/>
  </property>
  <property fmtid="{D5CDD505-2E9C-101B-9397-08002B2CF9AE}" pid="4" name="_EmailSubject">
    <vt:lpwstr>&lt;External&gt;[컨버스 마이그레이션 구축]비회원 주문조회 설계 수정의 건</vt:lpwstr>
  </property>
  <property fmtid="{D5CDD505-2E9C-101B-9397-08002B2CF9AE}" pid="5" name="_AuthorEmail">
    <vt:lpwstr>Sue.Kang@converse.com</vt:lpwstr>
  </property>
  <property fmtid="{D5CDD505-2E9C-101B-9397-08002B2CF9AE}" pid="6" name="_AuthorEmailDisplayName">
    <vt:lpwstr>Kang, Sue (Converse)</vt:lpwstr>
  </property>
</Properties>
</file>