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12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8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4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8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4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2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0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2A58-CA13-4DD5-9901-EF262EE5091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39A9-F950-4D6D-8942-24DA40749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7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4" y="0"/>
            <a:ext cx="6064822" cy="482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29" y="565106"/>
            <a:ext cx="7175790" cy="55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61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7" y="150260"/>
            <a:ext cx="7921995" cy="5166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06" y="784985"/>
            <a:ext cx="8603987" cy="57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6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22"/>
            <a:ext cx="9138561" cy="59969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338" y="497505"/>
            <a:ext cx="8603987" cy="63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6" y="108238"/>
            <a:ext cx="8234008" cy="59747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34" y="836941"/>
            <a:ext cx="8493781" cy="57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9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0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00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36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72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5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cypark</dc:creator>
  <cp:lastModifiedBy>cypark</cp:lastModifiedBy>
  <cp:revision>3</cp:revision>
  <dcterms:created xsi:type="dcterms:W3CDTF">2022-12-21T06:03:54Z</dcterms:created>
  <dcterms:modified xsi:type="dcterms:W3CDTF">2022-12-21T06:50:17Z</dcterms:modified>
</cp:coreProperties>
</file>