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6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0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8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E552-A0E6-427F-93CF-9CD489E6105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4AC9-2E08-4D07-A88E-5968D96EA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9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7B6482A-B3AF-96E4-CF30-6A474598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125835"/>
            <a:ext cx="5073101" cy="34911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9DDE6E4-6860-D0E6-BF06-90285BD4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25" y="3572090"/>
            <a:ext cx="5073101" cy="34911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04EB514-B553-F079-DFC9-49D782470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" y="3572090"/>
            <a:ext cx="5073101" cy="34911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B0D684-397C-6CC5-DCE1-73FB8210D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125" y="125835"/>
            <a:ext cx="5073101" cy="3491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0036D6-8F3E-26DE-0B7B-E72649917FD2}"/>
              </a:ext>
            </a:extLst>
          </p:cNvPr>
          <p:cNvSpPr txBox="1"/>
          <p:nvPr/>
        </p:nvSpPr>
        <p:spPr>
          <a:xfrm>
            <a:off x="5469351" y="-101870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E9090-DB6D-DBF7-6B0B-D4C272BDD304}"/>
              </a:ext>
            </a:extLst>
          </p:cNvPr>
          <p:cNvSpPr txBox="1"/>
          <p:nvPr/>
        </p:nvSpPr>
        <p:spPr>
          <a:xfrm>
            <a:off x="0" y="-10187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46067-8B2E-31C9-394D-407914DD49BE}"/>
              </a:ext>
            </a:extLst>
          </p:cNvPr>
          <p:cNvSpPr txBox="1"/>
          <p:nvPr/>
        </p:nvSpPr>
        <p:spPr>
          <a:xfrm>
            <a:off x="0" y="330807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CE583-1C98-4CCA-1710-1DE8CB877DF8}"/>
              </a:ext>
            </a:extLst>
          </p:cNvPr>
          <p:cNvSpPr txBox="1"/>
          <p:nvPr/>
        </p:nvSpPr>
        <p:spPr>
          <a:xfrm>
            <a:off x="5469351" y="3308079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1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Jinyong Kim</dc:creator>
  <cp:lastModifiedBy>Jinyong Kim</cp:lastModifiedBy>
  <cp:revision>3</cp:revision>
  <dcterms:created xsi:type="dcterms:W3CDTF">2022-06-06T05:30:17Z</dcterms:created>
  <dcterms:modified xsi:type="dcterms:W3CDTF">2022-06-06T09:06:42Z</dcterms:modified>
</cp:coreProperties>
</file>