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1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86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70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91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74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47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8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41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7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10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6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E23D-3A7F-41E6-93B0-6FBE67AB0E4F}" type="datetimeFigureOut">
              <a:rPr lang="en-SG" smtClean="0"/>
              <a:t>27/12/2021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0F65-1137-4856-9EEE-351C2C5F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8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9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2021-12-27T08:11:10Z</dcterms:created>
  <dcterms:modified xsi:type="dcterms:W3CDTF">2021-12-27T15:11:54Z</dcterms:modified>
</cp:coreProperties>
</file>