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80" r:id="rId4"/>
    <p:sldId id="324" r:id="rId5"/>
    <p:sldId id="330" r:id="rId6"/>
    <p:sldId id="329" r:id="rId7"/>
    <p:sldId id="327" r:id="rId8"/>
    <p:sldId id="284" r:id="rId9"/>
    <p:sldId id="315" r:id="rId10"/>
    <p:sldId id="319" r:id="rId11"/>
    <p:sldId id="320" r:id="rId12"/>
    <p:sldId id="32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CF9257-4BC4-4BBA-8F42-F41D5AAF9C4C}">
          <p14:sldIdLst>
            <p14:sldId id="268"/>
            <p14:sldId id="269"/>
          </p14:sldIdLst>
        </p14:section>
        <p14:section name="Chain" id="{D17BDE8A-5410-48D9-91C9-819176C91346}">
          <p14:sldIdLst>
            <p14:sldId id="280"/>
          </p14:sldIdLst>
        </p14:section>
        <p14:section name="Tree" id="{57BA951E-1410-49A6-A32F-6ABB2B34227E}">
          <p14:sldIdLst>
            <p14:sldId id="324"/>
            <p14:sldId id="330"/>
            <p14:sldId id="329"/>
            <p14:sldId id="327"/>
          </p14:sldIdLst>
        </p14:section>
        <p14:section name="Experiment" id="{401C8CF6-023E-430E-8933-F759FBB2D3C8}">
          <p14:sldIdLst/>
        </p14:section>
        <p14:section name="Pre solution" id="{6B09AB21-4E2B-4256-97F5-D3948BFD3BB7}">
          <p14:sldIdLst>
            <p14:sldId id="284"/>
          </p14:sldIdLst>
        </p14:section>
        <p14:section name="idea" id="{BCC83256-8692-42EA-B851-2BB122A751EF}">
          <p14:sldIdLst>
            <p14:sldId id="315"/>
            <p14:sldId id="319"/>
            <p14:sldId id="320"/>
          </p14:sldIdLst>
        </p14:section>
        <p14:section name="Others" id="{F3D17E81-CA27-40A5-9BD4-C059C2726CC9}">
          <p14:sldIdLst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4D9"/>
    <a:srgbClr val="E6DAC1"/>
    <a:srgbClr val="CBCDC1"/>
    <a:srgbClr val="8D928E"/>
    <a:srgbClr val="6E7268"/>
    <a:srgbClr val="E6DBDC"/>
    <a:srgbClr val="FEFEFE"/>
    <a:srgbClr val="D0C6AC"/>
    <a:srgbClr val="ABBEC5"/>
    <a:srgbClr val="B6A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5" autoAdjust="0"/>
    <p:restoredTop sz="95320" autoAdjust="0"/>
  </p:normalViewPr>
  <p:slideViewPr>
    <p:cSldViewPr snapToGrid="0">
      <p:cViewPr varScale="1">
        <p:scale>
          <a:sx n="109" d="100"/>
          <a:sy n="109" d="100"/>
        </p:scale>
        <p:origin x="11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84C8B-2C46-4DBA-A2BC-9F37DAAC9D3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2CE9C-C8E6-4DA3-9BEA-DAD9EA57B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6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2CE9C-C8E6-4DA3-9BEA-DAD9EA57BF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7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2CE9C-C8E6-4DA3-9BEA-DAD9EA57BF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0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1F3D-FD3A-B52C-F7C2-493399B28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8D7DF-C0C8-BDBA-7221-BEFE2B071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EFAC-9DAE-EA50-A607-73AB4C54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092F-CE79-BAAC-4D2D-E02CABF8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913E-D8DC-8F73-41BE-92C35B7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F32D-6976-C16A-1E81-5EFF01C6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B326B-F6D2-325C-C36C-F0864E43E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218E0-E4DF-1B80-7499-64BD268B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CD02-01A3-D836-45D7-A568A3CF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78731-926E-A8B0-B676-6C90635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11432-7F93-3E6F-4D32-57CE48F6D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AA603-803D-0E8A-3895-DDB8848FF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7DE0-0862-D873-8E10-8B072336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1CED-82B3-B380-937C-128359B1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2D046-9FDE-B7E2-8AB3-1E9CE2DE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0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81F8-9086-72CF-CEC2-4856A004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3430-43B7-E6F9-6021-36BB87DB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65A5-515D-C3F0-DF7F-BEE0F15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4964-0E60-3C0B-BCC5-D17C9DB8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6B72-96E5-59D1-722E-258063C7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3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99C5-EE12-2B18-4655-03FA348E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8E39-C7B0-B72B-FC55-20603363B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DE68-ECBF-5C4B-A448-B4E49F7B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BCB3-DE07-1F64-699A-C0D82B8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D6F3-AEBB-2BA0-6734-7814FC27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1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98E-E0A0-3094-D6A5-EF745D4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F018-E698-254F-FD88-B295150BD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347B6-386E-4655-56CE-1577CF0CE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C0597-EF5F-7686-90B8-DF5F9518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C89E0-5116-1D8C-ECF6-7434AE6F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0B14D-866B-74D5-C643-C6E418C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7A3E-88AE-4DEE-05C2-23824C67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69E0-6B24-9E92-6B6C-B4EF54ED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0EAA-D457-0B85-3968-262BECBF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EBBA8-E312-9488-B2B9-DFDD2E0A5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97763-5EAD-0331-21F4-4155089E2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1B16F-0FA2-0FD1-EB48-EC746C04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9D4CC-03DC-246A-0CA8-39CC8A03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6288E-0797-4020-CF14-F1770D8F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3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5AFF-E567-6B76-A109-96B59C33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EF263-E57F-A2DC-65FC-7BF1DE29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7702B-50E5-0514-5F2A-F61BFA77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FECBB-8CBB-F7AF-F0FE-FB64DD02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7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3A1B5-E773-06EE-2DEB-C6E4B07A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7A17A-5A59-0CCF-840F-D8EEE884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52B2-5FA5-88B9-BA4C-CA7755E2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7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0880-B4E9-CF81-C5F0-9DDE93C6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3003-5D76-DD1F-9A07-9CBBFB90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F5886-33D3-7C00-B8C1-405C95D8E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9F938-650B-BBC1-F44E-A0EA128A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3AED-4402-7812-53F3-4C460245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E58C-FE68-385C-A117-43A048EB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7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9E06-1D0D-B3AA-6976-ECEB01C2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C88DE-E85F-9CDC-D242-7E56E416D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9802-91FD-A1A3-6D7F-3A2972E4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24518-90F3-B6D3-2999-5855310B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1BD98-4088-E4EC-3D16-D235C14A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CED31-E123-ECF9-C888-5E5B66B0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3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B6BC8-7D93-2216-2D6C-C5AC6F65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C010C-D5A4-73AD-162F-336A314F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9D3AD-7CF1-0BC6-A55F-362DED02E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611F-B0F4-4EC7-AA64-2E2AEC340F16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3BFEB-EAE6-CF36-DF5C-70728F422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E8FD7-612A-CB71-51CF-BFCA3FBA5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0.png"/><Relationship Id="rId18" Type="http://schemas.openxmlformats.org/officeDocument/2006/relationships/image" Target="../media/image1410.png"/><Relationship Id="rId26" Type="http://schemas.openxmlformats.org/officeDocument/2006/relationships/image" Target="../media/image1480.png"/><Relationship Id="rId39" Type="http://schemas.openxmlformats.org/officeDocument/2006/relationships/image" Target="../media/image1550.png"/><Relationship Id="rId21" Type="http://schemas.openxmlformats.org/officeDocument/2006/relationships/image" Target="../media/image1430.png"/><Relationship Id="rId34" Type="http://schemas.openxmlformats.org/officeDocument/2006/relationships/image" Target="../media/image1520.png"/><Relationship Id="rId42" Type="http://schemas.openxmlformats.org/officeDocument/2006/relationships/image" Target="../media/image1580.png"/><Relationship Id="rId7" Type="http://schemas.openxmlformats.org/officeDocument/2006/relationships/image" Target="../media/image1310.png"/><Relationship Id="rId2" Type="http://schemas.openxmlformats.org/officeDocument/2006/relationships/image" Target="../media/image4.png"/><Relationship Id="rId16" Type="http://schemas.openxmlformats.org/officeDocument/2006/relationships/image" Target="../media/image1390.png"/><Relationship Id="rId29" Type="http://schemas.openxmlformats.org/officeDocument/2006/relationships/image" Target="../media/image1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Relationship Id="rId11" Type="http://schemas.openxmlformats.org/officeDocument/2006/relationships/image" Target="../media/image760.png"/><Relationship Id="rId24" Type="http://schemas.openxmlformats.org/officeDocument/2006/relationships/image" Target="../media/image1460.png"/><Relationship Id="rId32" Type="http://schemas.openxmlformats.org/officeDocument/2006/relationships/image" Target="../media/image1110.png"/><Relationship Id="rId37" Type="http://schemas.openxmlformats.org/officeDocument/2006/relationships/image" Target="../media/image910.png"/><Relationship Id="rId40" Type="http://schemas.openxmlformats.org/officeDocument/2006/relationships/image" Target="../media/image1560.png"/><Relationship Id="rId45" Type="http://schemas.openxmlformats.org/officeDocument/2006/relationships/image" Target="../media/image1610.png"/><Relationship Id="rId5" Type="http://schemas.openxmlformats.org/officeDocument/2006/relationships/image" Target="../media/image1290.png"/><Relationship Id="rId15" Type="http://schemas.openxmlformats.org/officeDocument/2006/relationships/image" Target="../media/image1380.png"/><Relationship Id="rId23" Type="http://schemas.openxmlformats.org/officeDocument/2006/relationships/image" Target="../media/image1450.png"/><Relationship Id="rId28" Type="http://schemas.openxmlformats.org/officeDocument/2006/relationships/image" Target="../media/image1090.png"/><Relationship Id="rId36" Type="http://schemas.openxmlformats.org/officeDocument/2006/relationships/image" Target="../media/image1540.png"/><Relationship Id="rId10" Type="http://schemas.openxmlformats.org/officeDocument/2006/relationships/image" Target="../media/image1340.png"/><Relationship Id="rId19" Type="http://schemas.openxmlformats.org/officeDocument/2006/relationships/image" Target="../media/image1030.png"/><Relationship Id="rId31" Type="http://schemas.openxmlformats.org/officeDocument/2006/relationships/image" Target="../media/image1100.png"/><Relationship Id="rId44" Type="http://schemas.openxmlformats.org/officeDocument/2006/relationships/image" Target="../media/image160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Relationship Id="rId14" Type="http://schemas.openxmlformats.org/officeDocument/2006/relationships/image" Target="../media/image1370.png"/><Relationship Id="rId22" Type="http://schemas.openxmlformats.org/officeDocument/2006/relationships/image" Target="../media/image1440.png"/><Relationship Id="rId27" Type="http://schemas.openxmlformats.org/officeDocument/2006/relationships/image" Target="../media/image1080.png"/><Relationship Id="rId30" Type="http://schemas.openxmlformats.org/officeDocument/2006/relationships/image" Target="../media/image1500.png"/><Relationship Id="rId35" Type="http://schemas.openxmlformats.org/officeDocument/2006/relationships/image" Target="../media/image1530.png"/><Relationship Id="rId43" Type="http://schemas.openxmlformats.org/officeDocument/2006/relationships/image" Target="../media/image1590.png"/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12" Type="http://schemas.openxmlformats.org/officeDocument/2006/relationships/image" Target="../media/image1350.png"/><Relationship Id="rId17" Type="http://schemas.openxmlformats.org/officeDocument/2006/relationships/image" Target="../media/image1400.png"/><Relationship Id="rId25" Type="http://schemas.openxmlformats.org/officeDocument/2006/relationships/image" Target="../media/image1470.png"/><Relationship Id="rId33" Type="http://schemas.openxmlformats.org/officeDocument/2006/relationships/image" Target="../media/image1510.png"/><Relationship Id="rId38" Type="http://schemas.openxmlformats.org/officeDocument/2006/relationships/image" Target="../media/image1140.png"/><Relationship Id="rId20" Type="http://schemas.openxmlformats.org/officeDocument/2006/relationships/image" Target="../media/image1420.png"/><Relationship Id="rId41" Type="http://schemas.openxmlformats.org/officeDocument/2006/relationships/image" Target="../media/image15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9" Type="http://schemas.openxmlformats.org/officeDocument/2006/relationships/image" Target="../media/image118.png"/><Relationship Id="rId21" Type="http://schemas.openxmlformats.org/officeDocument/2006/relationships/image" Target="../media/image100.png"/><Relationship Id="rId34" Type="http://schemas.openxmlformats.org/officeDocument/2006/relationships/image" Target="../media/image113.png"/><Relationship Id="rId42" Type="http://schemas.openxmlformats.org/officeDocument/2006/relationships/image" Target="../media/image121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37" Type="http://schemas.openxmlformats.org/officeDocument/2006/relationships/image" Target="../media/image116.png"/><Relationship Id="rId40" Type="http://schemas.openxmlformats.org/officeDocument/2006/relationships/image" Target="../media/image119.png"/><Relationship Id="rId45" Type="http://schemas.openxmlformats.org/officeDocument/2006/relationships/image" Target="../media/image1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115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4" Type="http://schemas.openxmlformats.org/officeDocument/2006/relationships/image" Target="../media/image123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114.png"/><Relationship Id="rId43" Type="http://schemas.openxmlformats.org/officeDocument/2006/relationships/image" Target="../media/image122.png"/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38" Type="http://schemas.openxmlformats.org/officeDocument/2006/relationships/image" Target="../media/image117.png"/><Relationship Id="rId20" Type="http://schemas.openxmlformats.org/officeDocument/2006/relationships/image" Target="../media/image99.png"/><Relationship Id="rId41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9" Type="http://schemas.openxmlformats.org/officeDocument/2006/relationships/image" Target="../media/image158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42" Type="http://schemas.openxmlformats.org/officeDocument/2006/relationships/image" Target="../media/image161.png"/><Relationship Id="rId47" Type="http://schemas.openxmlformats.org/officeDocument/2006/relationships/image" Target="../media/image165.png"/><Relationship Id="rId50" Type="http://schemas.openxmlformats.org/officeDocument/2006/relationships/image" Target="../media/image89.png"/><Relationship Id="rId55" Type="http://schemas.openxmlformats.org/officeDocument/2006/relationships/image" Target="../media/image171.png"/><Relationship Id="rId7" Type="http://schemas.openxmlformats.org/officeDocument/2006/relationships/image" Target="../media/image128.png"/><Relationship Id="rId2" Type="http://schemas.openxmlformats.org/officeDocument/2006/relationships/image" Target="../media/image124.png"/><Relationship Id="rId16" Type="http://schemas.openxmlformats.org/officeDocument/2006/relationships/image" Target="../media/image135.png"/><Relationship Id="rId29" Type="http://schemas.openxmlformats.org/officeDocument/2006/relationships/image" Target="../media/image148.png"/><Relationship Id="rId11" Type="http://schemas.openxmlformats.org/officeDocument/2006/relationships/image" Target="../media/image38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40" Type="http://schemas.openxmlformats.org/officeDocument/2006/relationships/image" Target="../media/image159.png"/><Relationship Id="rId45" Type="http://schemas.openxmlformats.org/officeDocument/2006/relationships/image" Target="../media/image163.png"/><Relationship Id="rId53" Type="http://schemas.openxmlformats.org/officeDocument/2006/relationships/image" Target="../media/image169.png"/><Relationship Id="rId58" Type="http://schemas.openxmlformats.org/officeDocument/2006/relationships/image" Target="../media/image174.png"/><Relationship Id="rId5" Type="http://schemas.openxmlformats.org/officeDocument/2006/relationships/image" Target="../media/image81.png"/><Relationship Id="rId19" Type="http://schemas.openxmlformats.org/officeDocument/2006/relationships/image" Target="../media/image138.png"/><Relationship Id="rId4" Type="http://schemas.openxmlformats.org/officeDocument/2006/relationships/image" Target="../media/image126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43" Type="http://schemas.openxmlformats.org/officeDocument/2006/relationships/image" Target="../media/image103.png"/><Relationship Id="rId48" Type="http://schemas.openxmlformats.org/officeDocument/2006/relationships/image" Target="../media/image85.png"/><Relationship Id="rId56" Type="http://schemas.openxmlformats.org/officeDocument/2006/relationships/image" Target="../media/image172.png"/><Relationship Id="rId8" Type="http://schemas.openxmlformats.org/officeDocument/2006/relationships/image" Target="../media/image129.png"/><Relationship Id="rId51" Type="http://schemas.openxmlformats.org/officeDocument/2006/relationships/image" Target="../media/image167.png"/><Relationship Id="rId3" Type="http://schemas.openxmlformats.org/officeDocument/2006/relationships/image" Target="../media/image125.png"/><Relationship Id="rId12" Type="http://schemas.openxmlformats.org/officeDocument/2006/relationships/image" Target="../media/image132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image" Target="../media/image157.png"/><Relationship Id="rId46" Type="http://schemas.openxmlformats.org/officeDocument/2006/relationships/image" Target="../media/image164.png"/><Relationship Id="rId59" Type="http://schemas.openxmlformats.org/officeDocument/2006/relationships/image" Target="../media/image175.png"/><Relationship Id="rId20" Type="http://schemas.openxmlformats.org/officeDocument/2006/relationships/image" Target="../media/image139.png"/><Relationship Id="rId41" Type="http://schemas.openxmlformats.org/officeDocument/2006/relationships/image" Target="../media/image160.png"/><Relationship Id="rId5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49" Type="http://schemas.openxmlformats.org/officeDocument/2006/relationships/image" Target="../media/image166.png"/><Relationship Id="rId57" Type="http://schemas.openxmlformats.org/officeDocument/2006/relationships/image" Target="../media/image173.png"/><Relationship Id="rId10" Type="http://schemas.openxmlformats.org/officeDocument/2006/relationships/image" Target="../media/image131.png"/><Relationship Id="rId31" Type="http://schemas.openxmlformats.org/officeDocument/2006/relationships/image" Target="../media/image150.png"/><Relationship Id="rId44" Type="http://schemas.openxmlformats.org/officeDocument/2006/relationships/image" Target="../media/image162.png"/><Relationship Id="rId52" Type="http://schemas.openxmlformats.org/officeDocument/2006/relationships/image" Target="../media/image16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3.png"/><Relationship Id="rId18" Type="http://schemas.openxmlformats.org/officeDocument/2006/relationships/image" Target="../media/image473.png"/><Relationship Id="rId26" Type="http://schemas.openxmlformats.org/officeDocument/2006/relationships/image" Target="../media/image612.png"/><Relationship Id="rId39" Type="http://schemas.openxmlformats.org/officeDocument/2006/relationships/image" Target="../media/image651.png"/><Relationship Id="rId21" Type="http://schemas.openxmlformats.org/officeDocument/2006/relationships/image" Target="../media/image482.png"/><Relationship Id="rId34" Type="http://schemas.openxmlformats.org/officeDocument/2006/relationships/image" Target="../media/image353.png"/><Relationship Id="rId42" Type="http://schemas.openxmlformats.org/officeDocument/2006/relationships/image" Target="../media/image671.png"/><Relationship Id="rId47" Type="http://schemas.openxmlformats.org/officeDocument/2006/relationships/image" Target="../media/image312.png"/><Relationship Id="rId50" Type="http://schemas.openxmlformats.org/officeDocument/2006/relationships/image" Target="../media/image760.png"/><Relationship Id="rId55" Type="http://schemas.openxmlformats.org/officeDocument/2006/relationships/image" Target="../media/image333.png"/><Relationship Id="rId7" Type="http://schemas.openxmlformats.org/officeDocument/2006/relationships/image" Target="../media/image341.png"/><Relationship Id="rId2" Type="http://schemas.openxmlformats.org/officeDocument/2006/relationships/image" Target="../media/image383.png"/><Relationship Id="rId16" Type="http://schemas.openxmlformats.org/officeDocument/2006/relationships/image" Target="../media/image453.png"/><Relationship Id="rId29" Type="http://schemas.openxmlformats.org/officeDocument/2006/relationships/image" Target="../media/image622.png"/><Relationship Id="rId11" Type="http://schemas.openxmlformats.org/officeDocument/2006/relationships/image" Target="../media/image760.png"/><Relationship Id="rId24" Type="http://schemas.openxmlformats.org/officeDocument/2006/relationships/image" Target="../media/image592.png"/><Relationship Id="rId32" Type="http://schemas.openxmlformats.org/officeDocument/2006/relationships/image" Target="../media/image1110.png"/><Relationship Id="rId37" Type="http://schemas.openxmlformats.org/officeDocument/2006/relationships/image" Target="../media/image910.png"/><Relationship Id="rId40" Type="http://schemas.openxmlformats.org/officeDocument/2006/relationships/image" Target="../media/image372.png"/><Relationship Id="rId45" Type="http://schemas.openxmlformats.org/officeDocument/2006/relationships/image" Target="../media/image691.png"/><Relationship Id="rId53" Type="http://schemas.openxmlformats.org/officeDocument/2006/relationships/image" Target="../media/image1040.png"/><Relationship Id="rId58" Type="http://schemas.openxmlformats.org/officeDocument/2006/relationships/image" Target="../media/image343.png"/><Relationship Id="rId5" Type="http://schemas.openxmlformats.org/officeDocument/2006/relationships/image" Target="../media/image301.png"/><Relationship Id="rId61" Type="http://schemas.openxmlformats.org/officeDocument/2006/relationships/image" Target="../media/image372.png"/><Relationship Id="rId19" Type="http://schemas.openxmlformats.org/officeDocument/2006/relationships/image" Target="../media/image1030.png"/><Relationship Id="rId9" Type="http://schemas.openxmlformats.org/officeDocument/2006/relationships/image" Target="../media/image402.png"/><Relationship Id="rId14" Type="http://schemas.openxmlformats.org/officeDocument/2006/relationships/image" Target="../media/image433.png"/><Relationship Id="rId22" Type="http://schemas.openxmlformats.org/officeDocument/2006/relationships/image" Target="../media/image501.png"/><Relationship Id="rId27" Type="http://schemas.openxmlformats.org/officeDocument/2006/relationships/image" Target="../media/image1080.png"/><Relationship Id="rId30" Type="http://schemas.openxmlformats.org/officeDocument/2006/relationships/image" Target="../media/image631.png"/><Relationship Id="rId35" Type="http://schemas.openxmlformats.org/officeDocument/2006/relationships/image" Target="../media/image1070.png"/><Relationship Id="rId43" Type="http://schemas.openxmlformats.org/officeDocument/2006/relationships/image" Target="../media/image471.png"/><Relationship Id="rId48" Type="http://schemas.openxmlformats.org/officeDocument/2006/relationships/image" Target="../media/image341.png"/><Relationship Id="rId56" Type="http://schemas.openxmlformats.org/officeDocument/2006/relationships/image" Target="../media/image1080.png"/><Relationship Id="rId8" Type="http://schemas.openxmlformats.org/officeDocument/2006/relationships/image" Target="../media/image980.png"/><Relationship Id="rId51" Type="http://schemas.openxmlformats.org/officeDocument/2006/relationships/image" Target="../media/image990.png"/><Relationship Id="rId3" Type="http://schemas.openxmlformats.org/officeDocument/2006/relationships/image" Target="../media/image393.png"/><Relationship Id="rId12" Type="http://schemas.openxmlformats.org/officeDocument/2006/relationships/image" Target="../media/image990.png"/><Relationship Id="rId17" Type="http://schemas.openxmlformats.org/officeDocument/2006/relationships/image" Target="../media/image462.png"/><Relationship Id="rId25" Type="http://schemas.openxmlformats.org/officeDocument/2006/relationships/image" Target="../media/image601.png"/><Relationship Id="rId33" Type="http://schemas.openxmlformats.org/officeDocument/2006/relationships/image" Target="../media/image641.png"/><Relationship Id="rId38" Type="http://schemas.openxmlformats.org/officeDocument/2006/relationships/image" Target="../media/image1140.png"/><Relationship Id="rId46" Type="http://schemas.openxmlformats.org/officeDocument/2006/relationships/image" Target="../media/image303.png"/><Relationship Id="rId59" Type="http://schemas.openxmlformats.org/officeDocument/2006/relationships/image" Target="../media/image353.png"/><Relationship Id="rId20" Type="http://schemas.openxmlformats.org/officeDocument/2006/relationships/image" Target="../media/image1040.png"/><Relationship Id="rId41" Type="http://schemas.openxmlformats.org/officeDocument/2006/relationships/image" Target="../media/image661.png"/><Relationship Id="rId54" Type="http://schemas.openxmlformats.org/officeDocument/2006/relationships/image" Target="../media/image3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15" Type="http://schemas.openxmlformats.org/officeDocument/2006/relationships/image" Target="../media/image442.png"/><Relationship Id="rId23" Type="http://schemas.openxmlformats.org/officeDocument/2006/relationships/image" Target="../media/image582.png"/><Relationship Id="rId28" Type="http://schemas.openxmlformats.org/officeDocument/2006/relationships/image" Target="../media/image1090.png"/><Relationship Id="rId36" Type="http://schemas.openxmlformats.org/officeDocument/2006/relationships/image" Target="../media/image1130.png"/><Relationship Id="rId49" Type="http://schemas.openxmlformats.org/officeDocument/2006/relationships/image" Target="../media/image980.png"/><Relationship Id="rId57" Type="http://schemas.openxmlformats.org/officeDocument/2006/relationships/image" Target="../media/image1090.png"/><Relationship Id="rId10" Type="http://schemas.openxmlformats.org/officeDocument/2006/relationships/image" Target="../media/image413.png"/><Relationship Id="rId31" Type="http://schemas.openxmlformats.org/officeDocument/2006/relationships/image" Target="../media/image1100.png"/><Relationship Id="rId44" Type="http://schemas.openxmlformats.org/officeDocument/2006/relationships/image" Target="../media/image682.png"/><Relationship Id="rId52" Type="http://schemas.openxmlformats.org/officeDocument/2006/relationships/image" Target="../media/image1030.png"/><Relationship Id="rId60" Type="http://schemas.openxmlformats.org/officeDocument/2006/relationships/image" Target="../media/image3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460893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039A211-97E2-6877-302F-03712E0144BF}"/>
              </a:ext>
            </a:extLst>
          </p:cNvPr>
          <p:cNvSpPr/>
          <p:nvPr/>
        </p:nvSpPr>
        <p:spPr>
          <a:xfrm>
            <a:off x="3602570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6C869-45D0-8F19-F492-97F0D3317A7D}"/>
              </a:ext>
            </a:extLst>
          </p:cNvPr>
          <p:cNvSpPr/>
          <p:nvPr/>
        </p:nvSpPr>
        <p:spPr>
          <a:xfrm>
            <a:off x="759751" y="7843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06EFF-0763-BB3E-DB50-372D563A1C9A}"/>
              </a:ext>
            </a:extLst>
          </p:cNvPr>
          <p:cNvSpPr/>
          <p:nvPr/>
        </p:nvSpPr>
        <p:spPr>
          <a:xfrm>
            <a:off x="759751" y="187074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60C84-15ED-EA3A-C483-D3AFB543BA02}"/>
              </a:ext>
            </a:extLst>
          </p:cNvPr>
          <p:cNvSpPr/>
          <p:nvPr/>
        </p:nvSpPr>
        <p:spPr>
          <a:xfrm>
            <a:off x="759751" y="295712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7168C-D5DC-05F7-9349-1639B76F2D3C}"/>
              </a:ext>
            </a:extLst>
          </p:cNvPr>
          <p:cNvSpPr/>
          <p:nvPr/>
        </p:nvSpPr>
        <p:spPr>
          <a:xfrm>
            <a:off x="759751" y="404349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215A2-3F7F-0361-2AFC-DAC47AC87CBF}"/>
              </a:ext>
            </a:extLst>
          </p:cNvPr>
          <p:cNvSpPr/>
          <p:nvPr/>
        </p:nvSpPr>
        <p:spPr>
          <a:xfrm>
            <a:off x="759751" y="51298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9DCA2-F4D4-43E5-DFCF-756B739CFCA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331251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0694B-E063-A63F-CF5F-4AC2CB74ED1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31251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6EA4FE-FF07-A79C-A1AD-07D7305C23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31251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772A46-2A45-FEE8-AE83-44A5A3DF09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31251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792762-F506-AEDD-E762-3F2F89CE58D1}"/>
              </a:ext>
            </a:extLst>
          </p:cNvPr>
          <p:cNvSpPr txBox="1"/>
          <p:nvPr/>
        </p:nvSpPr>
        <p:spPr>
          <a:xfrm>
            <a:off x="1038168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A9D0F4-9B25-7AA6-EEF0-65B91987A9A7}"/>
              </a:ext>
            </a:extLst>
          </p:cNvPr>
          <p:cNvSpPr/>
          <p:nvPr/>
        </p:nvSpPr>
        <p:spPr>
          <a:xfrm>
            <a:off x="3901428" y="784372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D9C136-2664-05BD-AA7D-38EE82D9B0D3}"/>
              </a:ext>
            </a:extLst>
          </p:cNvPr>
          <p:cNvSpPr/>
          <p:nvPr/>
        </p:nvSpPr>
        <p:spPr>
          <a:xfrm>
            <a:off x="3901428" y="1870747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6D0F90-42EE-562A-4443-0FECB5A16D4F}"/>
              </a:ext>
            </a:extLst>
          </p:cNvPr>
          <p:cNvSpPr/>
          <p:nvPr/>
        </p:nvSpPr>
        <p:spPr>
          <a:xfrm>
            <a:off x="3901428" y="2957122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3C1FCC-009B-655E-9AC3-415FB6D3723F}"/>
              </a:ext>
            </a:extLst>
          </p:cNvPr>
          <p:cNvSpPr/>
          <p:nvPr/>
        </p:nvSpPr>
        <p:spPr>
          <a:xfrm>
            <a:off x="3901428" y="4043497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2E1D2C-C77C-B7BF-90DE-EF32E4285EEA}"/>
              </a:ext>
            </a:extLst>
          </p:cNvPr>
          <p:cNvSpPr/>
          <p:nvPr/>
        </p:nvSpPr>
        <p:spPr>
          <a:xfrm>
            <a:off x="3901428" y="5129872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F91AA0-F921-E129-A2EA-E10E890866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4472928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009580-1E7D-F286-BF5D-F33168D592B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472928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B027F4-19C4-FEA6-F92F-E86314A05AD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472928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5E155-084C-63D3-DAD9-006F37DFD79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472928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00F8E-A331-CC09-183C-8DE6461C910E}"/>
              </a:ext>
            </a:extLst>
          </p:cNvPr>
          <p:cNvSpPr txBox="1"/>
          <p:nvPr/>
        </p:nvSpPr>
        <p:spPr>
          <a:xfrm>
            <a:off x="4179845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2C8F0-7D6C-63B9-A54B-D2864CA15A92}"/>
              </a:ext>
            </a:extLst>
          </p:cNvPr>
          <p:cNvCxnSpPr>
            <a:stCxn id="3" idx="3"/>
            <a:endCxn id="21" idx="1"/>
          </p:cNvCxnSpPr>
          <p:nvPr/>
        </p:nvCxnSpPr>
        <p:spPr>
          <a:xfrm>
            <a:off x="1902751" y="10779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D1F73A-9041-1D98-E8C5-A00F0670D0C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1902751" y="216436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7C4DB3-D654-934E-DCB6-3B73BD71A988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1902751" y="325073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E2EF76-AABD-94FF-EC2A-45B353B93DE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902751" y="433711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865C48-71AA-080D-CA2F-E36D4393DA5C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1902751" y="54234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48A31BA-CA42-E8DB-629A-1D68CF03B6D6}"/>
              </a:ext>
            </a:extLst>
          </p:cNvPr>
          <p:cNvSpPr/>
          <p:nvPr/>
        </p:nvSpPr>
        <p:spPr>
          <a:xfrm>
            <a:off x="6755250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7FF941-8A7D-97A6-A6B9-F872F7F5A6F2}"/>
              </a:ext>
            </a:extLst>
          </p:cNvPr>
          <p:cNvSpPr/>
          <p:nvPr/>
        </p:nvSpPr>
        <p:spPr>
          <a:xfrm>
            <a:off x="9896927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7D8005-4C5C-52C3-C018-25D524EAF880}"/>
              </a:ext>
            </a:extLst>
          </p:cNvPr>
          <p:cNvSpPr/>
          <p:nvPr/>
        </p:nvSpPr>
        <p:spPr>
          <a:xfrm>
            <a:off x="7054108" y="7843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FAF219-91C4-7A15-1F0F-7776E7FD3777}"/>
              </a:ext>
            </a:extLst>
          </p:cNvPr>
          <p:cNvSpPr/>
          <p:nvPr/>
        </p:nvSpPr>
        <p:spPr>
          <a:xfrm>
            <a:off x="7054108" y="187074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897202-34B6-E599-8F2F-AED7088946C4}"/>
              </a:ext>
            </a:extLst>
          </p:cNvPr>
          <p:cNvSpPr/>
          <p:nvPr/>
        </p:nvSpPr>
        <p:spPr>
          <a:xfrm>
            <a:off x="7054108" y="295712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C7E31D-75E5-C2CF-8243-0726077F987A}"/>
              </a:ext>
            </a:extLst>
          </p:cNvPr>
          <p:cNvSpPr/>
          <p:nvPr/>
        </p:nvSpPr>
        <p:spPr>
          <a:xfrm>
            <a:off x="7054108" y="404349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96DEA9-5290-3000-B16C-A75395DFC19D}"/>
              </a:ext>
            </a:extLst>
          </p:cNvPr>
          <p:cNvSpPr/>
          <p:nvPr/>
        </p:nvSpPr>
        <p:spPr>
          <a:xfrm>
            <a:off x="7054108" y="51298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3919F3-45E0-D5A1-F667-E2011780340D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7625608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55A60E-FCDA-E20D-2B1F-ABC8E7070E6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7625608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6F8496-2037-228A-2A55-B40FB325DFE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7625608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4E7C54-F08F-3D53-CDDF-238B80CC89C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625608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F387B9-E79A-1F5A-9694-2267D1F6431B}"/>
              </a:ext>
            </a:extLst>
          </p:cNvPr>
          <p:cNvSpPr txBox="1"/>
          <p:nvPr/>
        </p:nvSpPr>
        <p:spPr>
          <a:xfrm>
            <a:off x="7332525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0CD59E-FA42-9CC0-D5E7-ED99D09D2F9C}"/>
              </a:ext>
            </a:extLst>
          </p:cNvPr>
          <p:cNvSpPr/>
          <p:nvPr/>
        </p:nvSpPr>
        <p:spPr>
          <a:xfrm>
            <a:off x="10195785" y="784372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A4DFA2-F5B5-1E10-FBDE-CB648EA45E37}"/>
              </a:ext>
            </a:extLst>
          </p:cNvPr>
          <p:cNvSpPr/>
          <p:nvPr/>
        </p:nvSpPr>
        <p:spPr>
          <a:xfrm>
            <a:off x="10195785" y="1870747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BD9AAD-7779-2524-C26E-FB4457C787FD}"/>
              </a:ext>
            </a:extLst>
          </p:cNvPr>
          <p:cNvSpPr/>
          <p:nvPr/>
        </p:nvSpPr>
        <p:spPr>
          <a:xfrm>
            <a:off x="10195785" y="2957122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8DEE8C-9FEC-60C5-F0EE-F078592FFDE2}"/>
              </a:ext>
            </a:extLst>
          </p:cNvPr>
          <p:cNvSpPr/>
          <p:nvPr/>
        </p:nvSpPr>
        <p:spPr>
          <a:xfrm>
            <a:off x="10195785" y="4043497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6F2C1A-FAB0-DD7D-CDB9-1BB455F68843}"/>
              </a:ext>
            </a:extLst>
          </p:cNvPr>
          <p:cNvSpPr/>
          <p:nvPr/>
        </p:nvSpPr>
        <p:spPr>
          <a:xfrm>
            <a:off x="10195785" y="5129872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DF28B-26CF-FBF1-EE8A-B63B60CB248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10767285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A61F6-47F0-45EC-C335-3D1B8EB8D653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10767285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9CBF06-5EDA-B4C3-AE63-9F367890F7B6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10767285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7FB593-83CD-7023-8462-E0A5B240DBA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0767285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7BADE9-A736-DA03-2A08-F13D5F916431}"/>
              </a:ext>
            </a:extLst>
          </p:cNvPr>
          <p:cNvSpPr txBox="1"/>
          <p:nvPr/>
        </p:nvSpPr>
        <p:spPr>
          <a:xfrm>
            <a:off x="10474202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54C89D-B6F4-6C31-E18D-A23EDAD6873C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>
            <a:off x="8197108" y="10779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22DD48-406E-4737-DB2D-9904D5106B7A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>
            <a:off x="8197108" y="216436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30DD099-C842-86D4-C633-4BE0A5907C09}"/>
              </a:ext>
            </a:extLst>
          </p:cNvPr>
          <p:cNvCxnSpPr>
            <a:cxnSpLocks/>
            <a:stCxn id="60" idx="3"/>
            <a:endCxn id="70" idx="1"/>
          </p:cNvCxnSpPr>
          <p:nvPr/>
        </p:nvCxnSpPr>
        <p:spPr>
          <a:xfrm>
            <a:off x="8197108" y="325073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CC3D6F-96C6-1664-4206-B273400C9D33}"/>
              </a:ext>
            </a:extLst>
          </p:cNvPr>
          <p:cNvCxnSpPr>
            <a:cxnSpLocks/>
            <a:stCxn id="61" idx="3"/>
            <a:endCxn id="71" idx="1"/>
          </p:cNvCxnSpPr>
          <p:nvPr/>
        </p:nvCxnSpPr>
        <p:spPr>
          <a:xfrm>
            <a:off x="8197108" y="433711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5E3F6A-B213-213F-B5F8-5F397270FD93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>
            <a:off x="8197108" y="54234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167740-9B0D-9579-B461-6E342A739CAA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>
            <a:off x="5044428" y="1077987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3BEFCE-5FDB-FA34-D39D-983B65972F47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>
            <a:off x="5044428" y="2164362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651428-FC2B-4709-CE56-D89D0273DC18}"/>
              </a:ext>
            </a:extLst>
          </p:cNvPr>
          <p:cNvCxnSpPr>
            <a:cxnSpLocks/>
            <a:stCxn id="23" idx="3"/>
            <a:endCxn id="60" idx="1"/>
          </p:cNvCxnSpPr>
          <p:nvPr/>
        </p:nvCxnSpPr>
        <p:spPr>
          <a:xfrm>
            <a:off x="5044428" y="3250737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51FC07-9978-B5A5-1070-BC9BBB52F08C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5044428" y="4337112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A5EDAC-8C0A-E216-410A-1C2645020B4B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>
            <a:off x="5044428" y="5423487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1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61"/>
          <p:cNvSpPr/>
          <p:nvPr/>
        </p:nvSpPr>
        <p:spPr>
          <a:xfrm>
            <a:off x="704315" y="3792396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274614" y="245131"/>
            <a:ext cx="452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构造卫星</a:t>
            </a:r>
            <a:r>
              <a:rPr lang="en-US" altLang="zh-CN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微服务联合部署子图</a:t>
            </a:r>
          </a:p>
        </p:txBody>
      </p:sp>
      <p:pic>
        <p:nvPicPr>
          <p:cNvPr id="222" name="图片 2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75" y="142077"/>
            <a:ext cx="5503195" cy="1445148"/>
          </a:xfrm>
          <a:prstGeom prst="rect">
            <a:avLst/>
          </a:prstGeom>
        </p:spPr>
      </p:pic>
      <p:grpSp>
        <p:nvGrpSpPr>
          <p:cNvPr id="224" name="Group 158">
            <a:extLst>
              <a:ext uri="{FF2B5EF4-FFF2-40B4-BE49-F238E27FC236}">
                <a16:creationId xmlns:a16="http://schemas.microsoft.com/office/drawing/2014/main" id="{80CD4815-5BA2-E327-5070-9E09EB7AC117}"/>
              </a:ext>
            </a:extLst>
          </p:cNvPr>
          <p:cNvGrpSpPr/>
          <p:nvPr/>
        </p:nvGrpSpPr>
        <p:grpSpPr>
          <a:xfrm>
            <a:off x="218956" y="6148347"/>
            <a:ext cx="1837011" cy="580820"/>
            <a:chOff x="9859563" y="5812357"/>
            <a:chExt cx="1837011" cy="580820"/>
          </a:xfrm>
        </p:grpSpPr>
        <p:cxnSp>
          <p:nvCxnSpPr>
            <p:cNvPr id="225" name="Straight Arrow Connector 16">
              <a:extLst>
                <a:ext uri="{FF2B5EF4-FFF2-40B4-BE49-F238E27FC236}">
                  <a16:creationId xmlns:a16="http://schemas.microsoft.com/office/drawing/2014/main" id="{B15C2B38-E143-CA8D-83D4-B60174536CC9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5935263"/>
              <a:ext cx="4282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18">
              <a:extLst>
                <a:ext uri="{FF2B5EF4-FFF2-40B4-BE49-F238E27FC236}">
                  <a16:creationId xmlns:a16="http://schemas.microsoft.com/office/drawing/2014/main" id="{165BC77B-33C9-A139-D8F5-F00EDC2BDB3B}"/>
                </a:ext>
              </a:extLst>
            </p:cNvPr>
            <p:cNvSpPr txBox="1"/>
            <p:nvPr/>
          </p:nvSpPr>
          <p:spPr>
            <a:xfrm>
              <a:off x="10344922" y="5812357"/>
              <a:ext cx="1079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7" name="Straight Arrow Connector 19">
              <a:extLst>
                <a:ext uri="{FF2B5EF4-FFF2-40B4-BE49-F238E27FC236}">
                  <a16:creationId xmlns:a16="http://schemas.microsoft.com/office/drawing/2014/main" id="{F951B1AD-A82A-1359-CAEA-C071DB1FA821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198370"/>
              <a:ext cx="428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0">
              <a:extLst>
                <a:ext uri="{FF2B5EF4-FFF2-40B4-BE49-F238E27FC236}">
                  <a16:creationId xmlns:a16="http://schemas.microsoft.com/office/drawing/2014/main" id="{BEA68626-1D12-BA59-A9B6-9B2ED488E458}"/>
                </a:ext>
              </a:extLst>
            </p:cNvPr>
            <p:cNvSpPr txBox="1"/>
            <p:nvPr/>
          </p:nvSpPr>
          <p:spPr>
            <a:xfrm>
              <a:off x="10344922" y="6131567"/>
              <a:ext cx="13516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0" name="Straight Arrow Connector 157">
              <a:extLst>
                <a:ext uri="{FF2B5EF4-FFF2-40B4-BE49-F238E27FC236}">
                  <a16:creationId xmlns:a16="http://schemas.microsoft.com/office/drawing/2014/main" id="{47EC1C4B-4390-46AD-4B6E-62589804FA48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340874"/>
              <a:ext cx="42821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359059" y="4310494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276886" y="4310494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819214" y="431055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箭头连接符 159"/>
          <p:cNvCxnSpPr>
            <a:stCxn id="157" idx="0"/>
            <a:endCxn id="159" idx="4"/>
          </p:cNvCxnSpPr>
          <p:nvPr/>
        </p:nvCxnSpPr>
        <p:spPr>
          <a:xfrm>
            <a:off x="1633379" y="4447654"/>
            <a:ext cx="185835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9" idx="0"/>
            <a:endCxn id="158" idx="4"/>
          </p:cNvCxnSpPr>
          <p:nvPr/>
        </p:nvCxnSpPr>
        <p:spPr>
          <a:xfrm flipV="1">
            <a:off x="2093534" y="4447654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1785855" y="43077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/>
              <p:cNvSpPr txBox="1"/>
              <p:nvPr/>
            </p:nvSpPr>
            <p:spPr>
              <a:xfrm>
                <a:off x="1358661" y="4330060"/>
                <a:ext cx="2206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0" name="文本框 2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61" y="4330060"/>
                <a:ext cx="220673" cy="246221"/>
              </a:xfrm>
              <a:prstGeom prst="rect">
                <a:avLst/>
              </a:prstGeom>
              <a:blipFill>
                <a:blip r:embed="rId3"/>
                <a:stretch>
                  <a:fillRect r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/>
              <p:cNvSpPr txBox="1"/>
              <p:nvPr/>
            </p:nvSpPr>
            <p:spPr>
              <a:xfrm>
                <a:off x="2275400" y="4320518"/>
                <a:ext cx="266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400" y="4320518"/>
                <a:ext cx="2663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367355" y="3418363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/>
              <p:cNvSpPr txBox="1"/>
              <p:nvPr/>
            </p:nvSpPr>
            <p:spPr>
              <a:xfrm>
                <a:off x="1358661" y="3428118"/>
                <a:ext cx="344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61" y="3428118"/>
                <a:ext cx="34432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300454" y="3417605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842782" y="3417664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接箭头连接符 145"/>
          <p:cNvCxnSpPr>
            <a:stCxn id="111" idx="0"/>
            <a:endCxn id="136" idx="4"/>
          </p:cNvCxnSpPr>
          <p:nvPr/>
        </p:nvCxnSpPr>
        <p:spPr>
          <a:xfrm flipV="1">
            <a:off x="1641675" y="3554824"/>
            <a:ext cx="201107" cy="69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36" idx="0"/>
            <a:endCxn id="128" idx="4"/>
          </p:cNvCxnSpPr>
          <p:nvPr/>
        </p:nvCxnSpPr>
        <p:spPr>
          <a:xfrm flipV="1">
            <a:off x="2117102" y="3554765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DF7D2D6-C0A2-DE28-49A2-2CB46111F519}"/>
              </a:ext>
            </a:extLst>
          </p:cNvPr>
          <p:cNvGrpSpPr/>
          <p:nvPr/>
        </p:nvGrpSpPr>
        <p:grpSpPr>
          <a:xfrm>
            <a:off x="6017289" y="2713921"/>
            <a:ext cx="274320" cy="285158"/>
            <a:chOff x="2798219" y="2178934"/>
            <a:chExt cx="274320" cy="285158"/>
          </a:xfrm>
        </p:grpSpPr>
        <p:sp>
          <p:nvSpPr>
            <p:cNvPr id="55" name="Oval 148">
              <a:extLst>
                <a:ext uri="{FF2B5EF4-FFF2-40B4-BE49-F238E27FC236}">
                  <a16:creationId xmlns:a16="http://schemas.microsoft.com/office/drawing/2014/main" id="{24A8720C-0752-028C-3BF1-3EC45FF9BC6E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804574" y="217893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/>
              <p:cNvSpPr txBox="1"/>
              <p:nvPr/>
            </p:nvSpPr>
            <p:spPr>
              <a:xfrm>
                <a:off x="2304125" y="3441738"/>
                <a:ext cx="2612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文本框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125" y="3441738"/>
                <a:ext cx="261243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941360" y="3432934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859187" y="3432934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401515" y="343299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接箭头连接符 166"/>
          <p:cNvCxnSpPr>
            <a:stCxn id="164" idx="0"/>
            <a:endCxn id="166" idx="4"/>
          </p:cNvCxnSpPr>
          <p:nvPr/>
        </p:nvCxnSpPr>
        <p:spPr>
          <a:xfrm>
            <a:off x="3215680" y="3570094"/>
            <a:ext cx="185835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66" idx="0"/>
            <a:endCxn id="165" idx="4"/>
          </p:cNvCxnSpPr>
          <p:nvPr/>
        </p:nvCxnSpPr>
        <p:spPr>
          <a:xfrm flipV="1">
            <a:off x="3675835" y="3570094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411742" y="343025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本框 292"/>
              <p:cNvSpPr txBox="1"/>
              <p:nvPr/>
            </p:nvSpPr>
            <p:spPr>
              <a:xfrm>
                <a:off x="2929600" y="3444104"/>
                <a:ext cx="344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文本框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00" y="3444104"/>
                <a:ext cx="34432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/>
              <p:cNvSpPr txBox="1"/>
              <p:nvPr/>
            </p:nvSpPr>
            <p:spPr>
              <a:xfrm>
                <a:off x="3871314" y="3453894"/>
                <a:ext cx="2516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4" name="文本框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14" y="3453894"/>
                <a:ext cx="251626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924685" y="4315378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842512" y="4315378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384840" y="4315437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直接箭头连接符 171"/>
          <p:cNvCxnSpPr>
            <a:stCxn id="169" idx="0"/>
            <a:endCxn id="171" idx="4"/>
          </p:cNvCxnSpPr>
          <p:nvPr/>
        </p:nvCxnSpPr>
        <p:spPr>
          <a:xfrm>
            <a:off x="3199005" y="4452538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71" idx="0"/>
            <a:endCxn id="170" idx="4"/>
          </p:cNvCxnSpPr>
          <p:nvPr/>
        </p:nvCxnSpPr>
        <p:spPr>
          <a:xfrm flipV="1">
            <a:off x="3659160" y="4452538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3351481" y="43126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文本框 294"/>
              <p:cNvSpPr txBox="1"/>
              <p:nvPr/>
            </p:nvSpPr>
            <p:spPr>
              <a:xfrm>
                <a:off x="3848089" y="4336913"/>
                <a:ext cx="2110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5" name="文本框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89" y="4336913"/>
                <a:ext cx="211015" cy="246221"/>
              </a:xfrm>
              <a:prstGeom prst="rect">
                <a:avLst/>
              </a:prstGeom>
              <a:blipFill>
                <a:blip r:embed="rId9"/>
                <a:stretch>
                  <a:fillRect r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/>
              <p:cNvSpPr txBox="1"/>
              <p:nvPr/>
            </p:nvSpPr>
            <p:spPr>
              <a:xfrm>
                <a:off x="2935379" y="4325032"/>
                <a:ext cx="2504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6" name="文本框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379" y="4325032"/>
                <a:ext cx="25041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616121" y="3004716"/>
            <a:ext cx="1213477" cy="284643"/>
            <a:chOff x="3163451" y="3247844"/>
            <a:chExt cx="1213477" cy="284643"/>
          </a:xfrm>
        </p:grpSpPr>
        <p:sp>
          <p:nvSpPr>
            <p:cNvPr id="17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76939" y="3247844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02608" y="3258108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44936" y="3258167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接箭头连接符 178"/>
            <p:cNvCxnSpPr>
              <a:stCxn id="176" idx="0"/>
              <a:endCxn id="178" idx="4"/>
            </p:cNvCxnSpPr>
            <p:nvPr/>
          </p:nvCxnSpPr>
          <p:spPr>
            <a:xfrm>
              <a:off x="3451259" y="3385004"/>
              <a:ext cx="193677" cy="1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78" idx="0"/>
              <a:endCxn id="177" idx="4"/>
            </p:cNvCxnSpPr>
            <p:nvPr/>
          </p:nvCxnSpPr>
          <p:spPr>
            <a:xfrm flipV="1">
              <a:off x="3919256" y="339526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3655163" y="32554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本框 296"/>
                <p:cNvSpPr txBox="1"/>
                <p:nvPr/>
              </p:nvSpPr>
              <p:spPr>
                <a:xfrm>
                  <a:off x="3163451" y="3267054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7" name="文本框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451" y="3267054"/>
                  <a:ext cx="34432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/>
              <p:cNvSpPr txBox="1"/>
              <p:nvPr/>
            </p:nvSpPr>
            <p:spPr>
              <a:xfrm>
                <a:off x="5538668" y="3025792"/>
                <a:ext cx="2862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8" name="文本框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668" y="3025792"/>
                <a:ext cx="286223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4605749" y="3548286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566985" y="3548905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084830" y="3548404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直接箭头连接符 183"/>
          <p:cNvCxnSpPr>
            <a:stCxn id="181" idx="0"/>
            <a:endCxn id="183" idx="4"/>
          </p:cNvCxnSpPr>
          <p:nvPr/>
        </p:nvCxnSpPr>
        <p:spPr>
          <a:xfrm>
            <a:off x="4880069" y="3685446"/>
            <a:ext cx="204761" cy="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83" idx="0"/>
            <a:endCxn id="182" idx="4"/>
          </p:cNvCxnSpPr>
          <p:nvPr/>
        </p:nvCxnSpPr>
        <p:spPr>
          <a:xfrm>
            <a:off x="5359150" y="3685564"/>
            <a:ext cx="207835" cy="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/>
          <p:cNvSpPr txBox="1"/>
          <p:nvPr/>
        </p:nvSpPr>
        <p:spPr>
          <a:xfrm>
            <a:off x="5092260" y="35456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/>
              <p:cNvSpPr txBox="1"/>
              <p:nvPr/>
            </p:nvSpPr>
            <p:spPr>
              <a:xfrm>
                <a:off x="4584499" y="3570328"/>
                <a:ext cx="344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9" name="文本框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99" y="3570328"/>
                <a:ext cx="344325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文本框 299"/>
              <p:cNvSpPr txBox="1"/>
              <p:nvPr/>
            </p:nvSpPr>
            <p:spPr>
              <a:xfrm>
                <a:off x="5550464" y="3566549"/>
                <a:ext cx="2839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0" name="文本框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464" y="3566549"/>
                <a:ext cx="283985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4603817" y="4667455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547804" y="4668668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090132" y="4668727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直接箭头连接符 200"/>
          <p:cNvCxnSpPr>
            <a:stCxn id="193" idx="0"/>
            <a:endCxn id="198" idx="4"/>
          </p:cNvCxnSpPr>
          <p:nvPr/>
        </p:nvCxnSpPr>
        <p:spPr>
          <a:xfrm>
            <a:off x="4878137" y="4804615"/>
            <a:ext cx="211995" cy="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8" idx="0"/>
            <a:endCxn id="194" idx="4"/>
          </p:cNvCxnSpPr>
          <p:nvPr/>
        </p:nvCxnSpPr>
        <p:spPr>
          <a:xfrm flipV="1">
            <a:off x="5364452" y="4805828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/>
          <p:cNvSpPr txBox="1"/>
          <p:nvPr/>
        </p:nvSpPr>
        <p:spPr>
          <a:xfrm>
            <a:off x="5056773" y="46659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文本框 300"/>
              <p:cNvSpPr txBox="1"/>
              <p:nvPr/>
            </p:nvSpPr>
            <p:spPr>
              <a:xfrm>
                <a:off x="4591017" y="4680377"/>
                <a:ext cx="3470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1" name="文本框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17" y="4680377"/>
                <a:ext cx="347083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本框 301"/>
              <p:cNvSpPr txBox="1"/>
              <p:nvPr/>
            </p:nvSpPr>
            <p:spPr>
              <a:xfrm>
                <a:off x="5549915" y="4680377"/>
                <a:ext cx="258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2" name="文本框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15" y="4680377"/>
                <a:ext cx="258918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4593947" y="4108117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545052" y="4108117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087380" y="4108176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直接箭头连接符 190"/>
          <p:cNvCxnSpPr>
            <a:stCxn id="188" idx="0"/>
            <a:endCxn id="190" idx="4"/>
          </p:cNvCxnSpPr>
          <p:nvPr/>
        </p:nvCxnSpPr>
        <p:spPr>
          <a:xfrm>
            <a:off x="4868267" y="4245277"/>
            <a:ext cx="219113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190" idx="0"/>
            <a:endCxn id="189" idx="4"/>
          </p:cNvCxnSpPr>
          <p:nvPr/>
        </p:nvCxnSpPr>
        <p:spPr>
          <a:xfrm flipV="1">
            <a:off x="5361700" y="4245277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5055263" y="41054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本框 302"/>
              <p:cNvSpPr txBox="1"/>
              <p:nvPr/>
            </p:nvSpPr>
            <p:spPr>
              <a:xfrm>
                <a:off x="4593947" y="4119525"/>
                <a:ext cx="3178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3" name="文本框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47" y="4119525"/>
                <a:ext cx="317882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/>
              <p:cNvSpPr txBox="1"/>
              <p:nvPr/>
            </p:nvSpPr>
            <p:spPr>
              <a:xfrm>
                <a:off x="5542323" y="4121739"/>
                <a:ext cx="206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323" y="4121739"/>
                <a:ext cx="206005" cy="246221"/>
              </a:xfrm>
              <a:prstGeom prst="rect">
                <a:avLst/>
              </a:prstGeom>
              <a:blipFill>
                <a:blip r:embed="rId18"/>
                <a:stretch>
                  <a:fillRect r="-2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6866440" y="2308755"/>
            <a:ext cx="1207019" cy="279288"/>
            <a:chOff x="3163246" y="4049364"/>
            <a:chExt cx="1207019" cy="279288"/>
          </a:xfrm>
        </p:grpSpPr>
        <p:sp>
          <p:nvSpPr>
            <p:cNvPr id="20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3246" y="4054332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95945" y="4052043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38273" y="405210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直接箭头连接符 208"/>
            <p:cNvCxnSpPr>
              <a:stCxn id="206" idx="0"/>
              <a:endCxn id="208" idx="4"/>
            </p:cNvCxnSpPr>
            <p:nvPr/>
          </p:nvCxnSpPr>
          <p:spPr>
            <a:xfrm flipV="1">
              <a:off x="3437566" y="4189262"/>
              <a:ext cx="200707" cy="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208" idx="0"/>
              <a:endCxn id="207" idx="4"/>
            </p:cNvCxnSpPr>
            <p:nvPr/>
          </p:nvCxnSpPr>
          <p:spPr>
            <a:xfrm flipV="1">
              <a:off x="3912593" y="418920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/>
            <p:cNvSpPr txBox="1"/>
            <p:nvPr/>
          </p:nvSpPr>
          <p:spPr>
            <a:xfrm>
              <a:off x="3640456" y="40493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本框 304"/>
                <p:cNvSpPr txBox="1"/>
                <p:nvPr/>
              </p:nvSpPr>
              <p:spPr>
                <a:xfrm>
                  <a:off x="3163247" y="4063486"/>
                  <a:ext cx="8711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5" name="文本框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247" y="4063486"/>
                  <a:ext cx="87112" cy="246221"/>
                </a:xfrm>
                <a:prstGeom prst="rect">
                  <a:avLst/>
                </a:prstGeom>
                <a:blipFill>
                  <a:blip r:embed="rId19"/>
                  <a:stretch>
                    <a:fillRect r="-2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/>
              <p:cNvSpPr txBox="1"/>
              <p:nvPr/>
            </p:nvSpPr>
            <p:spPr>
              <a:xfrm>
                <a:off x="7735869" y="2328253"/>
                <a:ext cx="3342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6" name="文本框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869" y="2328253"/>
                <a:ext cx="334220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859421" y="2861803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785002" y="2858764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327330" y="285882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直接箭头连接符 214"/>
          <p:cNvCxnSpPr>
            <a:stCxn id="212" idx="0"/>
            <a:endCxn id="214" idx="4"/>
          </p:cNvCxnSpPr>
          <p:nvPr/>
        </p:nvCxnSpPr>
        <p:spPr>
          <a:xfrm flipV="1">
            <a:off x="7133741" y="2995983"/>
            <a:ext cx="193589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214" idx="0"/>
            <a:endCxn id="213" idx="4"/>
          </p:cNvCxnSpPr>
          <p:nvPr/>
        </p:nvCxnSpPr>
        <p:spPr>
          <a:xfrm flipV="1">
            <a:off x="7601650" y="2995924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328703" y="285602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/>
              <p:cNvSpPr txBox="1"/>
              <p:nvPr/>
            </p:nvSpPr>
            <p:spPr>
              <a:xfrm>
                <a:off x="6865459" y="2875203"/>
                <a:ext cx="705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459" y="2875203"/>
                <a:ext cx="70594" cy="246221"/>
              </a:xfrm>
              <a:prstGeom prst="rect">
                <a:avLst/>
              </a:prstGeom>
              <a:blipFill>
                <a:blip r:embed="rId21"/>
                <a:stretch>
                  <a:fillRect l="-8333" r="-2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/>
              <p:cNvSpPr txBox="1"/>
              <p:nvPr/>
            </p:nvSpPr>
            <p:spPr>
              <a:xfrm>
                <a:off x="7755272" y="2880760"/>
                <a:ext cx="2879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272" y="2880760"/>
                <a:ext cx="287927" cy="246221"/>
              </a:xfrm>
              <a:prstGeom prst="rect">
                <a:avLst/>
              </a:prstGeom>
              <a:blipFill>
                <a:blip r:embed="rId22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860541" y="3453247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776158" y="3453248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318486" y="3453307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3" name="直接箭头连接符 232"/>
          <p:cNvCxnSpPr>
            <a:stCxn id="228" idx="0"/>
            <a:endCxn id="232" idx="4"/>
          </p:cNvCxnSpPr>
          <p:nvPr/>
        </p:nvCxnSpPr>
        <p:spPr>
          <a:xfrm>
            <a:off x="7134861" y="3590407"/>
            <a:ext cx="183625" cy="6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stCxn id="232" idx="0"/>
            <a:endCxn id="231" idx="4"/>
          </p:cNvCxnSpPr>
          <p:nvPr/>
        </p:nvCxnSpPr>
        <p:spPr>
          <a:xfrm flipV="1">
            <a:off x="7592806" y="3590408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0" name="文本框 239"/>
          <p:cNvSpPr txBox="1"/>
          <p:nvPr/>
        </p:nvSpPr>
        <p:spPr>
          <a:xfrm>
            <a:off x="7282014" y="34641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/>
              <p:cNvSpPr txBox="1"/>
              <p:nvPr/>
            </p:nvSpPr>
            <p:spPr>
              <a:xfrm>
                <a:off x="6863818" y="3462407"/>
                <a:ext cx="72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18" y="3462407"/>
                <a:ext cx="72234" cy="246221"/>
              </a:xfrm>
              <a:prstGeom prst="rect">
                <a:avLst/>
              </a:prstGeom>
              <a:blipFill>
                <a:blip r:embed="rId23"/>
                <a:stretch>
                  <a:fillRect l="-16667" r="-2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/>
              <p:cNvSpPr txBox="1"/>
              <p:nvPr/>
            </p:nvSpPr>
            <p:spPr>
              <a:xfrm>
                <a:off x="7726918" y="3471207"/>
                <a:ext cx="3235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918" y="3471207"/>
                <a:ext cx="323560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40489" y="2802467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652412" y="2802467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194740" y="2802526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" name="直接箭头连接符 244"/>
          <p:cNvCxnSpPr>
            <a:stCxn id="242" idx="0"/>
            <a:endCxn id="244" idx="4"/>
          </p:cNvCxnSpPr>
          <p:nvPr/>
        </p:nvCxnSpPr>
        <p:spPr>
          <a:xfrm>
            <a:off x="9014809" y="2939627"/>
            <a:ext cx="179931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44" idx="0"/>
            <a:endCxn id="243" idx="4"/>
          </p:cNvCxnSpPr>
          <p:nvPr/>
        </p:nvCxnSpPr>
        <p:spPr>
          <a:xfrm flipV="1">
            <a:off x="9469060" y="2939627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162623" y="27997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/>
              <p:cNvSpPr txBox="1"/>
              <p:nvPr/>
            </p:nvSpPr>
            <p:spPr>
              <a:xfrm>
                <a:off x="8757923" y="2815176"/>
                <a:ext cx="45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923" y="2815176"/>
                <a:ext cx="45719" cy="246221"/>
              </a:xfrm>
              <a:prstGeom prst="rect">
                <a:avLst/>
              </a:prstGeom>
              <a:blipFill>
                <a:blip r:embed="rId25"/>
                <a:stretch>
                  <a:fillRect l="-57143" r="-48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/>
              <p:cNvSpPr txBox="1"/>
              <p:nvPr/>
            </p:nvSpPr>
            <p:spPr>
              <a:xfrm>
                <a:off x="9614474" y="2814363"/>
                <a:ext cx="2035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4" name="文本框 3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474" y="2814363"/>
                <a:ext cx="203514" cy="246221"/>
              </a:xfrm>
              <a:prstGeom prst="rect">
                <a:avLst/>
              </a:prstGeom>
              <a:blipFill>
                <a:blip r:embed="rId26"/>
                <a:stretch>
                  <a:fillRect r="-5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6344681" y="4538479"/>
            <a:ext cx="1241382" cy="277058"/>
            <a:chOff x="3161714" y="5268526"/>
            <a:chExt cx="1241382" cy="277058"/>
          </a:xfrm>
        </p:grpSpPr>
        <p:sp>
          <p:nvSpPr>
            <p:cNvPr id="25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1714" y="5271205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26977" y="5271205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5271264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直接箭头连接符 256"/>
            <p:cNvCxnSpPr>
              <a:stCxn id="254" idx="0"/>
              <a:endCxn id="256" idx="4"/>
            </p:cNvCxnSpPr>
            <p:nvPr/>
          </p:nvCxnSpPr>
          <p:spPr>
            <a:xfrm>
              <a:off x="3436034" y="5408365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>
              <a:stCxn id="256" idx="0"/>
              <a:endCxn id="255" idx="4"/>
            </p:cNvCxnSpPr>
            <p:nvPr/>
          </p:nvCxnSpPr>
          <p:spPr>
            <a:xfrm flipV="1">
              <a:off x="3890285" y="5408365"/>
              <a:ext cx="23669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3626192" y="526852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本框 314"/>
                <p:cNvSpPr txBox="1"/>
                <p:nvPr/>
              </p:nvSpPr>
              <p:spPr>
                <a:xfrm>
                  <a:off x="3169819" y="5299304"/>
                  <a:ext cx="25862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5" name="文本框 3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819" y="5299304"/>
                  <a:ext cx="258627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本框 315"/>
                <p:cNvSpPr txBox="1"/>
                <p:nvPr/>
              </p:nvSpPr>
              <p:spPr>
                <a:xfrm>
                  <a:off x="4121953" y="5281731"/>
                  <a:ext cx="2811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6" name="文本框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1953" y="5281731"/>
                  <a:ext cx="281143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369165" y="5223074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302188" y="5223015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829320" y="522313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2" name="直接箭头连接符 261"/>
          <p:cNvCxnSpPr>
            <a:stCxn id="259" idx="0"/>
            <a:endCxn id="261" idx="4"/>
          </p:cNvCxnSpPr>
          <p:nvPr/>
        </p:nvCxnSpPr>
        <p:spPr>
          <a:xfrm>
            <a:off x="6643485" y="5360234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61" idx="0"/>
            <a:endCxn id="260" idx="4"/>
          </p:cNvCxnSpPr>
          <p:nvPr/>
        </p:nvCxnSpPr>
        <p:spPr>
          <a:xfrm flipV="1">
            <a:off x="7103640" y="5360175"/>
            <a:ext cx="198548" cy="1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5" name="文本框 264"/>
          <p:cNvSpPr txBox="1"/>
          <p:nvPr/>
        </p:nvSpPr>
        <p:spPr>
          <a:xfrm>
            <a:off x="6795961" y="5220336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文本框 316"/>
              <p:cNvSpPr txBox="1"/>
              <p:nvPr/>
            </p:nvSpPr>
            <p:spPr>
              <a:xfrm>
                <a:off x="6372238" y="5235724"/>
                <a:ext cx="2259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7" name="文本框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38" y="5235724"/>
                <a:ext cx="225995" cy="246221"/>
              </a:xfrm>
              <a:prstGeom prst="rect">
                <a:avLst/>
              </a:prstGeom>
              <a:blipFill>
                <a:blip r:embed="rId29"/>
                <a:stretch>
                  <a:fillRect r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本框 317"/>
              <p:cNvSpPr txBox="1"/>
              <p:nvPr/>
            </p:nvSpPr>
            <p:spPr>
              <a:xfrm>
                <a:off x="7312755" y="5251085"/>
                <a:ext cx="197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8" name="文本框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755" y="5251085"/>
                <a:ext cx="197724" cy="246221"/>
              </a:xfrm>
              <a:prstGeom prst="rect">
                <a:avLst/>
              </a:prstGeom>
              <a:blipFill>
                <a:blip r:embed="rId30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7832607" y="4520003"/>
            <a:ext cx="1193946" cy="277058"/>
            <a:chOff x="3154011" y="5668307"/>
            <a:chExt cx="1193946" cy="277058"/>
          </a:xfrm>
        </p:grpSpPr>
        <p:sp>
          <p:nvSpPr>
            <p:cNvPr id="2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55810" y="5670986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73637" y="5670986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5671045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9" name="直接箭头连接符 268"/>
            <p:cNvCxnSpPr>
              <a:stCxn id="266" idx="0"/>
              <a:endCxn id="268" idx="4"/>
            </p:cNvCxnSpPr>
            <p:nvPr/>
          </p:nvCxnSpPr>
          <p:spPr>
            <a:xfrm>
              <a:off x="3430130" y="5808146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/>
            <p:cNvCxnSpPr>
              <a:stCxn id="268" idx="0"/>
              <a:endCxn id="267" idx="4"/>
            </p:cNvCxnSpPr>
            <p:nvPr/>
          </p:nvCxnSpPr>
          <p:spPr>
            <a:xfrm flipV="1">
              <a:off x="3890285" y="5808146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文本框 275"/>
            <p:cNvSpPr txBox="1"/>
            <p:nvPr/>
          </p:nvSpPr>
          <p:spPr>
            <a:xfrm>
              <a:off x="3583848" y="566830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/>
                <p:cNvSpPr txBox="1"/>
                <p:nvPr/>
              </p:nvSpPr>
              <p:spPr>
                <a:xfrm>
                  <a:off x="3154011" y="5690108"/>
                  <a:ext cx="2180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9" name="文本框 3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011" y="5690108"/>
                  <a:ext cx="218035" cy="246221"/>
                </a:xfrm>
                <a:prstGeom prst="rect">
                  <a:avLst/>
                </a:prstGeom>
                <a:blipFill>
                  <a:blip r:embed="rId31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/>
                <p:cNvSpPr txBox="1"/>
                <p:nvPr/>
              </p:nvSpPr>
              <p:spPr>
                <a:xfrm>
                  <a:off x="4066237" y="5692651"/>
                  <a:ext cx="27606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0" name="文本框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237" y="5692651"/>
                  <a:ext cx="276066" cy="24622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820956" y="5222927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53979" y="5222868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281111" y="5222986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4" name="直接箭头连接符 273"/>
          <p:cNvCxnSpPr>
            <a:stCxn id="271" idx="0"/>
            <a:endCxn id="273" idx="4"/>
          </p:cNvCxnSpPr>
          <p:nvPr/>
        </p:nvCxnSpPr>
        <p:spPr>
          <a:xfrm>
            <a:off x="8095276" y="5360087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>
            <a:stCxn id="273" idx="0"/>
            <a:endCxn id="272" idx="4"/>
          </p:cNvCxnSpPr>
          <p:nvPr/>
        </p:nvCxnSpPr>
        <p:spPr>
          <a:xfrm flipV="1">
            <a:off x="8555431" y="5360028"/>
            <a:ext cx="198548" cy="1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文本框 276"/>
          <p:cNvSpPr txBox="1"/>
          <p:nvPr/>
        </p:nvSpPr>
        <p:spPr>
          <a:xfrm>
            <a:off x="8247752" y="5220189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/>
              <p:cNvSpPr txBox="1"/>
              <p:nvPr/>
            </p:nvSpPr>
            <p:spPr>
              <a:xfrm>
                <a:off x="7827244" y="5235637"/>
                <a:ext cx="2578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1" name="文本框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244" y="5235637"/>
                <a:ext cx="257817" cy="24622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/>
              <p:cNvSpPr txBox="1"/>
              <p:nvPr/>
            </p:nvSpPr>
            <p:spPr>
              <a:xfrm>
                <a:off x="8749755" y="5244145"/>
                <a:ext cx="1938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2" name="文本框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55" y="5244145"/>
                <a:ext cx="193808" cy="246221"/>
              </a:xfrm>
              <a:prstGeom prst="rect">
                <a:avLst/>
              </a:prstGeom>
              <a:blipFill>
                <a:blip r:embed="rId34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28467" y="2341054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664315" y="2340994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188622" y="234111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直接箭头连接符 237"/>
          <p:cNvCxnSpPr>
            <a:stCxn id="235" idx="0"/>
            <a:endCxn id="237" idx="4"/>
          </p:cNvCxnSpPr>
          <p:nvPr/>
        </p:nvCxnSpPr>
        <p:spPr>
          <a:xfrm>
            <a:off x="9002787" y="2478214"/>
            <a:ext cx="185835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237" idx="0"/>
            <a:endCxn id="236" idx="4"/>
          </p:cNvCxnSpPr>
          <p:nvPr/>
        </p:nvCxnSpPr>
        <p:spPr>
          <a:xfrm flipV="1">
            <a:off x="9462942" y="2478154"/>
            <a:ext cx="201373" cy="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/>
          <p:cNvSpPr txBox="1"/>
          <p:nvPr/>
        </p:nvSpPr>
        <p:spPr>
          <a:xfrm>
            <a:off x="9189995" y="23383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/>
              <p:cNvSpPr txBox="1"/>
              <p:nvPr/>
            </p:nvSpPr>
            <p:spPr>
              <a:xfrm>
                <a:off x="8725097" y="2352993"/>
                <a:ext cx="838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1" name="文本框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097" y="2352993"/>
                <a:ext cx="83811" cy="246221"/>
              </a:xfrm>
              <a:prstGeom prst="rect">
                <a:avLst/>
              </a:prstGeom>
              <a:blipFill>
                <a:blip r:embed="rId35"/>
                <a:stretch>
                  <a:fillRect r="-2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文本框 334"/>
              <p:cNvSpPr txBox="1"/>
              <p:nvPr/>
            </p:nvSpPr>
            <p:spPr>
              <a:xfrm>
                <a:off x="9634555" y="2358540"/>
                <a:ext cx="290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5" name="文本框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555" y="2358540"/>
                <a:ext cx="290889" cy="246221"/>
              </a:xfrm>
              <a:prstGeom prst="rect">
                <a:avLst/>
              </a:prstGeom>
              <a:blipFill>
                <a:blip r:embed="rId36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9507577" y="4259306"/>
            <a:ext cx="1204842" cy="277059"/>
            <a:chOff x="3143115" y="6035063"/>
            <a:chExt cx="1204842" cy="277059"/>
          </a:xfrm>
        </p:grpSpPr>
        <p:sp>
          <p:nvSpPr>
            <p:cNvPr id="2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55810" y="6037743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73637" y="6037743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603780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1" name="直接箭头连接符 280"/>
            <p:cNvCxnSpPr>
              <a:stCxn id="278" idx="0"/>
              <a:endCxn id="280" idx="4"/>
            </p:cNvCxnSpPr>
            <p:nvPr/>
          </p:nvCxnSpPr>
          <p:spPr>
            <a:xfrm>
              <a:off x="3430130" y="6174903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>
              <a:stCxn id="280" idx="0"/>
              <a:endCxn id="279" idx="4"/>
            </p:cNvCxnSpPr>
            <p:nvPr/>
          </p:nvCxnSpPr>
          <p:spPr>
            <a:xfrm flipV="1">
              <a:off x="3890285" y="617490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文本框 287"/>
            <p:cNvSpPr txBox="1"/>
            <p:nvPr/>
          </p:nvSpPr>
          <p:spPr>
            <a:xfrm>
              <a:off x="3611996" y="60350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/>
                <p:cNvSpPr txBox="1"/>
                <p:nvPr/>
              </p:nvSpPr>
              <p:spPr>
                <a:xfrm>
                  <a:off x="3143115" y="6054367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文本框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115" y="6054367"/>
                  <a:ext cx="344325" cy="24622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/>
                <p:cNvSpPr txBox="1"/>
                <p:nvPr/>
              </p:nvSpPr>
              <p:spPr>
                <a:xfrm>
                  <a:off x="4078177" y="6054366"/>
                  <a:ext cx="2682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文本框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177" y="6054366"/>
                  <a:ext cx="268280" cy="24622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511186" y="5580760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0440673" y="5576336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971341" y="5580819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0" name="直接箭头连接符 329"/>
          <p:cNvCxnSpPr>
            <a:stCxn id="327" idx="0"/>
            <a:endCxn id="329" idx="4"/>
          </p:cNvCxnSpPr>
          <p:nvPr/>
        </p:nvCxnSpPr>
        <p:spPr>
          <a:xfrm>
            <a:off x="9785506" y="5717920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>
            <a:stCxn id="329" idx="0"/>
            <a:endCxn id="328" idx="4"/>
          </p:cNvCxnSpPr>
          <p:nvPr/>
        </p:nvCxnSpPr>
        <p:spPr>
          <a:xfrm flipV="1">
            <a:off x="10245661" y="5713496"/>
            <a:ext cx="195012" cy="44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/>
              <p:cNvSpPr txBox="1"/>
              <p:nvPr/>
            </p:nvSpPr>
            <p:spPr>
              <a:xfrm>
                <a:off x="9521395" y="5604435"/>
                <a:ext cx="1994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文本框 3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395" y="5604435"/>
                <a:ext cx="199474" cy="246221"/>
              </a:xfrm>
              <a:prstGeom prst="rect">
                <a:avLst/>
              </a:prstGeom>
              <a:blipFill>
                <a:blip r:embed="rId39"/>
                <a:stretch>
                  <a:fillRect r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本框 332"/>
              <p:cNvSpPr txBox="1"/>
              <p:nvPr/>
            </p:nvSpPr>
            <p:spPr>
              <a:xfrm>
                <a:off x="10442639" y="5594809"/>
                <a:ext cx="2341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3" name="文本框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39" y="5594809"/>
                <a:ext cx="234178" cy="246221"/>
              </a:xfrm>
              <a:prstGeom prst="rect">
                <a:avLst/>
              </a:prstGeom>
              <a:blipFill>
                <a:blip r:embed="rId40"/>
                <a:stretch>
                  <a:fillRect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文本框 333"/>
          <p:cNvSpPr txBox="1"/>
          <p:nvPr/>
        </p:nvSpPr>
        <p:spPr>
          <a:xfrm>
            <a:off x="9935328" y="55736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03767" y="4970964"/>
            <a:ext cx="1222610" cy="278803"/>
            <a:chOff x="4615497" y="6033378"/>
            <a:chExt cx="1222610" cy="278803"/>
          </a:xfrm>
        </p:grpSpPr>
        <p:sp>
          <p:nvSpPr>
            <p:cNvPr id="2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26707" y="6037802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56194" y="6033378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086862" y="603786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6" name="直接箭头连接符 285"/>
            <p:cNvCxnSpPr>
              <a:stCxn id="283" idx="0"/>
              <a:endCxn id="285" idx="4"/>
            </p:cNvCxnSpPr>
            <p:nvPr/>
          </p:nvCxnSpPr>
          <p:spPr>
            <a:xfrm>
              <a:off x="4901027" y="6174962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285" idx="0"/>
              <a:endCxn id="284" idx="4"/>
            </p:cNvCxnSpPr>
            <p:nvPr/>
          </p:nvCxnSpPr>
          <p:spPr>
            <a:xfrm flipV="1">
              <a:off x="5361182" y="6170538"/>
              <a:ext cx="195012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5095671" y="603380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文本框 325"/>
                <p:cNvSpPr txBox="1"/>
                <p:nvPr/>
              </p:nvSpPr>
              <p:spPr>
                <a:xfrm>
                  <a:off x="5563787" y="6052819"/>
                  <a:ext cx="2743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6" name="文本框 3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787" y="6052819"/>
                  <a:ext cx="274320" cy="24622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本框 324"/>
                <p:cNvSpPr txBox="1"/>
                <p:nvPr/>
              </p:nvSpPr>
              <p:spPr>
                <a:xfrm>
                  <a:off x="4615497" y="6052820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5" name="文本框 3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497" y="6052820"/>
                  <a:ext cx="344325" cy="24622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文本框 311"/>
              <p:cNvSpPr txBox="1"/>
              <p:nvPr/>
            </p:nvSpPr>
            <p:spPr>
              <a:xfrm>
                <a:off x="8682333" y="3331771"/>
                <a:ext cx="4148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2" name="文本框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333" y="3331771"/>
                <a:ext cx="414857" cy="24622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31611" y="3313473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668535" y="3308153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191766" y="3313532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直接箭头连接符 249"/>
          <p:cNvCxnSpPr>
            <a:stCxn id="247" idx="0"/>
            <a:endCxn id="249" idx="4"/>
          </p:cNvCxnSpPr>
          <p:nvPr/>
        </p:nvCxnSpPr>
        <p:spPr>
          <a:xfrm>
            <a:off x="9005931" y="3450633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stCxn id="249" idx="0"/>
            <a:endCxn id="248" idx="4"/>
          </p:cNvCxnSpPr>
          <p:nvPr/>
        </p:nvCxnSpPr>
        <p:spPr>
          <a:xfrm flipV="1">
            <a:off x="9466086" y="3445313"/>
            <a:ext cx="202449" cy="537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3" name="文本框 252"/>
          <p:cNvSpPr txBox="1"/>
          <p:nvPr/>
        </p:nvSpPr>
        <p:spPr>
          <a:xfrm>
            <a:off x="9158407" y="33107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/>
              <p:cNvSpPr txBox="1"/>
              <p:nvPr/>
            </p:nvSpPr>
            <p:spPr>
              <a:xfrm>
                <a:off x="9613412" y="3325400"/>
                <a:ext cx="3173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6" name="文本框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12" y="3325400"/>
                <a:ext cx="317392" cy="246221"/>
              </a:xfrm>
              <a:prstGeom prst="rect">
                <a:avLst/>
              </a:prstGeom>
              <a:blipFill>
                <a:blip r:embed="rId4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/>
              <p:cNvSpPr txBox="1"/>
              <p:nvPr/>
            </p:nvSpPr>
            <p:spPr>
              <a:xfrm>
                <a:off x="8738535" y="3330027"/>
                <a:ext cx="585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" name="文本框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35" y="3330027"/>
                <a:ext cx="58524" cy="246221"/>
              </a:xfrm>
              <a:prstGeom prst="rect">
                <a:avLst/>
              </a:prstGeom>
              <a:blipFill>
                <a:blip r:embed="rId45"/>
                <a:stretch>
                  <a:fillRect l="-20000" r="-3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>
            <a:stCxn id="62" idx="6"/>
            <a:endCxn id="120" idx="1"/>
          </p:cNvCxnSpPr>
          <p:nvPr/>
        </p:nvCxnSpPr>
        <p:spPr>
          <a:xfrm flipV="1">
            <a:off x="1064315" y="3551229"/>
            <a:ext cx="294346" cy="42116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1" idx="3"/>
            <a:endCxn id="293" idx="1"/>
          </p:cNvCxnSpPr>
          <p:nvPr/>
        </p:nvCxnSpPr>
        <p:spPr>
          <a:xfrm flipV="1">
            <a:off x="2541797" y="3567215"/>
            <a:ext cx="387803" cy="87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2" idx="3"/>
            <a:endCxn id="296" idx="1"/>
          </p:cNvCxnSpPr>
          <p:nvPr/>
        </p:nvCxnSpPr>
        <p:spPr>
          <a:xfrm>
            <a:off x="2565368" y="3564849"/>
            <a:ext cx="370011" cy="88329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4" idx="3"/>
            <a:endCxn id="297" idx="1"/>
          </p:cNvCxnSpPr>
          <p:nvPr/>
        </p:nvCxnSpPr>
        <p:spPr>
          <a:xfrm flipV="1">
            <a:off x="4122940" y="3147037"/>
            <a:ext cx="493181" cy="42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5" idx="0"/>
            <a:endCxn id="299" idx="1"/>
          </p:cNvCxnSpPr>
          <p:nvPr/>
        </p:nvCxnSpPr>
        <p:spPr>
          <a:xfrm>
            <a:off x="4133507" y="3570094"/>
            <a:ext cx="450992" cy="12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4" idx="3"/>
            <a:endCxn id="303" idx="1"/>
          </p:cNvCxnSpPr>
          <p:nvPr/>
        </p:nvCxnSpPr>
        <p:spPr>
          <a:xfrm>
            <a:off x="4122940" y="3577005"/>
            <a:ext cx="471007" cy="66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94" idx="3"/>
            <a:endCxn id="301" idx="1"/>
          </p:cNvCxnSpPr>
          <p:nvPr/>
        </p:nvCxnSpPr>
        <p:spPr>
          <a:xfrm>
            <a:off x="4122940" y="3577005"/>
            <a:ext cx="468077" cy="122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70" idx="0"/>
            <a:endCxn id="297" idx="1"/>
          </p:cNvCxnSpPr>
          <p:nvPr/>
        </p:nvCxnSpPr>
        <p:spPr>
          <a:xfrm flipV="1">
            <a:off x="4116832" y="3147037"/>
            <a:ext cx="499289" cy="130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0" idx="0"/>
            <a:endCxn id="299" idx="1"/>
          </p:cNvCxnSpPr>
          <p:nvPr/>
        </p:nvCxnSpPr>
        <p:spPr>
          <a:xfrm flipV="1">
            <a:off x="4116832" y="3693439"/>
            <a:ext cx="467667" cy="75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0" idx="0"/>
            <a:endCxn id="303" idx="1"/>
          </p:cNvCxnSpPr>
          <p:nvPr/>
        </p:nvCxnSpPr>
        <p:spPr>
          <a:xfrm flipV="1">
            <a:off x="4116832" y="4242636"/>
            <a:ext cx="477115" cy="20990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0" idx="0"/>
            <a:endCxn id="301" idx="1"/>
          </p:cNvCxnSpPr>
          <p:nvPr/>
        </p:nvCxnSpPr>
        <p:spPr>
          <a:xfrm>
            <a:off x="4116832" y="4452538"/>
            <a:ext cx="474185" cy="35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98" idx="3"/>
            <a:endCxn id="305" idx="1"/>
          </p:cNvCxnSpPr>
          <p:nvPr/>
        </p:nvCxnSpPr>
        <p:spPr>
          <a:xfrm flipV="1">
            <a:off x="5824891" y="2445988"/>
            <a:ext cx="1041550" cy="7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8" idx="3"/>
            <a:endCxn id="307" idx="1"/>
          </p:cNvCxnSpPr>
          <p:nvPr/>
        </p:nvCxnSpPr>
        <p:spPr>
          <a:xfrm flipV="1">
            <a:off x="5824891" y="2998314"/>
            <a:ext cx="1040568" cy="1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98" idx="3"/>
            <a:endCxn id="309" idx="1"/>
          </p:cNvCxnSpPr>
          <p:nvPr/>
        </p:nvCxnSpPr>
        <p:spPr>
          <a:xfrm>
            <a:off x="5824891" y="3148903"/>
            <a:ext cx="1038927" cy="43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98" idx="3"/>
            <a:endCxn id="315" idx="1"/>
          </p:cNvCxnSpPr>
          <p:nvPr/>
        </p:nvCxnSpPr>
        <p:spPr>
          <a:xfrm>
            <a:off x="5824891" y="3148903"/>
            <a:ext cx="527895" cy="154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98" idx="3"/>
            <a:endCxn id="317" idx="1"/>
          </p:cNvCxnSpPr>
          <p:nvPr/>
        </p:nvCxnSpPr>
        <p:spPr>
          <a:xfrm>
            <a:off x="5824891" y="3148903"/>
            <a:ext cx="547347" cy="220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00" idx="3"/>
            <a:endCxn id="305" idx="1"/>
          </p:cNvCxnSpPr>
          <p:nvPr/>
        </p:nvCxnSpPr>
        <p:spPr>
          <a:xfrm flipV="1">
            <a:off x="5834449" y="2445988"/>
            <a:ext cx="1031992" cy="12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00" idx="3"/>
            <a:endCxn id="307" idx="1"/>
          </p:cNvCxnSpPr>
          <p:nvPr/>
        </p:nvCxnSpPr>
        <p:spPr>
          <a:xfrm flipV="1">
            <a:off x="5834449" y="2998314"/>
            <a:ext cx="1031010" cy="69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00" idx="3"/>
            <a:endCxn id="228" idx="4"/>
          </p:cNvCxnSpPr>
          <p:nvPr/>
        </p:nvCxnSpPr>
        <p:spPr>
          <a:xfrm flipV="1">
            <a:off x="5834449" y="3590407"/>
            <a:ext cx="1026092" cy="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00" idx="3"/>
            <a:endCxn id="315" idx="1"/>
          </p:cNvCxnSpPr>
          <p:nvPr/>
        </p:nvCxnSpPr>
        <p:spPr>
          <a:xfrm>
            <a:off x="5834449" y="3689660"/>
            <a:ext cx="518337" cy="10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00" idx="3"/>
            <a:endCxn id="259" idx="4"/>
          </p:cNvCxnSpPr>
          <p:nvPr/>
        </p:nvCxnSpPr>
        <p:spPr>
          <a:xfrm>
            <a:off x="5834449" y="3689660"/>
            <a:ext cx="534716" cy="16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89" idx="0"/>
            <a:endCxn id="305" idx="1"/>
          </p:cNvCxnSpPr>
          <p:nvPr/>
        </p:nvCxnSpPr>
        <p:spPr>
          <a:xfrm flipV="1">
            <a:off x="5819372" y="2445988"/>
            <a:ext cx="1047069" cy="179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89" idx="0"/>
            <a:endCxn id="307" idx="1"/>
          </p:cNvCxnSpPr>
          <p:nvPr/>
        </p:nvCxnSpPr>
        <p:spPr>
          <a:xfrm flipV="1">
            <a:off x="5819372" y="2998314"/>
            <a:ext cx="1046087" cy="124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89" idx="0"/>
            <a:endCxn id="315" idx="1"/>
          </p:cNvCxnSpPr>
          <p:nvPr/>
        </p:nvCxnSpPr>
        <p:spPr>
          <a:xfrm>
            <a:off x="5819372" y="4245277"/>
            <a:ext cx="533414" cy="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89" idx="0"/>
            <a:endCxn id="317" idx="1"/>
          </p:cNvCxnSpPr>
          <p:nvPr/>
        </p:nvCxnSpPr>
        <p:spPr>
          <a:xfrm>
            <a:off x="5819372" y="4245277"/>
            <a:ext cx="552866" cy="11135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02" idx="3"/>
            <a:endCxn id="305" idx="1"/>
          </p:cNvCxnSpPr>
          <p:nvPr/>
        </p:nvCxnSpPr>
        <p:spPr>
          <a:xfrm flipV="1">
            <a:off x="5808833" y="2445988"/>
            <a:ext cx="1057608" cy="235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302" idx="3"/>
            <a:endCxn id="307" idx="1"/>
          </p:cNvCxnSpPr>
          <p:nvPr/>
        </p:nvCxnSpPr>
        <p:spPr>
          <a:xfrm flipV="1">
            <a:off x="5808833" y="2998314"/>
            <a:ext cx="1056626" cy="180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02" idx="3"/>
            <a:endCxn id="315" idx="1"/>
          </p:cNvCxnSpPr>
          <p:nvPr/>
        </p:nvCxnSpPr>
        <p:spPr>
          <a:xfrm flipV="1">
            <a:off x="5808833" y="4692368"/>
            <a:ext cx="543953" cy="1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302" idx="3"/>
            <a:endCxn id="317" idx="1"/>
          </p:cNvCxnSpPr>
          <p:nvPr/>
        </p:nvCxnSpPr>
        <p:spPr>
          <a:xfrm>
            <a:off x="5808833" y="4803488"/>
            <a:ext cx="563405" cy="55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306" idx="3"/>
            <a:endCxn id="311" idx="1"/>
          </p:cNvCxnSpPr>
          <p:nvPr/>
        </p:nvCxnSpPr>
        <p:spPr>
          <a:xfrm>
            <a:off x="8070089" y="2451364"/>
            <a:ext cx="655008" cy="2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stCxn id="306" idx="3"/>
            <a:endCxn id="313" idx="1"/>
          </p:cNvCxnSpPr>
          <p:nvPr/>
        </p:nvCxnSpPr>
        <p:spPr>
          <a:xfrm>
            <a:off x="8070089" y="2451364"/>
            <a:ext cx="687834" cy="48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>
            <a:stCxn id="306" idx="3"/>
            <a:endCxn id="337" idx="1"/>
          </p:cNvCxnSpPr>
          <p:nvPr/>
        </p:nvCxnSpPr>
        <p:spPr>
          <a:xfrm>
            <a:off x="8070089" y="2451364"/>
            <a:ext cx="668446" cy="100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>
            <a:stCxn id="308" idx="3"/>
            <a:endCxn id="311" idx="1"/>
          </p:cNvCxnSpPr>
          <p:nvPr/>
        </p:nvCxnSpPr>
        <p:spPr>
          <a:xfrm flipV="1">
            <a:off x="8043199" y="2476104"/>
            <a:ext cx="681898" cy="52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308" idx="3"/>
            <a:endCxn id="313" idx="1"/>
          </p:cNvCxnSpPr>
          <p:nvPr/>
        </p:nvCxnSpPr>
        <p:spPr>
          <a:xfrm flipV="1">
            <a:off x="8043199" y="2938287"/>
            <a:ext cx="714724" cy="6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>
            <a:stCxn id="308" idx="3"/>
            <a:endCxn id="337" idx="1"/>
          </p:cNvCxnSpPr>
          <p:nvPr/>
        </p:nvCxnSpPr>
        <p:spPr>
          <a:xfrm>
            <a:off x="8043199" y="3003871"/>
            <a:ext cx="695336" cy="44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>
            <a:stCxn id="310" idx="3"/>
            <a:endCxn id="311" idx="1"/>
          </p:cNvCxnSpPr>
          <p:nvPr/>
        </p:nvCxnSpPr>
        <p:spPr>
          <a:xfrm flipV="1">
            <a:off x="8050478" y="2476104"/>
            <a:ext cx="674619" cy="11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310" idx="3"/>
            <a:endCxn id="313" idx="1"/>
          </p:cNvCxnSpPr>
          <p:nvPr/>
        </p:nvCxnSpPr>
        <p:spPr>
          <a:xfrm flipV="1">
            <a:off x="8050478" y="2938287"/>
            <a:ext cx="707445" cy="6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>
            <a:stCxn id="310" idx="3"/>
            <a:endCxn id="337" idx="1"/>
          </p:cNvCxnSpPr>
          <p:nvPr/>
        </p:nvCxnSpPr>
        <p:spPr>
          <a:xfrm flipV="1">
            <a:off x="8050478" y="3453138"/>
            <a:ext cx="688057" cy="14118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>
            <a:stCxn id="335" idx="3"/>
            <a:endCxn id="339" idx="2"/>
          </p:cNvCxnSpPr>
          <p:nvPr/>
        </p:nvCxnSpPr>
        <p:spPr>
          <a:xfrm>
            <a:off x="9925444" y="2481651"/>
            <a:ext cx="815438" cy="46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直接箭头连接符 406"/>
          <p:cNvCxnSpPr>
            <a:stCxn id="243" idx="0"/>
            <a:endCxn id="339" idx="2"/>
          </p:cNvCxnSpPr>
          <p:nvPr/>
        </p:nvCxnSpPr>
        <p:spPr>
          <a:xfrm>
            <a:off x="9926732" y="2939627"/>
            <a:ext cx="814150" cy="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36" idx="3"/>
            <a:endCxn id="339" idx="2"/>
          </p:cNvCxnSpPr>
          <p:nvPr/>
        </p:nvCxnSpPr>
        <p:spPr>
          <a:xfrm flipV="1">
            <a:off x="9930804" y="2942315"/>
            <a:ext cx="810078" cy="5061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316" idx="3"/>
            <a:endCxn id="319" idx="1"/>
          </p:cNvCxnSpPr>
          <p:nvPr/>
        </p:nvCxnSpPr>
        <p:spPr>
          <a:xfrm flipV="1">
            <a:off x="7586063" y="4664915"/>
            <a:ext cx="246544" cy="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316" idx="3"/>
            <a:endCxn id="321" idx="1"/>
          </p:cNvCxnSpPr>
          <p:nvPr/>
        </p:nvCxnSpPr>
        <p:spPr>
          <a:xfrm>
            <a:off x="7586063" y="4674795"/>
            <a:ext cx="241181" cy="68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>
            <a:stCxn id="260" idx="0"/>
            <a:endCxn id="319" idx="1"/>
          </p:cNvCxnSpPr>
          <p:nvPr/>
        </p:nvCxnSpPr>
        <p:spPr>
          <a:xfrm flipV="1">
            <a:off x="7576508" y="4664915"/>
            <a:ext cx="256099" cy="6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60" idx="0"/>
            <a:endCxn id="321" idx="1"/>
          </p:cNvCxnSpPr>
          <p:nvPr/>
        </p:nvCxnSpPr>
        <p:spPr>
          <a:xfrm flipV="1">
            <a:off x="7576508" y="5358748"/>
            <a:ext cx="250736" cy="142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320" idx="3"/>
            <a:endCxn id="323" idx="1"/>
          </p:cNvCxnSpPr>
          <p:nvPr/>
        </p:nvCxnSpPr>
        <p:spPr>
          <a:xfrm flipV="1">
            <a:off x="9020899" y="4401721"/>
            <a:ext cx="486678" cy="2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320" idx="3"/>
            <a:endCxn id="325" idx="1"/>
          </p:cNvCxnSpPr>
          <p:nvPr/>
        </p:nvCxnSpPr>
        <p:spPr>
          <a:xfrm>
            <a:off x="9020899" y="4667458"/>
            <a:ext cx="482868" cy="44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>
            <a:stCxn id="320" idx="3"/>
            <a:endCxn id="327" idx="4"/>
          </p:cNvCxnSpPr>
          <p:nvPr/>
        </p:nvCxnSpPr>
        <p:spPr>
          <a:xfrm>
            <a:off x="9020899" y="4667458"/>
            <a:ext cx="490287" cy="105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>
            <a:stCxn id="272" idx="0"/>
            <a:endCxn id="323" idx="1"/>
          </p:cNvCxnSpPr>
          <p:nvPr/>
        </p:nvCxnSpPr>
        <p:spPr>
          <a:xfrm flipV="1">
            <a:off x="9028299" y="4401721"/>
            <a:ext cx="479278" cy="95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直接箭头连接符 427"/>
          <p:cNvCxnSpPr>
            <a:stCxn id="272" idx="0"/>
            <a:endCxn id="325" idx="1"/>
          </p:cNvCxnSpPr>
          <p:nvPr/>
        </p:nvCxnSpPr>
        <p:spPr>
          <a:xfrm flipV="1">
            <a:off x="9028299" y="5113517"/>
            <a:ext cx="475468" cy="2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>
            <a:stCxn id="272" idx="0"/>
            <a:endCxn id="332" idx="1"/>
          </p:cNvCxnSpPr>
          <p:nvPr/>
        </p:nvCxnSpPr>
        <p:spPr>
          <a:xfrm>
            <a:off x="9028299" y="5360028"/>
            <a:ext cx="493096" cy="3675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4" name="直接箭头连接符 493"/>
          <p:cNvCxnSpPr>
            <a:stCxn id="324" idx="3"/>
            <a:endCxn id="341" idx="2"/>
          </p:cNvCxnSpPr>
          <p:nvPr/>
        </p:nvCxnSpPr>
        <p:spPr>
          <a:xfrm>
            <a:off x="10710919" y="4401720"/>
            <a:ext cx="515307" cy="66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接箭头连接符 495"/>
          <p:cNvCxnSpPr>
            <a:stCxn id="326" idx="3"/>
            <a:endCxn id="341" idx="2"/>
          </p:cNvCxnSpPr>
          <p:nvPr/>
        </p:nvCxnSpPr>
        <p:spPr>
          <a:xfrm flipV="1">
            <a:off x="10726377" y="5071085"/>
            <a:ext cx="499849" cy="4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328" idx="0"/>
            <a:endCxn id="341" idx="2"/>
          </p:cNvCxnSpPr>
          <p:nvPr/>
        </p:nvCxnSpPr>
        <p:spPr>
          <a:xfrm flipV="1">
            <a:off x="10714993" y="5071085"/>
            <a:ext cx="511233" cy="6424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4" name="直接箭头连接符 503"/>
          <p:cNvCxnSpPr>
            <a:stCxn id="62" idx="6"/>
            <a:endCxn id="290" idx="1"/>
          </p:cNvCxnSpPr>
          <p:nvPr/>
        </p:nvCxnSpPr>
        <p:spPr>
          <a:xfrm>
            <a:off x="1064315" y="3972396"/>
            <a:ext cx="294346" cy="48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直接箭头连接符 505"/>
          <p:cNvCxnSpPr>
            <a:stCxn id="128" idx="0"/>
            <a:endCxn id="293" idx="1"/>
          </p:cNvCxnSpPr>
          <p:nvPr/>
        </p:nvCxnSpPr>
        <p:spPr>
          <a:xfrm>
            <a:off x="2574774" y="3554765"/>
            <a:ext cx="354826" cy="1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直接箭头连接符 508"/>
          <p:cNvCxnSpPr>
            <a:stCxn id="158" idx="0"/>
            <a:endCxn id="296" idx="1"/>
          </p:cNvCxnSpPr>
          <p:nvPr/>
        </p:nvCxnSpPr>
        <p:spPr>
          <a:xfrm>
            <a:off x="2551206" y="4447654"/>
            <a:ext cx="384173" cy="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10740882" y="276231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710919" y="2757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椭圆 340"/>
          <p:cNvSpPr/>
          <p:nvPr/>
        </p:nvSpPr>
        <p:spPr>
          <a:xfrm>
            <a:off x="11226226" y="489108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2" name="文本框 341"/>
          <p:cNvSpPr txBox="1"/>
          <p:nvPr/>
        </p:nvSpPr>
        <p:spPr>
          <a:xfrm>
            <a:off x="11220326" y="4897911"/>
            <a:ext cx="144000" cy="14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220">
            <a:extLst>
              <a:ext uri="{FF2B5EF4-FFF2-40B4-BE49-F238E27FC236}">
                <a16:creationId xmlns:a16="http://schemas.microsoft.com/office/drawing/2014/main" id="{FF9CF297-BB32-937B-867E-06AEC8E7D4EE}"/>
              </a:ext>
            </a:extLst>
          </p:cNvPr>
          <p:cNvSpPr txBox="1"/>
          <p:nvPr/>
        </p:nvSpPr>
        <p:spPr>
          <a:xfrm>
            <a:off x="304973" y="127609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求解斯坦纳树问题</a:t>
            </a:r>
          </a:p>
        </p:txBody>
      </p:sp>
      <p:cxnSp>
        <p:nvCxnSpPr>
          <p:cNvPr id="22" name="直接箭头连接符 92">
            <a:extLst>
              <a:ext uri="{FF2B5EF4-FFF2-40B4-BE49-F238E27FC236}">
                <a16:creationId xmlns:a16="http://schemas.microsoft.com/office/drawing/2014/main" id="{86FF8D8B-1397-4919-3E79-667695545FD2}"/>
              </a:ext>
            </a:extLst>
          </p:cNvPr>
          <p:cNvCxnSpPr>
            <a:cxnSpLocks/>
            <a:stCxn id="189" idx="0"/>
            <a:endCxn id="309" idx="1"/>
          </p:cNvCxnSpPr>
          <p:nvPr/>
        </p:nvCxnSpPr>
        <p:spPr>
          <a:xfrm flipV="1">
            <a:off x="5819372" y="3585518"/>
            <a:ext cx="1044446" cy="6597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3">
            <a:extLst>
              <a:ext uri="{FF2B5EF4-FFF2-40B4-BE49-F238E27FC236}">
                <a16:creationId xmlns:a16="http://schemas.microsoft.com/office/drawing/2014/main" id="{DCCABEAA-C694-F0CC-315C-FA2CF95F22B8}"/>
              </a:ext>
            </a:extLst>
          </p:cNvPr>
          <p:cNvCxnSpPr>
            <a:cxnSpLocks/>
          </p:cNvCxnSpPr>
          <p:nvPr/>
        </p:nvCxnSpPr>
        <p:spPr>
          <a:xfrm>
            <a:off x="204462" y="5840899"/>
            <a:ext cx="4572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6AA865-B283-3795-8B3C-C0E8A88D612A}"/>
              </a:ext>
            </a:extLst>
          </p:cNvPr>
          <p:cNvSpPr txBox="1"/>
          <p:nvPr/>
        </p:nvSpPr>
        <p:spPr>
          <a:xfrm>
            <a:off x="743191" y="5701289"/>
            <a:ext cx="1174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Steiner solution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161">
            <a:extLst>
              <a:ext uri="{FF2B5EF4-FFF2-40B4-BE49-F238E27FC236}">
                <a16:creationId xmlns:a16="http://schemas.microsoft.com/office/drawing/2014/main" id="{018916E4-A70F-DCC3-7BF0-A8AF9339BE00}"/>
              </a:ext>
            </a:extLst>
          </p:cNvPr>
          <p:cNvSpPr txBox="1"/>
          <p:nvPr/>
        </p:nvSpPr>
        <p:spPr>
          <a:xfrm>
            <a:off x="1856469" y="341272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073392B-BB2D-E4B0-2B3C-92A119A4D0AF}"/>
              </a:ext>
            </a:extLst>
          </p:cNvPr>
          <p:cNvGrpSpPr/>
          <p:nvPr/>
        </p:nvGrpSpPr>
        <p:grpSpPr>
          <a:xfrm>
            <a:off x="6361356" y="2430704"/>
            <a:ext cx="274320" cy="285158"/>
            <a:chOff x="2798219" y="2178934"/>
            <a:chExt cx="274320" cy="285158"/>
          </a:xfrm>
        </p:grpSpPr>
        <p:sp>
          <p:nvSpPr>
            <p:cNvPr id="449" name="Oval 148">
              <a:extLst>
                <a:ext uri="{FF2B5EF4-FFF2-40B4-BE49-F238E27FC236}">
                  <a16:creationId xmlns:a16="http://schemas.microsoft.com/office/drawing/2014/main" id="{B2CEFBFA-CCA5-4462-5E4E-BA6F4A042DAB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" name="文本框 161">
              <a:extLst>
                <a:ext uri="{FF2B5EF4-FFF2-40B4-BE49-F238E27FC236}">
                  <a16:creationId xmlns:a16="http://schemas.microsoft.com/office/drawing/2014/main" id="{4CF4720A-9440-6C02-D02C-CE7A0125A2EA}"/>
                </a:ext>
              </a:extLst>
            </p:cNvPr>
            <p:cNvSpPr txBox="1"/>
            <p:nvPr/>
          </p:nvSpPr>
          <p:spPr>
            <a:xfrm>
              <a:off x="2804574" y="217893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AD77A396-CD89-5A45-7281-451791BAB5D8}"/>
              </a:ext>
            </a:extLst>
          </p:cNvPr>
          <p:cNvGrpSpPr/>
          <p:nvPr/>
        </p:nvGrpSpPr>
        <p:grpSpPr>
          <a:xfrm>
            <a:off x="5748606" y="4844325"/>
            <a:ext cx="338554" cy="285158"/>
            <a:chOff x="2761444" y="2178934"/>
            <a:chExt cx="338554" cy="285158"/>
          </a:xfrm>
        </p:grpSpPr>
        <p:sp>
          <p:nvSpPr>
            <p:cNvPr id="452" name="Oval 148">
              <a:extLst>
                <a:ext uri="{FF2B5EF4-FFF2-40B4-BE49-F238E27FC236}">
                  <a16:creationId xmlns:a16="http://schemas.microsoft.com/office/drawing/2014/main" id="{50DBE4D4-ABBF-6A2C-E6BE-6D8223B416AE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文本框 161">
              <a:extLst>
                <a:ext uri="{FF2B5EF4-FFF2-40B4-BE49-F238E27FC236}">
                  <a16:creationId xmlns:a16="http://schemas.microsoft.com/office/drawing/2014/main" id="{63359FF1-CA24-BD9B-C876-71DE7C283397}"/>
                </a:ext>
              </a:extLst>
            </p:cNvPr>
            <p:cNvSpPr txBox="1"/>
            <p:nvPr/>
          </p:nvSpPr>
          <p:spPr>
            <a:xfrm>
              <a:off x="2761444" y="217893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5C57B0A-E309-B88D-0633-C19C2D9A35FE}"/>
              </a:ext>
            </a:extLst>
          </p:cNvPr>
          <p:cNvGrpSpPr/>
          <p:nvPr/>
        </p:nvGrpSpPr>
        <p:grpSpPr>
          <a:xfrm>
            <a:off x="6014611" y="5086076"/>
            <a:ext cx="276591" cy="276999"/>
            <a:chOff x="2795948" y="2187560"/>
            <a:chExt cx="276591" cy="276999"/>
          </a:xfrm>
        </p:grpSpPr>
        <p:sp>
          <p:nvSpPr>
            <p:cNvPr id="455" name="Oval 148">
              <a:extLst>
                <a:ext uri="{FF2B5EF4-FFF2-40B4-BE49-F238E27FC236}">
                  <a16:creationId xmlns:a16="http://schemas.microsoft.com/office/drawing/2014/main" id="{E11D05F9-689A-CE3D-7B4D-D0206A5F67E5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文本框 161">
              <a:extLst>
                <a:ext uri="{FF2B5EF4-FFF2-40B4-BE49-F238E27FC236}">
                  <a16:creationId xmlns:a16="http://schemas.microsoft.com/office/drawing/2014/main" id="{498F38E3-218F-833B-90F9-D42170351563}"/>
                </a:ext>
              </a:extLst>
            </p:cNvPr>
            <p:cNvSpPr txBox="1"/>
            <p:nvPr/>
          </p:nvSpPr>
          <p:spPr>
            <a:xfrm>
              <a:off x="2795948" y="21875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56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3A006E00-02EC-43DD-D324-C1EFECA8A64F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流量路由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6F845-040E-CF6E-4524-27062B0E0D4B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大模型推理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训练加速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数据并行</a:t>
            </a:r>
            <a:r>
              <a:rPr lang="zh-CN" altLang="en-US" sz="1400" dirty="0"/>
              <a:t>（</a:t>
            </a:r>
            <a:r>
              <a:rPr lang="en-US" altLang="zh-CN" sz="1400" dirty="0"/>
              <a:t>all-reduce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模型并行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张量并行（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inner-layer, matrix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splitment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流水线并行（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inter-layer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混合并行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8DE11-D9A9-0FD7-B248-0834E70C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703713"/>
            <a:ext cx="3584448" cy="34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9EAD2A-35C7-3C4D-8879-F23F823C8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2835519"/>
            <a:ext cx="3584448" cy="3181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07D8E-7088-FC18-1948-E2F5B2D8C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897412"/>
            <a:ext cx="3584448" cy="10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6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537D3-BC69-4D33-2E2F-656FBC64E216}"/>
              </a:ext>
            </a:extLst>
          </p:cNvPr>
          <p:cNvSpPr txBox="1"/>
          <p:nvPr/>
        </p:nvSpPr>
        <p:spPr>
          <a:xfrm>
            <a:off x="180947" y="130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配色方案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BC5C-4B94-A247-24D8-C7EFFDFF512D}"/>
              </a:ext>
            </a:extLst>
          </p:cNvPr>
          <p:cNvSpPr/>
          <p:nvPr/>
        </p:nvSpPr>
        <p:spPr>
          <a:xfrm>
            <a:off x="333574" y="683973"/>
            <a:ext cx="914400" cy="455221"/>
          </a:xfrm>
          <a:prstGeom prst="rect">
            <a:avLst/>
          </a:prstGeom>
          <a:solidFill>
            <a:srgbClr val="66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4FD039-ADA9-DB25-2BA1-76E28F80AC54}"/>
              </a:ext>
            </a:extLst>
          </p:cNvPr>
          <p:cNvSpPr/>
          <p:nvPr/>
        </p:nvSpPr>
        <p:spPr>
          <a:xfrm>
            <a:off x="333574" y="1365607"/>
            <a:ext cx="914400" cy="455221"/>
          </a:xfrm>
          <a:prstGeom prst="rect">
            <a:avLst/>
          </a:prstGeom>
          <a:solidFill>
            <a:srgbClr val="AA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2FE2B-52BC-A034-5BAE-D9FC73AB0013}"/>
              </a:ext>
            </a:extLst>
          </p:cNvPr>
          <p:cNvSpPr/>
          <p:nvPr/>
        </p:nvSpPr>
        <p:spPr>
          <a:xfrm>
            <a:off x="333574" y="2057843"/>
            <a:ext cx="914400" cy="455221"/>
          </a:xfrm>
          <a:prstGeom prst="rect">
            <a:avLst/>
          </a:prstGeom>
          <a:solidFill>
            <a:srgbClr val="E3E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20995-676C-3D89-2D95-324BFB1AFDBE}"/>
              </a:ext>
            </a:extLst>
          </p:cNvPr>
          <p:cNvSpPr/>
          <p:nvPr/>
        </p:nvSpPr>
        <p:spPr>
          <a:xfrm>
            <a:off x="333574" y="2737809"/>
            <a:ext cx="914400" cy="455221"/>
          </a:xfrm>
          <a:prstGeom prst="rect">
            <a:avLst/>
          </a:prstGeom>
          <a:solidFill>
            <a:srgbClr val="E06A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1DC4C-5852-CF71-D15A-7C542DF93BDB}"/>
              </a:ext>
            </a:extLst>
          </p:cNvPr>
          <p:cNvSpPr/>
          <p:nvPr/>
        </p:nvSpPr>
        <p:spPr>
          <a:xfrm>
            <a:off x="333574" y="3359132"/>
            <a:ext cx="914400" cy="455221"/>
          </a:xfrm>
          <a:prstGeom prst="rect">
            <a:avLst/>
          </a:prstGeom>
          <a:solidFill>
            <a:srgbClr val="8A2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EC812-21FD-62E1-0C97-A222728DFE99}"/>
              </a:ext>
            </a:extLst>
          </p:cNvPr>
          <p:cNvSpPr/>
          <p:nvPr/>
        </p:nvSpPr>
        <p:spPr>
          <a:xfrm>
            <a:off x="1632723" y="683973"/>
            <a:ext cx="914400" cy="455221"/>
          </a:xfrm>
          <a:prstGeom prst="rect">
            <a:avLst/>
          </a:prstGeom>
          <a:solidFill>
            <a:srgbClr val="E278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C9F9B-49AD-2124-4163-118A545C860F}"/>
              </a:ext>
            </a:extLst>
          </p:cNvPr>
          <p:cNvSpPr/>
          <p:nvPr/>
        </p:nvSpPr>
        <p:spPr>
          <a:xfrm>
            <a:off x="1632723" y="1365607"/>
            <a:ext cx="914400" cy="455221"/>
          </a:xfrm>
          <a:prstGeom prst="rect">
            <a:avLst/>
          </a:prstGeom>
          <a:solidFill>
            <a:srgbClr val="92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019E10-54D1-5FF6-0E69-816A6147DDD9}"/>
              </a:ext>
            </a:extLst>
          </p:cNvPr>
          <p:cNvSpPr/>
          <p:nvPr/>
        </p:nvSpPr>
        <p:spPr>
          <a:xfrm>
            <a:off x="1632723" y="2057843"/>
            <a:ext cx="914400" cy="455221"/>
          </a:xfrm>
          <a:prstGeom prst="rect">
            <a:avLst/>
          </a:prstGeom>
          <a:solidFill>
            <a:srgbClr val="2B97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31802D-A255-F37F-2DA0-90D9A669A0AE}"/>
              </a:ext>
            </a:extLst>
          </p:cNvPr>
          <p:cNvSpPr/>
          <p:nvPr/>
        </p:nvSpPr>
        <p:spPr>
          <a:xfrm>
            <a:off x="1632723" y="2737809"/>
            <a:ext cx="914400" cy="455221"/>
          </a:xfrm>
          <a:prstGeom prst="rect">
            <a:avLst/>
          </a:prstGeom>
          <a:solidFill>
            <a:srgbClr val="B0D2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A01C7B-C2FB-2FB2-307E-CC7D3EE62517}"/>
              </a:ext>
            </a:extLst>
          </p:cNvPr>
          <p:cNvSpPr/>
          <p:nvPr/>
        </p:nvSpPr>
        <p:spPr>
          <a:xfrm>
            <a:off x="1632723" y="3359132"/>
            <a:ext cx="914400" cy="455221"/>
          </a:xfrm>
          <a:prstGeom prst="rect">
            <a:avLst/>
          </a:prstGeom>
          <a:solidFill>
            <a:srgbClr val="F0B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3F40D2-0DBC-E6C8-1A8D-F5852B195182}"/>
              </a:ext>
            </a:extLst>
          </p:cNvPr>
          <p:cNvSpPr/>
          <p:nvPr/>
        </p:nvSpPr>
        <p:spPr>
          <a:xfrm>
            <a:off x="1632723" y="4024116"/>
            <a:ext cx="914400" cy="455221"/>
          </a:xfrm>
          <a:prstGeom prst="rect">
            <a:avLst/>
          </a:prstGeom>
          <a:solidFill>
            <a:srgbClr val="C3A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486AB9-F57D-9A28-D833-F21EA9CB5759}"/>
              </a:ext>
            </a:extLst>
          </p:cNvPr>
          <p:cNvSpPr/>
          <p:nvPr/>
        </p:nvSpPr>
        <p:spPr>
          <a:xfrm>
            <a:off x="1632723" y="4704082"/>
            <a:ext cx="914400" cy="455221"/>
          </a:xfrm>
          <a:prstGeom prst="rect">
            <a:avLst/>
          </a:prstGeom>
          <a:solidFill>
            <a:srgbClr val="206C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767189-F6EB-1F5F-8623-D091A1A5E433}"/>
              </a:ext>
            </a:extLst>
          </p:cNvPr>
          <p:cNvSpPr/>
          <p:nvPr/>
        </p:nvSpPr>
        <p:spPr>
          <a:xfrm>
            <a:off x="1632723" y="5325405"/>
            <a:ext cx="914400" cy="455221"/>
          </a:xfrm>
          <a:prstGeom prst="rect">
            <a:avLst/>
          </a:prstGeom>
          <a:solidFill>
            <a:srgbClr val="A5CA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4F3732-72CD-415D-93F3-8A2A1EBF1B41}"/>
              </a:ext>
            </a:extLst>
          </p:cNvPr>
          <p:cNvSpPr/>
          <p:nvPr/>
        </p:nvSpPr>
        <p:spPr>
          <a:xfrm>
            <a:off x="2931872" y="683973"/>
            <a:ext cx="914400" cy="455221"/>
          </a:xfrm>
          <a:prstGeom prst="rect">
            <a:avLst/>
          </a:prstGeom>
          <a:solidFill>
            <a:srgbClr val="D2BC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D6A78-F8E9-F21A-2EC6-1A2008FDF1B2}"/>
              </a:ext>
            </a:extLst>
          </p:cNvPr>
          <p:cNvSpPr/>
          <p:nvPr/>
        </p:nvSpPr>
        <p:spPr>
          <a:xfrm>
            <a:off x="2931872" y="1365607"/>
            <a:ext cx="914400" cy="455221"/>
          </a:xfrm>
          <a:prstGeom prst="rect">
            <a:avLst/>
          </a:prstGeom>
          <a:solidFill>
            <a:srgbClr val="7130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7A68A2-B91F-07CD-73CA-1C8EFA9FFA22}"/>
              </a:ext>
            </a:extLst>
          </p:cNvPr>
          <p:cNvSpPr/>
          <p:nvPr/>
        </p:nvSpPr>
        <p:spPr>
          <a:xfrm>
            <a:off x="2931872" y="2047241"/>
            <a:ext cx="914400" cy="455221"/>
          </a:xfrm>
          <a:prstGeom prst="rect">
            <a:avLst/>
          </a:prstGeom>
          <a:solidFill>
            <a:srgbClr val="AC5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56272-9728-DB7B-AEB8-6A0CC9C3D711}"/>
              </a:ext>
            </a:extLst>
          </p:cNvPr>
          <p:cNvSpPr/>
          <p:nvPr/>
        </p:nvSpPr>
        <p:spPr>
          <a:xfrm>
            <a:off x="2931872" y="2737809"/>
            <a:ext cx="914400" cy="455221"/>
          </a:xfrm>
          <a:prstGeom prst="rect">
            <a:avLst/>
          </a:prstGeom>
          <a:solidFill>
            <a:srgbClr val="EA7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D813E-A9CE-2AA0-24F4-090EAD4A8DDA}"/>
              </a:ext>
            </a:extLst>
          </p:cNvPr>
          <p:cNvSpPr/>
          <p:nvPr/>
        </p:nvSpPr>
        <p:spPr>
          <a:xfrm>
            <a:off x="2931872" y="3359132"/>
            <a:ext cx="914400" cy="455221"/>
          </a:xfrm>
          <a:prstGeom prst="rect">
            <a:avLst/>
          </a:prstGeom>
          <a:solidFill>
            <a:srgbClr val="B6D5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A01F0E-5F16-C49C-4ECB-C6AAB656DBA1}"/>
              </a:ext>
            </a:extLst>
          </p:cNvPr>
          <p:cNvSpPr/>
          <p:nvPr/>
        </p:nvSpPr>
        <p:spPr>
          <a:xfrm>
            <a:off x="2931872" y="4024116"/>
            <a:ext cx="914400" cy="455221"/>
          </a:xfrm>
          <a:prstGeom prst="rect">
            <a:avLst/>
          </a:prstGeom>
          <a:solidFill>
            <a:srgbClr val="1877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DE5809-1EF5-54C0-966E-7478E6A627DC}"/>
              </a:ext>
            </a:extLst>
          </p:cNvPr>
          <p:cNvSpPr/>
          <p:nvPr/>
        </p:nvSpPr>
        <p:spPr>
          <a:xfrm>
            <a:off x="4176868" y="683973"/>
            <a:ext cx="914400" cy="455221"/>
          </a:xfrm>
          <a:prstGeom prst="rect">
            <a:avLst/>
          </a:prstGeom>
          <a:solidFill>
            <a:srgbClr val="F6C6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E156AB-D8FD-4063-C1AC-C315C7376334}"/>
              </a:ext>
            </a:extLst>
          </p:cNvPr>
          <p:cNvSpPr/>
          <p:nvPr/>
        </p:nvSpPr>
        <p:spPr>
          <a:xfrm>
            <a:off x="4176868" y="1365607"/>
            <a:ext cx="914400" cy="455221"/>
          </a:xfrm>
          <a:prstGeom prst="rect">
            <a:avLst/>
          </a:prstGeom>
          <a:solidFill>
            <a:srgbClr val="EE9E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3F80A-EE95-1BF2-196B-A69AD101E685}"/>
              </a:ext>
            </a:extLst>
          </p:cNvPr>
          <p:cNvSpPr/>
          <p:nvPr/>
        </p:nvSpPr>
        <p:spPr>
          <a:xfrm>
            <a:off x="4176868" y="2047241"/>
            <a:ext cx="914400" cy="455221"/>
          </a:xfrm>
          <a:prstGeom prst="rect">
            <a:avLst/>
          </a:prstGeom>
          <a:solidFill>
            <a:srgbClr val="C78A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C90330-46B8-5BB0-607E-3FA9482B07ED}"/>
              </a:ext>
            </a:extLst>
          </p:cNvPr>
          <p:cNvSpPr/>
          <p:nvPr/>
        </p:nvSpPr>
        <p:spPr>
          <a:xfrm>
            <a:off x="4176868" y="2737809"/>
            <a:ext cx="914400" cy="455221"/>
          </a:xfrm>
          <a:prstGeom prst="rect">
            <a:avLst/>
          </a:prstGeom>
          <a:solidFill>
            <a:srgbClr val="B33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AD4F82-7437-D2EE-B18F-0F0DF5C94D58}"/>
              </a:ext>
            </a:extLst>
          </p:cNvPr>
          <p:cNvSpPr/>
          <p:nvPr/>
        </p:nvSpPr>
        <p:spPr>
          <a:xfrm>
            <a:off x="4176868" y="3359132"/>
            <a:ext cx="914400" cy="455221"/>
          </a:xfrm>
          <a:prstGeom prst="rect">
            <a:avLst/>
          </a:prstGeom>
          <a:solidFill>
            <a:srgbClr val="682E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1131EE-352C-B3C4-761B-7929CD94761B}"/>
              </a:ext>
            </a:extLst>
          </p:cNvPr>
          <p:cNvSpPr/>
          <p:nvPr/>
        </p:nvSpPr>
        <p:spPr>
          <a:xfrm>
            <a:off x="4176868" y="4024116"/>
            <a:ext cx="914400" cy="455221"/>
          </a:xfrm>
          <a:prstGeom prst="rect">
            <a:avLst/>
          </a:prstGeom>
          <a:solidFill>
            <a:srgbClr val="292C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40BC24-99E1-5193-0602-FCB95A8E0AB7}"/>
              </a:ext>
            </a:extLst>
          </p:cNvPr>
          <p:cNvSpPr/>
          <p:nvPr/>
        </p:nvSpPr>
        <p:spPr>
          <a:xfrm>
            <a:off x="5404329" y="689835"/>
            <a:ext cx="914400" cy="455221"/>
          </a:xfrm>
          <a:prstGeom prst="rect">
            <a:avLst/>
          </a:prstGeom>
          <a:solidFill>
            <a:srgbClr val="CC5E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0FAC91-D131-CFAF-D2BA-83419150624A}"/>
              </a:ext>
            </a:extLst>
          </p:cNvPr>
          <p:cNvSpPr/>
          <p:nvPr/>
        </p:nvSpPr>
        <p:spPr>
          <a:xfrm>
            <a:off x="5404329" y="1371469"/>
            <a:ext cx="914400" cy="455221"/>
          </a:xfrm>
          <a:prstGeom prst="rect">
            <a:avLst/>
          </a:prstGeom>
          <a:solidFill>
            <a:srgbClr val="F1B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08357C-643C-AD5B-F41B-2643EE2E95C5}"/>
              </a:ext>
            </a:extLst>
          </p:cNvPr>
          <p:cNvSpPr/>
          <p:nvPr/>
        </p:nvSpPr>
        <p:spPr>
          <a:xfrm>
            <a:off x="5404329" y="2053103"/>
            <a:ext cx="914400" cy="455221"/>
          </a:xfrm>
          <a:prstGeom prst="rect">
            <a:avLst/>
          </a:prstGeom>
          <a:solidFill>
            <a:srgbClr val="F7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CFCC0A-04C4-2B48-CA34-A34BCD9E9E13}"/>
              </a:ext>
            </a:extLst>
          </p:cNvPr>
          <p:cNvSpPr/>
          <p:nvPr/>
        </p:nvSpPr>
        <p:spPr>
          <a:xfrm>
            <a:off x="5404329" y="2743671"/>
            <a:ext cx="914400" cy="455221"/>
          </a:xfrm>
          <a:prstGeom prst="rect">
            <a:avLst/>
          </a:prstGeom>
          <a:solidFill>
            <a:srgbClr val="E2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982A8E-E91F-B7F0-AEF8-54A8D1677AEC}"/>
              </a:ext>
            </a:extLst>
          </p:cNvPr>
          <p:cNvSpPr/>
          <p:nvPr/>
        </p:nvSpPr>
        <p:spPr>
          <a:xfrm>
            <a:off x="5404329" y="3364994"/>
            <a:ext cx="914400" cy="455221"/>
          </a:xfrm>
          <a:prstGeom prst="rect">
            <a:avLst/>
          </a:prstGeom>
          <a:solidFill>
            <a:srgbClr val="AFCD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2B3BB1-A867-3297-1096-22F4C00A2531}"/>
              </a:ext>
            </a:extLst>
          </p:cNvPr>
          <p:cNvSpPr/>
          <p:nvPr/>
        </p:nvSpPr>
        <p:spPr>
          <a:xfrm>
            <a:off x="5404329" y="4029978"/>
            <a:ext cx="914400" cy="455221"/>
          </a:xfrm>
          <a:prstGeom prst="rect">
            <a:avLst/>
          </a:prstGeom>
          <a:solidFill>
            <a:srgbClr val="609D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69C3E5-21FA-1CED-F6EF-5C6D799889C3}"/>
              </a:ext>
            </a:extLst>
          </p:cNvPr>
          <p:cNvSpPr/>
          <p:nvPr/>
        </p:nvSpPr>
        <p:spPr>
          <a:xfrm>
            <a:off x="6723925" y="692879"/>
            <a:ext cx="914400" cy="455221"/>
          </a:xfrm>
          <a:prstGeom prst="rect">
            <a:avLst/>
          </a:prstGeom>
          <a:solidFill>
            <a:srgbClr val="9FC5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76F16-21DA-4C6A-7F3A-BC8AF4B279C1}"/>
              </a:ext>
            </a:extLst>
          </p:cNvPr>
          <p:cNvSpPr/>
          <p:nvPr/>
        </p:nvSpPr>
        <p:spPr>
          <a:xfrm>
            <a:off x="6723925" y="1374513"/>
            <a:ext cx="914400" cy="455221"/>
          </a:xfrm>
          <a:prstGeom prst="rect">
            <a:avLst/>
          </a:prstGeom>
          <a:solidFill>
            <a:srgbClr val="DEEF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A50057-9D15-2E72-3304-A9DB38E3353F}"/>
              </a:ext>
            </a:extLst>
          </p:cNvPr>
          <p:cNvSpPr/>
          <p:nvPr/>
        </p:nvSpPr>
        <p:spPr>
          <a:xfrm>
            <a:off x="6723925" y="2056147"/>
            <a:ext cx="914400" cy="455221"/>
          </a:xfrm>
          <a:prstGeom prst="rect">
            <a:avLst/>
          </a:prstGeom>
          <a:solidFill>
            <a:srgbClr val="ECF4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3F0137-FB14-7BA1-D075-993277F88AE8}"/>
              </a:ext>
            </a:extLst>
          </p:cNvPr>
          <p:cNvSpPr/>
          <p:nvPr/>
        </p:nvSpPr>
        <p:spPr>
          <a:xfrm>
            <a:off x="6723925" y="2746715"/>
            <a:ext cx="914400" cy="455221"/>
          </a:xfrm>
          <a:prstGeom prst="rect">
            <a:avLst/>
          </a:prstGeom>
          <a:solidFill>
            <a:srgbClr val="FFF7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E5F44E-AD7E-595A-81A2-91ABB93FA0BB}"/>
              </a:ext>
            </a:extLst>
          </p:cNvPr>
          <p:cNvSpPr/>
          <p:nvPr/>
        </p:nvSpPr>
        <p:spPr>
          <a:xfrm>
            <a:off x="6723925" y="3368038"/>
            <a:ext cx="914400" cy="455221"/>
          </a:xfrm>
          <a:prstGeom prst="rect">
            <a:avLst/>
          </a:prstGeom>
          <a:solidFill>
            <a:srgbClr val="EBB5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42F119-95B6-57E2-0F41-44B301D94B67}"/>
              </a:ext>
            </a:extLst>
          </p:cNvPr>
          <p:cNvSpPr/>
          <p:nvPr/>
        </p:nvSpPr>
        <p:spPr>
          <a:xfrm>
            <a:off x="6723925" y="4033022"/>
            <a:ext cx="914400" cy="455221"/>
          </a:xfrm>
          <a:prstGeom prst="rect">
            <a:avLst/>
          </a:prstGeom>
          <a:solidFill>
            <a:srgbClr val="E878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EB5C64-97C5-7C66-7380-2608CD64A337}"/>
              </a:ext>
            </a:extLst>
          </p:cNvPr>
          <p:cNvSpPr/>
          <p:nvPr/>
        </p:nvSpPr>
        <p:spPr>
          <a:xfrm>
            <a:off x="8002627" y="692879"/>
            <a:ext cx="914400" cy="455221"/>
          </a:xfrm>
          <a:prstGeom prst="rect">
            <a:avLst/>
          </a:prstGeom>
          <a:solidFill>
            <a:srgbClr val="AC40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12A5C-097E-4F8C-DA05-90D58853E65E}"/>
              </a:ext>
            </a:extLst>
          </p:cNvPr>
          <p:cNvSpPr/>
          <p:nvPr/>
        </p:nvSpPr>
        <p:spPr>
          <a:xfrm>
            <a:off x="8002627" y="1374513"/>
            <a:ext cx="914400" cy="455221"/>
          </a:xfrm>
          <a:prstGeom prst="rect">
            <a:avLst/>
          </a:prstGeom>
          <a:solidFill>
            <a:srgbClr val="D79C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E0DB2A-33E3-A86F-EA06-AC52B20F2BF8}"/>
              </a:ext>
            </a:extLst>
          </p:cNvPr>
          <p:cNvSpPr/>
          <p:nvPr/>
        </p:nvSpPr>
        <p:spPr>
          <a:xfrm>
            <a:off x="8002627" y="2056147"/>
            <a:ext cx="914400" cy="455221"/>
          </a:xfrm>
          <a:prstGeom prst="rect">
            <a:avLst/>
          </a:prstGeom>
          <a:solidFill>
            <a:srgbClr val="CF91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91F5D9-AC7A-50C2-A5E9-2E8AABA35E2B}"/>
              </a:ext>
            </a:extLst>
          </p:cNvPr>
          <p:cNvSpPr/>
          <p:nvPr/>
        </p:nvSpPr>
        <p:spPr>
          <a:xfrm>
            <a:off x="8002627" y="2746715"/>
            <a:ext cx="914400" cy="455221"/>
          </a:xfrm>
          <a:prstGeom prst="rect">
            <a:avLst/>
          </a:prstGeom>
          <a:solidFill>
            <a:srgbClr val="E9C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5F8D5D-F7C8-16C4-3F97-89430D54EF4B}"/>
              </a:ext>
            </a:extLst>
          </p:cNvPr>
          <p:cNvSpPr/>
          <p:nvPr/>
        </p:nvSpPr>
        <p:spPr>
          <a:xfrm>
            <a:off x="8002627" y="3368038"/>
            <a:ext cx="914400" cy="455221"/>
          </a:xfrm>
          <a:prstGeom prst="rect">
            <a:avLst/>
          </a:prstGeom>
          <a:solidFill>
            <a:srgbClr val="F6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A0C6E8-9FE4-AEBE-CCE7-90061212280A}"/>
              </a:ext>
            </a:extLst>
          </p:cNvPr>
          <p:cNvSpPr/>
          <p:nvPr/>
        </p:nvSpPr>
        <p:spPr>
          <a:xfrm>
            <a:off x="9322223" y="722187"/>
            <a:ext cx="914400" cy="455221"/>
          </a:xfrm>
          <a:prstGeom prst="rect">
            <a:avLst/>
          </a:prstGeom>
          <a:solidFill>
            <a:srgbClr val="1A3A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B30EE4-9D1A-D71D-ED30-5E2AA17E1A02}"/>
              </a:ext>
            </a:extLst>
          </p:cNvPr>
          <p:cNvSpPr/>
          <p:nvPr/>
        </p:nvSpPr>
        <p:spPr>
          <a:xfrm>
            <a:off x="9322223" y="1403821"/>
            <a:ext cx="914400" cy="455221"/>
          </a:xfrm>
          <a:prstGeom prst="rect">
            <a:avLst/>
          </a:prstGeom>
          <a:solidFill>
            <a:srgbClr val="4D97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F4844B-6D55-DD40-F254-08A27EFBD2FE}"/>
              </a:ext>
            </a:extLst>
          </p:cNvPr>
          <p:cNvSpPr/>
          <p:nvPr/>
        </p:nvSpPr>
        <p:spPr>
          <a:xfrm>
            <a:off x="9322223" y="2085455"/>
            <a:ext cx="914400" cy="455221"/>
          </a:xfrm>
          <a:prstGeom prst="rect">
            <a:avLst/>
          </a:prstGeom>
          <a:solidFill>
            <a:srgbClr val="9ABC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41FC4D-9E80-727F-D914-56E06F2C680F}"/>
              </a:ext>
            </a:extLst>
          </p:cNvPr>
          <p:cNvSpPr/>
          <p:nvPr/>
        </p:nvSpPr>
        <p:spPr>
          <a:xfrm>
            <a:off x="9322223" y="2776023"/>
            <a:ext cx="914400" cy="455221"/>
          </a:xfrm>
          <a:prstGeom prst="rect">
            <a:avLst/>
          </a:prstGeom>
          <a:solidFill>
            <a:srgbClr val="C7E3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97D340-7CB1-A020-EA7B-CAFCB0308147}"/>
              </a:ext>
            </a:extLst>
          </p:cNvPr>
          <p:cNvSpPr/>
          <p:nvPr/>
        </p:nvSpPr>
        <p:spPr>
          <a:xfrm>
            <a:off x="9322223" y="3397346"/>
            <a:ext cx="914400" cy="455221"/>
          </a:xfrm>
          <a:prstGeom prst="rect">
            <a:avLst/>
          </a:prstGeom>
          <a:solidFill>
            <a:srgbClr val="E7F3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07C07-A7E0-FA99-F9EB-76D43FC9685E}"/>
              </a:ext>
            </a:extLst>
          </p:cNvPr>
          <p:cNvSpPr/>
          <p:nvPr/>
        </p:nvSpPr>
        <p:spPr>
          <a:xfrm>
            <a:off x="10600925" y="722187"/>
            <a:ext cx="914400" cy="455221"/>
          </a:xfrm>
          <a:prstGeom prst="rect">
            <a:avLst/>
          </a:prstGeom>
          <a:solidFill>
            <a:srgbClr val="9370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2DF842-DCF3-5CA7-5678-B1D0A758506F}"/>
              </a:ext>
            </a:extLst>
          </p:cNvPr>
          <p:cNvSpPr/>
          <p:nvPr/>
        </p:nvSpPr>
        <p:spPr>
          <a:xfrm>
            <a:off x="10600925" y="1403821"/>
            <a:ext cx="914400" cy="455221"/>
          </a:xfrm>
          <a:prstGeom prst="rect">
            <a:avLst/>
          </a:prstGeom>
          <a:solidFill>
            <a:srgbClr val="C1A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C73DAD-9F5F-326B-472C-E43E3F17C245}"/>
              </a:ext>
            </a:extLst>
          </p:cNvPr>
          <p:cNvSpPr/>
          <p:nvPr/>
        </p:nvSpPr>
        <p:spPr>
          <a:xfrm>
            <a:off x="10600925" y="2085455"/>
            <a:ext cx="914400" cy="455221"/>
          </a:xfrm>
          <a:prstGeom prst="rect">
            <a:avLst/>
          </a:prstGeom>
          <a:solidFill>
            <a:srgbClr val="C2C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83841D-54F5-8312-7FAF-2439DD01A1DC}"/>
              </a:ext>
            </a:extLst>
          </p:cNvPr>
          <p:cNvSpPr/>
          <p:nvPr/>
        </p:nvSpPr>
        <p:spPr>
          <a:xfrm>
            <a:off x="10600925" y="2776023"/>
            <a:ext cx="914400" cy="455221"/>
          </a:xfrm>
          <a:prstGeom prst="rect">
            <a:avLst/>
          </a:prstGeom>
          <a:solidFill>
            <a:srgbClr val="ECD5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118D2FEF-10B2-E108-BA8C-D09F428B04F3}"/>
              </a:ext>
            </a:extLst>
          </p:cNvPr>
          <p:cNvSpPr/>
          <p:nvPr/>
        </p:nvSpPr>
        <p:spPr>
          <a:xfrm>
            <a:off x="10600925" y="3397346"/>
            <a:ext cx="914400" cy="455221"/>
          </a:xfrm>
          <a:prstGeom prst="rect">
            <a:avLst/>
          </a:prstGeom>
          <a:solidFill>
            <a:srgbClr val="EBE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79AABC5-A0F0-D63E-A40F-6FC388D45F4C}"/>
              </a:ext>
            </a:extLst>
          </p:cNvPr>
          <p:cNvSpPr/>
          <p:nvPr/>
        </p:nvSpPr>
        <p:spPr>
          <a:xfrm>
            <a:off x="7968921" y="4119022"/>
            <a:ext cx="914400" cy="455221"/>
          </a:xfrm>
          <a:prstGeom prst="rect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359CBF5D-1345-7373-6143-6922EF91864F}"/>
              </a:ext>
            </a:extLst>
          </p:cNvPr>
          <p:cNvSpPr/>
          <p:nvPr/>
        </p:nvSpPr>
        <p:spPr>
          <a:xfrm>
            <a:off x="7968921" y="4800656"/>
            <a:ext cx="914400" cy="455221"/>
          </a:xfrm>
          <a:prstGeom prst="rect">
            <a:avLst/>
          </a:prstGeom>
          <a:solidFill>
            <a:srgbClr val="8E9D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151025C-D84B-341D-F278-D6DC74C37A26}"/>
              </a:ext>
            </a:extLst>
          </p:cNvPr>
          <p:cNvSpPr/>
          <p:nvPr/>
        </p:nvSpPr>
        <p:spPr>
          <a:xfrm>
            <a:off x="7968921" y="5482290"/>
            <a:ext cx="914400" cy="455221"/>
          </a:xfrm>
          <a:prstGeom prst="rect">
            <a:avLst/>
          </a:prstGeom>
          <a:solidFill>
            <a:srgbClr val="C2C2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CD96A2E-7D22-75AC-8C46-F971EE93FB4A}"/>
              </a:ext>
            </a:extLst>
          </p:cNvPr>
          <p:cNvSpPr/>
          <p:nvPr/>
        </p:nvSpPr>
        <p:spPr>
          <a:xfrm>
            <a:off x="7968921" y="6172858"/>
            <a:ext cx="914400" cy="455221"/>
          </a:xfrm>
          <a:prstGeom prst="rect">
            <a:avLst/>
          </a:prstGeom>
          <a:solidFill>
            <a:srgbClr val="C9D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ADA14D1-E0BB-8B90-9B45-EF245D03B144}"/>
              </a:ext>
            </a:extLst>
          </p:cNvPr>
          <p:cNvSpPr/>
          <p:nvPr/>
        </p:nvSpPr>
        <p:spPr>
          <a:xfrm>
            <a:off x="9288517" y="4089714"/>
            <a:ext cx="914400" cy="455221"/>
          </a:xfrm>
          <a:prstGeom prst="rect">
            <a:avLst/>
          </a:prstGeom>
          <a:solidFill>
            <a:srgbClr val="DFE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AF38485-FE83-4CA0-CF08-0A48509E3C69}"/>
              </a:ext>
            </a:extLst>
          </p:cNvPr>
          <p:cNvSpPr/>
          <p:nvPr/>
        </p:nvSpPr>
        <p:spPr>
          <a:xfrm>
            <a:off x="9322223" y="4800656"/>
            <a:ext cx="914400" cy="455221"/>
          </a:xfrm>
          <a:prstGeom prst="rect">
            <a:avLst/>
          </a:prstGeom>
          <a:solidFill>
            <a:srgbClr val="5444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681EE86-D614-C686-E051-9B9AB5E28EB7}"/>
              </a:ext>
            </a:extLst>
          </p:cNvPr>
          <p:cNvSpPr/>
          <p:nvPr/>
        </p:nvSpPr>
        <p:spPr>
          <a:xfrm>
            <a:off x="9322223" y="5482290"/>
            <a:ext cx="914400" cy="455221"/>
          </a:xfrm>
          <a:prstGeom prst="rect">
            <a:avLst/>
          </a:prstGeom>
          <a:solidFill>
            <a:srgbClr val="B6AA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19855C3-0633-02B4-C51E-BB6ABF7CDAA1}"/>
              </a:ext>
            </a:extLst>
          </p:cNvPr>
          <p:cNvSpPr/>
          <p:nvPr/>
        </p:nvSpPr>
        <p:spPr>
          <a:xfrm>
            <a:off x="9322223" y="6172858"/>
            <a:ext cx="914400" cy="455221"/>
          </a:xfrm>
          <a:prstGeom prst="rect">
            <a:avLst/>
          </a:prstGeom>
          <a:solidFill>
            <a:srgbClr val="ABBE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C933AAA-FAF1-F84C-F3FD-DAD74F497821}"/>
              </a:ext>
            </a:extLst>
          </p:cNvPr>
          <p:cNvSpPr/>
          <p:nvPr/>
        </p:nvSpPr>
        <p:spPr>
          <a:xfrm>
            <a:off x="10675525" y="4089714"/>
            <a:ext cx="914400" cy="455221"/>
          </a:xfrm>
          <a:prstGeom prst="rect">
            <a:avLst/>
          </a:prstGeom>
          <a:solidFill>
            <a:srgbClr val="D0C6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E8D79445-8C68-B24A-55E6-DA6C68277543}"/>
              </a:ext>
            </a:extLst>
          </p:cNvPr>
          <p:cNvSpPr/>
          <p:nvPr/>
        </p:nvSpPr>
        <p:spPr>
          <a:xfrm>
            <a:off x="10709231" y="4800656"/>
            <a:ext cx="914400" cy="455221"/>
          </a:xfrm>
          <a:prstGeom prst="rect">
            <a:avLst/>
          </a:prstGeom>
          <a:solidFill>
            <a:srgbClr val="E6DB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6AF02D3-5989-DC25-E3B1-4B504DF27FD7}"/>
              </a:ext>
            </a:extLst>
          </p:cNvPr>
          <p:cNvSpPr/>
          <p:nvPr/>
        </p:nvSpPr>
        <p:spPr>
          <a:xfrm>
            <a:off x="5370623" y="4800656"/>
            <a:ext cx="914400" cy="455221"/>
          </a:xfrm>
          <a:prstGeom prst="rect">
            <a:avLst/>
          </a:prstGeom>
          <a:solidFill>
            <a:srgbClr val="6E72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4BEA20B-51F4-D9C8-8F51-A43C80CD5724}"/>
              </a:ext>
            </a:extLst>
          </p:cNvPr>
          <p:cNvSpPr/>
          <p:nvPr/>
        </p:nvSpPr>
        <p:spPr>
          <a:xfrm>
            <a:off x="5370623" y="5482290"/>
            <a:ext cx="914400" cy="455221"/>
          </a:xfrm>
          <a:prstGeom prst="rect">
            <a:avLst/>
          </a:prstGeom>
          <a:solidFill>
            <a:srgbClr val="8D92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58222B88-E51B-B354-A8F9-5A457872B1EA}"/>
              </a:ext>
            </a:extLst>
          </p:cNvPr>
          <p:cNvSpPr/>
          <p:nvPr/>
        </p:nvSpPr>
        <p:spPr>
          <a:xfrm>
            <a:off x="5370623" y="6172858"/>
            <a:ext cx="914400" cy="455221"/>
          </a:xfrm>
          <a:prstGeom prst="rect">
            <a:avLst/>
          </a:prstGeom>
          <a:solidFill>
            <a:srgbClr val="CBCD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183FEAAC-3BA0-121D-129A-05BBB16349B9}"/>
              </a:ext>
            </a:extLst>
          </p:cNvPr>
          <p:cNvSpPr/>
          <p:nvPr/>
        </p:nvSpPr>
        <p:spPr>
          <a:xfrm>
            <a:off x="6723925" y="4800656"/>
            <a:ext cx="914400" cy="455221"/>
          </a:xfrm>
          <a:prstGeom prst="rect">
            <a:avLst/>
          </a:prstGeom>
          <a:solidFill>
            <a:srgbClr val="E6DA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6EB69DB-FAB7-5A77-F5D9-31FFD9A233C1}"/>
              </a:ext>
            </a:extLst>
          </p:cNvPr>
          <p:cNvSpPr/>
          <p:nvPr/>
        </p:nvSpPr>
        <p:spPr>
          <a:xfrm>
            <a:off x="6723925" y="5482290"/>
            <a:ext cx="914400" cy="455221"/>
          </a:xfrm>
          <a:prstGeom prst="rect">
            <a:avLst/>
          </a:prstGeom>
          <a:solidFill>
            <a:srgbClr val="E5E4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58946" y="2664823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4567" y="3443479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4567" y="3829751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4567" y="4212514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3815" y="4599311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95320" y="2664823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93962" y="3057207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3373" y="3793231"/>
            <a:ext cx="415498" cy="369332"/>
            <a:chOff x="405217" y="5047335"/>
            <a:chExt cx="415498" cy="369332"/>
          </a:xfrm>
        </p:grpSpPr>
        <p:sp>
          <p:nvSpPr>
            <p:cNvPr id="8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1602" y="4165491"/>
            <a:ext cx="406906" cy="369332"/>
            <a:chOff x="420372" y="5420631"/>
            <a:chExt cx="406906" cy="369332"/>
          </a:xfrm>
        </p:grpSpPr>
        <p:sp>
          <p:nvSpPr>
            <p:cNvPr id="8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3463" y="4547351"/>
            <a:ext cx="415498" cy="369332"/>
            <a:chOff x="955516" y="5263675"/>
            <a:chExt cx="415498" cy="369332"/>
          </a:xfrm>
        </p:grpSpPr>
        <p:sp>
          <p:nvSpPr>
            <p:cNvPr id="5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0727" y="3057207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93962" y="3450467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7" name="组合 206"/>
          <p:cNvGrpSpPr/>
          <p:nvPr/>
        </p:nvGrpSpPr>
        <p:grpSpPr>
          <a:xfrm>
            <a:off x="9887011" y="5852162"/>
            <a:ext cx="1162240" cy="610136"/>
            <a:chOff x="9744542" y="5413651"/>
            <a:chExt cx="1162240" cy="610136"/>
          </a:xfrm>
        </p:grpSpPr>
        <p:grpSp>
          <p:nvGrpSpPr>
            <p:cNvPr id="206" name="组合 205"/>
            <p:cNvGrpSpPr/>
            <p:nvPr/>
          </p:nvGrpSpPr>
          <p:grpSpPr>
            <a:xfrm>
              <a:off x="9744542" y="5413651"/>
              <a:ext cx="1162240" cy="610136"/>
              <a:chOff x="9744542" y="5413651"/>
              <a:chExt cx="1162240" cy="61013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6F2C1A-FAB0-DD7D-CDB9-1BB455F68843}"/>
                  </a:ext>
                </a:extLst>
              </p:cNvPr>
              <p:cNvSpPr/>
              <p:nvPr/>
            </p:nvSpPr>
            <p:spPr>
              <a:xfrm>
                <a:off x="9744542" y="5413651"/>
                <a:ext cx="1143000" cy="5872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10491284" y="56544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9" name="椭圆 188"/>
            <p:cNvSpPr/>
            <p:nvPr/>
          </p:nvSpPr>
          <p:spPr>
            <a:xfrm>
              <a:off x="10730992" y="5473461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3268102" y="1364890"/>
            <a:ext cx="1162590" cy="587229"/>
            <a:chOff x="3125633" y="926379"/>
            <a:chExt cx="1162590" cy="587229"/>
          </a:xfrm>
        </p:grpSpPr>
        <p:grpSp>
          <p:nvGrpSpPr>
            <p:cNvPr id="34" name="组合 33"/>
            <p:cNvGrpSpPr/>
            <p:nvPr/>
          </p:nvGrpSpPr>
          <p:grpSpPr>
            <a:xfrm>
              <a:off x="3125633" y="926379"/>
              <a:ext cx="1162590" cy="587229"/>
              <a:chOff x="3125633" y="926379"/>
              <a:chExt cx="1162590" cy="58722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66C869-45D0-8F19-F492-97F0D3317A7D}"/>
                  </a:ext>
                </a:extLst>
              </p:cNvPr>
              <p:cNvSpPr/>
              <p:nvPr/>
            </p:nvSpPr>
            <p:spPr>
              <a:xfrm>
                <a:off x="3125633" y="926379"/>
                <a:ext cx="1143000" cy="5872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3981729" y="114239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4098306" y="994362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9DCA2-F4D4-43E5-DFCF-756B739CFCA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839602" y="1952119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0694B-E063-A63F-CF5F-4AC2CB74ED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839602" y="3448505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772A46-2A45-FEE8-AE83-44A5A3DF09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39602" y="4944890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792762-F506-AEDD-E762-3F2F89CE58D1}"/>
              </a:ext>
            </a:extLst>
          </p:cNvPr>
          <p:cNvSpPr txBox="1"/>
          <p:nvPr/>
        </p:nvSpPr>
        <p:spPr>
          <a:xfrm>
            <a:off x="11163668" y="14719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F91AA0-F921-E129-A2EA-E10E890866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6045924" y="1950236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009580-1E7D-F286-BF5D-F33168D592B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6045924" y="3446622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5E155-084C-63D3-DAD9-006F37DFD79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045924" y="4943007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00F8E-A331-CC09-183C-8DE6461C910E}"/>
              </a:ext>
            </a:extLst>
          </p:cNvPr>
          <p:cNvSpPr txBox="1"/>
          <p:nvPr/>
        </p:nvSpPr>
        <p:spPr>
          <a:xfrm>
            <a:off x="11163667" y="29735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2C8F0-7D6C-63B9-A54B-D2864CA15A92}"/>
              </a:ext>
            </a:extLst>
          </p:cNvPr>
          <p:cNvCxnSpPr>
            <a:stCxn id="3" idx="3"/>
            <a:endCxn id="21" idx="1"/>
          </p:cNvCxnSpPr>
          <p:nvPr/>
        </p:nvCxnSpPr>
        <p:spPr>
          <a:xfrm flipV="1">
            <a:off x="4411102" y="1656622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D1F73A-9041-1D98-E8C5-A00F0670D0C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4411102" y="3153008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E2EF76-AABD-94FF-EC2A-45B353B93DE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4411102" y="4649393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865C48-71AA-080D-CA2F-E36D4393DA5C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4411102" y="6145777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3919F3-45E0-D5A1-F667-E2011780340D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8252218" y="1952119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55A60E-FCDA-E20D-2B1F-ABC8E7070E6E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8252218" y="3448505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4E7C54-F08F-3D53-CDDF-238B80CC89C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8252218" y="4944890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F387B9-E79A-1F5A-9694-2267D1F6431B}"/>
              </a:ext>
            </a:extLst>
          </p:cNvPr>
          <p:cNvSpPr txBox="1"/>
          <p:nvPr/>
        </p:nvSpPr>
        <p:spPr>
          <a:xfrm>
            <a:off x="11163666" y="44673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DF28B-26CF-FBF1-EE8A-B63B60CB248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10458511" y="1950236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A61F6-47F0-45EC-C335-3D1B8EB8D653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10458511" y="3446622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7FB593-83CD-7023-8462-E0A5B240DBA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0458511" y="4943007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7BADE9-A736-DA03-2A08-F13D5F916431}"/>
              </a:ext>
            </a:extLst>
          </p:cNvPr>
          <p:cNvSpPr txBox="1"/>
          <p:nvPr/>
        </p:nvSpPr>
        <p:spPr>
          <a:xfrm>
            <a:off x="11163665" y="59611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54C89D-B6F4-6C31-E18D-A23EDAD6873C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 flipV="1">
            <a:off x="8823718" y="1656622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22DD48-406E-4737-DB2D-9904D5106B7A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 flipV="1">
            <a:off x="8823718" y="3153008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CC3D6F-96C6-1664-4206-B273400C9D33}"/>
              </a:ext>
            </a:extLst>
          </p:cNvPr>
          <p:cNvCxnSpPr>
            <a:cxnSpLocks/>
            <a:stCxn id="61" idx="3"/>
            <a:endCxn id="71" idx="1"/>
          </p:cNvCxnSpPr>
          <p:nvPr/>
        </p:nvCxnSpPr>
        <p:spPr>
          <a:xfrm flipV="1">
            <a:off x="8823718" y="4649393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5E3F6A-B213-213F-B5F8-5F397270FD93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 flipV="1">
            <a:off x="8823718" y="6145777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167740-9B0D-9579-B461-6E342A739CAA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>
            <a:off x="6617424" y="1656622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3BEFCE-5FDB-FA34-D39D-983B65972F47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>
            <a:off x="6617424" y="3153008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51FC07-9978-B5A5-1070-BC9BBB52F08C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6617424" y="4649393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A5EDAC-8C0A-E216-410A-1C2645020B4B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>
            <a:off x="6617424" y="6145777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82059" y="1519461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792828" y="1523600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474424" y="1363007"/>
            <a:ext cx="1162560" cy="587229"/>
            <a:chOff x="5331955" y="924496"/>
            <a:chExt cx="1162560" cy="5872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A9D0F4-9B25-7AA6-EEF0-65B91987A9A7}"/>
                </a:ext>
              </a:extLst>
            </p:cNvPr>
            <p:cNvSpPr/>
            <p:nvPr/>
          </p:nvSpPr>
          <p:spPr>
            <a:xfrm>
              <a:off x="5331955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188021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680718" y="1364890"/>
            <a:ext cx="1162558" cy="589250"/>
            <a:chOff x="7538249" y="926379"/>
            <a:chExt cx="1162558" cy="5892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7D8005-4C5C-52C3-C018-25D524EAF880}"/>
                </a:ext>
              </a:extLst>
            </p:cNvPr>
            <p:cNvSpPr/>
            <p:nvPr/>
          </p:nvSpPr>
          <p:spPr>
            <a:xfrm>
              <a:off x="7538249" y="926379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8394313" y="11462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887011" y="1363007"/>
            <a:ext cx="1162557" cy="587229"/>
            <a:chOff x="9744542" y="924496"/>
            <a:chExt cx="1162557" cy="58722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CD59E-FA42-9CC0-D5E7-ED99D09D2F9C}"/>
                </a:ext>
              </a:extLst>
            </p:cNvPr>
            <p:cNvSpPr/>
            <p:nvPr/>
          </p:nvSpPr>
          <p:spPr>
            <a:xfrm>
              <a:off x="9744542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0600605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68102" y="2861276"/>
            <a:ext cx="1162590" cy="612017"/>
            <a:chOff x="3125633" y="2422765"/>
            <a:chExt cx="1162590" cy="6120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06EFF-0763-BB3E-DB50-372D563A1C9A}"/>
                </a:ext>
              </a:extLst>
            </p:cNvPr>
            <p:cNvSpPr/>
            <p:nvPr/>
          </p:nvSpPr>
          <p:spPr>
            <a:xfrm>
              <a:off x="3125633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81729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74424" y="2859393"/>
            <a:ext cx="1162560" cy="613900"/>
            <a:chOff x="5331955" y="2420882"/>
            <a:chExt cx="1162560" cy="6139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D9C136-2664-05BD-AA7D-38EE82D9B0D3}"/>
                </a:ext>
              </a:extLst>
            </p:cNvPr>
            <p:cNvSpPr/>
            <p:nvPr/>
          </p:nvSpPr>
          <p:spPr>
            <a:xfrm>
              <a:off x="5331955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6188021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80718" y="2861276"/>
            <a:ext cx="1162558" cy="615921"/>
            <a:chOff x="7538249" y="2422765"/>
            <a:chExt cx="1162558" cy="61592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FAF219-91C4-7A15-1F0F-7776E7FD3777}"/>
                </a:ext>
              </a:extLst>
            </p:cNvPr>
            <p:cNvSpPr/>
            <p:nvPr/>
          </p:nvSpPr>
          <p:spPr>
            <a:xfrm>
              <a:off x="7538249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394313" y="26693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87011" y="2859393"/>
            <a:ext cx="1162557" cy="613900"/>
            <a:chOff x="9744542" y="2420882"/>
            <a:chExt cx="1162557" cy="6139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A4DFA2-F5B5-1E10-FBDE-CB648EA45E37}"/>
                </a:ext>
              </a:extLst>
            </p:cNvPr>
            <p:cNvSpPr/>
            <p:nvPr/>
          </p:nvSpPr>
          <p:spPr>
            <a:xfrm>
              <a:off x="9744542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600605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68102" y="4357661"/>
            <a:ext cx="1143033" cy="610135"/>
            <a:chOff x="3125633" y="3919150"/>
            <a:chExt cx="1143033" cy="6101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67168C-D5DC-05F7-9349-1639B76F2D3C}"/>
                </a:ext>
              </a:extLst>
            </p:cNvPr>
            <p:cNvSpPr/>
            <p:nvPr/>
          </p:nvSpPr>
          <p:spPr>
            <a:xfrm>
              <a:off x="3125633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962172" y="415995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474424" y="4355778"/>
            <a:ext cx="1162560" cy="612018"/>
            <a:chOff x="5331955" y="3917267"/>
            <a:chExt cx="1162560" cy="6120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3C1FCC-009B-655E-9AC3-415FB6D3723F}"/>
                </a:ext>
              </a:extLst>
            </p:cNvPr>
            <p:cNvSpPr/>
            <p:nvPr/>
          </p:nvSpPr>
          <p:spPr>
            <a:xfrm>
              <a:off x="5331955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790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80718" y="4357661"/>
            <a:ext cx="1162558" cy="610135"/>
            <a:chOff x="7538249" y="3919150"/>
            <a:chExt cx="1162558" cy="6101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C7E31D-75E5-C2CF-8243-0726077F987A}"/>
                </a:ext>
              </a:extLst>
            </p:cNvPr>
            <p:cNvSpPr/>
            <p:nvPr/>
          </p:nvSpPr>
          <p:spPr>
            <a:xfrm>
              <a:off x="7538249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293901" y="4159953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887011" y="4355778"/>
            <a:ext cx="1162273" cy="612018"/>
            <a:chOff x="9744542" y="3917267"/>
            <a:chExt cx="1162273" cy="61201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8DEE8C-9FEC-60C5-F0EE-F078592FFDE2}"/>
                </a:ext>
              </a:extLst>
            </p:cNvPr>
            <p:cNvSpPr/>
            <p:nvPr/>
          </p:nvSpPr>
          <p:spPr>
            <a:xfrm>
              <a:off x="9744542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4913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268102" y="5854045"/>
            <a:ext cx="1170179" cy="608253"/>
            <a:chOff x="3125633" y="5415534"/>
            <a:chExt cx="1170179" cy="6082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215A2-3F7F-0361-2AFC-DAC47AC87CBF}"/>
                </a:ext>
              </a:extLst>
            </p:cNvPr>
            <p:cNvSpPr/>
            <p:nvPr/>
          </p:nvSpPr>
          <p:spPr>
            <a:xfrm>
              <a:off x="3125633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88031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74424" y="5852162"/>
            <a:ext cx="1162527" cy="610136"/>
            <a:chOff x="5331955" y="5413651"/>
            <a:chExt cx="1162527" cy="61013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2E1D2C-C77C-B7BF-90DE-EF32E4285EEA}"/>
                </a:ext>
              </a:extLst>
            </p:cNvPr>
            <p:cNvSpPr/>
            <p:nvPr/>
          </p:nvSpPr>
          <p:spPr>
            <a:xfrm>
              <a:off x="5331955" y="5413651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07898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7680718" y="5854045"/>
            <a:ext cx="1171117" cy="608253"/>
            <a:chOff x="7538249" y="5415534"/>
            <a:chExt cx="1171117" cy="60825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96DEA9-5290-3000-B16C-A75395DFC19D}"/>
                </a:ext>
              </a:extLst>
            </p:cNvPr>
            <p:cNvSpPr/>
            <p:nvPr/>
          </p:nvSpPr>
          <p:spPr>
            <a:xfrm>
              <a:off x="7538249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93868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4811" y="1519461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992788" y="1519461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09393" y="1519461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197813" y="1520472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0001111" y="1520684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0411704" y="1519461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86198" y="3014307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3722239" y="2960252"/>
            <a:ext cx="415498" cy="369332"/>
            <a:chOff x="405217" y="5047335"/>
            <a:chExt cx="415498" cy="369332"/>
          </a:xfrm>
        </p:grpSpPr>
        <p:sp>
          <p:nvSpPr>
            <p:cNvPr id="13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9995862" y="6018007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5914415" y="4456058"/>
            <a:ext cx="415498" cy="369332"/>
            <a:chOff x="955516" y="5263675"/>
            <a:chExt cx="415498" cy="369332"/>
          </a:xfrm>
        </p:grpSpPr>
        <p:sp>
          <p:nvSpPr>
            <p:cNvPr id="1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09393" y="3007758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198170" y="3021090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9930522" y="2975868"/>
            <a:ext cx="415498" cy="369332"/>
            <a:chOff x="405217" y="5047335"/>
            <a:chExt cx="415498" cy="369332"/>
          </a:xfrm>
        </p:grpSpPr>
        <p:sp>
          <p:nvSpPr>
            <p:cNvPr id="15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0355270" y="2964242"/>
            <a:ext cx="415498" cy="369332"/>
            <a:chOff x="955516" y="5263675"/>
            <a:chExt cx="415498" cy="369332"/>
          </a:xfrm>
        </p:grpSpPr>
        <p:sp>
          <p:nvSpPr>
            <p:cNvPr id="1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77760" y="4514198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5968" y="4516224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10355270" y="5968348"/>
            <a:ext cx="406906" cy="369332"/>
            <a:chOff x="420372" y="5420631"/>
            <a:chExt cx="406906" cy="369332"/>
          </a:xfrm>
        </p:grpSpPr>
        <p:sp>
          <p:nvSpPr>
            <p:cNvPr id="16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11277" y="4515761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197813" y="4508766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0001111" y="4519900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10338400" y="4468255"/>
            <a:ext cx="415498" cy="369332"/>
            <a:chOff x="955516" y="5263675"/>
            <a:chExt cx="415498" cy="369332"/>
          </a:xfrm>
        </p:grpSpPr>
        <p:sp>
          <p:nvSpPr>
            <p:cNvPr id="1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87398" y="6012939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792828" y="6018007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5169" y="6018007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09393" y="6008616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252216" y="6008616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5904744" y="5970501"/>
            <a:ext cx="415498" cy="369332"/>
            <a:chOff x="405217" y="5047335"/>
            <a:chExt cx="415498" cy="369332"/>
          </a:xfrm>
        </p:grpSpPr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5718" y="3025248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5923007" y="2977742"/>
            <a:ext cx="406906" cy="369332"/>
            <a:chOff x="420372" y="5420631"/>
            <a:chExt cx="406906" cy="369332"/>
          </a:xfrm>
        </p:grpSpPr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3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096258" y="1255555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112779" y="2750056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126056" y="4246408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112778" y="5745943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22F05C-3BE7-6AA2-6CD5-C4D5ECA34565}"/>
              </a:ext>
            </a:extLst>
          </p:cNvPr>
          <p:cNvGrpSpPr/>
          <p:nvPr/>
        </p:nvGrpSpPr>
        <p:grpSpPr>
          <a:xfrm>
            <a:off x="169022" y="5597872"/>
            <a:ext cx="1659169" cy="990188"/>
            <a:chOff x="296135" y="119826"/>
            <a:chExt cx="1659169" cy="99018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8CF078F-6234-E9FE-B751-175075F6F7D6}"/>
                </a:ext>
              </a:extLst>
            </p:cNvPr>
            <p:cNvSpPr/>
            <p:nvPr/>
          </p:nvSpPr>
          <p:spPr>
            <a:xfrm>
              <a:off x="296135" y="505075"/>
              <a:ext cx="396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1ECF458-2138-1816-C1DF-56D729FB8E3F}"/>
                </a:ext>
              </a:extLst>
            </p:cNvPr>
            <p:cNvSpPr txBox="1"/>
            <p:nvPr/>
          </p:nvSpPr>
          <p:spPr>
            <a:xfrm>
              <a:off x="684335" y="435295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Satellite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344833" y="817044"/>
              <a:ext cx="27432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683802" y="771460"/>
              <a:ext cx="1271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Microservice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297385" y="218440"/>
              <a:ext cx="396000" cy="18000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TextBox 147">
              <a:extLst>
                <a:ext uri="{FF2B5EF4-FFF2-40B4-BE49-F238E27FC236}">
                  <a16:creationId xmlns:a16="http://schemas.microsoft.com/office/drawing/2014/main" id="{C1ECF458-2138-1816-C1DF-56D729FB8E3F}"/>
                </a:ext>
              </a:extLst>
            </p:cNvPr>
            <p:cNvSpPr txBox="1"/>
            <p:nvPr/>
          </p:nvSpPr>
          <p:spPr>
            <a:xfrm>
              <a:off x="692135" y="119826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Orbit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DDF78-AEC7-E04D-7030-2A6D089DDD42}"/>
              </a:ext>
            </a:extLst>
          </p:cNvPr>
          <p:cNvGrpSpPr/>
          <p:nvPr/>
        </p:nvGrpSpPr>
        <p:grpSpPr>
          <a:xfrm>
            <a:off x="1471228" y="1363006"/>
            <a:ext cx="1162590" cy="587229"/>
            <a:chOff x="2734618" y="243439"/>
            <a:chExt cx="1162590" cy="587229"/>
          </a:xfrm>
        </p:grpSpPr>
        <p:grpSp>
          <p:nvGrpSpPr>
            <p:cNvPr id="158" name="组合 157"/>
            <p:cNvGrpSpPr/>
            <p:nvPr/>
          </p:nvGrpSpPr>
          <p:grpSpPr>
            <a:xfrm>
              <a:off x="2734618" y="243439"/>
              <a:ext cx="1162590" cy="587229"/>
              <a:chOff x="3125633" y="926379"/>
              <a:chExt cx="1162590" cy="587229"/>
            </a:xfrm>
          </p:grpSpPr>
          <p:grpSp>
            <p:nvGrpSpPr>
              <p:cNvPr id="159" name="组合 158"/>
              <p:cNvGrpSpPr/>
              <p:nvPr/>
            </p:nvGrpSpPr>
            <p:grpSpPr>
              <a:xfrm>
                <a:off x="3125633" y="926379"/>
                <a:ext cx="1162590" cy="587229"/>
                <a:chOff x="3125633" y="926379"/>
                <a:chExt cx="1162590" cy="587229"/>
              </a:xfrm>
            </p:grpSpPr>
            <p:sp>
              <p:nvSpPr>
                <p:cNvPr id="190" name="Rectangle 2">
                  <a:extLst>
                    <a:ext uri="{FF2B5EF4-FFF2-40B4-BE49-F238E27FC236}">
                      <a16:creationId xmlns:a16="http://schemas.microsoft.com/office/drawing/2014/main" id="{D266C869-45D0-8F19-F492-97F0D3317A7D}"/>
                    </a:ext>
                  </a:extLst>
                </p:cNvPr>
                <p:cNvSpPr/>
                <p:nvPr/>
              </p:nvSpPr>
              <p:spPr>
                <a:xfrm>
                  <a:off x="3125633" y="926379"/>
                  <a:ext cx="1143000" cy="58722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" name="文本框 190"/>
                <p:cNvSpPr txBox="1"/>
                <p:nvPr/>
              </p:nvSpPr>
              <p:spPr>
                <a:xfrm>
                  <a:off x="3981729" y="114239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3" name="椭圆 172"/>
              <p:cNvSpPr/>
              <p:nvPr/>
            </p:nvSpPr>
            <p:spPr>
              <a:xfrm>
                <a:off x="4098306" y="99436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926737" y="369799"/>
              <a:ext cx="274320" cy="274320"/>
            </a:xfrm>
            <a:prstGeom prst="ellipse">
              <a:avLst/>
            </a:prstGeom>
            <a:solidFill>
              <a:srgbClr val="C61C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BF1A67-7CF4-FC42-F300-3E51726077D9}"/>
              </a:ext>
            </a:extLst>
          </p:cNvPr>
          <p:cNvSpPr txBox="1"/>
          <p:nvPr/>
        </p:nvSpPr>
        <p:spPr>
          <a:xfrm>
            <a:off x="2528840" y="95979"/>
            <a:ext cx="6788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Constellation &amp; Microservice Deployment Topology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50014" y="2664823"/>
            <a:ext cx="274320" cy="274320"/>
          </a:xfrm>
          <a:prstGeom prst="ellipse">
            <a:avLst/>
          </a:prstGeom>
          <a:solidFill>
            <a:srgbClr val="FBE5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86388" y="2679992"/>
            <a:ext cx="274320" cy="274320"/>
          </a:xfrm>
          <a:prstGeom prst="ellipse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85030" y="3072376"/>
            <a:ext cx="274320" cy="274320"/>
          </a:xfrm>
          <a:prstGeom prst="ellipse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51795" y="3072376"/>
            <a:ext cx="274320" cy="274320"/>
          </a:xfrm>
          <a:prstGeom prst="ellipse">
            <a:avLst/>
          </a:prstGeom>
          <a:solidFill>
            <a:srgbClr val="DAE3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25620" y="3462618"/>
            <a:ext cx="274320" cy="27432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61994" y="3477787"/>
            <a:ext cx="274320" cy="274320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83491" y="3870171"/>
            <a:ext cx="274320" cy="274320"/>
          </a:xfrm>
          <a:prstGeom prst="ellipse">
            <a:avLst/>
          </a:prstGeom>
          <a:solidFill>
            <a:srgbClr val="79BD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27401" y="3870171"/>
            <a:ext cx="274320" cy="27432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496055" y="4484575"/>
            <a:ext cx="274320" cy="274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69479" y="4451663"/>
            <a:ext cx="274320" cy="274320"/>
          </a:xfrm>
          <a:prstGeom prst="ellipse">
            <a:avLst/>
          </a:prstGeom>
          <a:solidFill>
            <a:srgbClr val="00C8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30494" y="4897612"/>
            <a:ext cx="274320" cy="274320"/>
          </a:xfrm>
          <a:prstGeom prst="ellipse">
            <a:avLst/>
          </a:prstGeom>
          <a:solidFill>
            <a:srgbClr val="C7BD9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10821" y="4897612"/>
            <a:ext cx="274320" cy="274320"/>
          </a:xfrm>
          <a:prstGeom prst="ellipse">
            <a:avLst/>
          </a:prstGeom>
          <a:solidFill>
            <a:srgbClr val="E19CA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513486" y="3583790"/>
            <a:ext cx="274320" cy="274320"/>
          </a:xfrm>
          <a:prstGeom prst="ellipse">
            <a:avLst/>
          </a:prstGeom>
          <a:solidFill>
            <a:srgbClr val="FF889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0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4499162" y="1797743"/>
            <a:ext cx="7084591" cy="4657074"/>
            <a:chOff x="4499162" y="1797743"/>
            <a:chExt cx="7084591" cy="4657074"/>
          </a:xfrm>
        </p:grpSpPr>
        <p:cxnSp>
          <p:nvCxnSpPr>
            <p:cNvPr id="335" name="Straight Connector 42">
              <a:extLst>
                <a:ext uri="{FF2B5EF4-FFF2-40B4-BE49-F238E27FC236}">
                  <a16:creationId xmlns:a16="http://schemas.microsoft.com/office/drawing/2014/main" id="{DAB2C8F0-7D6C-63B9-A54B-D2864CA15A92}"/>
                </a:ext>
              </a:extLst>
            </p:cNvPr>
            <p:cNvCxnSpPr>
              <a:stCxn id="450" idx="3"/>
              <a:endCxn id="446" idx="1"/>
            </p:cNvCxnSpPr>
            <p:nvPr/>
          </p:nvCxnSpPr>
          <p:spPr>
            <a:xfrm flipV="1">
              <a:off x="5813495" y="2198810"/>
              <a:ext cx="59226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77">
              <a:extLst>
                <a:ext uri="{FF2B5EF4-FFF2-40B4-BE49-F238E27FC236}">
                  <a16:creationId xmlns:a16="http://schemas.microsoft.com/office/drawing/2014/main" id="{4554C89D-B6F4-6C31-E18D-A23EDAD6873C}"/>
                </a:ext>
              </a:extLst>
            </p:cNvPr>
            <p:cNvCxnSpPr>
              <a:stCxn id="444" idx="3"/>
              <a:endCxn id="442" idx="1"/>
            </p:cNvCxnSpPr>
            <p:nvPr/>
          </p:nvCxnSpPr>
          <p:spPr>
            <a:xfrm flipV="1">
              <a:off x="9265535" y="2198810"/>
              <a:ext cx="472172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82">
              <a:extLst>
                <a:ext uri="{FF2B5EF4-FFF2-40B4-BE49-F238E27FC236}">
                  <a16:creationId xmlns:a16="http://schemas.microsoft.com/office/drawing/2014/main" id="{CC167740-9B0D-9579-B461-6E342A739CAA}"/>
                </a:ext>
              </a:extLst>
            </p:cNvPr>
            <p:cNvCxnSpPr>
              <a:cxnSpLocks/>
              <a:stCxn id="446" idx="3"/>
              <a:endCxn id="444" idx="1"/>
            </p:cNvCxnSpPr>
            <p:nvPr/>
          </p:nvCxnSpPr>
          <p:spPr>
            <a:xfrm>
              <a:off x="7548760" y="2198810"/>
              <a:ext cx="57377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0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1797743"/>
              <a:ext cx="6520375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6" name="Straight Connector 43">
              <a:extLst>
                <a:ext uri="{FF2B5EF4-FFF2-40B4-BE49-F238E27FC236}">
                  <a16:creationId xmlns:a16="http://schemas.microsoft.com/office/drawing/2014/main" id="{39D1F73A-9041-1D98-E8C5-A00F0670D0CA}"/>
                </a:ext>
              </a:extLst>
            </p:cNvPr>
            <p:cNvCxnSpPr>
              <a:cxnSpLocks/>
              <a:stCxn id="440" idx="3"/>
              <a:endCxn id="438" idx="1"/>
            </p:cNvCxnSpPr>
            <p:nvPr/>
          </p:nvCxnSpPr>
          <p:spPr>
            <a:xfrm flipV="1">
              <a:off x="5813498" y="3482649"/>
              <a:ext cx="59226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78">
              <a:extLst>
                <a:ext uri="{FF2B5EF4-FFF2-40B4-BE49-F238E27FC236}">
                  <a16:creationId xmlns:a16="http://schemas.microsoft.com/office/drawing/2014/main" id="{1922DD48-406E-4737-DB2D-9904D5106B7A}"/>
                </a:ext>
              </a:extLst>
            </p:cNvPr>
            <p:cNvCxnSpPr>
              <a:cxnSpLocks/>
              <a:stCxn id="436" idx="3"/>
              <a:endCxn id="434" idx="1"/>
            </p:cNvCxnSpPr>
            <p:nvPr/>
          </p:nvCxnSpPr>
          <p:spPr>
            <a:xfrm flipV="1">
              <a:off x="9265538" y="3482649"/>
              <a:ext cx="472172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85">
              <a:extLst>
                <a:ext uri="{FF2B5EF4-FFF2-40B4-BE49-F238E27FC236}">
                  <a16:creationId xmlns:a16="http://schemas.microsoft.com/office/drawing/2014/main" id="{D33BEFCE-5FDB-FA34-D39D-983B65972F47}"/>
                </a:ext>
              </a:extLst>
            </p:cNvPr>
            <p:cNvCxnSpPr>
              <a:cxnSpLocks/>
              <a:stCxn id="438" idx="3"/>
              <a:endCxn id="436" idx="1"/>
            </p:cNvCxnSpPr>
            <p:nvPr/>
          </p:nvCxnSpPr>
          <p:spPr>
            <a:xfrm>
              <a:off x="7548763" y="3482649"/>
              <a:ext cx="57377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3079697"/>
              <a:ext cx="6536899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7" name="Straight Connector 49">
              <a:extLst>
                <a:ext uri="{FF2B5EF4-FFF2-40B4-BE49-F238E27FC236}">
                  <a16:creationId xmlns:a16="http://schemas.microsoft.com/office/drawing/2014/main" id="{FAE2EF76-AABD-94FF-EC2A-45B353B93DEE}"/>
                </a:ext>
              </a:extLst>
            </p:cNvPr>
            <p:cNvCxnSpPr>
              <a:cxnSpLocks/>
              <a:stCxn id="432" idx="3"/>
              <a:endCxn id="430" idx="1"/>
            </p:cNvCxnSpPr>
            <p:nvPr/>
          </p:nvCxnSpPr>
          <p:spPr>
            <a:xfrm flipV="1">
              <a:off x="5800220" y="4764636"/>
              <a:ext cx="59226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80">
              <a:extLst>
                <a:ext uri="{FF2B5EF4-FFF2-40B4-BE49-F238E27FC236}">
                  <a16:creationId xmlns:a16="http://schemas.microsoft.com/office/drawing/2014/main" id="{C5CC3D6F-96C6-1664-4206-B273400C9D33}"/>
                </a:ext>
              </a:extLst>
            </p:cNvPr>
            <p:cNvCxnSpPr>
              <a:cxnSpLocks/>
              <a:stCxn id="428" idx="3"/>
              <a:endCxn id="426" idx="1"/>
            </p:cNvCxnSpPr>
            <p:nvPr/>
          </p:nvCxnSpPr>
          <p:spPr>
            <a:xfrm>
              <a:off x="9274415" y="4764636"/>
              <a:ext cx="45001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Connector 91">
              <a:extLst>
                <a:ext uri="{FF2B5EF4-FFF2-40B4-BE49-F238E27FC236}">
                  <a16:creationId xmlns:a16="http://schemas.microsoft.com/office/drawing/2014/main" id="{6551FC07-9978-B5A5-1070-BC9BBB52F08C}"/>
                </a:ext>
              </a:extLst>
            </p:cNvPr>
            <p:cNvCxnSpPr>
              <a:cxnSpLocks/>
              <a:stCxn id="430" idx="3"/>
              <a:endCxn id="428" idx="1"/>
            </p:cNvCxnSpPr>
            <p:nvPr/>
          </p:nvCxnSpPr>
          <p:spPr>
            <a:xfrm>
              <a:off x="7535485" y="4764636"/>
              <a:ext cx="5959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2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4361651"/>
              <a:ext cx="6536898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8" name="Straight Connector 52">
              <a:extLst>
                <a:ext uri="{FF2B5EF4-FFF2-40B4-BE49-F238E27FC236}">
                  <a16:creationId xmlns:a16="http://schemas.microsoft.com/office/drawing/2014/main" id="{63865C48-71AA-080D-CA2F-E36D4393DA5C}"/>
                </a:ext>
              </a:extLst>
            </p:cNvPr>
            <p:cNvCxnSpPr>
              <a:cxnSpLocks/>
              <a:stCxn id="424" idx="3"/>
              <a:endCxn id="422" idx="1"/>
            </p:cNvCxnSpPr>
            <p:nvPr/>
          </p:nvCxnSpPr>
          <p:spPr>
            <a:xfrm flipV="1">
              <a:off x="5805767" y="6036203"/>
              <a:ext cx="599996" cy="11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81">
              <a:extLst>
                <a:ext uri="{FF2B5EF4-FFF2-40B4-BE49-F238E27FC236}">
                  <a16:creationId xmlns:a16="http://schemas.microsoft.com/office/drawing/2014/main" id="{AE5E3F6A-B213-213F-B5F8-5F397270FD93}"/>
                </a:ext>
              </a:extLst>
            </p:cNvPr>
            <p:cNvCxnSpPr>
              <a:cxnSpLocks/>
              <a:stCxn id="420" idx="3"/>
              <a:endCxn id="454" idx="1"/>
            </p:cNvCxnSpPr>
            <p:nvPr/>
          </p:nvCxnSpPr>
          <p:spPr>
            <a:xfrm>
              <a:off x="9274415" y="6036203"/>
              <a:ext cx="46329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Connector 94">
              <a:extLst>
                <a:ext uri="{FF2B5EF4-FFF2-40B4-BE49-F238E27FC236}">
                  <a16:creationId xmlns:a16="http://schemas.microsoft.com/office/drawing/2014/main" id="{6DA5EDAC-8C0A-E216-410A-1C2645020B4B}"/>
                </a:ext>
              </a:extLst>
            </p:cNvPr>
            <p:cNvCxnSpPr>
              <a:cxnSpLocks/>
              <a:stCxn id="422" idx="3"/>
              <a:endCxn id="420" idx="1"/>
            </p:cNvCxnSpPr>
            <p:nvPr/>
          </p:nvCxnSpPr>
          <p:spPr>
            <a:xfrm>
              <a:off x="7548763" y="6036203"/>
              <a:ext cx="58265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72">
              <a:extLst>
                <a:ext uri="{FF2B5EF4-FFF2-40B4-BE49-F238E27FC236}">
                  <a16:creationId xmlns:a16="http://schemas.microsoft.com/office/drawing/2014/main" id="{0C2DF28B-26CF-FBF1-EE8A-B63B60CB2481}"/>
                </a:ext>
              </a:extLst>
            </p:cNvPr>
            <p:cNvCxnSpPr>
              <a:stCxn id="442" idx="2"/>
              <a:endCxn id="434" idx="0"/>
            </p:cNvCxnSpPr>
            <p:nvPr/>
          </p:nvCxnSpPr>
          <p:spPr>
            <a:xfrm>
              <a:off x="10309207" y="2492424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73">
              <a:extLst>
                <a:ext uri="{FF2B5EF4-FFF2-40B4-BE49-F238E27FC236}">
                  <a16:creationId xmlns:a16="http://schemas.microsoft.com/office/drawing/2014/main" id="{AEAA61F6-47F0-45EC-C335-3D1B8EB8D653}"/>
                </a:ext>
              </a:extLst>
            </p:cNvPr>
            <p:cNvCxnSpPr>
              <a:cxnSpLocks/>
              <a:stCxn id="434" idx="2"/>
              <a:endCxn id="426" idx="0"/>
            </p:cNvCxnSpPr>
            <p:nvPr/>
          </p:nvCxnSpPr>
          <p:spPr>
            <a:xfrm flipH="1">
              <a:off x="10295932" y="3776263"/>
              <a:ext cx="13278" cy="69475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75">
              <a:extLst>
                <a:ext uri="{FF2B5EF4-FFF2-40B4-BE49-F238E27FC236}">
                  <a16:creationId xmlns:a16="http://schemas.microsoft.com/office/drawing/2014/main" id="{857FB593-83CD-7023-8462-E0A5B240DBA8}"/>
                </a:ext>
              </a:extLst>
            </p:cNvPr>
            <p:cNvCxnSpPr>
              <a:cxnSpLocks/>
              <a:stCxn id="426" idx="2"/>
              <a:endCxn id="454" idx="0"/>
            </p:cNvCxnSpPr>
            <p:nvPr/>
          </p:nvCxnSpPr>
          <p:spPr>
            <a:xfrm>
              <a:off x="10295932" y="5058250"/>
              <a:ext cx="13278" cy="6843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TextBox 18">
              <a:extLst>
                <a:ext uri="{FF2B5EF4-FFF2-40B4-BE49-F238E27FC236}">
                  <a16:creationId xmlns:a16="http://schemas.microsoft.com/office/drawing/2014/main" id="{59792762-F506-AEDD-E762-3F2F89CE58D1}"/>
                </a:ext>
              </a:extLst>
            </p:cNvPr>
            <p:cNvSpPr txBox="1"/>
            <p:nvPr/>
          </p:nvSpPr>
          <p:spPr>
            <a:xfrm>
              <a:off x="11014364" y="201414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9" name="组合 358"/>
            <p:cNvGrpSpPr/>
            <p:nvPr/>
          </p:nvGrpSpPr>
          <p:grpSpPr>
            <a:xfrm>
              <a:off x="9737707" y="1905195"/>
              <a:ext cx="1162557" cy="587229"/>
              <a:chOff x="9744542" y="924496"/>
              <a:chExt cx="1162557" cy="587229"/>
            </a:xfrm>
          </p:grpSpPr>
          <p:sp>
            <p:nvSpPr>
              <p:cNvPr id="442" name="Rectangle 67">
                <a:extLst>
                  <a:ext uri="{FF2B5EF4-FFF2-40B4-BE49-F238E27FC236}">
                    <a16:creationId xmlns:a16="http://schemas.microsoft.com/office/drawing/2014/main" id="{360CD59E-FA42-9CC0-D5E7-ED99D09D2F9C}"/>
                  </a:ext>
                </a:extLst>
              </p:cNvPr>
              <p:cNvSpPr/>
              <p:nvPr/>
            </p:nvSpPr>
            <p:spPr>
              <a:xfrm>
                <a:off x="9744542" y="924496"/>
                <a:ext cx="1143000" cy="5872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文本框 442"/>
              <p:cNvSpPr txBox="1"/>
              <p:nvPr/>
            </p:nvSpPr>
            <p:spPr>
              <a:xfrm>
                <a:off x="10600605" y="114239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9851807" y="2062872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62400" y="2061649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TextBox 29">
              <a:extLst>
                <a:ext uri="{FF2B5EF4-FFF2-40B4-BE49-F238E27FC236}">
                  <a16:creationId xmlns:a16="http://schemas.microsoft.com/office/drawing/2014/main" id="{E2000F8E-A331-CC09-183C-8DE6461C910E}"/>
                </a:ext>
              </a:extLst>
            </p:cNvPr>
            <p:cNvSpPr txBox="1"/>
            <p:nvPr/>
          </p:nvSpPr>
          <p:spPr>
            <a:xfrm>
              <a:off x="11014366" y="33032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Rectangle 68">
              <a:extLst>
                <a:ext uri="{FF2B5EF4-FFF2-40B4-BE49-F238E27FC236}">
                  <a16:creationId xmlns:a16="http://schemas.microsoft.com/office/drawing/2014/main" id="{28A4DFA2-F5B5-1E10-FBDE-CB648EA45E37}"/>
                </a:ext>
              </a:extLst>
            </p:cNvPr>
            <p:cNvSpPr/>
            <p:nvPr/>
          </p:nvSpPr>
          <p:spPr>
            <a:xfrm>
              <a:off x="9737710" y="3189034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文本框 434"/>
            <p:cNvSpPr txBox="1"/>
            <p:nvPr/>
          </p:nvSpPr>
          <p:spPr>
            <a:xfrm>
              <a:off x="10593773" y="34336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3" name="组合 382"/>
            <p:cNvGrpSpPr/>
            <p:nvPr/>
          </p:nvGrpSpPr>
          <p:grpSpPr>
            <a:xfrm>
              <a:off x="9781221" y="3305509"/>
              <a:ext cx="415498" cy="369332"/>
              <a:chOff x="405217" y="5047335"/>
              <a:chExt cx="415498" cy="369332"/>
            </a:xfrm>
          </p:grpSpPr>
          <p:sp>
            <p:nvSpPr>
              <p:cNvPr id="41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084190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05217" y="504733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4" name="组合 383"/>
            <p:cNvGrpSpPr/>
            <p:nvPr/>
          </p:nvGrpSpPr>
          <p:grpSpPr>
            <a:xfrm>
              <a:off x="10205969" y="3293883"/>
              <a:ext cx="415498" cy="369332"/>
              <a:chOff x="955516" y="5263675"/>
              <a:chExt cx="415498" cy="369332"/>
            </a:xfrm>
          </p:grpSpPr>
          <p:sp>
            <p:nvSpPr>
              <p:cNvPr id="41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1021074" y="5314409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955516" y="52636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2" name="TextBox 66">
              <a:extLst>
                <a:ext uri="{FF2B5EF4-FFF2-40B4-BE49-F238E27FC236}">
                  <a16:creationId xmlns:a16="http://schemas.microsoft.com/office/drawing/2014/main" id="{6EF387B9-E79A-1F5A-9694-2267D1F6431B}"/>
                </a:ext>
              </a:extLst>
            </p:cNvPr>
            <p:cNvSpPr txBox="1"/>
            <p:nvPr/>
          </p:nvSpPr>
          <p:spPr>
            <a:xfrm>
              <a:off x="11001087" y="458259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7" name="组合 366"/>
            <p:cNvGrpSpPr/>
            <p:nvPr/>
          </p:nvGrpSpPr>
          <p:grpSpPr>
            <a:xfrm>
              <a:off x="9724432" y="4471021"/>
              <a:ext cx="1162273" cy="612018"/>
              <a:chOff x="9744542" y="3917267"/>
              <a:chExt cx="1162273" cy="612018"/>
            </a:xfrm>
          </p:grpSpPr>
          <p:sp>
            <p:nvSpPr>
              <p:cNvPr id="426" name="Rectangle 70">
                <a:extLst>
                  <a:ext uri="{FF2B5EF4-FFF2-40B4-BE49-F238E27FC236}">
                    <a16:creationId xmlns:a16="http://schemas.microsoft.com/office/drawing/2014/main" id="{5A8DEE8C-9FEC-60C5-F0EE-F078592FFDE2}"/>
                  </a:ext>
                </a:extLst>
              </p:cNvPr>
              <p:cNvSpPr/>
              <p:nvPr/>
            </p:nvSpPr>
            <p:spPr>
              <a:xfrm>
                <a:off x="9744542" y="3917267"/>
                <a:ext cx="1143000" cy="5872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文本框 426"/>
              <p:cNvSpPr txBox="1"/>
              <p:nvPr/>
            </p:nvSpPr>
            <p:spPr>
              <a:xfrm>
                <a:off x="10491317" y="415995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9838532" y="4635143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1" name="组合 390"/>
            <p:cNvGrpSpPr/>
            <p:nvPr/>
          </p:nvGrpSpPr>
          <p:grpSpPr>
            <a:xfrm>
              <a:off x="10175821" y="4583498"/>
              <a:ext cx="415498" cy="369332"/>
              <a:chOff x="955516" y="5263675"/>
              <a:chExt cx="415498" cy="369332"/>
            </a:xfrm>
          </p:grpSpPr>
          <p:sp>
            <p:nvSpPr>
              <p:cNvPr id="40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1021074" y="5314409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955516" y="52636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4" name="Rectangle 71">
              <a:extLst>
                <a:ext uri="{FF2B5EF4-FFF2-40B4-BE49-F238E27FC236}">
                  <a16:creationId xmlns:a16="http://schemas.microsoft.com/office/drawing/2014/main" id="{B76F2C1A-FAB0-DD7D-CDB9-1BB455F68843}"/>
                </a:ext>
              </a:extLst>
            </p:cNvPr>
            <p:cNvSpPr/>
            <p:nvPr/>
          </p:nvSpPr>
          <p:spPr>
            <a:xfrm>
              <a:off x="9737710" y="5742588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10484452" y="59833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椭圆 452"/>
            <p:cNvSpPr/>
            <p:nvPr/>
          </p:nvSpPr>
          <p:spPr>
            <a:xfrm>
              <a:off x="10724160" y="5802398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TextBox 76">
              <a:extLst>
                <a:ext uri="{FF2B5EF4-FFF2-40B4-BE49-F238E27FC236}">
                  <a16:creationId xmlns:a16="http://schemas.microsoft.com/office/drawing/2014/main" id="{1F7BADE9-A736-DA03-2A08-F13D5F916431}"/>
                </a:ext>
              </a:extLst>
            </p:cNvPr>
            <p:cNvSpPr txBox="1"/>
            <p:nvPr/>
          </p:nvSpPr>
          <p:spPr>
            <a:xfrm>
              <a:off x="11014364" y="585153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O-4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9846561" y="5908433"/>
              <a:ext cx="274320" cy="27432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7" name="组合 386"/>
            <p:cNvGrpSpPr/>
            <p:nvPr/>
          </p:nvGrpSpPr>
          <p:grpSpPr>
            <a:xfrm>
              <a:off x="10205969" y="5858774"/>
              <a:ext cx="406906" cy="369332"/>
              <a:chOff x="420372" y="5420631"/>
              <a:chExt cx="406906" cy="369332"/>
            </a:xfrm>
          </p:grpSpPr>
          <p:sp>
            <p:nvSpPr>
              <p:cNvPr id="41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474824"/>
                <a:ext cx="274320" cy="274320"/>
              </a:xfrm>
              <a:prstGeom prst="ellipse">
                <a:avLst/>
              </a:prstGeom>
              <a:solidFill>
                <a:srgbClr val="B88CC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1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20372" y="5420631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27" name="Straight Connector 8">
              <a:extLst>
                <a:ext uri="{FF2B5EF4-FFF2-40B4-BE49-F238E27FC236}">
                  <a16:creationId xmlns:a16="http://schemas.microsoft.com/office/drawing/2014/main" id="{DDD9DCA2-F4D4-43E5-DFCF-756B739CFCAB}"/>
                </a:ext>
              </a:extLst>
            </p:cNvPr>
            <p:cNvCxnSpPr>
              <a:stCxn id="450" idx="2"/>
              <a:endCxn id="440" idx="0"/>
            </p:cNvCxnSpPr>
            <p:nvPr/>
          </p:nvCxnSpPr>
          <p:spPr>
            <a:xfrm>
              <a:off x="5241995" y="2494307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9">
              <a:extLst>
                <a:ext uri="{FF2B5EF4-FFF2-40B4-BE49-F238E27FC236}">
                  <a16:creationId xmlns:a16="http://schemas.microsoft.com/office/drawing/2014/main" id="{9610694B-E063-A63F-CF5F-4AC2CB74ED16}"/>
                </a:ext>
              </a:extLst>
            </p:cNvPr>
            <p:cNvCxnSpPr>
              <a:cxnSpLocks/>
              <a:stCxn id="440" idx="2"/>
              <a:endCxn id="432" idx="0"/>
            </p:cNvCxnSpPr>
            <p:nvPr/>
          </p:nvCxnSpPr>
          <p:spPr>
            <a:xfrm flipH="1">
              <a:off x="5228720" y="3778146"/>
              <a:ext cx="13278" cy="69475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15">
              <a:extLst>
                <a:ext uri="{FF2B5EF4-FFF2-40B4-BE49-F238E27FC236}">
                  <a16:creationId xmlns:a16="http://schemas.microsoft.com/office/drawing/2014/main" id="{E8772A46-2A45-FEE8-AE83-44A5A3DF09CA}"/>
                </a:ext>
              </a:extLst>
            </p:cNvPr>
            <p:cNvCxnSpPr>
              <a:cxnSpLocks/>
              <a:stCxn id="432" idx="2"/>
              <a:endCxn id="424" idx="0"/>
            </p:cNvCxnSpPr>
            <p:nvPr/>
          </p:nvCxnSpPr>
          <p:spPr>
            <a:xfrm>
              <a:off x="5228720" y="5060133"/>
              <a:ext cx="5547" cy="69365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0" name="Rectangle 2">
              <a:extLst>
                <a:ext uri="{FF2B5EF4-FFF2-40B4-BE49-F238E27FC236}">
                  <a16:creationId xmlns:a16="http://schemas.microsoft.com/office/drawing/2014/main" id="{D266C869-45D0-8F19-F492-97F0D3317A7D}"/>
                </a:ext>
              </a:extLst>
            </p:cNvPr>
            <p:cNvSpPr/>
            <p:nvPr/>
          </p:nvSpPr>
          <p:spPr>
            <a:xfrm>
              <a:off x="4670495" y="1907078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1" name="文本框 450"/>
            <p:cNvSpPr txBox="1"/>
            <p:nvPr/>
          </p:nvSpPr>
          <p:spPr>
            <a:xfrm>
              <a:off x="5526591" y="212309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9" name="椭圆 448"/>
            <p:cNvSpPr/>
            <p:nvPr/>
          </p:nvSpPr>
          <p:spPr>
            <a:xfrm>
              <a:off x="5643168" y="1975061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84452" y="2061649"/>
              <a:ext cx="274320" cy="27432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5195221" y="2065788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Rectangle 3">
              <a:extLst>
                <a:ext uri="{FF2B5EF4-FFF2-40B4-BE49-F238E27FC236}">
                  <a16:creationId xmlns:a16="http://schemas.microsoft.com/office/drawing/2014/main" id="{85706EFF-0763-BB3E-DB50-372D563A1C9A}"/>
                </a:ext>
              </a:extLst>
            </p:cNvPr>
            <p:cNvSpPr/>
            <p:nvPr/>
          </p:nvSpPr>
          <p:spPr>
            <a:xfrm>
              <a:off x="4670498" y="3190917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文本框 440"/>
            <p:cNvSpPr txBox="1"/>
            <p:nvPr/>
          </p:nvSpPr>
          <p:spPr>
            <a:xfrm>
              <a:off x="5526594" y="34336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88594" y="3343948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8" name="组合 377"/>
            <p:cNvGrpSpPr/>
            <p:nvPr/>
          </p:nvGrpSpPr>
          <p:grpSpPr>
            <a:xfrm>
              <a:off x="5124635" y="3289893"/>
              <a:ext cx="415498" cy="369332"/>
              <a:chOff x="405217" y="5047335"/>
              <a:chExt cx="415498" cy="369332"/>
            </a:xfrm>
          </p:grpSpPr>
          <p:sp>
            <p:nvSpPr>
              <p:cNvPr id="41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084190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05217" y="504733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2" name="Rectangle 5">
              <a:extLst>
                <a:ext uri="{FF2B5EF4-FFF2-40B4-BE49-F238E27FC236}">
                  <a16:creationId xmlns:a16="http://schemas.microsoft.com/office/drawing/2014/main" id="{2A67168C-D5DC-05F7-9349-1639B76F2D3C}"/>
                </a:ext>
              </a:extLst>
            </p:cNvPr>
            <p:cNvSpPr/>
            <p:nvPr/>
          </p:nvSpPr>
          <p:spPr>
            <a:xfrm>
              <a:off x="4657220" y="4472904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5493759" y="471370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66878" y="4629441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4" name="Rectangle 6">
              <a:extLst>
                <a:ext uri="{FF2B5EF4-FFF2-40B4-BE49-F238E27FC236}">
                  <a16:creationId xmlns:a16="http://schemas.microsoft.com/office/drawing/2014/main" id="{751215A2-3F7F-0361-2AFC-DAC47AC87CBF}"/>
                </a:ext>
              </a:extLst>
            </p:cNvPr>
            <p:cNvSpPr/>
            <p:nvPr/>
          </p:nvSpPr>
          <p:spPr>
            <a:xfrm>
              <a:off x="4662767" y="5753786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5425179" y="59833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89794" y="5903365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5195224" y="5908433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9" name="Straight Connector 62">
              <a:extLst>
                <a:ext uri="{FF2B5EF4-FFF2-40B4-BE49-F238E27FC236}">
                  <a16:creationId xmlns:a16="http://schemas.microsoft.com/office/drawing/2014/main" id="{773919F3-45E0-D5A1-F667-E2011780340D}"/>
                </a:ext>
              </a:extLst>
            </p:cNvPr>
            <p:cNvCxnSpPr>
              <a:stCxn id="444" idx="2"/>
              <a:endCxn id="436" idx="0"/>
            </p:cNvCxnSpPr>
            <p:nvPr/>
          </p:nvCxnSpPr>
          <p:spPr>
            <a:xfrm>
              <a:off x="8694035" y="2494307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63">
              <a:extLst>
                <a:ext uri="{FF2B5EF4-FFF2-40B4-BE49-F238E27FC236}">
                  <a16:creationId xmlns:a16="http://schemas.microsoft.com/office/drawing/2014/main" id="{C055A60E-FCDA-E20D-2B1F-ABC8E7070E6E}"/>
                </a:ext>
              </a:extLst>
            </p:cNvPr>
            <p:cNvCxnSpPr>
              <a:cxnSpLocks/>
              <a:stCxn id="436" idx="2"/>
              <a:endCxn id="428" idx="0"/>
            </p:cNvCxnSpPr>
            <p:nvPr/>
          </p:nvCxnSpPr>
          <p:spPr>
            <a:xfrm>
              <a:off x="8694038" y="3778146"/>
              <a:ext cx="8877" cy="69287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65">
              <a:extLst>
                <a:ext uri="{FF2B5EF4-FFF2-40B4-BE49-F238E27FC236}">
                  <a16:creationId xmlns:a16="http://schemas.microsoft.com/office/drawing/2014/main" id="{254E7C54-F08F-3D53-CDDF-238B80CC89C4}"/>
                </a:ext>
              </a:extLst>
            </p:cNvPr>
            <p:cNvCxnSpPr>
              <a:cxnSpLocks/>
              <a:stCxn id="428" idx="2"/>
              <a:endCxn id="420" idx="0"/>
            </p:cNvCxnSpPr>
            <p:nvPr/>
          </p:nvCxnSpPr>
          <p:spPr>
            <a:xfrm>
              <a:off x="8702915" y="5058250"/>
              <a:ext cx="0" cy="6843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8" name="组合 357"/>
            <p:cNvGrpSpPr/>
            <p:nvPr/>
          </p:nvGrpSpPr>
          <p:grpSpPr>
            <a:xfrm>
              <a:off x="8122535" y="1907078"/>
              <a:ext cx="1162558" cy="589250"/>
              <a:chOff x="7538249" y="926379"/>
              <a:chExt cx="1162558" cy="589250"/>
            </a:xfrm>
          </p:grpSpPr>
          <p:sp>
            <p:nvSpPr>
              <p:cNvPr id="444" name="Rectangle 57">
                <a:extLst>
                  <a:ext uri="{FF2B5EF4-FFF2-40B4-BE49-F238E27FC236}">
                    <a16:creationId xmlns:a16="http://schemas.microsoft.com/office/drawing/2014/main" id="{577D8005-4C5C-52C3-C018-25D524EAF880}"/>
                  </a:ext>
                </a:extLst>
              </p:cNvPr>
              <p:cNvSpPr/>
              <p:nvPr/>
            </p:nvSpPr>
            <p:spPr>
              <a:xfrm>
                <a:off x="7538249" y="926379"/>
                <a:ext cx="1143000" cy="5872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文本框 444"/>
              <p:cNvSpPr txBox="1"/>
              <p:nvPr/>
            </p:nvSpPr>
            <p:spPr>
              <a:xfrm>
                <a:off x="8394313" y="114629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51210" y="2061649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39630" y="2062660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6" name="Rectangle 58">
              <a:extLst>
                <a:ext uri="{FF2B5EF4-FFF2-40B4-BE49-F238E27FC236}">
                  <a16:creationId xmlns:a16="http://schemas.microsoft.com/office/drawing/2014/main" id="{6BFAF219-91C4-7A15-1F0F-7776E7FD3777}"/>
                </a:ext>
              </a:extLst>
            </p:cNvPr>
            <p:cNvSpPr/>
            <p:nvPr/>
          </p:nvSpPr>
          <p:spPr>
            <a:xfrm>
              <a:off x="8122538" y="3190917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文本框 436"/>
            <p:cNvSpPr txBox="1"/>
            <p:nvPr/>
          </p:nvSpPr>
          <p:spPr>
            <a:xfrm>
              <a:off x="8978602" y="343750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51213" y="3337399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39632" y="3343948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Rectangle 60">
              <a:extLst>
                <a:ext uri="{FF2B5EF4-FFF2-40B4-BE49-F238E27FC236}">
                  <a16:creationId xmlns:a16="http://schemas.microsoft.com/office/drawing/2014/main" id="{36C7E31D-75E5-C2CF-8243-0726077F987A}"/>
                </a:ext>
              </a:extLst>
            </p:cNvPr>
            <p:cNvSpPr/>
            <p:nvPr/>
          </p:nvSpPr>
          <p:spPr>
            <a:xfrm>
              <a:off x="8131415" y="4471021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文本框 428"/>
            <p:cNvSpPr txBox="1"/>
            <p:nvPr/>
          </p:nvSpPr>
          <p:spPr>
            <a:xfrm>
              <a:off x="8864912" y="4713707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39819" y="4631004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26355" y="4624009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Rectangle 61">
              <a:extLst>
                <a:ext uri="{FF2B5EF4-FFF2-40B4-BE49-F238E27FC236}">
                  <a16:creationId xmlns:a16="http://schemas.microsoft.com/office/drawing/2014/main" id="{6396DEA9-5290-3000-B16C-A75395DFC19D}"/>
                </a:ext>
              </a:extLst>
            </p:cNvPr>
            <p:cNvSpPr/>
            <p:nvPr/>
          </p:nvSpPr>
          <p:spPr>
            <a:xfrm>
              <a:off x="8131415" y="5742588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文本框 420"/>
            <p:cNvSpPr txBox="1"/>
            <p:nvPr/>
          </p:nvSpPr>
          <p:spPr>
            <a:xfrm>
              <a:off x="8878157" y="59833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51213" y="5899042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94036" y="5899042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1" name="Straight Connector 25">
              <a:extLst>
                <a:ext uri="{FF2B5EF4-FFF2-40B4-BE49-F238E27FC236}">
                  <a16:creationId xmlns:a16="http://schemas.microsoft.com/office/drawing/2014/main" id="{8AF91AA0-F921-E129-A2EA-E10E890866EF}"/>
                </a:ext>
              </a:extLst>
            </p:cNvPr>
            <p:cNvCxnSpPr>
              <a:stCxn id="446" idx="2"/>
              <a:endCxn id="438" idx="0"/>
            </p:cNvCxnSpPr>
            <p:nvPr/>
          </p:nvCxnSpPr>
          <p:spPr>
            <a:xfrm>
              <a:off x="6977260" y="2492424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26">
              <a:extLst>
                <a:ext uri="{FF2B5EF4-FFF2-40B4-BE49-F238E27FC236}">
                  <a16:creationId xmlns:a16="http://schemas.microsoft.com/office/drawing/2014/main" id="{1F009580-1E7D-F286-BF5D-F33168D592B2}"/>
                </a:ext>
              </a:extLst>
            </p:cNvPr>
            <p:cNvCxnSpPr>
              <a:cxnSpLocks/>
              <a:stCxn id="438" idx="2"/>
              <a:endCxn id="430" idx="0"/>
            </p:cNvCxnSpPr>
            <p:nvPr/>
          </p:nvCxnSpPr>
          <p:spPr>
            <a:xfrm flipH="1">
              <a:off x="6963985" y="3776263"/>
              <a:ext cx="13278" cy="69475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28">
              <a:extLst>
                <a:ext uri="{FF2B5EF4-FFF2-40B4-BE49-F238E27FC236}">
                  <a16:creationId xmlns:a16="http://schemas.microsoft.com/office/drawing/2014/main" id="{1855E155-084C-63D3-DAD9-006F37DFD798}"/>
                </a:ext>
              </a:extLst>
            </p:cNvPr>
            <p:cNvCxnSpPr>
              <a:cxnSpLocks/>
              <a:stCxn id="430" idx="2"/>
              <a:endCxn id="422" idx="0"/>
            </p:cNvCxnSpPr>
            <p:nvPr/>
          </p:nvCxnSpPr>
          <p:spPr>
            <a:xfrm>
              <a:off x="6963985" y="5058250"/>
              <a:ext cx="13278" cy="6843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6" name="Rectangle 20">
              <a:extLst>
                <a:ext uri="{FF2B5EF4-FFF2-40B4-BE49-F238E27FC236}">
                  <a16:creationId xmlns:a16="http://schemas.microsoft.com/office/drawing/2014/main" id="{80A9D0F4-9B25-7AA6-EEF0-65B91987A9A7}"/>
                </a:ext>
              </a:extLst>
            </p:cNvPr>
            <p:cNvSpPr/>
            <p:nvPr/>
          </p:nvSpPr>
          <p:spPr>
            <a:xfrm>
              <a:off x="6405760" y="1905195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文本框 446"/>
            <p:cNvSpPr txBox="1"/>
            <p:nvPr/>
          </p:nvSpPr>
          <p:spPr>
            <a:xfrm>
              <a:off x="7261826" y="212309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16147" y="2061649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924124" y="2061649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Rectangle 21">
              <a:extLst>
                <a:ext uri="{FF2B5EF4-FFF2-40B4-BE49-F238E27FC236}">
                  <a16:creationId xmlns:a16="http://schemas.microsoft.com/office/drawing/2014/main" id="{FFD9C136-2664-05BD-AA7D-38EE82D9B0D3}"/>
                </a:ext>
              </a:extLst>
            </p:cNvPr>
            <p:cNvSpPr/>
            <p:nvPr/>
          </p:nvSpPr>
          <p:spPr>
            <a:xfrm>
              <a:off x="6405763" y="3189034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文本框 438"/>
            <p:cNvSpPr txBox="1"/>
            <p:nvPr/>
          </p:nvSpPr>
          <p:spPr>
            <a:xfrm>
              <a:off x="7261829" y="34336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17057" y="3354889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9" name="组合 398"/>
            <p:cNvGrpSpPr/>
            <p:nvPr/>
          </p:nvGrpSpPr>
          <p:grpSpPr>
            <a:xfrm>
              <a:off x="6854346" y="3307383"/>
              <a:ext cx="406906" cy="369332"/>
              <a:chOff x="420372" y="5420631"/>
              <a:chExt cx="406906" cy="369332"/>
            </a:xfrm>
          </p:grpSpPr>
          <p:sp>
            <p:nvSpPr>
              <p:cNvPr id="40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474824"/>
                <a:ext cx="274320" cy="274320"/>
              </a:xfrm>
              <a:prstGeom prst="ellipse">
                <a:avLst/>
              </a:prstGeom>
              <a:solidFill>
                <a:srgbClr val="B88CC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5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20372" y="5420631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5" name="组合 364"/>
            <p:cNvGrpSpPr/>
            <p:nvPr/>
          </p:nvGrpSpPr>
          <p:grpSpPr>
            <a:xfrm>
              <a:off x="6392485" y="4471021"/>
              <a:ext cx="1162560" cy="612018"/>
              <a:chOff x="5331955" y="3917267"/>
              <a:chExt cx="1162560" cy="612018"/>
            </a:xfrm>
          </p:grpSpPr>
          <p:sp>
            <p:nvSpPr>
              <p:cNvPr id="430" name="Rectangle 23">
                <a:extLst>
                  <a:ext uri="{FF2B5EF4-FFF2-40B4-BE49-F238E27FC236}">
                    <a16:creationId xmlns:a16="http://schemas.microsoft.com/office/drawing/2014/main" id="{BA3C1FCC-009B-655E-9AC3-415FB6D3723F}"/>
                  </a:ext>
                </a:extLst>
              </p:cNvPr>
              <p:cNvSpPr/>
              <p:nvPr/>
            </p:nvSpPr>
            <p:spPr>
              <a:xfrm>
                <a:off x="5331955" y="3917267"/>
                <a:ext cx="1143000" cy="5872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文本框 430"/>
              <p:cNvSpPr txBox="1"/>
              <p:nvPr/>
            </p:nvSpPr>
            <p:spPr>
              <a:xfrm>
                <a:off x="6079017" y="415995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0" name="组合 379"/>
            <p:cNvGrpSpPr/>
            <p:nvPr/>
          </p:nvGrpSpPr>
          <p:grpSpPr>
            <a:xfrm>
              <a:off x="6832476" y="4571301"/>
              <a:ext cx="415498" cy="369332"/>
              <a:chOff x="955516" y="5263675"/>
              <a:chExt cx="415498" cy="369332"/>
            </a:xfrm>
          </p:grpSpPr>
          <p:sp>
            <p:nvSpPr>
              <p:cNvPr id="41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1021074" y="5314409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955516" y="52636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04029" y="4631467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9" name="组合 368"/>
            <p:cNvGrpSpPr/>
            <p:nvPr/>
          </p:nvGrpSpPr>
          <p:grpSpPr>
            <a:xfrm>
              <a:off x="6405763" y="5742588"/>
              <a:ext cx="1162527" cy="610136"/>
              <a:chOff x="5331955" y="5413651"/>
              <a:chExt cx="1162527" cy="610136"/>
            </a:xfrm>
          </p:grpSpPr>
          <p:sp>
            <p:nvSpPr>
              <p:cNvPr id="422" name="Rectangle 24">
                <a:extLst>
                  <a:ext uri="{FF2B5EF4-FFF2-40B4-BE49-F238E27FC236}">
                    <a16:creationId xmlns:a16="http://schemas.microsoft.com/office/drawing/2014/main" id="{F42E1D2C-C77C-B7BF-90DE-EF32E4285EEA}"/>
                  </a:ext>
                </a:extLst>
              </p:cNvPr>
              <p:cNvSpPr/>
              <p:nvPr/>
            </p:nvSpPr>
            <p:spPr>
              <a:xfrm>
                <a:off x="5331955" y="5413651"/>
                <a:ext cx="1143000" cy="5872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文本框 422"/>
              <p:cNvSpPr txBox="1"/>
              <p:nvPr/>
            </p:nvSpPr>
            <p:spPr>
              <a:xfrm>
                <a:off x="6078984" y="56544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16508" y="5908433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7" name="组合 396"/>
            <p:cNvGrpSpPr/>
            <p:nvPr/>
          </p:nvGrpSpPr>
          <p:grpSpPr>
            <a:xfrm>
              <a:off x="6836083" y="5860927"/>
              <a:ext cx="415498" cy="369332"/>
              <a:chOff x="405217" y="5047335"/>
              <a:chExt cx="415498" cy="369332"/>
            </a:xfrm>
          </p:grpSpPr>
          <p:sp>
            <p:nvSpPr>
              <p:cNvPr id="40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084190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05217" y="504733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3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5636369"/>
              <a:ext cx="6536898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2" name="矩形 221"/>
          <p:cNvSpPr/>
          <p:nvPr/>
        </p:nvSpPr>
        <p:spPr>
          <a:xfrm>
            <a:off x="2146342" y="3125847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1, 16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2151997" y="3711117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6, 13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2158068" y="4383541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2, 7, 9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2136509" y="5058250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7, 15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135076" y="5686678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6, 16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2150287" y="2454901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3800302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4420212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5112795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635441" y="5726707"/>
            <a:ext cx="406906" cy="369332"/>
            <a:chOff x="2856554" y="2349305"/>
            <a:chExt cx="406906" cy="369332"/>
          </a:xfrm>
        </p:grpSpPr>
        <p:sp>
          <p:nvSpPr>
            <p:cNvPr id="23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922847" y="2396811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2856554" y="2349305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3180392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>
            <a:stCxn id="234" idx="4"/>
            <a:endCxn id="228" idx="0"/>
          </p:cNvCxnSpPr>
          <p:nvPr/>
        </p:nvCxnSpPr>
        <p:spPr>
          <a:xfrm>
            <a:off x="838894" y="3454712"/>
            <a:ext cx="0" cy="3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228" idx="4"/>
            <a:endCxn id="229" idx="0"/>
          </p:cNvCxnSpPr>
          <p:nvPr/>
        </p:nvCxnSpPr>
        <p:spPr>
          <a:xfrm>
            <a:off x="838894" y="4074622"/>
            <a:ext cx="0" cy="3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>
            <a:stCxn id="229" idx="4"/>
            <a:endCxn id="230" idx="0"/>
          </p:cNvCxnSpPr>
          <p:nvPr/>
        </p:nvCxnSpPr>
        <p:spPr>
          <a:xfrm>
            <a:off x="838894" y="4694532"/>
            <a:ext cx="0" cy="41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30" idx="4"/>
          </p:cNvCxnSpPr>
          <p:nvPr/>
        </p:nvCxnSpPr>
        <p:spPr>
          <a:xfrm>
            <a:off x="838894" y="5387115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文本框 238"/>
          <p:cNvSpPr txBox="1"/>
          <p:nvPr/>
        </p:nvSpPr>
        <p:spPr>
          <a:xfrm>
            <a:off x="472447" y="247480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998" y="117997"/>
            <a:ext cx="7485899" cy="1946716"/>
            <a:chOff x="765311" y="148655"/>
            <a:chExt cx="7485899" cy="1946716"/>
          </a:xfrm>
        </p:grpSpPr>
        <p:sp>
          <p:nvSpPr>
            <p:cNvPr id="154" name="Rectangle: Rounded Corners 1">
              <a:extLst>
                <a:ext uri="{FF2B5EF4-FFF2-40B4-BE49-F238E27FC236}">
                  <a16:creationId xmlns:a16="http://schemas.microsoft.com/office/drawing/2014/main" id="{0409D0B6-7440-FD76-D14A-BCC89460F42B}"/>
                </a:ext>
              </a:extLst>
            </p:cNvPr>
            <p:cNvSpPr/>
            <p:nvPr/>
          </p:nvSpPr>
          <p:spPr>
            <a:xfrm>
              <a:off x="765311" y="770488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识别用户请求</a:t>
              </a:r>
            </a:p>
          </p:txBody>
        </p:sp>
        <p:sp>
          <p:nvSpPr>
            <p:cNvPr id="155" name="Rectangle: Rounded Corners 2">
              <a:extLst>
                <a:ext uri="{FF2B5EF4-FFF2-40B4-BE49-F238E27FC236}">
                  <a16:creationId xmlns:a16="http://schemas.microsoft.com/office/drawing/2014/main" id="{CEB53A8F-6C8F-BB48-BCDC-034E7C9697AD}"/>
                </a:ext>
              </a:extLst>
            </p:cNvPr>
            <p:cNvSpPr/>
            <p:nvPr/>
          </p:nvSpPr>
          <p:spPr>
            <a:xfrm>
              <a:off x="2721244" y="148655"/>
              <a:ext cx="1409351" cy="6585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确定微服务链</a:t>
              </a:r>
            </a:p>
          </p:txBody>
        </p:sp>
        <p:sp>
          <p:nvSpPr>
            <p:cNvPr id="156" name="Rectangle: Rounded Corners 3">
              <a:extLst>
                <a:ext uri="{FF2B5EF4-FFF2-40B4-BE49-F238E27FC236}">
                  <a16:creationId xmlns:a16="http://schemas.microsoft.com/office/drawing/2014/main" id="{BA26E8BC-AC28-D860-EE13-A5F5B1FF9432}"/>
                </a:ext>
              </a:extLst>
            </p:cNvPr>
            <p:cNvSpPr/>
            <p:nvPr/>
          </p:nvSpPr>
          <p:spPr>
            <a:xfrm>
              <a:off x="4672493" y="778299"/>
              <a:ext cx="1409351" cy="6585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构造增广图</a:t>
              </a:r>
            </a:p>
          </p:txBody>
        </p:sp>
        <p:cxnSp>
          <p:nvCxnSpPr>
            <p:cNvPr id="157" name="Straight Arrow Connector 5">
              <a:extLst>
                <a:ext uri="{FF2B5EF4-FFF2-40B4-BE49-F238E27FC236}">
                  <a16:creationId xmlns:a16="http://schemas.microsoft.com/office/drawing/2014/main" id="{32CFBA17-9AA7-8CAD-DF73-ACDFF7CF0C35}"/>
                </a:ext>
              </a:extLst>
            </p:cNvPr>
            <p:cNvCxnSpPr>
              <a:stCxn id="154" idx="3"/>
              <a:endCxn id="155" idx="1"/>
            </p:cNvCxnSpPr>
            <p:nvPr/>
          </p:nvCxnSpPr>
          <p:spPr>
            <a:xfrm flipV="1">
              <a:off x="2174662" y="477923"/>
              <a:ext cx="546582" cy="621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6">
              <a:extLst>
                <a:ext uri="{FF2B5EF4-FFF2-40B4-BE49-F238E27FC236}">
                  <a16:creationId xmlns:a16="http://schemas.microsoft.com/office/drawing/2014/main" id="{4400594D-0470-7D5A-5ED6-6EDA940254E2}"/>
                </a:ext>
              </a:extLst>
            </p:cNvPr>
            <p:cNvCxnSpPr>
              <a:cxnSpLocks/>
              <a:stCxn id="155" idx="3"/>
              <a:endCxn id="156" idx="1"/>
            </p:cNvCxnSpPr>
            <p:nvPr/>
          </p:nvCxnSpPr>
          <p:spPr>
            <a:xfrm>
              <a:off x="4130595" y="477923"/>
              <a:ext cx="541898" cy="629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Rectangle 22">
              <a:extLst>
                <a:ext uri="{FF2B5EF4-FFF2-40B4-BE49-F238E27FC236}">
                  <a16:creationId xmlns:a16="http://schemas.microsoft.com/office/drawing/2014/main" id="{EF247780-DA0A-7D3D-1A44-A9C348F75FAD}"/>
                </a:ext>
              </a:extLst>
            </p:cNvPr>
            <p:cNvSpPr/>
            <p:nvPr/>
          </p:nvSpPr>
          <p:spPr>
            <a:xfrm>
              <a:off x="6904777" y="826535"/>
              <a:ext cx="1346433" cy="562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求斯坦纳树解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0" name="Rectangle: Rounded Corners 2">
              <a:extLst>
                <a:ext uri="{FF2B5EF4-FFF2-40B4-BE49-F238E27FC236}">
                  <a16:creationId xmlns:a16="http://schemas.microsoft.com/office/drawing/2014/main" id="{CEB53A8F-6C8F-BB48-BCDC-034E7C9697AD}"/>
                </a:ext>
              </a:extLst>
            </p:cNvPr>
            <p:cNvSpPr/>
            <p:nvPr/>
          </p:nvSpPr>
          <p:spPr>
            <a:xfrm>
              <a:off x="2721243" y="1436835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确定微服务树</a:t>
              </a:r>
            </a:p>
          </p:txBody>
        </p:sp>
        <p:cxnSp>
          <p:nvCxnSpPr>
            <p:cNvPr id="170" name="直接箭头连接符 169"/>
            <p:cNvCxnSpPr>
              <a:stCxn id="154" idx="3"/>
              <a:endCxn id="160" idx="1"/>
            </p:cNvCxnSpPr>
            <p:nvPr/>
          </p:nvCxnSpPr>
          <p:spPr>
            <a:xfrm>
              <a:off x="2174662" y="1099756"/>
              <a:ext cx="546581" cy="666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stCxn id="160" idx="3"/>
              <a:endCxn id="156" idx="1"/>
            </p:cNvCxnSpPr>
            <p:nvPr/>
          </p:nvCxnSpPr>
          <p:spPr>
            <a:xfrm flipV="1">
              <a:off x="4130594" y="1107567"/>
              <a:ext cx="541899" cy="65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56" idx="3"/>
              <a:endCxn id="159" idx="1"/>
            </p:cNvCxnSpPr>
            <p:nvPr/>
          </p:nvCxnSpPr>
          <p:spPr>
            <a:xfrm>
              <a:off x="6081844" y="1107567"/>
              <a:ext cx="822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284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组合 205"/>
          <p:cNvGrpSpPr/>
          <p:nvPr/>
        </p:nvGrpSpPr>
        <p:grpSpPr>
          <a:xfrm>
            <a:off x="8568354" y="5367396"/>
            <a:ext cx="1162240" cy="610136"/>
            <a:chOff x="9744542" y="5413651"/>
            <a:chExt cx="1162240" cy="61013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76F2C1A-FAB0-DD7D-CDB9-1BB455F68843}"/>
                </a:ext>
              </a:extLst>
            </p:cNvPr>
            <p:cNvSpPr/>
            <p:nvPr/>
          </p:nvSpPr>
          <p:spPr>
            <a:xfrm>
              <a:off x="9744542" y="5413651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049128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49445" y="880124"/>
            <a:ext cx="1162590" cy="587229"/>
            <a:chOff x="3125633" y="926379"/>
            <a:chExt cx="1162590" cy="5872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66C869-45D0-8F19-F492-97F0D3317A7D}"/>
                </a:ext>
              </a:extLst>
            </p:cNvPr>
            <p:cNvSpPr/>
            <p:nvPr/>
          </p:nvSpPr>
          <p:spPr>
            <a:xfrm>
              <a:off x="3125633" y="926379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981729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9DCA2-F4D4-43E5-DFCF-756B739CFCA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20945" y="1467353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0694B-E063-A63F-CF5F-4AC2CB74ED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520945" y="2963739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772A46-2A45-FEE8-AE83-44A5A3DF09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20945" y="4460124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792762-F506-AEDD-E762-3F2F89CE58D1}"/>
              </a:ext>
            </a:extLst>
          </p:cNvPr>
          <p:cNvSpPr txBox="1"/>
          <p:nvPr/>
        </p:nvSpPr>
        <p:spPr>
          <a:xfrm>
            <a:off x="9845011" y="98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F91AA0-F921-E129-A2EA-E10E890866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4727267" y="1465470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009580-1E7D-F286-BF5D-F33168D592B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727267" y="2961856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5E155-084C-63D3-DAD9-006F37DFD79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727267" y="4458241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00F8E-A331-CC09-183C-8DE6461C910E}"/>
              </a:ext>
            </a:extLst>
          </p:cNvPr>
          <p:cNvSpPr txBox="1"/>
          <p:nvPr/>
        </p:nvSpPr>
        <p:spPr>
          <a:xfrm>
            <a:off x="9845010" y="24888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2C8F0-7D6C-63B9-A54B-D2864CA15A92}"/>
              </a:ext>
            </a:extLst>
          </p:cNvPr>
          <p:cNvCxnSpPr>
            <a:stCxn id="3" idx="3"/>
            <a:endCxn id="21" idx="1"/>
          </p:cNvCxnSpPr>
          <p:nvPr/>
        </p:nvCxnSpPr>
        <p:spPr>
          <a:xfrm flipV="1">
            <a:off x="3092445" y="1171856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D1F73A-9041-1D98-E8C5-A00F0670D0C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3092445" y="2668242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E2EF76-AABD-94FF-EC2A-45B353B93DE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3092445" y="4164627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865C48-71AA-080D-CA2F-E36D4393DA5C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3092445" y="5661011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3919F3-45E0-D5A1-F667-E2011780340D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6933561" y="1467353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55A60E-FCDA-E20D-2B1F-ABC8E7070E6E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6933561" y="2963739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4E7C54-F08F-3D53-CDDF-238B80CC89C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6933561" y="4460124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F387B9-E79A-1F5A-9694-2267D1F6431B}"/>
              </a:ext>
            </a:extLst>
          </p:cNvPr>
          <p:cNvSpPr txBox="1"/>
          <p:nvPr/>
        </p:nvSpPr>
        <p:spPr>
          <a:xfrm>
            <a:off x="9845009" y="39825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DF28B-26CF-FBF1-EE8A-B63B60CB248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9139854" y="1465470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A61F6-47F0-45EC-C335-3D1B8EB8D653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9139854" y="2961856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7FB593-83CD-7023-8462-E0A5B240DBA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9139854" y="4458241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7BADE9-A736-DA03-2A08-F13D5F916431}"/>
              </a:ext>
            </a:extLst>
          </p:cNvPr>
          <p:cNvSpPr txBox="1"/>
          <p:nvPr/>
        </p:nvSpPr>
        <p:spPr>
          <a:xfrm>
            <a:off x="9845008" y="54763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54C89D-B6F4-6C31-E18D-A23EDAD6873C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 flipV="1">
            <a:off x="7505061" y="1171856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22DD48-406E-4737-DB2D-9904D5106B7A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 flipV="1">
            <a:off x="7505061" y="2668242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CC3D6F-96C6-1664-4206-B273400C9D33}"/>
              </a:ext>
            </a:extLst>
          </p:cNvPr>
          <p:cNvCxnSpPr>
            <a:cxnSpLocks/>
            <a:stCxn id="61" idx="3"/>
            <a:endCxn id="71" idx="1"/>
          </p:cNvCxnSpPr>
          <p:nvPr/>
        </p:nvCxnSpPr>
        <p:spPr>
          <a:xfrm flipV="1">
            <a:off x="7505061" y="4164627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5E3F6A-B213-213F-B5F8-5F397270FD93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 flipV="1">
            <a:off x="7505061" y="5661011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167740-9B0D-9579-B461-6E342A739CAA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>
            <a:off x="5298767" y="1171856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3BEFCE-5FDB-FA34-D39D-983B65972F47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>
            <a:off x="5298767" y="2668242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51FC07-9978-B5A5-1070-BC9BBB52F08C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5298767" y="4164627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A5EDAC-8C0A-E216-410A-1C2645020B4B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>
            <a:off x="5298767" y="5661011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63402" y="1034695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474171" y="1038834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155767" y="878241"/>
            <a:ext cx="1162560" cy="587229"/>
            <a:chOff x="5331955" y="924496"/>
            <a:chExt cx="1162560" cy="5872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A9D0F4-9B25-7AA6-EEF0-65B91987A9A7}"/>
                </a:ext>
              </a:extLst>
            </p:cNvPr>
            <p:cNvSpPr/>
            <p:nvPr/>
          </p:nvSpPr>
          <p:spPr>
            <a:xfrm>
              <a:off x="5331955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188021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362061" y="880124"/>
            <a:ext cx="1162558" cy="589250"/>
            <a:chOff x="7538249" y="926379"/>
            <a:chExt cx="1162558" cy="5892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7D8005-4C5C-52C3-C018-25D524EAF880}"/>
                </a:ext>
              </a:extLst>
            </p:cNvPr>
            <p:cNvSpPr/>
            <p:nvPr/>
          </p:nvSpPr>
          <p:spPr>
            <a:xfrm>
              <a:off x="7538249" y="926379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8394313" y="11462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568354" y="878241"/>
            <a:ext cx="1162557" cy="587229"/>
            <a:chOff x="9744542" y="924496"/>
            <a:chExt cx="1162557" cy="58722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CD59E-FA42-9CC0-D5E7-ED99D09D2F9C}"/>
                </a:ext>
              </a:extLst>
            </p:cNvPr>
            <p:cNvSpPr/>
            <p:nvPr/>
          </p:nvSpPr>
          <p:spPr>
            <a:xfrm>
              <a:off x="9744542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0600605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49445" y="2376510"/>
            <a:ext cx="1162590" cy="612017"/>
            <a:chOff x="3125633" y="2422765"/>
            <a:chExt cx="1162590" cy="6120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06EFF-0763-BB3E-DB50-372D563A1C9A}"/>
                </a:ext>
              </a:extLst>
            </p:cNvPr>
            <p:cNvSpPr/>
            <p:nvPr/>
          </p:nvSpPr>
          <p:spPr>
            <a:xfrm>
              <a:off x="3125633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81729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155767" y="2374627"/>
            <a:ext cx="1162560" cy="613900"/>
            <a:chOff x="5331955" y="2420882"/>
            <a:chExt cx="1162560" cy="6139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D9C136-2664-05BD-AA7D-38EE82D9B0D3}"/>
                </a:ext>
              </a:extLst>
            </p:cNvPr>
            <p:cNvSpPr/>
            <p:nvPr/>
          </p:nvSpPr>
          <p:spPr>
            <a:xfrm>
              <a:off x="5331955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6188021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362061" y="2376510"/>
            <a:ext cx="1162558" cy="615921"/>
            <a:chOff x="7538249" y="2422765"/>
            <a:chExt cx="1162558" cy="61592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FAF219-91C4-7A15-1F0F-7776E7FD3777}"/>
                </a:ext>
              </a:extLst>
            </p:cNvPr>
            <p:cNvSpPr/>
            <p:nvPr/>
          </p:nvSpPr>
          <p:spPr>
            <a:xfrm>
              <a:off x="7538249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394313" y="26693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568354" y="2374627"/>
            <a:ext cx="1162557" cy="613900"/>
            <a:chOff x="9744542" y="2420882"/>
            <a:chExt cx="1162557" cy="6139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A4DFA2-F5B5-1E10-FBDE-CB648EA45E37}"/>
                </a:ext>
              </a:extLst>
            </p:cNvPr>
            <p:cNvSpPr/>
            <p:nvPr/>
          </p:nvSpPr>
          <p:spPr>
            <a:xfrm>
              <a:off x="9744542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600605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949445" y="3872895"/>
            <a:ext cx="1143033" cy="610135"/>
            <a:chOff x="3125633" y="3919150"/>
            <a:chExt cx="1143033" cy="6101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67168C-D5DC-05F7-9349-1639B76F2D3C}"/>
                </a:ext>
              </a:extLst>
            </p:cNvPr>
            <p:cNvSpPr/>
            <p:nvPr/>
          </p:nvSpPr>
          <p:spPr>
            <a:xfrm>
              <a:off x="3125633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962172" y="415995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155767" y="3871012"/>
            <a:ext cx="1162560" cy="612018"/>
            <a:chOff x="5331955" y="3917267"/>
            <a:chExt cx="1162560" cy="6120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3C1FCC-009B-655E-9AC3-415FB6D3723F}"/>
                </a:ext>
              </a:extLst>
            </p:cNvPr>
            <p:cNvSpPr/>
            <p:nvPr/>
          </p:nvSpPr>
          <p:spPr>
            <a:xfrm>
              <a:off x="5331955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790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62061" y="3872895"/>
            <a:ext cx="1162558" cy="610135"/>
            <a:chOff x="7538249" y="3919150"/>
            <a:chExt cx="1162558" cy="6101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C7E31D-75E5-C2CF-8243-0726077F987A}"/>
                </a:ext>
              </a:extLst>
            </p:cNvPr>
            <p:cNvSpPr/>
            <p:nvPr/>
          </p:nvSpPr>
          <p:spPr>
            <a:xfrm>
              <a:off x="7538249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293901" y="4159953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568354" y="3871012"/>
            <a:ext cx="1162273" cy="612018"/>
            <a:chOff x="9744542" y="3917267"/>
            <a:chExt cx="1162273" cy="61201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8DEE8C-9FEC-60C5-F0EE-F078592FFDE2}"/>
                </a:ext>
              </a:extLst>
            </p:cNvPr>
            <p:cNvSpPr/>
            <p:nvPr/>
          </p:nvSpPr>
          <p:spPr>
            <a:xfrm>
              <a:off x="9744542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4913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49445" y="5369279"/>
            <a:ext cx="1170179" cy="608253"/>
            <a:chOff x="3125633" y="5415534"/>
            <a:chExt cx="1170179" cy="6082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215A2-3F7F-0361-2AFC-DAC47AC87CBF}"/>
                </a:ext>
              </a:extLst>
            </p:cNvPr>
            <p:cNvSpPr/>
            <p:nvPr/>
          </p:nvSpPr>
          <p:spPr>
            <a:xfrm>
              <a:off x="3125633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88031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55767" y="5367396"/>
            <a:ext cx="1162527" cy="610136"/>
            <a:chOff x="5331955" y="5413651"/>
            <a:chExt cx="1162527" cy="61013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2E1D2C-C77C-B7BF-90DE-EF32E4285EEA}"/>
                </a:ext>
              </a:extLst>
            </p:cNvPr>
            <p:cNvSpPr/>
            <p:nvPr/>
          </p:nvSpPr>
          <p:spPr>
            <a:xfrm>
              <a:off x="5331955" y="5413651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07898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6362061" y="5369279"/>
            <a:ext cx="1171117" cy="608253"/>
            <a:chOff x="7538249" y="5415534"/>
            <a:chExt cx="1171117" cy="60825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96DEA9-5290-3000-B16C-A75395DFC19D}"/>
                </a:ext>
              </a:extLst>
            </p:cNvPr>
            <p:cNvSpPr/>
            <p:nvPr/>
          </p:nvSpPr>
          <p:spPr>
            <a:xfrm>
              <a:off x="7538249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93868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6154" y="1034695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74131" y="1034695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0736" y="1034695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879156" y="1035706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682454" y="1035918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9093047" y="1034695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67541" y="2529541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2403582" y="2475486"/>
            <a:ext cx="415498" cy="369332"/>
            <a:chOff x="405217" y="5047335"/>
            <a:chExt cx="415498" cy="369332"/>
          </a:xfrm>
        </p:grpSpPr>
        <p:sp>
          <p:nvSpPr>
            <p:cNvPr id="13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677205" y="5533241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4595758" y="3971292"/>
            <a:ext cx="415498" cy="369332"/>
            <a:chOff x="955516" y="5263675"/>
            <a:chExt cx="415498" cy="369332"/>
          </a:xfrm>
        </p:grpSpPr>
        <p:sp>
          <p:nvSpPr>
            <p:cNvPr id="1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0736" y="2522992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879513" y="2536324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8611865" y="2491102"/>
            <a:ext cx="415498" cy="369332"/>
            <a:chOff x="405217" y="5047335"/>
            <a:chExt cx="415498" cy="369332"/>
          </a:xfrm>
        </p:grpSpPr>
        <p:sp>
          <p:nvSpPr>
            <p:cNvPr id="15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9036613" y="2479476"/>
            <a:ext cx="415498" cy="369332"/>
            <a:chOff x="955516" y="5263675"/>
            <a:chExt cx="415498" cy="369332"/>
          </a:xfrm>
        </p:grpSpPr>
        <p:sp>
          <p:nvSpPr>
            <p:cNvPr id="1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59103" y="4029432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7311" y="4031458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9036613" y="5483582"/>
            <a:ext cx="406906" cy="369332"/>
            <a:chOff x="420372" y="5420631"/>
            <a:chExt cx="406906" cy="369332"/>
          </a:xfrm>
        </p:grpSpPr>
        <p:sp>
          <p:nvSpPr>
            <p:cNvPr id="16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2620" y="4030995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879156" y="4024000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682454" y="4035134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9019743" y="3983489"/>
            <a:ext cx="415498" cy="369332"/>
            <a:chOff x="955516" y="5263675"/>
            <a:chExt cx="415498" cy="369332"/>
          </a:xfrm>
        </p:grpSpPr>
        <p:sp>
          <p:nvSpPr>
            <p:cNvPr id="1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68741" y="5528173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474171" y="5533241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6512" y="5533241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0736" y="5523850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933559" y="5523850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4586087" y="5485735"/>
            <a:ext cx="415498" cy="369332"/>
            <a:chOff x="405217" y="5047335"/>
            <a:chExt cx="415498" cy="369332"/>
          </a:xfrm>
        </p:grpSpPr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7061" y="2540482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604350" y="2492976"/>
            <a:ext cx="406906" cy="369332"/>
            <a:chOff x="420372" y="5420631"/>
            <a:chExt cx="406906" cy="369332"/>
          </a:xfrm>
        </p:grpSpPr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3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777601" y="770789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794122" y="2265290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807399" y="3761642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794121" y="5261177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8CF078F-6234-E9FE-B751-175075F6F7D6}"/>
              </a:ext>
            </a:extLst>
          </p:cNvPr>
          <p:cNvSpPr/>
          <p:nvPr/>
        </p:nvSpPr>
        <p:spPr>
          <a:xfrm>
            <a:off x="4896501" y="275333"/>
            <a:ext cx="396000" cy="1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1ECF458-2138-1816-C1DF-56D729FB8E3F}"/>
              </a:ext>
            </a:extLst>
          </p:cNvPr>
          <p:cNvSpPr txBox="1"/>
          <p:nvPr/>
        </p:nvSpPr>
        <p:spPr>
          <a:xfrm>
            <a:off x="5260833" y="146181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362061" y="264445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C67467-917B-57D2-F253-87E9FF2400DF}"/>
              </a:ext>
            </a:extLst>
          </p:cNvPr>
          <p:cNvSpPr txBox="1"/>
          <p:nvPr/>
        </p:nvSpPr>
        <p:spPr>
          <a:xfrm>
            <a:off x="6553969" y="161518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699948" y="264445"/>
            <a:ext cx="396000" cy="180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47">
            <a:extLst>
              <a:ext uri="{FF2B5EF4-FFF2-40B4-BE49-F238E27FC236}">
                <a16:creationId xmlns:a16="http://schemas.microsoft.com/office/drawing/2014/main" id="{C1ECF458-2138-1816-C1DF-56D729FB8E3F}"/>
              </a:ext>
            </a:extLst>
          </p:cNvPr>
          <p:cNvSpPr txBox="1"/>
          <p:nvPr/>
        </p:nvSpPr>
        <p:spPr>
          <a:xfrm>
            <a:off x="4068958" y="150614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90C494-584D-EC11-FECD-F9127FECC40B}"/>
              </a:ext>
            </a:extLst>
          </p:cNvPr>
          <p:cNvSpPr txBox="1"/>
          <p:nvPr/>
        </p:nvSpPr>
        <p:spPr>
          <a:xfrm>
            <a:off x="3092445" y="6275704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 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Joint Deployment Graph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3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861CC4A-90C4-D0B9-3287-4F956186CA9A}"/>
              </a:ext>
            </a:extLst>
          </p:cNvPr>
          <p:cNvGrpSpPr/>
          <p:nvPr/>
        </p:nvGrpSpPr>
        <p:grpSpPr>
          <a:xfrm>
            <a:off x="541786" y="1056783"/>
            <a:ext cx="10682997" cy="5313529"/>
            <a:chOff x="541786" y="1056783"/>
            <a:chExt cx="10682997" cy="5313529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CA815BB5-EC9F-3206-DC38-31F0670C0E0A}"/>
                </a:ext>
              </a:extLst>
            </p:cNvPr>
            <p:cNvGrpSpPr/>
            <p:nvPr/>
          </p:nvGrpSpPr>
          <p:grpSpPr>
            <a:xfrm>
              <a:off x="541786" y="1056783"/>
              <a:ext cx="10682997" cy="5313529"/>
              <a:chOff x="541786" y="1056783"/>
              <a:chExt cx="10682997" cy="5313529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0B89E718-51C9-E594-24FB-6A5B27F33255}"/>
                  </a:ext>
                </a:extLst>
              </p:cNvPr>
              <p:cNvGrpSpPr/>
              <p:nvPr/>
            </p:nvGrpSpPr>
            <p:grpSpPr>
              <a:xfrm>
                <a:off x="1000854" y="1373060"/>
                <a:ext cx="881643" cy="3444063"/>
                <a:chOff x="967217" y="1494734"/>
                <a:chExt cx="881643" cy="3444063"/>
              </a:xfrm>
            </p:grpSpPr>
            <p:sp>
              <p:nvSpPr>
                <p:cNvPr id="156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1300220" y="1494734"/>
                  <a:ext cx="274320" cy="274320"/>
                </a:xfrm>
                <a:prstGeom prst="ellipse">
                  <a:avLst/>
                </a:prstGeom>
                <a:solidFill>
                  <a:srgbClr val="346CAC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1300220" y="2123381"/>
                  <a:ext cx="274320" cy="274320"/>
                </a:xfrm>
                <a:prstGeom prst="ellipse">
                  <a:avLst/>
                </a:prstGeom>
                <a:solidFill>
                  <a:srgbClr val="F7E474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1300220" y="2758655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>
                  <a:off x="1574540" y="4030254"/>
                  <a:ext cx="274320" cy="274320"/>
                </a:xfrm>
                <a:prstGeom prst="ellipse">
                  <a:avLst/>
                </a:prstGeom>
                <a:solidFill>
                  <a:srgbClr val="007D7D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>
                  <a:off x="1574540" y="4664477"/>
                  <a:ext cx="274320" cy="274320"/>
                </a:xfrm>
                <a:prstGeom prst="ellipse">
                  <a:avLst/>
                </a:prstGeom>
                <a:solidFill>
                  <a:srgbClr val="F58722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>
                  <a:off x="1574540" y="3393929"/>
                  <a:ext cx="274320" cy="274320"/>
                </a:xfrm>
                <a:prstGeom prst="ellipse">
                  <a:avLst/>
                </a:prstGeom>
                <a:solidFill>
                  <a:srgbClr val="F1CAB9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62" name="组合 161"/>
                <p:cNvGrpSpPr/>
                <p:nvPr/>
              </p:nvGrpSpPr>
              <p:grpSpPr>
                <a:xfrm rot="5400000">
                  <a:off x="990300" y="3323340"/>
                  <a:ext cx="369332" cy="415498"/>
                  <a:chOff x="3008636" y="3507977"/>
                  <a:chExt cx="369332" cy="415498"/>
                </a:xfrm>
              </p:grpSpPr>
              <p:sp>
                <p:nvSpPr>
                  <p:cNvPr id="163" name="Oval 148">
                    <a:extLst>
                      <a:ext uri="{FF2B5EF4-FFF2-40B4-BE49-F238E27FC236}">
                        <a16:creationId xmlns:a16="http://schemas.microsoft.com/office/drawing/2014/main" id="{6F779CF0-E5FD-73E7-271D-8364E1456742}"/>
                      </a:ext>
                    </a:extLst>
                  </p:cNvPr>
                  <p:cNvSpPr/>
                  <p:nvPr/>
                </p:nvSpPr>
                <p:spPr>
                  <a:xfrm>
                    <a:off x="3059524" y="3579821"/>
                    <a:ext cx="274320" cy="274320"/>
                  </a:xfrm>
                  <a:prstGeom prst="ellipse">
                    <a:avLst/>
                  </a:prstGeom>
                  <a:solidFill>
                    <a:srgbClr val="9DCEE5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4" name="TextBox 149">
                    <a:extLst>
                      <a:ext uri="{FF2B5EF4-FFF2-40B4-BE49-F238E27FC236}">
                        <a16:creationId xmlns:a16="http://schemas.microsoft.com/office/drawing/2014/main" id="{E7C67467-917B-57D2-F253-87E9FF2400D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85553" y="3531060"/>
                    <a:ext cx="415498" cy="369332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5" name="组合 164"/>
                <p:cNvGrpSpPr/>
                <p:nvPr/>
              </p:nvGrpSpPr>
              <p:grpSpPr>
                <a:xfrm rot="5400000">
                  <a:off x="990300" y="3945951"/>
                  <a:ext cx="369332" cy="415498"/>
                  <a:chOff x="3631247" y="3507977"/>
                  <a:chExt cx="369332" cy="415498"/>
                </a:xfrm>
              </p:grpSpPr>
              <p:sp>
                <p:nvSpPr>
                  <p:cNvPr id="166" name="Oval 148">
                    <a:extLst>
                      <a:ext uri="{FF2B5EF4-FFF2-40B4-BE49-F238E27FC236}">
                        <a16:creationId xmlns:a16="http://schemas.microsoft.com/office/drawing/2014/main" id="{6F779CF0-E5FD-73E7-271D-8364E1456742}"/>
                      </a:ext>
                    </a:extLst>
                  </p:cNvPr>
                  <p:cNvSpPr/>
                  <p:nvPr/>
                </p:nvSpPr>
                <p:spPr>
                  <a:xfrm>
                    <a:off x="3684789" y="3578567"/>
                    <a:ext cx="274320" cy="274320"/>
                  </a:xfrm>
                  <a:prstGeom prst="ellipse">
                    <a:avLst/>
                  </a:prstGeom>
                  <a:solidFill>
                    <a:srgbClr val="699ED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7" name="TextBox 149">
                    <a:extLst>
                      <a:ext uri="{FF2B5EF4-FFF2-40B4-BE49-F238E27FC236}">
                        <a16:creationId xmlns:a16="http://schemas.microsoft.com/office/drawing/2014/main" id="{E7C67467-917B-57D2-F253-87E9FF2400D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608164" y="3531060"/>
                    <a:ext cx="415498" cy="369332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endPara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68" name="直接箭头连接符 167"/>
                <p:cNvCxnSpPr>
                  <a:stCxn id="156" idx="6"/>
                  <a:endCxn id="157" idx="2"/>
                </p:cNvCxnSpPr>
                <p:nvPr/>
              </p:nvCxnSpPr>
              <p:spPr>
                <a:xfrm rot="5400000">
                  <a:off x="1260216" y="1946217"/>
                  <a:ext cx="35432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箭头连接符 168"/>
                <p:cNvCxnSpPr>
                  <a:stCxn id="157" idx="6"/>
                  <a:endCxn id="158" idx="2"/>
                </p:cNvCxnSpPr>
                <p:nvPr/>
              </p:nvCxnSpPr>
              <p:spPr>
                <a:xfrm rot="5400000">
                  <a:off x="1256903" y="2578178"/>
                  <a:ext cx="36095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箭头连接符 169"/>
                <p:cNvCxnSpPr>
                  <a:stCxn id="158" idx="6"/>
                  <a:endCxn id="161" idx="2"/>
                </p:cNvCxnSpPr>
                <p:nvPr/>
              </p:nvCxnSpPr>
              <p:spPr>
                <a:xfrm rot="5400000" flipV="1">
                  <a:off x="1394063" y="3076292"/>
                  <a:ext cx="360954" cy="2743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箭头连接符 170"/>
                <p:cNvCxnSpPr>
                  <a:stCxn id="158" idx="6"/>
                  <a:endCxn id="163" idx="2"/>
                </p:cNvCxnSpPr>
                <p:nvPr/>
              </p:nvCxnSpPr>
              <p:spPr>
                <a:xfrm rot="5400000">
                  <a:off x="1123377" y="3083308"/>
                  <a:ext cx="364336" cy="263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箭头连接符 171"/>
                <p:cNvCxnSpPr>
                  <a:stCxn id="161" idx="6"/>
                  <a:endCxn id="159" idx="2"/>
                </p:cNvCxnSpPr>
                <p:nvPr/>
              </p:nvCxnSpPr>
              <p:spPr>
                <a:xfrm rot="5400000">
                  <a:off x="1530697" y="3849251"/>
                  <a:ext cx="36200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箭头连接符 172"/>
                <p:cNvCxnSpPr>
                  <a:stCxn id="159" idx="6"/>
                  <a:endCxn id="160" idx="2"/>
                </p:cNvCxnSpPr>
                <p:nvPr/>
              </p:nvCxnSpPr>
              <p:spPr>
                <a:xfrm rot="5400000">
                  <a:off x="1531748" y="4484525"/>
                  <a:ext cx="35990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箭头连接符 173"/>
                <p:cNvCxnSpPr>
                  <a:stCxn id="163" idx="6"/>
                  <a:endCxn id="166" idx="2"/>
                </p:cNvCxnSpPr>
                <p:nvPr/>
              </p:nvCxnSpPr>
              <p:spPr>
                <a:xfrm rot="5400000" flipV="1">
                  <a:off x="998865" y="3846476"/>
                  <a:ext cx="350945" cy="1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9A324023-2DDF-35B5-3E1D-5E243A5EB29F}"/>
                  </a:ext>
                </a:extLst>
              </p:cNvPr>
              <p:cNvSpPr txBox="1"/>
              <p:nvPr/>
            </p:nvSpPr>
            <p:spPr>
              <a:xfrm>
                <a:off x="916584" y="5564824"/>
                <a:ext cx="16696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Treed Service </a:t>
                </a:r>
              </a:p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Topology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68F0E5EA-992B-3A7A-30CE-17B08B99F7EE}"/>
                  </a:ext>
                </a:extLst>
              </p:cNvPr>
              <p:cNvSpPr/>
              <p:nvPr/>
            </p:nvSpPr>
            <p:spPr>
              <a:xfrm>
                <a:off x="541786" y="5716403"/>
                <a:ext cx="365760" cy="365760"/>
              </a:xfrm>
              <a:prstGeom prst="ellipse">
                <a:avLst/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0644E08C-0D97-58E4-079B-D577BCE5F9C9}"/>
                  </a:ext>
                </a:extLst>
              </p:cNvPr>
              <p:cNvGrpSpPr/>
              <p:nvPr/>
            </p:nvGrpSpPr>
            <p:grpSpPr>
              <a:xfrm>
                <a:off x="3295144" y="5617007"/>
                <a:ext cx="3523997" cy="707886"/>
                <a:chOff x="2358098" y="5989932"/>
                <a:chExt cx="3523997" cy="707886"/>
              </a:xfrm>
            </p:grpSpPr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83EB7EA8-5102-C598-C1B8-489E3F12DF62}"/>
                    </a:ext>
                  </a:extLst>
                </p:cNvPr>
                <p:cNvSpPr txBox="1"/>
                <p:nvPr/>
              </p:nvSpPr>
              <p:spPr>
                <a:xfrm>
                  <a:off x="2723858" y="5989932"/>
                  <a:ext cx="315823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the Corresponding </a:t>
                  </a:r>
                </a:p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Service Deployment Scheme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540285BC-255A-22CC-3428-8F98F6DC8BEE}"/>
                    </a:ext>
                  </a:extLst>
                </p:cNvPr>
                <p:cNvSpPr/>
                <p:nvPr/>
              </p:nvSpPr>
              <p:spPr>
                <a:xfrm>
                  <a:off x="2358098" y="6108812"/>
                  <a:ext cx="365760" cy="36576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Oval 148">
                <a:extLst>
                  <a:ext uri="{FF2B5EF4-FFF2-40B4-BE49-F238E27FC236}">
                    <a16:creationId xmlns:a16="http://schemas.microsoft.com/office/drawing/2014/main" id="{9CBD275D-CE1F-FE06-C453-B676EA282CBA}"/>
                  </a:ext>
                </a:extLst>
              </p:cNvPr>
              <p:cNvSpPr/>
              <p:nvPr/>
            </p:nvSpPr>
            <p:spPr>
              <a:xfrm rot="5400000">
                <a:off x="8184958" y="1185964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4">
                    <a:extLst>
                      <a:ext uri="{FF2B5EF4-FFF2-40B4-BE49-F238E27FC236}">
                        <a16:creationId xmlns:a16="http://schemas.microsoft.com/office/drawing/2014/main" id="{FD3A9DDD-7AC1-27A7-D757-1477917C682C}"/>
                      </a:ext>
                    </a:extLst>
                  </p:cNvPr>
                  <p:cNvSpPr txBox="1"/>
                  <p:nvPr/>
                </p:nvSpPr>
                <p:spPr>
                  <a:xfrm>
                    <a:off x="8176264" y="1195719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文本框 4">
                    <a:extLst>
                      <a:ext uri="{FF2B5EF4-FFF2-40B4-BE49-F238E27FC236}">
                        <a16:creationId xmlns:a16="http://schemas.microsoft.com/office/drawing/2014/main" id="{FD3A9DDD-7AC1-27A7-D757-1477917C68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6264" y="1195719"/>
                    <a:ext cx="344325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8">
                <a:extLst>
                  <a:ext uri="{FF2B5EF4-FFF2-40B4-BE49-F238E27FC236}">
                    <a16:creationId xmlns:a16="http://schemas.microsoft.com/office/drawing/2014/main" id="{DBBBEE0D-471C-BB39-9CB6-8807CB829FEE}"/>
                  </a:ext>
                </a:extLst>
              </p:cNvPr>
              <p:cNvSpPr/>
              <p:nvPr/>
            </p:nvSpPr>
            <p:spPr>
              <a:xfrm rot="5400000">
                <a:off x="9118057" y="1185206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48">
                <a:extLst>
                  <a:ext uri="{FF2B5EF4-FFF2-40B4-BE49-F238E27FC236}">
                    <a16:creationId xmlns:a16="http://schemas.microsoft.com/office/drawing/2014/main" id="{58C861D5-DBF0-B8B2-C02F-C0B0E61C7F10}"/>
                  </a:ext>
                </a:extLst>
              </p:cNvPr>
              <p:cNvSpPr/>
              <p:nvPr/>
            </p:nvSpPr>
            <p:spPr>
              <a:xfrm rot="5400000">
                <a:off x="8660385" y="118526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直接箭头连接符 6">
                <a:extLst>
                  <a:ext uri="{FF2B5EF4-FFF2-40B4-BE49-F238E27FC236}">
                    <a16:creationId xmlns:a16="http://schemas.microsoft.com/office/drawing/2014/main" id="{F5F8E4E4-5E8A-5555-7E63-51EF81D3FFDB}"/>
                  </a:ext>
                </a:extLst>
              </p:cNvPr>
              <p:cNvCxnSpPr>
                <a:stCxn id="13" idx="0"/>
                <a:endCxn id="16" idx="4"/>
              </p:cNvCxnSpPr>
              <p:nvPr/>
            </p:nvCxnSpPr>
            <p:spPr>
              <a:xfrm flipV="1">
                <a:off x="8459278" y="1322425"/>
                <a:ext cx="201107" cy="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8">
                <a:extLst>
                  <a:ext uri="{FF2B5EF4-FFF2-40B4-BE49-F238E27FC236}">
                    <a16:creationId xmlns:a16="http://schemas.microsoft.com/office/drawing/2014/main" id="{06A8D959-C166-B60F-B0E0-F65CBF7BF159}"/>
                  </a:ext>
                </a:extLst>
              </p:cNvPr>
              <p:cNvCxnSpPr>
                <a:stCxn id="16" idx="0"/>
                <a:endCxn id="15" idx="4"/>
              </p:cNvCxnSpPr>
              <p:nvPr/>
            </p:nvCxnSpPr>
            <p:spPr>
              <a:xfrm flipV="1">
                <a:off x="8934705" y="1322366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48">
                <a:extLst>
                  <a:ext uri="{FF2B5EF4-FFF2-40B4-BE49-F238E27FC236}">
                    <a16:creationId xmlns:a16="http://schemas.microsoft.com/office/drawing/2014/main" id="{A207E63D-2289-A9EF-12D0-CE38476CAC0A}"/>
                  </a:ext>
                </a:extLst>
              </p:cNvPr>
              <p:cNvSpPr/>
              <p:nvPr/>
            </p:nvSpPr>
            <p:spPr>
              <a:xfrm rot="5400000">
                <a:off x="9671127" y="1185265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48">
                <a:extLst>
                  <a:ext uri="{FF2B5EF4-FFF2-40B4-BE49-F238E27FC236}">
                    <a16:creationId xmlns:a16="http://schemas.microsoft.com/office/drawing/2014/main" id="{B7C5E139-54F7-C50B-A07B-2081DE25E1FE}"/>
                  </a:ext>
                </a:extLst>
              </p:cNvPr>
              <p:cNvSpPr/>
              <p:nvPr/>
            </p:nvSpPr>
            <p:spPr>
              <a:xfrm rot="5400000">
                <a:off x="10588954" y="1185265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148">
                <a:extLst>
                  <a:ext uri="{FF2B5EF4-FFF2-40B4-BE49-F238E27FC236}">
                    <a16:creationId xmlns:a16="http://schemas.microsoft.com/office/drawing/2014/main" id="{6D5D0BE2-2DE1-A459-DCD6-C0160607366E}"/>
                  </a:ext>
                </a:extLst>
              </p:cNvPr>
              <p:cNvSpPr/>
              <p:nvPr/>
            </p:nvSpPr>
            <p:spPr>
              <a:xfrm rot="5400000">
                <a:off x="10131282" y="118532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箭头连接符 217">
                <a:extLst>
                  <a:ext uri="{FF2B5EF4-FFF2-40B4-BE49-F238E27FC236}">
                    <a16:creationId xmlns:a16="http://schemas.microsoft.com/office/drawing/2014/main" id="{97F03877-570B-F097-FE52-EFEB2838C545}"/>
                  </a:ext>
                </a:extLst>
              </p:cNvPr>
              <p:cNvCxnSpPr>
                <a:stCxn id="19" idx="0"/>
                <a:endCxn id="21" idx="4"/>
              </p:cNvCxnSpPr>
              <p:nvPr/>
            </p:nvCxnSpPr>
            <p:spPr>
              <a:xfrm>
                <a:off x="9945447" y="132242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18">
                <a:extLst>
                  <a:ext uri="{FF2B5EF4-FFF2-40B4-BE49-F238E27FC236}">
                    <a16:creationId xmlns:a16="http://schemas.microsoft.com/office/drawing/2014/main" id="{11BDC10C-099D-84A9-A051-4D9995B885EF}"/>
                  </a:ext>
                </a:extLst>
              </p:cNvPr>
              <p:cNvCxnSpPr>
                <a:stCxn id="21" idx="0"/>
                <a:endCxn id="20" idx="4"/>
              </p:cNvCxnSpPr>
              <p:nvPr/>
            </p:nvCxnSpPr>
            <p:spPr>
              <a:xfrm flipV="1">
                <a:off x="10405602" y="1322425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19">
                <a:extLst>
                  <a:ext uri="{FF2B5EF4-FFF2-40B4-BE49-F238E27FC236}">
                    <a16:creationId xmlns:a16="http://schemas.microsoft.com/office/drawing/2014/main" id="{4B54FEB6-CDA8-5E92-6F5A-B020D0B29377}"/>
                  </a:ext>
                </a:extLst>
              </p:cNvPr>
              <p:cNvSpPr txBox="1"/>
              <p:nvPr/>
            </p:nvSpPr>
            <p:spPr>
              <a:xfrm>
                <a:off x="8670612" y="1182527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20">
                <a:extLst>
                  <a:ext uri="{FF2B5EF4-FFF2-40B4-BE49-F238E27FC236}">
                    <a16:creationId xmlns:a16="http://schemas.microsoft.com/office/drawing/2014/main" id="{1E5C1531-79D7-3255-9EF7-0BC86E245390}"/>
                  </a:ext>
                </a:extLst>
              </p:cNvPr>
              <p:cNvSpPr txBox="1"/>
              <p:nvPr/>
            </p:nvSpPr>
            <p:spPr>
              <a:xfrm>
                <a:off x="10097923" y="1182527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148">
                <a:extLst>
                  <a:ext uri="{FF2B5EF4-FFF2-40B4-BE49-F238E27FC236}">
                    <a16:creationId xmlns:a16="http://schemas.microsoft.com/office/drawing/2014/main" id="{58F81147-817C-AA38-6A06-38574A7915A2}"/>
                  </a:ext>
                </a:extLst>
              </p:cNvPr>
              <p:cNvSpPr/>
              <p:nvPr/>
            </p:nvSpPr>
            <p:spPr>
              <a:xfrm rot="5400000">
                <a:off x="8181823" y="1651575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148">
                <a:extLst>
                  <a:ext uri="{FF2B5EF4-FFF2-40B4-BE49-F238E27FC236}">
                    <a16:creationId xmlns:a16="http://schemas.microsoft.com/office/drawing/2014/main" id="{F95718EE-8DFD-DF39-FB75-87B120C709F2}"/>
                  </a:ext>
                </a:extLst>
              </p:cNvPr>
              <p:cNvSpPr/>
              <p:nvPr/>
            </p:nvSpPr>
            <p:spPr>
              <a:xfrm rot="5400000">
                <a:off x="9099650" y="1651575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148">
                <a:extLst>
                  <a:ext uri="{FF2B5EF4-FFF2-40B4-BE49-F238E27FC236}">
                    <a16:creationId xmlns:a16="http://schemas.microsoft.com/office/drawing/2014/main" id="{406C18F1-B7C7-EA24-28F8-77A793996484}"/>
                  </a:ext>
                </a:extLst>
              </p:cNvPr>
              <p:cNvSpPr/>
              <p:nvPr/>
            </p:nvSpPr>
            <p:spPr>
              <a:xfrm rot="5400000">
                <a:off x="8641978" y="165163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24">
                <a:extLst>
                  <a:ext uri="{FF2B5EF4-FFF2-40B4-BE49-F238E27FC236}">
                    <a16:creationId xmlns:a16="http://schemas.microsoft.com/office/drawing/2014/main" id="{4E4A771C-0DCA-BC60-D685-F4A700CE1454}"/>
                  </a:ext>
                </a:extLst>
              </p:cNvPr>
              <p:cNvCxnSpPr>
                <a:stCxn id="26" idx="0"/>
                <a:endCxn id="28" idx="4"/>
              </p:cNvCxnSpPr>
              <p:nvPr/>
            </p:nvCxnSpPr>
            <p:spPr>
              <a:xfrm>
                <a:off x="8456143" y="178873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25">
                <a:extLst>
                  <a:ext uri="{FF2B5EF4-FFF2-40B4-BE49-F238E27FC236}">
                    <a16:creationId xmlns:a16="http://schemas.microsoft.com/office/drawing/2014/main" id="{8BAC5923-6BB5-111F-F6BD-A7D8F3BCD7B0}"/>
                  </a:ext>
                </a:extLst>
              </p:cNvPr>
              <p:cNvCxnSpPr>
                <a:stCxn id="28" idx="0"/>
                <a:endCxn id="27" idx="4"/>
              </p:cNvCxnSpPr>
              <p:nvPr/>
            </p:nvCxnSpPr>
            <p:spPr>
              <a:xfrm flipV="1">
                <a:off x="8916298" y="1788735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148">
                <a:extLst>
                  <a:ext uri="{FF2B5EF4-FFF2-40B4-BE49-F238E27FC236}">
                    <a16:creationId xmlns:a16="http://schemas.microsoft.com/office/drawing/2014/main" id="{92CFB299-4A8A-67EB-20F1-74E3D191C780}"/>
                  </a:ext>
                </a:extLst>
              </p:cNvPr>
              <p:cNvSpPr/>
              <p:nvPr/>
            </p:nvSpPr>
            <p:spPr>
              <a:xfrm rot="5400000">
                <a:off x="9652720" y="1651634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148">
                <a:extLst>
                  <a:ext uri="{FF2B5EF4-FFF2-40B4-BE49-F238E27FC236}">
                    <a16:creationId xmlns:a16="http://schemas.microsoft.com/office/drawing/2014/main" id="{BCBA5866-7B75-1E72-1AB8-A41C429AB9C7}"/>
                  </a:ext>
                </a:extLst>
              </p:cNvPr>
              <p:cNvSpPr/>
              <p:nvPr/>
            </p:nvSpPr>
            <p:spPr>
              <a:xfrm rot="5400000">
                <a:off x="10570547" y="1651634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148">
                <a:extLst>
                  <a:ext uri="{FF2B5EF4-FFF2-40B4-BE49-F238E27FC236}">
                    <a16:creationId xmlns:a16="http://schemas.microsoft.com/office/drawing/2014/main" id="{CF4A41CC-DD91-7D1D-C34F-BE6EFBFA3CAC}"/>
                  </a:ext>
                </a:extLst>
              </p:cNvPr>
              <p:cNvSpPr/>
              <p:nvPr/>
            </p:nvSpPr>
            <p:spPr>
              <a:xfrm rot="5400000">
                <a:off x="10112875" y="165169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229">
                <a:extLst>
                  <a:ext uri="{FF2B5EF4-FFF2-40B4-BE49-F238E27FC236}">
                    <a16:creationId xmlns:a16="http://schemas.microsoft.com/office/drawing/2014/main" id="{555C4865-F7F2-1D3A-A2ED-55854F9EDE6E}"/>
                  </a:ext>
                </a:extLst>
              </p:cNvPr>
              <p:cNvCxnSpPr>
                <a:stCxn id="31" idx="0"/>
                <a:endCxn id="33" idx="4"/>
              </p:cNvCxnSpPr>
              <p:nvPr/>
            </p:nvCxnSpPr>
            <p:spPr>
              <a:xfrm>
                <a:off x="9927040" y="1788794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230">
                <a:extLst>
                  <a:ext uri="{FF2B5EF4-FFF2-40B4-BE49-F238E27FC236}">
                    <a16:creationId xmlns:a16="http://schemas.microsoft.com/office/drawing/2014/main" id="{DBC17D27-D1AE-397C-7FA9-82D7A5A00E15}"/>
                  </a:ext>
                </a:extLst>
              </p:cNvPr>
              <p:cNvCxnSpPr>
                <a:stCxn id="33" idx="0"/>
                <a:endCxn id="32" idx="4"/>
              </p:cNvCxnSpPr>
              <p:nvPr/>
            </p:nvCxnSpPr>
            <p:spPr>
              <a:xfrm flipV="1">
                <a:off x="10387195" y="1788794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231">
                <a:extLst>
                  <a:ext uri="{FF2B5EF4-FFF2-40B4-BE49-F238E27FC236}">
                    <a16:creationId xmlns:a16="http://schemas.microsoft.com/office/drawing/2014/main" id="{55482C92-222D-9D22-CA52-982D34CEC0E5}"/>
                  </a:ext>
                </a:extLst>
              </p:cNvPr>
              <p:cNvSpPr txBox="1"/>
              <p:nvPr/>
            </p:nvSpPr>
            <p:spPr>
              <a:xfrm>
                <a:off x="8652205" y="1648896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6</a:t>
                </a:r>
                <a:endParaRPr lang="zh-CN" altLang="en-US" dirty="0"/>
              </a:p>
            </p:txBody>
          </p:sp>
          <p:sp>
            <p:nvSpPr>
              <p:cNvPr id="37" name="文本框 232">
                <a:extLst>
                  <a:ext uri="{FF2B5EF4-FFF2-40B4-BE49-F238E27FC236}">
                    <a16:creationId xmlns:a16="http://schemas.microsoft.com/office/drawing/2014/main" id="{D99EEDE9-3431-7E14-A38F-C5158A599050}"/>
                  </a:ext>
                </a:extLst>
              </p:cNvPr>
              <p:cNvSpPr txBox="1"/>
              <p:nvPr/>
            </p:nvSpPr>
            <p:spPr>
              <a:xfrm>
                <a:off x="10079516" y="1648896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13</a:t>
                </a:r>
                <a:endParaRPr lang="zh-CN" altLang="en-US" dirty="0"/>
              </a:p>
            </p:txBody>
          </p:sp>
          <p:sp>
            <p:nvSpPr>
              <p:cNvPr id="38" name="Oval 148">
                <a:extLst>
                  <a:ext uri="{FF2B5EF4-FFF2-40B4-BE49-F238E27FC236}">
                    <a16:creationId xmlns:a16="http://schemas.microsoft.com/office/drawing/2014/main" id="{E6A4BB8C-1640-2FED-4CE7-1BC51185ADDE}"/>
                  </a:ext>
                </a:extLst>
              </p:cNvPr>
              <p:cNvSpPr/>
              <p:nvPr/>
            </p:nvSpPr>
            <p:spPr>
              <a:xfrm rot="5400000">
                <a:off x="8180645" y="201214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148">
                <a:extLst>
                  <a:ext uri="{FF2B5EF4-FFF2-40B4-BE49-F238E27FC236}">
                    <a16:creationId xmlns:a16="http://schemas.microsoft.com/office/drawing/2014/main" id="{65401B8E-398A-4772-95F3-5D1C3B79847F}"/>
                  </a:ext>
                </a:extLst>
              </p:cNvPr>
              <p:cNvSpPr/>
              <p:nvPr/>
            </p:nvSpPr>
            <p:spPr>
              <a:xfrm rot="5400000">
                <a:off x="9106314" y="2022412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148">
                <a:extLst>
                  <a:ext uri="{FF2B5EF4-FFF2-40B4-BE49-F238E27FC236}">
                    <a16:creationId xmlns:a16="http://schemas.microsoft.com/office/drawing/2014/main" id="{BF84A2E5-6BE0-72BC-879F-9D82372B60F2}"/>
                  </a:ext>
                </a:extLst>
              </p:cNvPr>
              <p:cNvSpPr/>
              <p:nvPr/>
            </p:nvSpPr>
            <p:spPr>
              <a:xfrm rot="5400000">
                <a:off x="8648642" y="202247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直接箭头连接符 236">
                <a:extLst>
                  <a:ext uri="{FF2B5EF4-FFF2-40B4-BE49-F238E27FC236}">
                    <a16:creationId xmlns:a16="http://schemas.microsoft.com/office/drawing/2014/main" id="{711C88DA-E9BB-D332-0963-6C9C4C416E63}"/>
                  </a:ext>
                </a:extLst>
              </p:cNvPr>
              <p:cNvCxnSpPr>
                <a:stCxn id="38" idx="0"/>
                <a:endCxn id="40" idx="4"/>
              </p:cNvCxnSpPr>
              <p:nvPr/>
            </p:nvCxnSpPr>
            <p:spPr>
              <a:xfrm>
                <a:off x="8454965" y="2149308"/>
                <a:ext cx="193677" cy="10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237">
                <a:extLst>
                  <a:ext uri="{FF2B5EF4-FFF2-40B4-BE49-F238E27FC236}">
                    <a16:creationId xmlns:a16="http://schemas.microsoft.com/office/drawing/2014/main" id="{5C8411AA-9343-7DA4-0B63-28E1DCF54B33}"/>
                  </a:ext>
                </a:extLst>
              </p:cNvPr>
              <p:cNvCxnSpPr>
                <a:stCxn id="40" idx="0"/>
                <a:endCxn id="39" idx="4"/>
              </p:cNvCxnSpPr>
              <p:nvPr/>
            </p:nvCxnSpPr>
            <p:spPr>
              <a:xfrm flipV="1">
                <a:off x="8922962" y="2159572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148">
                <a:extLst>
                  <a:ext uri="{FF2B5EF4-FFF2-40B4-BE49-F238E27FC236}">
                    <a16:creationId xmlns:a16="http://schemas.microsoft.com/office/drawing/2014/main" id="{D623E388-E8D4-C066-8255-0A4D227E70C5}"/>
                  </a:ext>
                </a:extLst>
              </p:cNvPr>
              <p:cNvSpPr/>
              <p:nvPr/>
            </p:nvSpPr>
            <p:spPr>
              <a:xfrm rot="5400000">
                <a:off x="9659384" y="2022471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148">
                <a:extLst>
                  <a:ext uri="{FF2B5EF4-FFF2-40B4-BE49-F238E27FC236}">
                    <a16:creationId xmlns:a16="http://schemas.microsoft.com/office/drawing/2014/main" id="{C4F31C5B-B3CF-C167-5A4A-5FD66D565ACE}"/>
                  </a:ext>
                </a:extLst>
              </p:cNvPr>
              <p:cNvSpPr/>
              <p:nvPr/>
            </p:nvSpPr>
            <p:spPr>
              <a:xfrm rot="5400000">
                <a:off x="10577211" y="2022471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148">
                <a:extLst>
                  <a:ext uri="{FF2B5EF4-FFF2-40B4-BE49-F238E27FC236}">
                    <a16:creationId xmlns:a16="http://schemas.microsoft.com/office/drawing/2014/main" id="{641CC3CE-E07B-657B-778D-B3CFC121BB61}"/>
                  </a:ext>
                </a:extLst>
              </p:cNvPr>
              <p:cNvSpPr/>
              <p:nvPr/>
            </p:nvSpPr>
            <p:spPr>
              <a:xfrm rot="5400000">
                <a:off x="10119539" y="202253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直接箭头连接符 241">
                <a:extLst>
                  <a:ext uri="{FF2B5EF4-FFF2-40B4-BE49-F238E27FC236}">
                    <a16:creationId xmlns:a16="http://schemas.microsoft.com/office/drawing/2014/main" id="{4C1EE62A-6907-1D35-1DFB-889CE7802376}"/>
                  </a:ext>
                </a:extLst>
              </p:cNvPr>
              <p:cNvCxnSpPr>
                <a:stCxn id="43" idx="0"/>
                <a:endCxn id="45" idx="4"/>
              </p:cNvCxnSpPr>
              <p:nvPr/>
            </p:nvCxnSpPr>
            <p:spPr>
              <a:xfrm>
                <a:off x="9933704" y="2159631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242">
                <a:extLst>
                  <a:ext uri="{FF2B5EF4-FFF2-40B4-BE49-F238E27FC236}">
                    <a16:creationId xmlns:a16="http://schemas.microsoft.com/office/drawing/2014/main" id="{81968BDD-E025-6922-745F-FF69506DE6C7}"/>
                  </a:ext>
                </a:extLst>
              </p:cNvPr>
              <p:cNvCxnSpPr>
                <a:stCxn id="45" idx="0"/>
                <a:endCxn id="44" idx="4"/>
              </p:cNvCxnSpPr>
              <p:nvPr/>
            </p:nvCxnSpPr>
            <p:spPr>
              <a:xfrm flipV="1">
                <a:off x="10393859" y="2159631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243">
                <a:extLst>
                  <a:ext uri="{FF2B5EF4-FFF2-40B4-BE49-F238E27FC236}">
                    <a16:creationId xmlns:a16="http://schemas.microsoft.com/office/drawing/2014/main" id="{C306EEEB-58B6-F565-E72D-C7D9DFEA0B74}"/>
                  </a:ext>
                </a:extLst>
              </p:cNvPr>
              <p:cNvSpPr txBox="1"/>
              <p:nvPr/>
            </p:nvSpPr>
            <p:spPr>
              <a:xfrm>
                <a:off x="8658869" y="2019733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2</a:t>
                </a:r>
                <a:endParaRPr lang="zh-CN" altLang="en-US" dirty="0"/>
              </a:p>
            </p:txBody>
          </p:sp>
          <p:sp>
            <p:nvSpPr>
              <p:cNvPr id="49" name="文本框 244">
                <a:extLst>
                  <a:ext uri="{FF2B5EF4-FFF2-40B4-BE49-F238E27FC236}">
                    <a16:creationId xmlns:a16="http://schemas.microsoft.com/office/drawing/2014/main" id="{5D134B1D-3367-DED5-5559-B0DF315D478D}"/>
                  </a:ext>
                </a:extLst>
              </p:cNvPr>
              <p:cNvSpPr txBox="1"/>
              <p:nvPr/>
            </p:nvSpPr>
            <p:spPr>
              <a:xfrm>
                <a:off x="10126969" y="2019733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3</a:t>
                </a:r>
                <a:endParaRPr lang="zh-CN" altLang="en-US" dirty="0"/>
              </a:p>
            </p:txBody>
          </p:sp>
          <p:sp>
            <p:nvSpPr>
              <p:cNvPr id="50" name="Oval 148">
                <a:extLst>
                  <a:ext uri="{FF2B5EF4-FFF2-40B4-BE49-F238E27FC236}">
                    <a16:creationId xmlns:a16="http://schemas.microsoft.com/office/drawing/2014/main" id="{F64BC2AA-2F4A-8102-83A9-814B375DE826}"/>
                  </a:ext>
                </a:extLst>
              </p:cNvPr>
              <p:cNvSpPr/>
              <p:nvPr/>
            </p:nvSpPr>
            <p:spPr>
              <a:xfrm rot="5400000">
                <a:off x="8166952" y="242077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148">
                <a:extLst>
                  <a:ext uri="{FF2B5EF4-FFF2-40B4-BE49-F238E27FC236}">
                    <a16:creationId xmlns:a16="http://schemas.microsoft.com/office/drawing/2014/main" id="{8C0105E6-AFFA-420C-D5DC-530E2BF6D77E}"/>
                  </a:ext>
                </a:extLst>
              </p:cNvPr>
              <p:cNvSpPr/>
              <p:nvPr/>
            </p:nvSpPr>
            <p:spPr>
              <a:xfrm rot="5400000">
                <a:off x="9118057" y="242077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Oval 148">
                <a:extLst>
                  <a:ext uri="{FF2B5EF4-FFF2-40B4-BE49-F238E27FC236}">
                    <a16:creationId xmlns:a16="http://schemas.microsoft.com/office/drawing/2014/main" id="{0BBEDBED-CFE5-9F69-581C-4D557EDC54D3}"/>
                  </a:ext>
                </a:extLst>
              </p:cNvPr>
              <p:cNvSpPr/>
              <p:nvPr/>
            </p:nvSpPr>
            <p:spPr>
              <a:xfrm rot="5400000">
                <a:off x="8660385" y="242083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箭头连接符 248">
                <a:extLst>
                  <a:ext uri="{FF2B5EF4-FFF2-40B4-BE49-F238E27FC236}">
                    <a16:creationId xmlns:a16="http://schemas.microsoft.com/office/drawing/2014/main" id="{6AE9300B-B079-30DB-CD80-E06779EA5C13}"/>
                  </a:ext>
                </a:extLst>
              </p:cNvPr>
              <p:cNvCxnSpPr>
                <a:stCxn id="50" idx="0"/>
                <a:endCxn id="52" idx="4"/>
              </p:cNvCxnSpPr>
              <p:nvPr/>
            </p:nvCxnSpPr>
            <p:spPr>
              <a:xfrm>
                <a:off x="8441272" y="2557938"/>
                <a:ext cx="219113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249">
                <a:extLst>
                  <a:ext uri="{FF2B5EF4-FFF2-40B4-BE49-F238E27FC236}">
                    <a16:creationId xmlns:a16="http://schemas.microsoft.com/office/drawing/2014/main" id="{DC56256E-B2B9-B69D-B1F7-A6565FF1E2D4}"/>
                  </a:ext>
                </a:extLst>
              </p:cNvPr>
              <p:cNvCxnSpPr>
                <a:stCxn id="52" idx="0"/>
                <a:endCxn id="51" idx="4"/>
              </p:cNvCxnSpPr>
              <p:nvPr/>
            </p:nvCxnSpPr>
            <p:spPr>
              <a:xfrm flipV="1">
                <a:off x="8934705" y="2557938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148">
                <a:extLst>
                  <a:ext uri="{FF2B5EF4-FFF2-40B4-BE49-F238E27FC236}">
                    <a16:creationId xmlns:a16="http://schemas.microsoft.com/office/drawing/2014/main" id="{31E6932C-AF77-131B-AFA8-84EE8F9ACB36}"/>
                  </a:ext>
                </a:extLst>
              </p:cNvPr>
              <p:cNvSpPr/>
              <p:nvPr/>
            </p:nvSpPr>
            <p:spPr>
              <a:xfrm rot="5400000">
                <a:off x="9644967" y="2419624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148">
                <a:extLst>
                  <a:ext uri="{FF2B5EF4-FFF2-40B4-BE49-F238E27FC236}">
                    <a16:creationId xmlns:a16="http://schemas.microsoft.com/office/drawing/2014/main" id="{6BCF49AB-8B3F-9926-BA06-FF8072470F44}"/>
                  </a:ext>
                </a:extLst>
              </p:cNvPr>
              <p:cNvSpPr/>
              <p:nvPr/>
            </p:nvSpPr>
            <p:spPr>
              <a:xfrm rot="5400000">
                <a:off x="10588954" y="2420837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148">
                <a:extLst>
                  <a:ext uri="{FF2B5EF4-FFF2-40B4-BE49-F238E27FC236}">
                    <a16:creationId xmlns:a16="http://schemas.microsoft.com/office/drawing/2014/main" id="{F5C09A1D-AD26-C6BD-1CCA-9E3E38CAACAA}"/>
                  </a:ext>
                </a:extLst>
              </p:cNvPr>
              <p:cNvSpPr/>
              <p:nvPr/>
            </p:nvSpPr>
            <p:spPr>
              <a:xfrm rot="5400000">
                <a:off x="10131282" y="242089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8" name="直接箭头连接符 253">
                <a:extLst>
                  <a:ext uri="{FF2B5EF4-FFF2-40B4-BE49-F238E27FC236}">
                    <a16:creationId xmlns:a16="http://schemas.microsoft.com/office/drawing/2014/main" id="{5215D4C8-6156-7E15-D84E-4D2AB6F52B0A}"/>
                  </a:ext>
                </a:extLst>
              </p:cNvPr>
              <p:cNvCxnSpPr>
                <a:stCxn id="55" idx="0"/>
                <a:endCxn id="57" idx="4"/>
              </p:cNvCxnSpPr>
              <p:nvPr/>
            </p:nvCxnSpPr>
            <p:spPr>
              <a:xfrm>
                <a:off x="9919287" y="2556784"/>
                <a:ext cx="211995" cy="1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254">
                <a:extLst>
                  <a:ext uri="{FF2B5EF4-FFF2-40B4-BE49-F238E27FC236}">
                    <a16:creationId xmlns:a16="http://schemas.microsoft.com/office/drawing/2014/main" id="{724268EA-A168-B6DE-6AB4-7C733EA74175}"/>
                  </a:ext>
                </a:extLst>
              </p:cNvPr>
              <p:cNvCxnSpPr>
                <a:stCxn id="57" idx="0"/>
                <a:endCxn id="56" idx="4"/>
              </p:cNvCxnSpPr>
              <p:nvPr/>
            </p:nvCxnSpPr>
            <p:spPr>
              <a:xfrm flipV="1">
                <a:off x="10405602" y="255799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255">
                <a:extLst>
                  <a:ext uri="{FF2B5EF4-FFF2-40B4-BE49-F238E27FC236}">
                    <a16:creationId xmlns:a16="http://schemas.microsoft.com/office/drawing/2014/main" id="{92095BE1-EA01-0758-0874-19DE6E60FCCC}"/>
                  </a:ext>
                </a:extLst>
              </p:cNvPr>
              <p:cNvSpPr txBox="1"/>
              <p:nvPr/>
            </p:nvSpPr>
            <p:spPr>
              <a:xfrm>
                <a:off x="8628268" y="2418099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13</a:t>
                </a:r>
                <a:endParaRPr lang="zh-CN" altLang="en-US" dirty="0"/>
              </a:p>
            </p:txBody>
          </p:sp>
          <p:sp>
            <p:nvSpPr>
              <p:cNvPr id="61" name="文本框 256">
                <a:extLst>
                  <a:ext uri="{FF2B5EF4-FFF2-40B4-BE49-F238E27FC236}">
                    <a16:creationId xmlns:a16="http://schemas.microsoft.com/office/drawing/2014/main" id="{6250CD9D-8644-5291-E6AF-EADF525B6886}"/>
                  </a:ext>
                </a:extLst>
              </p:cNvPr>
              <p:cNvSpPr txBox="1"/>
              <p:nvPr/>
            </p:nvSpPr>
            <p:spPr>
              <a:xfrm>
                <a:off x="10097923" y="2418099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15</a:t>
                </a:r>
                <a:endParaRPr lang="zh-CN" altLang="en-US" dirty="0"/>
              </a:p>
            </p:txBody>
          </p:sp>
          <p:sp>
            <p:nvSpPr>
              <p:cNvPr id="62" name="Oval 148">
                <a:extLst>
                  <a:ext uri="{FF2B5EF4-FFF2-40B4-BE49-F238E27FC236}">
                    <a16:creationId xmlns:a16="http://schemas.microsoft.com/office/drawing/2014/main" id="{13BF9F77-BC0B-9229-9519-244E95B18E1A}"/>
                  </a:ext>
                </a:extLst>
              </p:cNvPr>
              <p:cNvSpPr/>
              <p:nvPr/>
            </p:nvSpPr>
            <p:spPr>
              <a:xfrm rot="5400000">
                <a:off x="8166952" y="2818636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62D8A4D0-00E2-297A-6B1F-BA5BE756BC22}"/>
                  </a:ext>
                </a:extLst>
              </p:cNvPr>
              <p:cNvSpPr/>
              <p:nvPr/>
            </p:nvSpPr>
            <p:spPr>
              <a:xfrm rot="5400000">
                <a:off x="9099651" y="2816347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Oval 148">
                <a:extLst>
                  <a:ext uri="{FF2B5EF4-FFF2-40B4-BE49-F238E27FC236}">
                    <a16:creationId xmlns:a16="http://schemas.microsoft.com/office/drawing/2014/main" id="{53E9BB76-7202-B8B3-53A2-27BE87387923}"/>
                  </a:ext>
                </a:extLst>
              </p:cNvPr>
              <p:cNvSpPr/>
              <p:nvPr/>
            </p:nvSpPr>
            <p:spPr>
              <a:xfrm rot="5400000">
                <a:off x="8641979" y="281640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9" name="直接箭头连接符 260">
                <a:extLst>
                  <a:ext uri="{FF2B5EF4-FFF2-40B4-BE49-F238E27FC236}">
                    <a16:creationId xmlns:a16="http://schemas.microsoft.com/office/drawing/2014/main" id="{AC8387CD-5063-3873-5111-4089782CA14E}"/>
                  </a:ext>
                </a:extLst>
              </p:cNvPr>
              <p:cNvCxnSpPr>
                <a:stCxn id="62" idx="0"/>
                <a:endCxn id="128" idx="4"/>
              </p:cNvCxnSpPr>
              <p:nvPr/>
            </p:nvCxnSpPr>
            <p:spPr>
              <a:xfrm flipV="1">
                <a:off x="8441272" y="2953566"/>
                <a:ext cx="200707" cy="2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261">
                <a:extLst>
                  <a:ext uri="{FF2B5EF4-FFF2-40B4-BE49-F238E27FC236}">
                    <a16:creationId xmlns:a16="http://schemas.microsoft.com/office/drawing/2014/main" id="{E24D24B3-FDE7-14AF-6308-D5B1F64E4688}"/>
                  </a:ext>
                </a:extLst>
              </p:cNvPr>
              <p:cNvCxnSpPr>
                <a:stCxn id="128" idx="0"/>
                <a:endCxn id="63" idx="4"/>
              </p:cNvCxnSpPr>
              <p:nvPr/>
            </p:nvCxnSpPr>
            <p:spPr>
              <a:xfrm flipV="1">
                <a:off x="8916299" y="295350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48">
                <a:extLst>
                  <a:ext uri="{FF2B5EF4-FFF2-40B4-BE49-F238E27FC236}">
                    <a16:creationId xmlns:a16="http://schemas.microsoft.com/office/drawing/2014/main" id="{A7DD231D-E26E-AEFF-CCBC-4C13E7A5A46E}"/>
                  </a:ext>
                </a:extLst>
              </p:cNvPr>
              <p:cNvSpPr/>
              <p:nvPr/>
            </p:nvSpPr>
            <p:spPr>
              <a:xfrm rot="5400000">
                <a:off x="9644967" y="2819445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Oval 148">
                <a:extLst>
                  <a:ext uri="{FF2B5EF4-FFF2-40B4-BE49-F238E27FC236}">
                    <a16:creationId xmlns:a16="http://schemas.microsoft.com/office/drawing/2014/main" id="{9A6F4EC7-6F1B-48ED-B620-9E8714627502}"/>
                  </a:ext>
                </a:extLst>
              </p:cNvPr>
              <p:cNvSpPr/>
              <p:nvPr/>
            </p:nvSpPr>
            <p:spPr>
              <a:xfrm rot="5400000">
                <a:off x="10570548" y="2816406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Oval 148">
                <a:extLst>
                  <a:ext uri="{FF2B5EF4-FFF2-40B4-BE49-F238E27FC236}">
                    <a16:creationId xmlns:a16="http://schemas.microsoft.com/office/drawing/2014/main" id="{15FA9ABE-3581-8163-0EEB-774741E6D8FE}"/>
                  </a:ext>
                </a:extLst>
              </p:cNvPr>
              <p:cNvSpPr/>
              <p:nvPr/>
            </p:nvSpPr>
            <p:spPr>
              <a:xfrm rot="5400000">
                <a:off x="10112876" y="281646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4" name="直接箭头连接符 265">
                <a:extLst>
                  <a:ext uri="{FF2B5EF4-FFF2-40B4-BE49-F238E27FC236}">
                    <a16:creationId xmlns:a16="http://schemas.microsoft.com/office/drawing/2014/main" id="{E6223174-477C-02F6-8960-5B2274FCA70D}"/>
                  </a:ext>
                </a:extLst>
              </p:cNvPr>
              <p:cNvCxnSpPr>
                <a:stCxn id="131" idx="0"/>
                <a:endCxn id="133" idx="4"/>
              </p:cNvCxnSpPr>
              <p:nvPr/>
            </p:nvCxnSpPr>
            <p:spPr>
              <a:xfrm flipV="1">
                <a:off x="9919287" y="2953625"/>
                <a:ext cx="193589" cy="2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266">
                <a:extLst>
                  <a:ext uri="{FF2B5EF4-FFF2-40B4-BE49-F238E27FC236}">
                    <a16:creationId xmlns:a16="http://schemas.microsoft.com/office/drawing/2014/main" id="{8160C60B-4E16-7B9D-216F-5872DD419243}"/>
                  </a:ext>
                </a:extLst>
              </p:cNvPr>
              <p:cNvCxnSpPr>
                <a:stCxn id="133" idx="0"/>
                <a:endCxn id="132" idx="4"/>
              </p:cNvCxnSpPr>
              <p:nvPr/>
            </p:nvCxnSpPr>
            <p:spPr>
              <a:xfrm flipV="1">
                <a:off x="10387196" y="2953566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文本框 267">
                <a:extLst>
                  <a:ext uri="{FF2B5EF4-FFF2-40B4-BE49-F238E27FC236}">
                    <a16:creationId xmlns:a16="http://schemas.microsoft.com/office/drawing/2014/main" id="{14626B56-A659-944B-3EC4-3803139AA7A8}"/>
                  </a:ext>
                </a:extLst>
              </p:cNvPr>
              <p:cNvSpPr txBox="1"/>
              <p:nvPr/>
            </p:nvSpPr>
            <p:spPr>
              <a:xfrm>
                <a:off x="8644162" y="2813668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5</a:t>
                </a:r>
                <a:endParaRPr lang="zh-CN" altLang="en-US" dirty="0"/>
              </a:p>
            </p:txBody>
          </p:sp>
          <p:sp>
            <p:nvSpPr>
              <p:cNvPr id="137" name="文本框 268">
                <a:extLst>
                  <a:ext uri="{FF2B5EF4-FFF2-40B4-BE49-F238E27FC236}">
                    <a16:creationId xmlns:a16="http://schemas.microsoft.com/office/drawing/2014/main" id="{A5BCDE37-DD2A-3492-3016-3ECE7D82B8E0}"/>
                  </a:ext>
                </a:extLst>
              </p:cNvPr>
              <p:cNvSpPr txBox="1"/>
              <p:nvPr/>
            </p:nvSpPr>
            <p:spPr>
              <a:xfrm>
                <a:off x="10114249" y="2813667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8</a:t>
                </a:r>
                <a:endParaRPr lang="zh-CN" altLang="en-US" dirty="0"/>
              </a:p>
            </p:txBody>
          </p:sp>
          <p:sp>
            <p:nvSpPr>
              <p:cNvPr id="138" name="Oval 148">
                <a:extLst>
                  <a:ext uri="{FF2B5EF4-FFF2-40B4-BE49-F238E27FC236}">
                    <a16:creationId xmlns:a16="http://schemas.microsoft.com/office/drawing/2014/main" id="{8CE98BE2-5264-C46F-CF7B-B609FB1BB3A3}"/>
                  </a:ext>
                </a:extLst>
              </p:cNvPr>
              <p:cNvSpPr/>
              <p:nvPr/>
            </p:nvSpPr>
            <p:spPr>
              <a:xfrm rot="5400000">
                <a:off x="8169162" y="3199647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48">
                <a:extLst>
                  <a:ext uri="{FF2B5EF4-FFF2-40B4-BE49-F238E27FC236}">
                    <a16:creationId xmlns:a16="http://schemas.microsoft.com/office/drawing/2014/main" id="{AEA754EF-0CD7-9E84-3093-5C3B0332F5C1}"/>
                  </a:ext>
                </a:extLst>
              </p:cNvPr>
              <p:cNvSpPr/>
              <p:nvPr/>
            </p:nvSpPr>
            <p:spPr>
              <a:xfrm rot="5400000">
                <a:off x="9084779" y="3199648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Oval 148">
                <a:extLst>
                  <a:ext uri="{FF2B5EF4-FFF2-40B4-BE49-F238E27FC236}">
                    <a16:creationId xmlns:a16="http://schemas.microsoft.com/office/drawing/2014/main" id="{1007D705-63AA-6B35-7D36-79033A0F7F69}"/>
                  </a:ext>
                </a:extLst>
              </p:cNvPr>
              <p:cNvSpPr/>
              <p:nvPr/>
            </p:nvSpPr>
            <p:spPr>
              <a:xfrm rot="5400000">
                <a:off x="8627107" y="319970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1" name="直接箭头连接符 272">
                <a:extLst>
                  <a:ext uri="{FF2B5EF4-FFF2-40B4-BE49-F238E27FC236}">
                    <a16:creationId xmlns:a16="http://schemas.microsoft.com/office/drawing/2014/main" id="{D7361E5C-D451-EE6F-893C-D57CCA0A736A}"/>
                  </a:ext>
                </a:extLst>
              </p:cNvPr>
              <p:cNvCxnSpPr>
                <a:stCxn id="138" idx="0"/>
                <a:endCxn id="140" idx="4"/>
              </p:cNvCxnSpPr>
              <p:nvPr/>
            </p:nvCxnSpPr>
            <p:spPr>
              <a:xfrm>
                <a:off x="8443482" y="3336807"/>
                <a:ext cx="183625" cy="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273">
                <a:extLst>
                  <a:ext uri="{FF2B5EF4-FFF2-40B4-BE49-F238E27FC236}">
                    <a16:creationId xmlns:a16="http://schemas.microsoft.com/office/drawing/2014/main" id="{6CACAB76-6DA8-801B-A377-49E58A1AD1B6}"/>
                  </a:ext>
                </a:extLst>
              </p:cNvPr>
              <p:cNvCxnSpPr>
                <a:stCxn id="140" idx="0"/>
                <a:endCxn id="139" idx="4"/>
              </p:cNvCxnSpPr>
              <p:nvPr/>
            </p:nvCxnSpPr>
            <p:spPr>
              <a:xfrm flipV="1">
                <a:off x="8901427" y="3336808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8">
                <a:extLst>
                  <a:ext uri="{FF2B5EF4-FFF2-40B4-BE49-F238E27FC236}">
                    <a16:creationId xmlns:a16="http://schemas.microsoft.com/office/drawing/2014/main" id="{97E3199D-2464-8F0C-7711-A3921F809DBF}"/>
                  </a:ext>
                </a:extLst>
              </p:cNvPr>
              <p:cNvSpPr/>
              <p:nvPr/>
            </p:nvSpPr>
            <p:spPr>
              <a:xfrm rot="5400000">
                <a:off x="9637849" y="319970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Oval 148">
                <a:extLst>
                  <a:ext uri="{FF2B5EF4-FFF2-40B4-BE49-F238E27FC236}">
                    <a16:creationId xmlns:a16="http://schemas.microsoft.com/office/drawing/2014/main" id="{C501C27B-C61F-B80E-E34E-4E66AAD22EE7}"/>
                  </a:ext>
                </a:extLst>
              </p:cNvPr>
              <p:cNvSpPr/>
              <p:nvPr/>
            </p:nvSpPr>
            <p:spPr>
              <a:xfrm rot="5400000">
                <a:off x="10573697" y="319964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Oval 148">
                <a:extLst>
                  <a:ext uri="{FF2B5EF4-FFF2-40B4-BE49-F238E27FC236}">
                    <a16:creationId xmlns:a16="http://schemas.microsoft.com/office/drawing/2014/main" id="{1D44A42D-7A3E-5091-AE1D-C06CFFA6C592}"/>
                  </a:ext>
                </a:extLst>
              </p:cNvPr>
              <p:cNvSpPr/>
              <p:nvPr/>
            </p:nvSpPr>
            <p:spPr>
              <a:xfrm rot="5400000">
                <a:off x="10098004" y="319976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6" name="直接箭头连接符 277">
                <a:extLst>
                  <a:ext uri="{FF2B5EF4-FFF2-40B4-BE49-F238E27FC236}">
                    <a16:creationId xmlns:a16="http://schemas.microsoft.com/office/drawing/2014/main" id="{972E19EB-8178-D4EF-C292-4872718CB51B}"/>
                  </a:ext>
                </a:extLst>
              </p:cNvPr>
              <p:cNvCxnSpPr>
                <a:stCxn id="143" idx="0"/>
                <a:endCxn id="145" idx="4"/>
              </p:cNvCxnSpPr>
              <p:nvPr/>
            </p:nvCxnSpPr>
            <p:spPr>
              <a:xfrm>
                <a:off x="9912169" y="3336867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278">
                <a:extLst>
                  <a:ext uri="{FF2B5EF4-FFF2-40B4-BE49-F238E27FC236}">
                    <a16:creationId xmlns:a16="http://schemas.microsoft.com/office/drawing/2014/main" id="{25A8BAE5-619A-E74B-D54C-68D8CC418F6D}"/>
                  </a:ext>
                </a:extLst>
              </p:cNvPr>
              <p:cNvCxnSpPr>
                <a:stCxn id="145" idx="0"/>
                <a:endCxn id="144" idx="4"/>
              </p:cNvCxnSpPr>
              <p:nvPr/>
            </p:nvCxnSpPr>
            <p:spPr>
              <a:xfrm flipV="1">
                <a:off x="10372324" y="3336807"/>
                <a:ext cx="201373" cy="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279">
                <a:extLst>
                  <a:ext uri="{FF2B5EF4-FFF2-40B4-BE49-F238E27FC236}">
                    <a16:creationId xmlns:a16="http://schemas.microsoft.com/office/drawing/2014/main" id="{23961536-AFE5-983F-0CFD-29F25B5C6A2D}"/>
                  </a:ext>
                </a:extLst>
              </p:cNvPr>
              <p:cNvSpPr txBox="1"/>
              <p:nvPr/>
            </p:nvSpPr>
            <p:spPr>
              <a:xfrm>
                <a:off x="8590635" y="3210517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14</a:t>
                </a:r>
                <a:endParaRPr lang="zh-CN" altLang="en-US" dirty="0"/>
              </a:p>
            </p:txBody>
          </p:sp>
          <p:sp>
            <p:nvSpPr>
              <p:cNvPr id="149" name="文本框 280">
                <a:extLst>
                  <a:ext uri="{FF2B5EF4-FFF2-40B4-BE49-F238E27FC236}">
                    <a16:creationId xmlns:a16="http://schemas.microsoft.com/office/drawing/2014/main" id="{86FFCC8F-78D9-2C0E-BD5E-B5A330E568E4}"/>
                  </a:ext>
                </a:extLst>
              </p:cNvPr>
              <p:cNvSpPr txBox="1"/>
              <p:nvPr/>
            </p:nvSpPr>
            <p:spPr>
              <a:xfrm>
                <a:off x="10099377" y="3196968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8</a:t>
                </a:r>
                <a:endParaRPr lang="zh-CN" altLang="en-US" dirty="0"/>
              </a:p>
            </p:txBody>
          </p:sp>
          <p:sp>
            <p:nvSpPr>
              <p:cNvPr id="150" name="Oval 148">
                <a:extLst>
                  <a:ext uri="{FF2B5EF4-FFF2-40B4-BE49-F238E27FC236}">
                    <a16:creationId xmlns:a16="http://schemas.microsoft.com/office/drawing/2014/main" id="{0530A803-8FE8-1AEB-D811-7C63A7044D01}"/>
                  </a:ext>
                </a:extLst>
              </p:cNvPr>
              <p:cNvSpPr/>
              <p:nvPr/>
            </p:nvSpPr>
            <p:spPr>
              <a:xfrm rot="5400000">
                <a:off x="8165420" y="361897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Oval 148">
                <a:extLst>
                  <a:ext uri="{FF2B5EF4-FFF2-40B4-BE49-F238E27FC236}">
                    <a16:creationId xmlns:a16="http://schemas.microsoft.com/office/drawing/2014/main" id="{4FDC9CC7-FF77-CBA6-9F35-0A36F6A62585}"/>
                  </a:ext>
                </a:extLst>
              </p:cNvPr>
              <p:cNvSpPr/>
              <p:nvPr/>
            </p:nvSpPr>
            <p:spPr>
              <a:xfrm rot="5400000">
                <a:off x="9077343" y="361897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Oval 148">
                <a:extLst>
                  <a:ext uri="{FF2B5EF4-FFF2-40B4-BE49-F238E27FC236}">
                    <a16:creationId xmlns:a16="http://schemas.microsoft.com/office/drawing/2014/main" id="{9AA3EFDD-2B37-9BEB-C80B-CE4F9847F300}"/>
                  </a:ext>
                </a:extLst>
              </p:cNvPr>
              <p:cNvSpPr/>
              <p:nvPr/>
            </p:nvSpPr>
            <p:spPr>
              <a:xfrm rot="5400000">
                <a:off x="8619671" y="361903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3" name="直接箭头连接符 284">
                <a:extLst>
                  <a:ext uri="{FF2B5EF4-FFF2-40B4-BE49-F238E27FC236}">
                    <a16:creationId xmlns:a16="http://schemas.microsoft.com/office/drawing/2014/main" id="{EB5B63B1-82BF-CD54-1C94-F211FEF9D873}"/>
                  </a:ext>
                </a:extLst>
              </p:cNvPr>
              <p:cNvCxnSpPr>
                <a:stCxn id="150" idx="0"/>
                <a:endCxn id="152" idx="4"/>
              </p:cNvCxnSpPr>
              <p:nvPr/>
            </p:nvCxnSpPr>
            <p:spPr>
              <a:xfrm>
                <a:off x="8439740" y="3756137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285">
                <a:extLst>
                  <a:ext uri="{FF2B5EF4-FFF2-40B4-BE49-F238E27FC236}">
                    <a16:creationId xmlns:a16="http://schemas.microsoft.com/office/drawing/2014/main" id="{6C792BEA-3B66-4203-DE1F-4D280A2D7EA3}"/>
                  </a:ext>
                </a:extLst>
              </p:cNvPr>
              <p:cNvCxnSpPr>
                <a:stCxn id="152" idx="0"/>
                <a:endCxn id="151" idx="4"/>
              </p:cNvCxnSpPr>
              <p:nvPr/>
            </p:nvCxnSpPr>
            <p:spPr>
              <a:xfrm flipV="1">
                <a:off x="8893991" y="375613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48">
                <a:extLst>
                  <a:ext uri="{FF2B5EF4-FFF2-40B4-BE49-F238E27FC236}">
                    <a16:creationId xmlns:a16="http://schemas.microsoft.com/office/drawing/2014/main" id="{01A2380E-CA59-1FE4-BF6F-88C290549976}"/>
                  </a:ext>
                </a:extLst>
              </p:cNvPr>
              <p:cNvSpPr/>
              <p:nvPr/>
            </p:nvSpPr>
            <p:spPr>
              <a:xfrm rot="5400000">
                <a:off x="9630413" y="3619036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Oval 148">
                <a:extLst>
                  <a:ext uri="{FF2B5EF4-FFF2-40B4-BE49-F238E27FC236}">
                    <a16:creationId xmlns:a16="http://schemas.microsoft.com/office/drawing/2014/main" id="{85A6E761-7D53-80CA-FD8C-D470CD754268}"/>
                  </a:ext>
                </a:extLst>
              </p:cNvPr>
              <p:cNvSpPr/>
              <p:nvPr/>
            </p:nvSpPr>
            <p:spPr>
              <a:xfrm rot="5400000">
                <a:off x="10567337" y="3613716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Oval 148">
                <a:extLst>
                  <a:ext uri="{FF2B5EF4-FFF2-40B4-BE49-F238E27FC236}">
                    <a16:creationId xmlns:a16="http://schemas.microsoft.com/office/drawing/2014/main" id="{3334590E-B48D-3239-1F3B-64CB372AE747}"/>
                  </a:ext>
                </a:extLst>
              </p:cNvPr>
              <p:cNvSpPr/>
              <p:nvPr/>
            </p:nvSpPr>
            <p:spPr>
              <a:xfrm rot="5400000">
                <a:off x="10090568" y="361909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7" name="直接箭头连接符 289">
                <a:extLst>
                  <a:ext uri="{FF2B5EF4-FFF2-40B4-BE49-F238E27FC236}">
                    <a16:creationId xmlns:a16="http://schemas.microsoft.com/office/drawing/2014/main" id="{5D63B588-3140-ACB1-E3C8-59594B1B54F1}"/>
                  </a:ext>
                </a:extLst>
              </p:cNvPr>
              <p:cNvCxnSpPr>
                <a:stCxn id="155" idx="0"/>
                <a:endCxn id="176" idx="4"/>
              </p:cNvCxnSpPr>
              <p:nvPr/>
            </p:nvCxnSpPr>
            <p:spPr>
              <a:xfrm>
                <a:off x="9904733" y="375619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290">
                <a:extLst>
                  <a:ext uri="{FF2B5EF4-FFF2-40B4-BE49-F238E27FC236}">
                    <a16:creationId xmlns:a16="http://schemas.microsoft.com/office/drawing/2014/main" id="{10613D8E-DB06-451F-72B4-E93483C3FD07}"/>
                  </a:ext>
                </a:extLst>
              </p:cNvPr>
              <p:cNvCxnSpPr>
                <a:stCxn id="176" idx="0"/>
                <a:endCxn id="175" idx="4"/>
              </p:cNvCxnSpPr>
              <p:nvPr/>
            </p:nvCxnSpPr>
            <p:spPr>
              <a:xfrm flipV="1">
                <a:off x="10364888" y="3750876"/>
                <a:ext cx="202449" cy="5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文本框 291">
                <a:extLst>
                  <a:ext uri="{FF2B5EF4-FFF2-40B4-BE49-F238E27FC236}">
                    <a16:creationId xmlns:a16="http://schemas.microsoft.com/office/drawing/2014/main" id="{DB4CDB05-4F50-86D9-D579-CB8248FC780B}"/>
                  </a:ext>
                </a:extLst>
              </p:cNvPr>
              <p:cNvSpPr txBox="1"/>
              <p:nvPr/>
            </p:nvSpPr>
            <p:spPr>
              <a:xfrm>
                <a:off x="8587554" y="3616298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10</a:t>
                </a:r>
                <a:endParaRPr lang="zh-CN" altLang="en-US" dirty="0"/>
              </a:p>
            </p:txBody>
          </p:sp>
          <p:sp>
            <p:nvSpPr>
              <p:cNvPr id="180" name="文本框 292">
                <a:extLst>
                  <a:ext uri="{FF2B5EF4-FFF2-40B4-BE49-F238E27FC236}">
                    <a16:creationId xmlns:a16="http://schemas.microsoft.com/office/drawing/2014/main" id="{95A29E4F-DFE4-0FA9-A36F-47ADE5C299DA}"/>
                  </a:ext>
                </a:extLst>
              </p:cNvPr>
              <p:cNvSpPr txBox="1"/>
              <p:nvPr/>
            </p:nvSpPr>
            <p:spPr>
              <a:xfrm>
                <a:off x="10057209" y="3616298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12</a:t>
                </a:r>
                <a:endParaRPr lang="zh-CN" altLang="en-US" dirty="0"/>
              </a:p>
            </p:txBody>
          </p:sp>
          <p:sp>
            <p:nvSpPr>
              <p:cNvPr id="181" name="Oval 148">
                <a:extLst>
                  <a:ext uri="{FF2B5EF4-FFF2-40B4-BE49-F238E27FC236}">
                    <a16:creationId xmlns:a16="http://schemas.microsoft.com/office/drawing/2014/main" id="{ABE679FE-5FD9-B416-72B2-D53991DD19A3}"/>
                  </a:ext>
                </a:extLst>
              </p:cNvPr>
              <p:cNvSpPr/>
              <p:nvPr/>
            </p:nvSpPr>
            <p:spPr>
              <a:xfrm rot="5400000">
                <a:off x="8165420" y="4035509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Oval 148">
                <a:extLst>
                  <a:ext uri="{FF2B5EF4-FFF2-40B4-BE49-F238E27FC236}">
                    <a16:creationId xmlns:a16="http://schemas.microsoft.com/office/drawing/2014/main" id="{61D3ED68-4D16-0748-D519-C8A5ADA39CDF}"/>
                  </a:ext>
                </a:extLst>
              </p:cNvPr>
              <p:cNvSpPr/>
              <p:nvPr/>
            </p:nvSpPr>
            <p:spPr>
              <a:xfrm rot="5400000">
                <a:off x="9077343" y="4035509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Oval 148">
                <a:extLst>
                  <a:ext uri="{FF2B5EF4-FFF2-40B4-BE49-F238E27FC236}">
                    <a16:creationId xmlns:a16="http://schemas.microsoft.com/office/drawing/2014/main" id="{CFA1F65C-2BDA-2C6D-C31A-543924BCCD28}"/>
                  </a:ext>
                </a:extLst>
              </p:cNvPr>
              <p:cNvSpPr/>
              <p:nvPr/>
            </p:nvSpPr>
            <p:spPr>
              <a:xfrm rot="5400000">
                <a:off x="8619671" y="403556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4" name="直接箭头连接符 296">
                <a:extLst>
                  <a:ext uri="{FF2B5EF4-FFF2-40B4-BE49-F238E27FC236}">
                    <a16:creationId xmlns:a16="http://schemas.microsoft.com/office/drawing/2014/main" id="{C65CB30B-F5CE-803B-63D5-CD5384810CD6}"/>
                  </a:ext>
                </a:extLst>
              </p:cNvPr>
              <p:cNvCxnSpPr>
                <a:stCxn id="181" idx="0"/>
                <a:endCxn id="183" idx="4"/>
              </p:cNvCxnSpPr>
              <p:nvPr/>
            </p:nvCxnSpPr>
            <p:spPr>
              <a:xfrm>
                <a:off x="8439740" y="4172669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297">
                <a:extLst>
                  <a:ext uri="{FF2B5EF4-FFF2-40B4-BE49-F238E27FC236}">
                    <a16:creationId xmlns:a16="http://schemas.microsoft.com/office/drawing/2014/main" id="{16A85918-67D1-22CA-DB8D-E71A8576285F}"/>
                  </a:ext>
                </a:extLst>
              </p:cNvPr>
              <p:cNvCxnSpPr>
                <a:stCxn id="183" idx="0"/>
                <a:endCxn id="182" idx="4"/>
              </p:cNvCxnSpPr>
              <p:nvPr/>
            </p:nvCxnSpPr>
            <p:spPr>
              <a:xfrm flipV="1">
                <a:off x="8893991" y="4172669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48">
                <a:extLst>
                  <a:ext uri="{FF2B5EF4-FFF2-40B4-BE49-F238E27FC236}">
                    <a16:creationId xmlns:a16="http://schemas.microsoft.com/office/drawing/2014/main" id="{47BF3783-B829-A96A-3A3C-523DEF461BBB}"/>
                  </a:ext>
                </a:extLst>
              </p:cNvPr>
              <p:cNvSpPr/>
              <p:nvPr/>
            </p:nvSpPr>
            <p:spPr>
              <a:xfrm rot="5400000">
                <a:off x="9630413" y="4035568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Oval 148">
                <a:extLst>
                  <a:ext uri="{FF2B5EF4-FFF2-40B4-BE49-F238E27FC236}">
                    <a16:creationId xmlns:a16="http://schemas.microsoft.com/office/drawing/2014/main" id="{C027FAAD-16EB-F9BC-F3A1-91BF80FFCF9A}"/>
                  </a:ext>
                </a:extLst>
              </p:cNvPr>
              <p:cNvSpPr/>
              <p:nvPr/>
            </p:nvSpPr>
            <p:spPr>
              <a:xfrm rot="5400000">
                <a:off x="10563436" y="4035509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Oval 148">
                <a:extLst>
                  <a:ext uri="{FF2B5EF4-FFF2-40B4-BE49-F238E27FC236}">
                    <a16:creationId xmlns:a16="http://schemas.microsoft.com/office/drawing/2014/main" id="{56B3CAA5-83DF-0776-6601-2257BF09D6AE}"/>
                  </a:ext>
                </a:extLst>
              </p:cNvPr>
              <p:cNvSpPr/>
              <p:nvPr/>
            </p:nvSpPr>
            <p:spPr>
              <a:xfrm rot="5400000">
                <a:off x="10090568" y="403562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9" name="直接箭头连接符 301">
                <a:extLst>
                  <a:ext uri="{FF2B5EF4-FFF2-40B4-BE49-F238E27FC236}">
                    <a16:creationId xmlns:a16="http://schemas.microsoft.com/office/drawing/2014/main" id="{B2131632-7F1E-6AFA-31C6-FC8D6A8121D1}"/>
                  </a:ext>
                </a:extLst>
              </p:cNvPr>
              <p:cNvCxnSpPr>
                <a:stCxn id="186" idx="0"/>
                <a:endCxn id="188" idx="4"/>
              </p:cNvCxnSpPr>
              <p:nvPr/>
            </p:nvCxnSpPr>
            <p:spPr>
              <a:xfrm>
                <a:off x="9904733" y="4172728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302">
                <a:extLst>
                  <a:ext uri="{FF2B5EF4-FFF2-40B4-BE49-F238E27FC236}">
                    <a16:creationId xmlns:a16="http://schemas.microsoft.com/office/drawing/2014/main" id="{DDE421B7-746B-3CEF-64F1-C5BCA85E6F4D}"/>
                  </a:ext>
                </a:extLst>
              </p:cNvPr>
              <p:cNvCxnSpPr>
                <a:stCxn id="188" idx="0"/>
                <a:endCxn id="187" idx="4"/>
              </p:cNvCxnSpPr>
              <p:nvPr/>
            </p:nvCxnSpPr>
            <p:spPr>
              <a:xfrm flipV="1">
                <a:off x="10364888" y="4172669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文本框 303">
                <a:extLst>
                  <a:ext uri="{FF2B5EF4-FFF2-40B4-BE49-F238E27FC236}">
                    <a16:creationId xmlns:a16="http://schemas.microsoft.com/office/drawing/2014/main" id="{788F3A90-C8A9-93CF-59EF-DEF6D42E74E3}"/>
                  </a:ext>
                </a:extLst>
              </p:cNvPr>
              <p:cNvSpPr txBox="1"/>
              <p:nvPr/>
            </p:nvSpPr>
            <p:spPr>
              <a:xfrm>
                <a:off x="8629898" y="4032830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4</a:t>
                </a:r>
                <a:endParaRPr lang="zh-CN" altLang="en-US" dirty="0"/>
              </a:p>
            </p:txBody>
          </p:sp>
          <p:sp>
            <p:nvSpPr>
              <p:cNvPr id="192" name="文本框 304">
                <a:extLst>
                  <a:ext uri="{FF2B5EF4-FFF2-40B4-BE49-F238E27FC236}">
                    <a16:creationId xmlns:a16="http://schemas.microsoft.com/office/drawing/2014/main" id="{3BFDFF3C-F502-2090-06DA-061303F18434}"/>
                  </a:ext>
                </a:extLst>
              </p:cNvPr>
              <p:cNvSpPr txBox="1"/>
              <p:nvPr/>
            </p:nvSpPr>
            <p:spPr>
              <a:xfrm>
                <a:off x="10057209" y="4032830"/>
                <a:ext cx="332848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11</a:t>
                </a:r>
                <a:endParaRPr lang="zh-CN" altLang="en-US" dirty="0"/>
              </a:p>
            </p:txBody>
          </p:sp>
          <p:sp>
            <p:nvSpPr>
              <p:cNvPr id="193" name="Oval 148">
                <a:extLst>
                  <a:ext uri="{FF2B5EF4-FFF2-40B4-BE49-F238E27FC236}">
                    <a16:creationId xmlns:a16="http://schemas.microsoft.com/office/drawing/2014/main" id="{A47812DB-DE11-4929-7370-90759555A229}"/>
                  </a:ext>
                </a:extLst>
              </p:cNvPr>
              <p:cNvSpPr/>
              <p:nvPr/>
            </p:nvSpPr>
            <p:spPr>
              <a:xfrm rot="5400000">
                <a:off x="8159516" y="4435290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Oval 148">
                <a:extLst>
                  <a:ext uri="{FF2B5EF4-FFF2-40B4-BE49-F238E27FC236}">
                    <a16:creationId xmlns:a16="http://schemas.microsoft.com/office/drawing/2014/main" id="{B590420A-0644-3090-A8E7-E28A5A61EAB8}"/>
                  </a:ext>
                </a:extLst>
              </p:cNvPr>
              <p:cNvSpPr/>
              <p:nvPr/>
            </p:nvSpPr>
            <p:spPr>
              <a:xfrm rot="5400000">
                <a:off x="9077343" y="4435290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val 148">
                <a:extLst>
                  <a:ext uri="{FF2B5EF4-FFF2-40B4-BE49-F238E27FC236}">
                    <a16:creationId xmlns:a16="http://schemas.microsoft.com/office/drawing/2014/main" id="{2DB3F6D0-BABE-0837-85CB-12730A9A2DAD}"/>
                  </a:ext>
                </a:extLst>
              </p:cNvPr>
              <p:cNvSpPr/>
              <p:nvPr/>
            </p:nvSpPr>
            <p:spPr>
              <a:xfrm rot="5400000">
                <a:off x="8619671" y="4435349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直接箭头连接符 308">
                <a:extLst>
                  <a:ext uri="{FF2B5EF4-FFF2-40B4-BE49-F238E27FC236}">
                    <a16:creationId xmlns:a16="http://schemas.microsoft.com/office/drawing/2014/main" id="{6DB0255E-E66A-447D-8FA6-1DABDA016CE3}"/>
                  </a:ext>
                </a:extLst>
              </p:cNvPr>
              <p:cNvCxnSpPr>
                <a:stCxn id="193" idx="0"/>
                <a:endCxn id="195" idx="4"/>
              </p:cNvCxnSpPr>
              <p:nvPr/>
            </p:nvCxnSpPr>
            <p:spPr>
              <a:xfrm>
                <a:off x="8433836" y="4572450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309">
                <a:extLst>
                  <a:ext uri="{FF2B5EF4-FFF2-40B4-BE49-F238E27FC236}">
                    <a16:creationId xmlns:a16="http://schemas.microsoft.com/office/drawing/2014/main" id="{65F090DF-05C2-5397-1DE0-AD3B2AE87D9A}"/>
                  </a:ext>
                </a:extLst>
              </p:cNvPr>
              <p:cNvCxnSpPr>
                <a:stCxn id="195" idx="0"/>
                <a:endCxn id="194" idx="4"/>
              </p:cNvCxnSpPr>
              <p:nvPr/>
            </p:nvCxnSpPr>
            <p:spPr>
              <a:xfrm flipV="1">
                <a:off x="8893991" y="4572450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148">
                <a:extLst>
                  <a:ext uri="{FF2B5EF4-FFF2-40B4-BE49-F238E27FC236}">
                    <a16:creationId xmlns:a16="http://schemas.microsoft.com/office/drawing/2014/main" id="{36C96866-4056-397A-8359-305A413572E2}"/>
                  </a:ext>
                </a:extLst>
              </p:cNvPr>
              <p:cNvSpPr/>
              <p:nvPr/>
            </p:nvSpPr>
            <p:spPr>
              <a:xfrm rot="5400000">
                <a:off x="9630413" y="4435349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Oval 148">
                <a:extLst>
                  <a:ext uri="{FF2B5EF4-FFF2-40B4-BE49-F238E27FC236}">
                    <a16:creationId xmlns:a16="http://schemas.microsoft.com/office/drawing/2014/main" id="{96E4DFC3-6054-AD55-2384-4D9CCEB32BF6}"/>
                  </a:ext>
                </a:extLst>
              </p:cNvPr>
              <p:cNvSpPr/>
              <p:nvPr/>
            </p:nvSpPr>
            <p:spPr>
              <a:xfrm rot="5400000">
                <a:off x="10563436" y="4435290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Oval 148">
                <a:extLst>
                  <a:ext uri="{FF2B5EF4-FFF2-40B4-BE49-F238E27FC236}">
                    <a16:creationId xmlns:a16="http://schemas.microsoft.com/office/drawing/2014/main" id="{DA00358C-76BF-A487-684A-FE8394716582}"/>
                  </a:ext>
                </a:extLst>
              </p:cNvPr>
              <p:cNvSpPr/>
              <p:nvPr/>
            </p:nvSpPr>
            <p:spPr>
              <a:xfrm rot="5400000">
                <a:off x="10090568" y="443540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直接箭头连接符 313">
                <a:extLst>
                  <a:ext uri="{FF2B5EF4-FFF2-40B4-BE49-F238E27FC236}">
                    <a16:creationId xmlns:a16="http://schemas.microsoft.com/office/drawing/2014/main" id="{C98F6684-FF23-6D12-9D99-592A1DC9C977}"/>
                  </a:ext>
                </a:extLst>
              </p:cNvPr>
              <p:cNvCxnSpPr>
                <a:stCxn id="198" idx="0"/>
                <a:endCxn id="200" idx="4"/>
              </p:cNvCxnSpPr>
              <p:nvPr/>
            </p:nvCxnSpPr>
            <p:spPr>
              <a:xfrm>
                <a:off x="9904733" y="4572509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箭头连接符 314">
                <a:extLst>
                  <a:ext uri="{FF2B5EF4-FFF2-40B4-BE49-F238E27FC236}">
                    <a16:creationId xmlns:a16="http://schemas.microsoft.com/office/drawing/2014/main" id="{F82CDD41-BB42-1E25-5B05-E7653F6426D3}"/>
                  </a:ext>
                </a:extLst>
              </p:cNvPr>
              <p:cNvCxnSpPr>
                <a:stCxn id="200" idx="0"/>
                <a:endCxn id="199" idx="4"/>
              </p:cNvCxnSpPr>
              <p:nvPr/>
            </p:nvCxnSpPr>
            <p:spPr>
              <a:xfrm flipV="1">
                <a:off x="10364888" y="4572450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文本框 315">
                <a:extLst>
                  <a:ext uri="{FF2B5EF4-FFF2-40B4-BE49-F238E27FC236}">
                    <a16:creationId xmlns:a16="http://schemas.microsoft.com/office/drawing/2014/main" id="{3F5A5165-912C-A705-5BEC-E9B99A429D89}"/>
                  </a:ext>
                </a:extLst>
              </p:cNvPr>
              <p:cNvSpPr txBox="1"/>
              <p:nvPr/>
            </p:nvSpPr>
            <p:spPr>
              <a:xfrm>
                <a:off x="8587554" y="4432611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10</a:t>
                </a:r>
                <a:endParaRPr lang="zh-CN" altLang="en-US" dirty="0"/>
              </a:p>
            </p:txBody>
          </p:sp>
          <p:sp>
            <p:nvSpPr>
              <p:cNvPr id="204" name="文本框 316">
                <a:extLst>
                  <a:ext uri="{FF2B5EF4-FFF2-40B4-BE49-F238E27FC236}">
                    <a16:creationId xmlns:a16="http://schemas.microsoft.com/office/drawing/2014/main" id="{157DD1A7-94C9-A3B6-343D-79BC05A87F17}"/>
                  </a:ext>
                </a:extLst>
              </p:cNvPr>
              <p:cNvSpPr txBox="1"/>
              <p:nvPr/>
            </p:nvSpPr>
            <p:spPr>
              <a:xfrm>
                <a:off x="10057209" y="4432611"/>
                <a:ext cx="332848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11</a:t>
                </a:r>
                <a:endParaRPr lang="zh-CN" altLang="en-US" dirty="0"/>
              </a:p>
            </p:txBody>
          </p:sp>
          <p:sp>
            <p:nvSpPr>
              <p:cNvPr id="205" name="Oval 148">
                <a:extLst>
                  <a:ext uri="{FF2B5EF4-FFF2-40B4-BE49-F238E27FC236}">
                    <a16:creationId xmlns:a16="http://schemas.microsoft.com/office/drawing/2014/main" id="{AF65BB40-6AC0-6BE9-DB2B-C36872517940}"/>
                  </a:ext>
                </a:extLst>
              </p:cNvPr>
              <p:cNvSpPr/>
              <p:nvPr/>
            </p:nvSpPr>
            <p:spPr>
              <a:xfrm rot="5400000">
                <a:off x="8159516" y="4802047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Oval 148">
                <a:extLst>
                  <a:ext uri="{FF2B5EF4-FFF2-40B4-BE49-F238E27FC236}">
                    <a16:creationId xmlns:a16="http://schemas.microsoft.com/office/drawing/2014/main" id="{807508E4-33BE-4DC4-845A-CCE23F9F69ED}"/>
                  </a:ext>
                </a:extLst>
              </p:cNvPr>
              <p:cNvSpPr/>
              <p:nvPr/>
            </p:nvSpPr>
            <p:spPr>
              <a:xfrm rot="5400000">
                <a:off x="9077343" y="4802047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148">
                <a:extLst>
                  <a:ext uri="{FF2B5EF4-FFF2-40B4-BE49-F238E27FC236}">
                    <a16:creationId xmlns:a16="http://schemas.microsoft.com/office/drawing/2014/main" id="{4314FF27-168F-B117-E668-51A086C7E6D2}"/>
                  </a:ext>
                </a:extLst>
              </p:cNvPr>
              <p:cNvSpPr/>
              <p:nvPr/>
            </p:nvSpPr>
            <p:spPr>
              <a:xfrm rot="5400000">
                <a:off x="8619671" y="480210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8" name="直接箭头连接符 320">
                <a:extLst>
                  <a:ext uri="{FF2B5EF4-FFF2-40B4-BE49-F238E27FC236}">
                    <a16:creationId xmlns:a16="http://schemas.microsoft.com/office/drawing/2014/main" id="{AD464FF9-9C39-1A13-1876-935A4F997381}"/>
                  </a:ext>
                </a:extLst>
              </p:cNvPr>
              <p:cNvCxnSpPr>
                <a:stCxn id="205" idx="0"/>
                <a:endCxn id="207" idx="4"/>
              </p:cNvCxnSpPr>
              <p:nvPr/>
            </p:nvCxnSpPr>
            <p:spPr>
              <a:xfrm>
                <a:off x="8433836" y="4939207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箭头连接符 321">
                <a:extLst>
                  <a:ext uri="{FF2B5EF4-FFF2-40B4-BE49-F238E27FC236}">
                    <a16:creationId xmlns:a16="http://schemas.microsoft.com/office/drawing/2014/main" id="{6D9FD469-2215-A317-E086-A9BD23371D06}"/>
                  </a:ext>
                </a:extLst>
              </p:cNvPr>
              <p:cNvCxnSpPr>
                <a:stCxn id="207" idx="0"/>
                <a:endCxn id="206" idx="4"/>
              </p:cNvCxnSpPr>
              <p:nvPr/>
            </p:nvCxnSpPr>
            <p:spPr>
              <a:xfrm flipV="1">
                <a:off x="8893991" y="493920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148">
                <a:extLst>
                  <a:ext uri="{FF2B5EF4-FFF2-40B4-BE49-F238E27FC236}">
                    <a16:creationId xmlns:a16="http://schemas.microsoft.com/office/drawing/2014/main" id="{A3F3595F-112E-2A22-EE38-914A1FAE5020}"/>
                  </a:ext>
                </a:extLst>
              </p:cNvPr>
              <p:cNvSpPr/>
              <p:nvPr/>
            </p:nvSpPr>
            <p:spPr>
              <a:xfrm rot="5400000">
                <a:off x="9630413" y="4802106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Oval 148">
                <a:extLst>
                  <a:ext uri="{FF2B5EF4-FFF2-40B4-BE49-F238E27FC236}">
                    <a16:creationId xmlns:a16="http://schemas.microsoft.com/office/drawing/2014/main" id="{FFF87F20-CBF8-CE00-C0C2-160C351BE5D5}"/>
                  </a:ext>
                </a:extLst>
              </p:cNvPr>
              <p:cNvSpPr/>
              <p:nvPr/>
            </p:nvSpPr>
            <p:spPr>
              <a:xfrm rot="5400000">
                <a:off x="10559900" y="479768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Oval 148">
                <a:extLst>
                  <a:ext uri="{FF2B5EF4-FFF2-40B4-BE49-F238E27FC236}">
                    <a16:creationId xmlns:a16="http://schemas.microsoft.com/office/drawing/2014/main" id="{5C50171B-3552-DDA0-1341-3F8B99A6AAE3}"/>
                  </a:ext>
                </a:extLst>
              </p:cNvPr>
              <p:cNvSpPr/>
              <p:nvPr/>
            </p:nvSpPr>
            <p:spPr>
              <a:xfrm rot="5400000">
                <a:off x="10090568" y="480216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3" name="直接箭头连接符 325">
                <a:extLst>
                  <a:ext uri="{FF2B5EF4-FFF2-40B4-BE49-F238E27FC236}">
                    <a16:creationId xmlns:a16="http://schemas.microsoft.com/office/drawing/2014/main" id="{ABDDE546-E2CC-B9E6-AE33-DD42D6C7860D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>
                <a:off x="9904733" y="493926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箭头连接符 326">
                <a:extLst>
                  <a:ext uri="{FF2B5EF4-FFF2-40B4-BE49-F238E27FC236}">
                    <a16:creationId xmlns:a16="http://schemas.microsoft.com/office/drawing/2014/main" id="{2A0B0C42-2019-17DF-8062-36F8C2A0B796}"/>
                  </a:ext>
                </a:extLst>
              </p:cNvPr>
              <p:cNvCxnSpPr>
                <a:stCxn id="212" idx="0"/>
                <a:endCxn id="211" idx="4"/>
              </p:cNvCxnSpPr>
              <p:nvPr/>
            </p:nvCxnSpPr>
            <p:spPr>
              <a:xfrm flipV="1">
                <a:off x="10364888" y="4934842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文本框 327">
                <a:extLst>
                  <a:ext uri="{FF2B5EF4-FFF2-40B4-BE49-F238E27FC236}">
                    <a16:creationId xmlns:a16="http://schemas.microsoft.com/office/drawing/2014/main" id="{EDE6152D-99DC-285F-AE13-57B12F930E1E}"/>
                  </a:ext>
                </a:extLst>
              </p:cNvPr>
              <p:cNvSpPr txBox="1"/>
              <p:nvPr/>
            </p:nvSpPr>
            <p:spPr>
              <a:xfrm>
                <a:off x="8615702" y="4799367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</a:t>
                </a:r>
                <a:endParaRPr lang="zh-CN" altLang="en-US" dirty="0"/>
              </a:p>
            </p:txBody>
          </p:sp>
          <p:sp>
            <p:nvSpPr>
              <p:cNvPr id="216" name="文本框 328">
                <a:extLst>
                  <a:ext uri="{FF2B5EF4-FFF2-40B4-BE49-F238E27FC236}">
                    <a16:creationId xmlns:a16="http://schemas.microsoft.com/office/drawing/2014/main" id="{30412D36-CE9C-9068-3321-CCD53E08B1B0}"/>
                  </a:ext>
                </a:extLst>
              </p:cNvPr>
              <p:cNvSpPr txBox="1"/>
              <p:nvPr/>
            </p:nvSpPr>
            <p:spPr>
              <a:xfrm>
                <a:off x="10099377" y="4798113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4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329">
                    <a:extLst>
                      <a:ext uri="{FF2B5EF4-FFF2-40B4-BE49-F238E27FC236}">
                        <a16:creationId xmlns:a16="http://schemas.microsoft.com/office/drawing/2014/main" id="{1F80277E-972A-4943-D4FB-9D3E5FD2E3EA}"/>
                      </a:ext>
                    </a:extLst>
                  </p:cNvPr>
                  <p:cNvSpPr txBox="1"/>
                  <p:nvPr/>
                </p:nvSpPr>
                <p:spPr>
                  <a:xfrm>
                    <a:off x="9648910" y="1205023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7" name="文本框 329">
                    <a:extLst>
                      <a:ext uri="{FF2B5EF4-FFF2-40B4-BE49-F238E27FC236}">
                        <a16:creationId xmlns:a16="http://schemas.microsoft.com/office/drawing/2014/main" id="{1F80277E-972A-4943-D4FB-9D3E5FD2E3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8910" y="1205023"/>
                    <a:ext cx="344325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330">
                    <a:extLst>
                      <a:ext uri="{FF2B5EF4-FFF2-40B4-BE49-F238E27FC236}">
                        <a16:creationId xmlns:a16="http://schemas.microsoft.com/office/drawing/2014/main" id="{CA4AB714-C5CE-DCEE-02AC-35E80D89215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7477" y="1195719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8" name="文本框 330">
                    <a:extLst>
                      <a:ext uri="{FF2B5EF4-FFF2-40B4-BE49-F238E27FC236}">
                        <a16:creationId xmlns:a16="http://schemas.microsoft.com/office/drawing/2014/main" id="{CA4AB714-C5CE-DCEE-02AC-35E80D8921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67477" y="1195719"/>
                    <a:ext cx="347083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文本框 331">
                    <a:extLst>
                      <a:ext uri="{FF2B5EF4-FFF2-40B4-BE49-F238E27FC236}">
                        <a16:creationId xmlns:a16="http://schemas.microsoft.com/office/drawing/2014/main" id="{4D4B9A4F-9F57-709A-4A33-A3156C56881F}"/>
                      </a:ext>
                    </a:extLst>
                  </p:cNvPr>
                  <p:cNvSpPr txBox="1"/>
                  <p:nvPr/>
                </p:nvSpPr>
                <p:spPr>
                  <a:xfrm>
                    <a:off x="9092900" y="1204928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9" name="文本框 331">
                    <a:extLst>
                      <a:ext uri="{FF2B5EF4-FFF2-40B4-BE49-F238E27FC236}">
                        <a16:creationId xmlns:a16="http://schemas.microsoft.com/office/drawing/2014/main" id="{4D4B9A4F-9F57-709A-4A33-A3156C5688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2900" y="1204928"/>
                    <a:ext cx="347083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文本框 332">
                    <a:extLst>
                      <a:ext uri="{FF2B5EF4-FFF2-40B4-BE49-F238E27FC236}">
                        <a16:creationId xmlns:a16="http://schemas.microsoft.com/office/drawing/2014/main" id="{5278A347-657E-4053-00CA-6D681060ED44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063" y="1662745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0" name="文本框 332">
                    <a:extLst>
                      <a:ext uri="{FF2B5EF4-FFF2-40B4-BE49-F238E27FC236}">
                        <a16:creationId xmlns:a16="http://schemas.microsoft.com/office/drawing/2014/main" id="{5278A347-657E-4053-00CA-6D681060ED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063" y="1662745"/>
                    <a:ext cx="344325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文本框 333">
                    <a:extLst>
                      <a:ext uri="{FF2B5EF4-FFF2-40B4-BE49-F238E27FC236}">
                        <a16:creationId xmlns:a16="http://schemas.microsoft.com/office/drawing/2014/main" id="{1F413B0B-285D-1F02-7E29-605267917CAB}"/>
                      </a:ext>
                    </a:extLst>
                  </p:cNvPr>
                  <p:cNvSpPr txBox="1"/>
                  <p:nvPr/>
                </p:nvSpPr>
                <p:spPr>
                  <a:xfrm>
                    <a:off x="9077268" y="1671333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1" name="文本框 333">
                    <a:extLst>
                      <a:ext uri="{FF2B5EF4-FFF2-40B4-BE49-F238E27FC236}">
                        <a16:creationId xmlns:a16="http://schemas.microsoft.com/office/drawing/2014/main" id="{1F413B0B-285D-1F02-7E29-605267917C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7268" y="1671333"/>
                    <a:ext cx="347083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文本框 334">
                    <a:extLst>
                      <a:ext uri="{FF2B5EF4-FFF2-40B4-BE49-F238E27FC236}">
                        <a16:creationId xmlns:a16="http://schemas.microsoft.com/office/drawing/2014/main" id="{B598BCC7-1F4A-225F-C9A1-55DA7DCF2D3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829" y="1668202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" name="文本框 334">
                    <a:extLst>
                      <a:ext uri="{FF2B5EF4-FFF2-40B4-BE49-F238E27FC236}">
                        <a16:creationId xmlns:a16="http://schemas.microsoft.com/office/drawing/2014/main" id="{B598BCC7-1F4A-225F-C9A1-55DA7DCF2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0829" y="1668202"/>
                    <a:ext cx="347082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335">
                    <a:extLst>
                      <a:ext uri="{FF2B5EF4-FFF2-40B4-BE49-F238E27FC236}">
                        <a16:creationId xmlns:a16="http://schemas.microsoft.com/office/drawing/2014/main" id="{52440CD6-F1FE-82CB-8116-001E3DC5F8EE}"/>
                      </a:ext>
                    </a:extLst>
                  </p:cNvPr>
                  <p:cNvSpPr txBox="1"/>
                  <p:nvPr/>
                </p:nvSpPr>
                <p:spPr>
                  <a:xfrm>
                    <a:off x="9635516" y="1665624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3" name="文本框 335">
                    <a:extLst>
                      <a:ext uri="{FF2B5EF4-FFF2-40B4-BE49-F238E27FC236}">
                        <a16:creationId xmlns:a16="http://schemas.microsoft.com/office/drawing/2014/main" id="{52440CD6-F1FE-82CB-8116-001E3DC5F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516" y="1665624"/>
                    <a:ext cx="347082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344">
                    <a:extLst>
                      <a:ext uri="{FF2B5EF4-FFF2-40B4-BE49-F238E27FC236}">
                        <a16:creationId xmlns:a16="http://schemas.microsoft.com/office/drawing/2014/main" id="{F7D8DCC9-F540-B3AB-D4BB-3491CD9225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67157" y="2031358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4" name="文本框 344">
                    <a:extLst>
                      <a:ext uri="{FF2B5EF4-FFF2-40B4-BE49-F238E27FC236}">
                        <a16:creationId xmlns:a16="http://schemas.microsoft.com/office/drawing/2014/main" id="{F7D8DCC9-F540-B3AB-D4BB-3491CD9225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7157" y="2031358"/>
                    <a:ext cx="344325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文本框 345">
                    <a:extLst>
                      <a:ext uri="{FF2B5EF4-FFF2-40B4-BE49-F238E27FC236}">
                        <a16:creationId xmlns:a16="http://schemas.microsoft.com/office/drawing/2014/main" id="{4CA6B928-83E9-F77D-73D0-9AD23BE61884}"/>
                      </a:ext>
                    </a:extLst>
                  </p:cNvPr>
                  <p:cNvSpPr txBox="1"/>
                  <p:nvPr/>
                </p:nvSpPr>
                <p:spPr>
                  <a:xfrm>
                    <a:off x="9079513" y="2036272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5" name="文本框 345">
                    <a:extLst>
                      <a:ext uri="{FF2B5EF4-FFF2-40B4-BE49-F238E27FC236}">
                        <a16:creationId xmlns:a16="http://schemas.microsoft.com/office/drawing/2014/main" id="{4CA6B928-83E9-F77D-73D0-9AD23BE618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9513" y="2036272"/>
                    <a:ext cx="347083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文本框 346">
                    <a:extLst>
                      <a:ext uri="{FF2B5EF4-FFF2-40B4-BE49-F238E27FC236}">
                        <a16:creationId xmlns:a16="http://schemas.microsoft.com/office/drawing/2014/main" id="{2C168FC3-8148-08D3-7FCB-1B2E9654304C}"/>
                      </a:ext>
                    </a:extLst>
                  </p:cNvPr>
                  <p:cNvSpPr txBox="1"/>
                  <p:nvPr/>
                </p:nvSpPr>
                <p:spPr>
                  <a:xfrm>
                    <a:off x="9638134" y="204451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6" name="文本框 346">
                    <a:extLst>
                      <a:ext uri="{FF2B5EF4-FFF2-40B4-BE49-F238E27FC236}">
                        <a16:creationId xmlns:a16="http://schemas.microsoft.com/office/drawing/2014/main" id="{2C168FC3-8148-08D3-7FCB-1B2E965430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134" y="2044513"/>
                    <a:ext cx="347082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文本框 347">
                    <a:extLst>
                      <a:ext uri="{FF2B5EF4-FFF2-40B4-BE49-F238E27FC236}">
                        <a16:creationId xmlns:a16="http://schemas.microsoft.com/office/drawing/2014/main" id="{486E0C49-9005-5B25-C9A1-08BE30C49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4691" y="2048825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文本框 347">
                    <a:extLst>
                      <a:ext uri="{FF2B5EF4-FFF2-40B4-BE49-F238E27FC236}">
                        <a16:creationId xmlns:a16="http://schemas.microsoft.com/office/drawing/2014/main" id="{486E0C49-9005-5B25-C9A1-08BE30C49C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4691" y="2048825"/>
                    <a:ext cx="347082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文本框 348">
                    <a:extLst>
                      <a:ext uri="{FF2B5EF4-FFF2-40B4-BE49-F238E27FC236}">
                        <a16:creationId xmlns:a16="http://schemas.microsoft.com/office/drawing/2014/main" id="{DB2B3C9C-6F07-F966-EC39-796229F5E20B}"/>
                      </a:ext>
                    </a:extLst>
                  </p:cNvPr>
                  <p:cNvSpPr txBox="1"/>
                  <p:nvPr/>
                </p:nvSpPr>
                <p:spPr>
                  <a:xfrm>
                    <a:off x="9632167" y="2432546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文本框 348">
                    <a:extLst>
                      <a:ext uri="{FF2B5EF4-FFF2-40B4-BE49-F238E27FC236}">
                        <a16:creationId xmlns:a16="http://schemas.microsoft.com/office/drawing/2014/main" id="{DB2B3C9C-6F07-F966-EC39-796229F5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2167" y="2432546"/>
                    <a:ext cx="347082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文本框 349">
                    <a:extLst>
                      <a:ext uri="{FF2B5EF4-FFF2-40B4-BE49-F238E27FC236}">
                        <a16:creationId xmlns:a16="http://schemas.microsoft.com/office/drawing/2014/main" id="{6190C4ED-9CC7-E5DE-C0A3-2E1FA9FEBF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4691" y="2438806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文本框 349">
                    <a:extLst>
                      <a:ext uri="{FF2B5EF4-FFF2-40B4-BE49-F238E27FC236}">
                        <a16:creationId xmlns:a16="http://schemas.microsoft.com/office/drawing/2014/main" id="{6190C4ED-9CC7-E5DE-C0A3-2E1FA9FEBF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4691" y="2438806"/>
                    <a:ext cx="347082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文本框 350">
                    <a:extLst>
                      <a:ext uri="{FF2B5EF4-FFF2-40B4-BE49-F238E27FC236}">
                        <a16:creationId xmlns:a16="http://schemas.microsoft.com/office/drawing/2014/main" id="{9F5D89EF-83C3-1982-2390-DB33F350C3A7}"/>
                      </a:ext>
                    </a:extLst>
                  </p:cNvPr>
                  <p:cNvSpPr txBox="1"/>
                  <p:nvPr/>
                </p:nvSpPr>
                <p:spPr>
                  <a:xfrm>
                    <a:off x="8142545" y="2432545"/>
                    <a:ext cx="347082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0" name="文本框 350">
                    <a:extLst>
                      <a:ext uri="{FF2B5EF4-FFF2-40B4-BE49-F238E27FC236}">
                        <a16:creationId xmlns:a16="http://schemas.microsoft.com/office/drawing/2014/main" id="{9F5D89EF-83C3-1982-2390-DB33F350C3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2545" y="2432545"/>
                    <a:ext cx="347082" cy="2478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文本框 351">
                    <a:extLst>
                      <a:ext uri="{FF2B5EF4-FFF2-40B4-BE49-F238E27FC236}">
                        <a16:creationId xmlns:a16="http://schemas.microsoft.com/office/drawing/2014/main" id="{BAEE8C8C-7B5F-BE7A-B123-72D08F64B9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92899" y="2432545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文本框 351">
                    <a:extLst>
                      <a:ext uri="{FF2B5EF4-FFF2-40B4-BE49-F238E27FC236}">
                        <a16:creationId xmlns:a16="http://schemas.microsoft.com/office/drawing/2014/main" id="{BAEE8C8C-7B5F-BE7A-B123-72D08F64B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2899" y="2432545"/>
                    <a:ext cx="347082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文本框 352">
                    <a:extLst>
                      <a:ext uri="{FF2B5EF4-FFF2-40B4-BE49-F238E27FC236}">
                        <a16:creationId xmlns:a16="http://schemas.microsoft.com/office/drawing/2014/main" id="{ADDA17A6-C0EA-4BD1-6EE2-AADC372F27F2}"/>
                      </a:ext>
                    </a:extLst>
                  </p:cNvPr>
                  <p:cNvSpPr txBox="1"/>
                  <p:nvPr/>
                </p:nvSpPr>
                <p:spPr>
                  <a:xfrm>
                    <a:off x="8106574" y="2827790"/>
                    <a:ext cx="41485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2" name="文本框 352">
                    <a:extLst>
                      <a:ext uri="{FF2B5EF4-FFF2-40B4-BE49-F238E27FC236}">
                        <a16:creationId xmlns:a16="http://schemas.microsoft.com/office/drawing/2014/main" id="{ADDA17A6-C0EA-4BD1-6EE2-AADC372F27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6574" y="2827790"/>
                    <a:ext cx="414857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文本框 353">
                    <a:extLst>
                      <a:ext uri="{FF2B5EF4-FFF2-40B4-BE49-F238E27FC236}">
                        <a16:creationId xmlns:a16="http://schemas.microsoft.com/office/drawing/2014/main" id="{8C47BB3F-E1E8-50C1-2990-E3A92E0F8FCA}"/>
                      </a:ext>
                    </a:extLst>
                  </p:cNvPr>
                  <p:cNvSpPr txBox="1"/>
                  <p:nvPr/>
                </p:nvSpPr>
                <p:spPr>
                  <a:xfrm>
                    <a:off x="9036381" y="2833166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3" name="文本框 353">
                    <a:extLst>
                      <a:ext uri="{FF2B5EF4-FFF2-40B4-BE49-F238E27FC236}">
                        <a16:creationId xmlns:a16="http://schemas.microsoft.com/office/drawing/2014/main" id="{8C47BB3F-E1E8-50C1-2990-E3A92E0F8F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6381" y="2833166"/>
                    <a:ext cx="417614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文本框 354">
                    <a:extLst>
                      <a:ext uri="{FF2B5EF4-FFF2-40B4-BE49-F238E27FC236}">
                        <a16:creationId xmlns:a16="http://schemas.microsoft.com/office/drawing/2014/main" id="{65545411-89AC-077D-4A2B-713839F2389B}"/>
                      </a:ext>
                    </a:extLst>
                  </p:cNvPr>
                  <p:cNvSpPr txBox="1"/>
                  <p:nvPr/>
                </p:nvSpPr>
                <p:spPr>
                  <a:xfrm>
                    <a:off x="9580294" y="2834303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4" name="文本框 354">
                    <a:extLst>
                      <a:ext uri="{FF2B5EF4-FFF2-40B4-BE49-F238E27FC236}">
                        <a16:creationId xmlns:a16="http://schemas.microsoft.com/office/drawing/2014/main" id="{65545411-89AC-077D-4A2B-713839F238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0294" y="2834303"/>
                    <a:ext cx="417614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文本框 355">
                    <a:extLst>
                      <a:ext uri="{FF2B5EF4-FFF2-40B4-BE49-F238E27FC236}">
                        <a16:creationId xmlns:a16="http://schemas.microsoft.com/office/drawing/2014/main" id="{C56733EF-CADF-2D94-357C-65E8DEDE3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0101" y="2839679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5" name="文本框 355">
                    <a:extLst>
                      <a:ext uri="{FF2B5EF4-FFF2-40B4-BE49-F238E27FC236}">
                        <a16:creationId xmlns:a16="http://schemas.microsoft.com/office/drawing/2014/main" id="{C56733EF-CADF-2D94-357C-65E8DEDE3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0101" y="2839679"/>
                    <a:ext cx="417614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文本框 356">
                    <a:extLst>
                      <a:ext uri="{FF2B5EF4-FFF2-40B4-BE49-F238E27FC236}">
                        <a16:creationId xmlns:a16="http://schemas.microsoft.com/office/drawing/2014/main" id="{7EE2800B-1F10-0C84-CA78-A51AC343BDE6}"/>
                      </a:ext>
                    </a:extLst>
                  </p:cNvPr>
                  <p:cNvSpPr txBox="1"/>
                  <p:nvPr/>
                </p:nvSpPr>
                <p:spPr>
                  <a:xfrm>
                    <a:off x="8105732" y="3212231"/>
                    <a:ext cx="417614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6" name="文本框 356">
                    <a:extLst>
                      <a:ext uri="{FF2B5EF4-FFF2-40B4-BE49-F238E27FC236}">
                        <a16:creationId xmlns:a16="http://schemas.microsoft.com/office/drawing/2014/main" id="{7EE2800B-1F10-0C84-CA78-A51AC343BD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5732" y="3212231"/>
                    <a:ext cx="417614" cy="247888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文本框 357">
                    <a:extLst>
                      <a:ext uri="{FF2B5EF4-FFF2-40B4-BE49-F238E27FC236}">
                        <a16:creationId xmlns:a16="http://schemas.microsoft.com/office/drawing/2014/main" id="{5CD2EF34-5C18-454B-DD90-BF5AF3919112}"/>
                      </a:ext>
                    </a:extLst>
                  </p:cNvPr>
                  <p:cNvSpPr txBox="1"/>
                  <p:nvPr/>
                </p:nvSpPr>
                <p:spPr>
                  <a:xfrm>
                    <a:off x="9035539" y="3217607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7" name="文本框 357">
                    <a:extLst>
                      <a:ext uri="{FF2B5EF4-FFF2-40B4-BE49-F238E27FC236}">
                        <a16:creationId xmlns:a16="http://schemas.microsoft.com/office/drawing/2014/main" id="{5CD2EF34-5C18-454B-DD90-BF5AF39191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5539" y="3217607"/>
                    <a:ext cx="417614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文本框 358">
                    <a:extLst>
                      <a:ext uri="{FF2B5EF4-FFF2-40B4-BE49-F238E27FC236}">
                        <a16:creationId xmlns:a16="http://schemas.microsoft.com/office/drawing/2014/main" id="{CD32CBE8-A195-5FEE-AC2C-FAA770A00A33}"/>
                      </a:ext>
                    </a:extLst>
                  </p:cNvPr>
                  <p:cNvSpPr txBox="1"/>
                  <p:nvPr/>
                </p:nvSpPr>
                <p:spPr>
                  <a:xfrm>
                    <a:off x="9580294" y="3223564"/>
                    <a:ext cx="41485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8" name="文本框 358">
                    <a:extLst>
                      <a:ext uri="{FF2B5EF4-FFF2-40B4-BE49-F238E27FC236}">
                        <a16:creationId xmlns:a16="http://schemas.microsoft.com/office/drawing/2014/main" id="{CD32CBE8-A195-5FEE-AC2C-FAA770A00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0294" y="3223564"/>
                    <a:ext cx="414857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文本框 359">
                    <a:extLst>
                      <a:ext uri="{FF2B5EF4-FFF2-40B4-BE49-F238E27FC236}">
                        <a16:creationId xmlns:a16="http://schemas.microsoft.com/office/drawing/2014/main" id="{4291812D-ED46-8423-D4E3-DE471DC81C1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1373" y="3217193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9" name="文本框 359">
                    <a:extLst>
                      <a:ext uri="{FF2B5EF4-FFF2-40B4-BE49-F238E27FC236}">
                        <a16:creationId xmlns:a16="http://schemas.microsoft.com/office/drawing/2014/main" id="{4291812D-ED46-8423-D4E3-DE471DC81C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1373" y="3217193"/>
                    <a:ext cx="417614" cy="24622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文本框 360">
                    <a:extLst>
                      <a:ext uri="{FF2B5EF4-FFF2-40B4-BE49-F238E27FC236}">
                        <a16:creationId xmlns:a16="http://schemas.microsoft.com/office/drawing/2014/main" id="{C09C9D14-8314-3491-8C19-FC469FD47E29}"/>
                      </a:ext>
                    </a:extLst>
                  </p:cNvPr>
                  <p:cNvSpPr txBox="1"/>
                  <p:nvPr/>
                </p:nvSpPr>
                <p:spPr>
                  <a:xfrm>
                    <a:off x="9581135" y="3637334"/>
                    <a:ext cx="417614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0" name="文本框 360">
                    <a:extLst>
                      <a:ext uri="{FF2B5EF4-FFF2-40B4-BE49-F238E27FC236}">
                        <a16:creationId xmlns:a16="http://schemas.microsoft.com/office/drawing/2014/main" id="{C09C9D14-8314-3491-8C19-FC469FD47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1135" y="3637334"/>
                    <a:ext cx="417614" cy="24788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文本框 361">
                    <a:extLst>
                      <a:ext uri="{FF2B5EF4-FFF2-40B4-BE49-F238E27FC236}">
                        <a16:creationId xmlns:a16="http://schemas.microsoft.com/office/drawing/2014/main" id="{B467105F-6F3F-BC72-5874-11B250A1A2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2214" y="3630963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1" name="文本框 361">
                    <a:extLst>
                      <a:ext uri="{FF2B5EF4-FFF2-40B4-BE49-F238E27FC236}">
                        <a16:creationId xmlns:a16="http://schemas.microsoft.com/office/drawing/2014/main" id="{B467105F-6F3F-BC72-5874-11B250A1A2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2214" y="3630963"/>
                    <a:ext cx="417614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文本框 362">
                    <a:extLst>
                      <a:ext uri="{FF2B5EF4-FFF2-40B4-BE49-F238E27FC236}">
                        <a16:creationId xmlns:a16="http://schemas.microsoft.com/office/drawing/2014/main" id="{74F4535E-BF68-83C8-D4BD-E482B1D31495}"/>
                      </a:ext>
                    </a:extLst>
                  </p:cNvPr>
                  <p:cNvSpPr txBox="1"/>
                  <p:nvPr/>
                </p:nvSpPr>
                <p:spPr>
                  <a:xfrm>
                    <a:off x="8098237" y="3633175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2" name="文本框 362">
                    <a:extLst>
                      <a:ext uri="{FF2B5EF4-FFF2-40B4-BE49-F238E27FC236}">
                        <a16:creationId xmlns:a16="http://schemas.microsoft.com/office/drawing/2014/main" id="{74F4535E-BF68-83C8-D4BD-E482B1D314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237" y="3633175"/>
                    <a:ext cx="417614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文本框 363">
                    <a:extLst>
                      <a:ext uri="{FF2B5EF4-FFF2-40B4-BE49-F238E27FC236}">
                        <a16:creationId xmlns:a16="http://schemas.microsoft.com/office/drawing/2014/main" id="{AF1EFC7D-5A3A-F642-89CA-61EAF5EE81C9}"/>
                      </a:ext>
                    </a:extLst>
                  </p:cNvPr>
                  <p:cNvSpPr txBox="1"/>
                  <p:nvPr/>
                </p:nvSpPr>
                <p:spPr>
                  <a:xfrm>
                    <a:off x="9014076" y="3626804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3" name="文本框 363">
                    <a:extLst>
                      <a:ext uri="{FF2B5EF4-FFF2-40B4-BE49-F238E27FC236}">
                        <a16:creationId xmlns:a16="http://schemas.microsoft.com/office/drawing/2014/main" id="{AF1EFC7D-5A3A-F642-89CA-61EAF5EE81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4076" y="3626804"/>
                    <a:ext cx="417614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文本框 364">
                    <a:extLst>
                      <a:ext uri="{FF2B5EF4-FFF2-40B4-BE49-F238E27FC236}">
                        <a16:creationId xmlns:a16="http://schemas.microsoft.com/office/drawing/2014/main" id="{78F9F487-0FB1-4B72-964F-2BD37172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8150062" y="4063608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4" name="文本框 364">
                    <a:extLst>
                      <a:ext uri="{FF2B5EF4-FFF2-40B4-BE49-F238E27FC236}">
                        <a16:creationId xmlns:a16="http://schemas.microsoft.com/office/drawing/2014/main" id="{78F9F487-0FB1-4B72-964F-2BD3717271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0062" y="4063608"/>
                    <a:ext cx="344325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文本框 365">
                    <a:extLst>
                      <a:ext uri="{FF2B5EF4-FFF2-40B4-BE49-F238E27FC236}">
                        <a16:creationId xmlns:a16="http://schemas.microsoft.com/office/drawing/2014/main" id="{E0061523-6DBB-EEFE-5020-7D4F5892D0D8}"/>
                      </a:ext>
                    </a:extLst>
                  </p:cNvPr>
                  <p:cNvSpPr txBox="1"/>
                  <p:nvPr/>
                </p:nvSpPr>
                <p:spPr>
                  <a:xfrm>
                    <a:off x="9057079" y="4046035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5" name="文本框 365">
                    <a:extLst>
                      <a:ext uri="{FF2B5EF4-FFF2-40B4-BE49-F238E27FC236}">
                        <a16:creationId xmlns:a16="http://schemas.microsoft.com/office/drawing/2014/main" id="{E0061523-6DBB-EEFE-5020-7D4F5892D0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7079" y="4046035"/>
                    <a:ext cx="347083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文本框 366">
                    <a:extLst>
                      <a:ext uri="{FF2B5EF4-FFF2-40B4-BE49-F238E27FC236}">
                        <a16:creationId xmlns:a16="http://schemas.microsoft.com/office/drawing/2014/main" id="{E200E269-9B02-2C80-7A20-22A2D4708107}"/>
                      </a:ext>
                    </a:extLst>
                  </p:cNvPr>
                  <p:cNvSpPr txBox="1"/>
                  <p:nvPr/>
                </p:nvSpPr>
                <p:spPr>
                  <a:xfrm>
                    <a:off x="9613024" y="4052642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6" name="文本框 366">
                    <a:extLst>
                      <a:ext uri="{FF2B5EF4-FFF2-40B4-BE49-F238E27FC236}">
                        <a16:creationId xmlns:a16="http://schemas.microsoft.com/office/drawing/2014/main" id="{E200E269-9B02-2C80-7A20-22A2D47081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3024" y="4052642"/>
                    <a:ext cx="347082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文本框 367">
                    <a:extLst>
                      <a:ext uri="{FF2B5EF4-FFF2-40B4-BE49-F238E27FC236}">
                        <a16:creationId xmlns:a16="http://schemas.microsoft.com/office/drawing/2014/main" id="{772CF001-2F3D-8BC1-A984-484DC038F0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091" y="4050309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7" name="文本框 367">
                    <a:extLst>
                      <a:ext uri="{FF2B5EF4-FFF2-40B4-BE49-F238E27FC236}">
                        <a16:creationId xmlns:a16="http://schemas.microsoft.com/office/drawing/2014/main" id="{772CF001-2F3D-8BC1-A984-484DC038F0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9091" y="4050309"/>
                    <a:ext cx="347082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文本框 370">
                    <a:extLst>
                      <a:ext uri="{FF2B5EF4-FFF2-40B4-BE49-F238E27FC236}">
                        <a16:creationId xmlns:a16="http://schemas.microsoft.com/office/drawing/2014/main" id="{5F8334B7-D638-042D-47F9-38635AD5E2C3}"/>
                      </a:ext>
                    </a:extLst>
                  </p:cNvPr>
                  <p:cNvSpPr txBox="1"/>
                  <p:nvPr/>
                </p:nvSpPr>
                <p:spPr>
                  <a:xfrm>
                    <a:off x="8122870" y="4451597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8" name="文本框 370">
                    <a:extLst>
                      <a:ext uri="{FF2B5EF4-FFF2-40B4-BE49-F238E27FC236}">
                        <a16:creationId xmlns:a16="http://schemas.microsoft.com/office/drawing/2014/main" id="{5F8334B7-D638-042D-47F9-38635AD5E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2870" y="4451597"/>
                    <a:ext cx="344325" cy="24622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文本框 371">
                    <a:extLst>
                      <a:ext uri="{FF2B5EF4-FFF2-40B4-BE49-F238E27FC236}">
                        <a16:creationId xmlns:a16="http://schemas.microsoft.com/office/drawing/2014/main" id="{44456C21-5BC5-07D1-0129-0AE86C9E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051492" y="4456955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9" name="文本框 371">
                    <a:extLst>
                      <a:ext uri="{FF2B5EF4-FFF2-40B4-BE49-F238E27FC236}">
                        <a16:creationId xmlns:a16="http://schemas.microsoft.com/office/drawing/2014/main" id="{44456C21-5BC5-07D1-0129-0AE86C9E5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1492" y="4456955"/>
                    <a:ext cx="347083" cy="24622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文本框 372">
                    <a:extLst>
                      <a:ext uri="{FF2B5EF4-FFF2-40B4-BE49-F238E27FC236}">
                        <a16:creationId xmlns:a16="http://schemas.microsoft.com/office/drawing/2014/main" id="{8EAE3D2C-931F-8701-3CFB-99B3911193C5}"/>
                      </a:ext>
                    </a:extLst>
                  </p:cNvPr>
                  <p:cNvSpPr txBox="1"/>
                  <p:nvPr/>
                </p:nvSpPr>
                <p:spPr>
                  <a:xfrm>
                    <a:off x="9618195" y="4452365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0" name="文本框 372">
                    <a:extLst>
                      <a:ext uri="{FF2B5EF4-FFF2-40B4-BE49-F238E27FC236}">
                        <a16:creationId xmlns:a16="http://schemas.microsoft.com/office/drawing/2014/main" id="{8EAE3D2C-931F-8701-3CFB-99B3911193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8195" y="4452365"/>
                    <a:ext cx="347082" cy="24622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文本框 373">
                    <a:extLst>
                      <a:ext uri="{FF2B5EF4-FFF2-40B4-BE49-F238E27FC236}">
                        <a16:creationId xmlns:a16="http://schemas.microsoft.com/office/drawing/2014/main" id="{641C7F26-31FB-2408-D0DB-9272F3035BF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3007" y="445391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1" name="文本框 373">
                    <a:extLst>
                      <a:ext uri="{FF2B5EF4-FFF2-40B4-BE49-F238E27FC236}">
                        <a16:creationId xmlns:a16="http://schemas.microsoft.com/office/drawing/2014/main" id="{641C7F26-31FB-2408-D0DB-9272F3035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3007" y="4453913"/>
                    <a:ext cx="347082" cy="24622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文本框 375">
                    <a:extLst>
                      <a:ext uri="{FF2B5EF4-FFF2-40B4-BE49-F238E27FC236}">
                        <a16:creationId xmlns:a16="http://schemas.microsoft.com/office/drawing/2014/main" id="{0019B3E5-68EB-D364-18B9-08EA449130F8}"/>
                      </a:ext>
                    </a:extLst>
                  </p:cNvPr>
                  <p:cNvSpPr txBox="1"/>
                  <p:nvPr/>
                </p:nvSpPr>
                <p:spPr>
                  <a:xfrm>
                    <a:off x="8146821" y="4818671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2" name="文本框 375">
                    <a:extLst>
                      <a:ext uri="{FF2B5EF4-FFF2-40B4-BE49-F238E27FC236}">
                        <a16:creationId xmlns:a16="http://schemas.microsoft.com/office/drawing/2014/main" id="{0019B3E5-68EB-D364-18B9-08EA449130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6821" y="4818671"/>
                    <a:ext cx="344325" cy="24622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376">
                    <a:extLst>
                      <a:ext uri="{FF2B5EF4-FFF2-40B4-BE49-F238E27FC236}">
                        <a16:creationId xmlns:a16="http://schemas.microsoft.com/office/drawing/2014/main" id="{890C5724-B2B4-9F61-5023-8ADD52F9083E}"/>
                      </a:ext>
                    </a:extLst>
                  </p:cNvPr>
                  <p:cNvSpPr txBox="1"/>
                  <p:nvPr/>
                </p:nvSpPr>
                <p:spPr>
                  <a:xfrm>
                    <a:off x="9054830" y="4818670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3" name="文本框 376">
                    <a:extLst>
                      <a:ext uri="{FF2B5EF4-FFF2-40B4-BE49-F238E27FC236}">
                        <a16:creationId xmlns:a16="http://schemas.microsoft.com/office/drawing/2014/main" id="{890C5724-B2B4-9F61-5023-8ADD52F908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4830" y="4818670"/>
                    <a:ext cx="347083" cy="24622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文本框 377">
                    <a:extLst>
                      <a:ext uri="{FF2B5EF4-FFF2-40B4-BE49-F238E27FC236}">
                        <a16:creationId xmlns:a16="http://schemas.microsoft.com/office/drawing/2014/main" id="{90D9C108-8FFE-A033-1582-D7F18853F65A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203" y="4817124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4" name="文本框 377">
                    <a:extLst>
                      <a:ext uri="{FF2B5EF4-FFF2-40B4-BE49-F238E27FC236}">
                        <a16:creationId xmlns:a16="http://schemas.microsoft.com/office/drawing/2014/main" id="{90D9C108-8FFE-A033-1582-D7F18853F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203" y="4817124"/>
                    <a:ext cx="347082" cy="24622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文本框 378">
                    <a:extLst>
                      <a:ext uri="{FF2B5EF4-FFF2-40B4-BE49-F238E27FC236}">
                        <a16:creationId xmlns:a16="http://schemas.microsoft.com/office/drawing/2014/main" id="{1348DD86-43C3-B8B2-EDFC-BB886ACB38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1022" y="481712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5" name="文本框 378">
                    <a:extLst>
                      <a:ext uri="{FF2B5EF4-FFF2-40B4-BE49-F238E27FC236}">
                        <a16:creationId xmlns:a16="http://schemas.microsoft.com/office/drawing/2014/main" id="{1348DD86-43C3-B8B2-EDFC-BB886ACB3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1022" y="4817123"/>
                    <a:ext cx="347082" cy="24622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6" name="Oval 148">
                <a:extLst>
                  <a:ext uri="{FF2B5EF4-FFF2-40B4-BE49-F238E27FC236}">
                    <a16:creationId xmlns:a16="http://schemas.microsoft.com/office/drawing/2014/main" id="{0B87E4FA-0466-AE94-A161-6A57EDC0D408}"/>
                  </a:ext>
                </a:extLst>
              </p:cNvPr>
              <p:cNvSpPr/>
              <p:nvPr/>
            </p:nvSpPr>
            <p:spPr>
              <a:xfrm rot="5400000">
                <a:off x="8163412" y="5206416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Oval 148">
                <a:extLst>
                  <a:ext uri="{FF2B5EF4-FFF2-40B4-BE49-F238E27FC236}">
                    <a16:creationId xmlns:a16="http://schemas.microsoft.com/office/drawing/2014/main" id="{A95AF59F-2D72-AAB7-8D78-FDE48694C22F}"/>
                  </a:ext>
                </a:extLst>
              </p:cNvPr>
              <p:cNvSpPr/>
              <p:nvPr/>
            </p:nvSpPr>
            <p:spPr>
              <a:xfrm rot="5400000">
                <a:off x="9092899" y="520199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Oval 148">
                <a:extLst>
                  <a:ext uri="{FF2B5EF4-FFF2-40B4-BE49-F238E27FC236}">
                    <a16:creationId xmlns:a16="http://schemas.microsoft.com/office/drawing/2014/main" id="{FAEF6EBB-2377-10A5-532A-D15843C4B22A}"/>
                  </a:ext>
                </a:extLst>
              </p:cNvPr>
              <p:cNvSpPr/>
              <p:nvPr/>
            </p:nvSpPr>
            <p:spPr>
              <a:xfrm rot="5400000">
                <a:off x="8623567" y="520647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9" name="直接箭头连接符 382">
                <a:extLst>
                  <a:ext uri="{FF2B5EF4-FFF2-40B4-BE49-F238E27FC236}">
                    <a16:creationId xmlns:a16="http://schemas.microsoft.com/office/drawing/2014/main" id="{E1DB15E5-EF47-7230-59EE-B184F3174EF6}"/>
                  </a:ext>
                </a:extLst>
              </p:cNvPr>
              <p:cNvCxnSpPr>
                <a:stCxn id="256" idx="0"/>
                <a:endCxn id="258" idx="4"/>
              </p:cNvCxnSpPr>
              <p:nvPr/>
            </p:nvCxnSpPr>
            <p:spPr>
              <a:xfrm>
                <a:off x="8437732" y="534357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383">
                <a:extLst>
                  <a:ext uri="{FF2B5EF4-FFF2-40B4-BE49-F238E27FC236}">
                    <a16:creationId xmlns:a16="http://schemas.microsoft.com/office/drawing/2014/main" id="{3CE8879E-F792-1DAA-E8C7-B825164CBF7A}"/>
                  </a:ext>
                </a:extLst>
              </p:cNvPr>
              <p:cNvCxnSpPr>
                <a:stCxn id="258" idx="0"/>
                <a:endCxn id="257" idx="4"/>
              </p:cNvCxnSpPr>
              <p:nvPr/>
            </p:nvCxnSpPr>
            <p:spPr>
              <a:xfrm flipV="1">
                <a:off x="8897887" y="5339152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文本框 385">
                    <a:extLst>
                      <a:ext uri="{FF2B5EF4-FFF2-40B4-BE49-F238E27FC236}">
                        <a16:creationId xmlns:a16="http://schemas.microsoft.com/office/drawing/2014/main" id="{F24A107C-12FF-452B-034E-6511FFDA1EA8}"/>
                      </a:ext>
                    </a:extLst>
                  </p:cNvPr>
                  <p:cNvSpPr txBox="1"/>
                  <p:nvPr/>
                </p:nvSpPr>
                <p:spPr>
                  <a:xfrm>
                    <a:off x="8152202" y="5221434"/>
                    <a:ext cx="347082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1" name="文本框 385">
                    <a:extLst>
                      <a:ext uri="{FF2B5EF4-FFF2-40B4-BE49-F238E27FC236}">
                        <a16:creationId xmlns:a16="http://schemas.microsoft.com/office/drawing/2014/main" id="{F24A107C-12FF-452B-034E-6511FFDA1E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2202" y="5221434"/>
                    <a:ext cx="347082" cy="247888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文本框 386">
                    <a:extLst>
                      <a:ext uri="{FF2B5EF4-FFF2-40B4-BE49-F238E27FC236}">
                        <a16:creationId xmlns:a16="http://schemas.microsoft.com/office/drawing/2014/main" id="{9A9B6AAD-F8C0-77FF-17C1-F1FBEC13166C}"/>
                      </a:ext>
                    </a:extLst>
                  </p:cNvPr>
                  <p:cNvSpPr txBox="1"/>
                  <p:nvPr/>
                </p:nvSpPr>
                <p:spPr>
                  <a:xfrm>
                    <a:off x="9064021" y="522143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2" name="文本框 386">
                    <a:extLst>
                      <a:ext uri="{FF2B5EF4-FFF2-40B4-BE49-F238E27FC236}">
                        <a16:creationId xmlns:a16="http://schemas.microsoft.com/office/drawing/2014/main" id="{9A9B6AAD-F8C0-77FF-17C1-F1FBEC131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4021" y="5221433"/>
                    <a:ext cx="347082" cy="24622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3" name="文本框 213">
                <a:extLst>
                  <a:ext uri="{FF2B5EF4-FFF2-40B4-BE49-F238E27FC236}">
                    <a16:creationId xmlns:a16="http://schemas.microsoft.com/office/drawing/2014/main" id="{1BF6C374-3EF4-F440-0689-938AED8A7404}"/>
                  </a:ext>
                </a:extLst>
              </p:cNvPr>
              <p:cNvSpPr txBox="1"/>
              <p:nvPr/>
            </p:nvSpPr>
            <p:spPr>
              <a:xfrm>
                <a:off x="8587554" y="5199313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12</a:t>
                </a:r>
                <a:endParaRPr lang="zh-CN" altLang="en-US" dirty="0"/>
              </a:p>
            </p:txBody>
          </p:sp>
          <p:sp>
            <p:nvSpPr>
              <p:cNvPr id="264" name="矩形 387">
                <a:extLst>
                  <a:ext uri="{FF2B5EF4-FFF2-40B4-BE49-F238E27FC236}">
                    <a16:creationId xmlns:a16="http://schemas.microsoft.com/office/drawing/2014/main" id="{67E6A133-4431-5A5D-114D-FCA8D3D6D2F2}"/>
                  </a:ext>
                </a:extLst>
              </p:cNvPr>
              <p:cNvSpPr/>
              <p:nvPr/>
            </p:nvSpPr>
            <p:spPr>
              <a:xfrm>
                <a:off x="8063830" y="1061850"/>
                <a:ext cx="2889980" cy="44880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2A6E648-1157-432B-8A19-6BB3CB1B17DB}"/>
                  </a:ext>
                </a:extLst>
              </p:cNvPr>
              <p:cNvGrpSpPr/>
              <p:nvPr/>
            </p:nvGrpSpPr>
            <p:grpSpPr>
              <a:xfrm>
                <a:off x="7792857" y="5477760"/>
                <a:ext cx="3431926" cy="892552"/>
                <a:chOff x="7615803" y="6038947"/>
                <a:chExt cx="3431926" cy="89255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27E9705C-3EBF-DA75-4AA1-8DFBBFA61C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86534" y="6038947"/>
                      <a:ext cx="2961195" cy="89255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the Vertex set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a14:m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Edge set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ℰ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a14:m>
                      <a:r>
                        <a:rPr lang="zh-CN" alt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27E9705C-3EBF-DA75-4AA1-8DFBBFA61C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86534" y="6038947"/>
                      <a:ext cx="2961195" cy="892552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1856" b="-89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EAF90209-2C06-4D16-DCCA-52887DACBFD4}"/>
                    </a:ext>
                  </a:extLst>
                </p:cNvPr>
                <p:cNvSpPr/>
                <p:nvPr/>
              </p:nvSpPr>
              <p:spPr>
                <a:xfrm>
                  <a:off x="7615803" y="6344119"/>
                  <a:ext cx="365760" cy="36576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16"/>
              <a:stretch/>
            </p:blipFill>
            <p:spPr>
              <a:xfrm>
                <a:off x="2287620" y="1056783"/>
                <a:ext cx="5450743" cy="3859484"/>
              </a:xfrm>
              <a:prstGeom prst="rect">
                <a:avLst/>
              </a:prstGeom>
            </p:spPr>
          </p:pic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2F32C6B2-5F9C-EE4C-DBC3-93BE0287D2CA}"/>
                  </a:ext>
                </a:extLst>
              </p:cNvPr>
              <p:cNvSpPr txBox="1"/>
              <p:nvPr/>
            </p:nvSpPr>
            <p:spPr>
              <a:xfrm>
                <a:off x="2274438" y="4944433"/>
                <a:ext cx="5466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Microservice and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Satellite Joint Deployment Graph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F93CAC1-904B-3242-FB2F-A32DEA716329}"/>
                </a:ext>
              </a:extLst>
            </p:cNvPr>
            <p:cNvCxnSpPr/>
            <p:nvPr/>
          </p:nvCxnSpPr>
          <p:spPr>
            <a:xfrm flipV="1">
              <a:off x="2361408" y="5322219"/>
              <a:ext cx="521208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86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0E3F0DE-3B3A-DD86-F3B6-2F59BD720A65}"/>
              </a:ext>
            </a:extLst>
          </p:cNvPr>
          <p:cNvGrpSpPr/>
          <p:nvPr/>
        </p:nvGrpSpPr>
        <p:grpSpPr>
          <a:xfrm>
            <a:off x="394312" y="460903"/>
            <a:ext cx="10588080" cy="5256669"/>
            <a:chOff x="121752" y="460903"/>
            <a:chExt cx="10588080" cy="5256669"/>
          </a:xfrm>
        </p:grpSpPr>
        <p:sp>
          <p:nvSpPr>
            <p:cNvPr id="334" name="文本框 333"/>
            <p:cNvSpPr txBox="1"/>
            <p:nvPr/>
          </p:nvSpPr>
          <p:spPr>
            <a:xfrm>
              <a:off x="9256860" y="3438208"/>
              <a:ext cx="36444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6966C0-77DA-9326-8E34-68325AD484CA}"/>
                    </a:ext>
                  </a:extLst>
                </p:cNvPr>
                <p:cNvSpPr txBox="1"/>
                <p:nvPr/>
              </p:nvSpPr>
              <p:spPr>
                <a:xfrm>
                  <a:off x="462344" y="460903"/>
                  <a:ext cx="59764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Construct the augmented satellite-microservice 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6966C0-77DA-9326-8E34-68325AD48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44" y="460903"/>
                  <a:ext cx="5976444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714"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椭圆 61"/>
            <p:cNvSpPr/>
            <p:nvPr/>
          </p:nvSpPr>
          <p:spPr>
            <a:xfrm>
              <a:off x="654125" y="2041378"/>
              <a:ext cx="360000" cy="360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294218" y="2401018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212045" y="2401018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754373" y="240107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箭头连接符 159"/>
            <p:cNvCxnSpPr>
              <a:stCxn id="157" idx="0"/>
              <a:endCxn id="159" idx="4"/>
            </p:cNvCxnSpPr>
            <p:nvPr/>
          </p:nvCxnSpPr>
          <p:spPr>
            <a:xfrm>
              <a:off x="1568538" y="2538178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59" idx="0"/>
              <a:endCxn id="158" idx="4"/>
            </p:cNvCxnSpPr>
            <p:nvPr/>
          </p:nvCxnSpPr>
          <p:spPr>
            <a:xfrm flipV="1">
              <a:off x="2028693" y="253817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/>
          </p:nvSpPr>
          <p:spPr>
            <a:xfrm>
              <a:off x="1721014" y="2398280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文本框 289"/>
                <p:cNvSpPr txBox="1"/>
                <p:nvPr/>
              </p:nvSpPr>
              <p:spPr>
                <a:xfrm>
                  <a:off x="1286200" y="2418679"/>
                  <a:ext cx="22067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0" name="文本框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200" y="2418679"/>
                  <a:ext cx="220673" cy="246221"/>
                </a:xfrm>
                <a:prstGeom prst="rect">
                  <a:avLst/>
                </a:prstGeom>
                <a:blipFill>
                  <a:blip r:embed="rId3"/>
                  <a:stretch>
                    <a:fillRect r="-13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文本框 290"/>
                <p:cNvSpPr txBox="1"/>
                <p:nvPr/>
              </p:nvSpPr>
              <p:spPr>
                <a:xfrm>
                  <a:off x="2210559" y="2411042"/>
                  <a:ext cx="26639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1" name="文本框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559" y="2411042"/>
                  <a:ext cx="266397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302514" y="1691767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1293820" y="1701522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820" y="1701522"/>
                  <a:ext cx="34432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235613" y="1691009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777941" y="1691068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/>
            <p:cNvCxnSpPr>
              <a:stCxn id="111" idx="0"/>
              <a:endCxn id="136" idx="4"/>
            </p:cNvCxnSpPr>
            <p:nvPr/>
          </p:nvCxnSpPr>
          <p:spPr>
            <a:xfrm flipV="1">
              <a:off x="1576834" y="1828228"/>
              <a:ext cx="201107" cy="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36" idx="0"/>
              <a:endCxn id="128" idx="4"/>
            </p:cNvCxnSpPr>
            <p:nvPr/>
          </p:nvCxnSpPr>
          <p:spPr>
            <a:xfrm flipV="1">
              <a:off x="2052261" y="1828169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/>
            <p:cNvSpPr txBox="1"/>
            <p:nvPr/>
          </p:nvSpPr>
          <p:spPr>
            <a:xfrm>
              <a:off x="1788168" y="1688330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本框 291"/>
                <p:cNvSpPr txBox="1"/>
                <p:nvPr/>
              </p:nvSpPr>
              <p:spPr>
                <a:xfrm>
                  <a:off x="2239284" y="1715142"/>
                  <a:ext cx="26124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2" name="文本框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284" y="1715142"/>
                  <a:ext cx="261243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809233" y="1706338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727060" y="1706338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269388" y="170639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箭头连接符 166"/>
            <p:cNvCxnSpPr>
              <a:stCxn id="164" idx="0"/>
              <a:endCxn id="166" idx="4"/>
            </p:cNvCxnSpPr>
            <p:nvPr/>
          </p:nvCxnSpPr>
          <p:spPr>
            <a:xfrm>
              <a:off x="3083553" y="1843498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66" idx="0"/>
              <a:endCxn id="165" idx="4"/>
            </p:cNvCxnSpPr>
            <p:nvPr/>
          </p:nvCxnSpPr>
          <p:spPr>
            <a:xfrm flipV="1">
              <a:off x="3543708" y="184349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/>
            <p:cNvSpPr txBox="1"/>
            <p:nvPr/>
          </p:nvSpPr>
          <p:spPr>
            <a:xfrm>
              <a:off x="3279615" y="1703659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/>
                <p:cNvSpPr txBox="1"/>
                <p:nvPr/>
              </p:nvSpPr>
              <p:spPr>
                <a:xfrm>
                  <a:off x="2797473" y="1717508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本框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473" y="1717508"/>
                  <a:ext cx="344325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3739187" y="1727298"/>
                  <a:ext cx="25162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187" y="1727298"/>
                  <a:ext cx="25162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792558" y="2405902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710385" y="2405902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252713" y="2405961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/>
            <p:cNvCxnSpPr>
              <a:stCxn id="169" idx="0"/>
              <a:endCxn id="171" idx="4"/>
            </p:cNvCxnSpPr>
            <p:nvPr/>
          </p:nvCxnSpPr>
          <p:spPr>
            <a:xfrm>
              <a:off x="3066878" y="2543062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71" idx="0"/>
              <a:endCxn id="170" idx="4"/>
            </p:cNvCxnSpPr>
            <p:nvPr/>
          </p:nvCxnSpPr>
          <p:spPr>
            <a:xfrm flipV="1">
              <a:off x="3527033" y="2543062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3219354" y="2403164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本框 294"/>
                <p:cNvSpPr txBox="1"/>
                <p:nvPr/>
              </p:nvSpPr>
              <p:spPr>
                <a:xfrm>
                  <a:off x="3715962" y="2427437"/>
                  <a:ext cx="21101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5" name="文本框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962" y="2427437"/>
                  <a:ext cx="211015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205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本框 295"/>
                <p:cNvSpPr txBox="1"/>
                <p:nvPr/>
              </p:nvSpPr>
              <p:spPr>
                <a:xfrm>
                  <a:off x="2803252" y="2415556"/>
                  <a:ext cx="25041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6" name="文本框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52" y="2415556"/>
                  <a:ext cx="250411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37584" y="1221466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63253" y="1231730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805581" y="123178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接箭头连接符 178"/>
            <p:cNvCxnSpPr>
              <a:cxnSpLocks/>
              <a:stCxn id="176" idx="0"/>
              <a:endCxn id="178" idx="4"/>
            </p:cNvCxnSpPr>
            <p:nvPr/>
          </p:nvCxnSpPr>
          <p:spPr>
            <a:xfrm>
              <a:off x="4611904" y="1358626"/>
              <a:ext cx="193677" cy="1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cxnSpLocks/>
              <a:stCxn id="178" idx="0"/>
              <a:endCxn id="177" idx="4"/>
            </p:cNvCxnSpPr>
            <p:nvPr/>
          </p:nvCxnSpPr>
          <p:spPr>
            <a:xfrm flipV="1">
              <a:off x="5079901" y="136889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4815808" y="1229051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本框 296"/>
                <p:cNvSpPr txBox="1"/>
                <p:nvPr/>
              </p:nvSpPr>
              <p:spPr>
                <a:xfrm>
                  <a:off x="4324096" y="1240676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7" name="文本框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96" y="1240676"/>
                  <a:ext cx="34432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本框 297"/>
                <p:cNvSpPr txBox="1"/>
                <p:nvPr/>
              </p:nvSpPr>
              <p:spPr>
                <a:xfrm>
                  <a:off x="5246643" y="1242542"/>
                  <a:ext cx="28622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8" name="文本框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6643" y="1242542"/>
                  <a:ext cx="286223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13724" y="1765036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74960" y="1765655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92805" y="1765154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/>
            <p:cNvCxnSpPr>
              <a:stCxn id="181" idx="0"/>
              <a:endCxn id="183" idx="4"/>
            </p:cNvCxnSpPr>
            <p:nvPr/>
          </p:nvCxnSpPr>
          <p:spPr>
            <a:xfrm>
              <a:off x="4588044" y="1902196"/>
              <a:ext cx="204761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83" idx="0"/>
              <a:endCxn id="182" idx="4"/>
            </p:cNvCxnSpPr>
            <p:nvPr/>
          </p:nvCxnSpPr>
          <p:spPr>
            <a:xfrm>
              <a:off x="5067125" y="1902314"/>
              <a:ext cx="207835" cy="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文本框 186"/>
            <p:cNvSpPr txBox="1"/>
            <p:nvPr/>
          </p:nvSpPr>
          <p:spPr>
            <a:xfrm>
              <a:off x="4800235" y="1762357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本框 298"/>
                <p:cNvSpPr txBox="1"/>
                <p:nvPr/>
              </p:nvSpPr>
              <p:spPr>
                <a:xfrm>
                  <a:off x="4292474" y="1787078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9" name="文本框 2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474" y="1787078"/>
                  <a:ext cx="344325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文本框 299"/>
                <p:cNvSpPr txBox="1"/>
                <p:nvPr/>
              </p:nvSpPr>
              <p:spPr>
                <a:xfrm>
                  <a:off x="5258439" y="1783299"/>
                  <a:ext cx="28398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0" name="文本框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439" y="1783299"/>
                  <a:ext cx="28398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11792" y="2884205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55779" y="2885418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98107" y="288547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1" name="直接箭头连接符 200"/>
            <p:cNvCxnSpPr>
              <a:stCxn id="193" idx="0"/>
              <a:endCxn id="198" idx="4"/>
            </p:cNvCxnSpPr>
            <p:nvPr/>
          </p:nvCxnSpPr>
          <p:spPr>
            <a:xfrm>
              <a:off x="4586112" y="3021365"/>
              <a:ext cx="211995" cy="1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stCxn id="198" idx="0"/>
              <a:endCxn id="194" idx="4"/>
            </p:cNvCxnSpPr>
            <p:nvPr/>
          </p:nvCxnSpPr>
          <p:spPr>
            <a:xfrm flipV="1">
              <a:off x="5072427" y="302257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4764748" y="2882680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本框 300"/>
                <p:cNvSpPr txBox="1"/>
                <p:nvPr/>
              </p:nvSpPr>
              <p:spPr>
                <a:xfrm>
                  <a:off x="4298992" y="2897127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1" name="文本框 3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992" y="2897127"/>
                  <a:ext cx="344325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文本框 301"/>
                <p:cNvSpPr txBox="1"/>
                <p:nvPr/>
              </p:nvSpPr>
              <p:spPr>
                <a:xfrm>
                  <a:off x="5257890" y="2897127"/>
                  <a:ext cx="25891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2" name="文本框 3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0" y="2897127"/>
                  <a:ext cx="25891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01922" y="2324867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53027" y="2324867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95355" y="2324926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直接箭头连接符 190"/>
            <p:cNvCxnSpPr>
              <a:stCxn id="188" idx="0"/>
              <a:endCxn id="190" idx="4"/>
            </p:cNvCxnSpPr>
            <p:nvPr/>
          </p:nvCxnSpPr>
          <p:spPr>
            <a:xfrm>
              <a:off x="4576242" y="2462027"/>
              <a:ext cx="219113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stCxn id="190" idx="0"/>
              <a:endCxn id="189" idx="4"/>
            </p:cNvCxnSpPr>
            <p:nvPr/>
          </p:nvCxnSpPr>
          <p:spPr>
            <a:xfrm flipV="1">
              <a:off x="5069675" y="2462027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4763238" y="2322188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文本框 302"/>
                <p:cNvSpPr txBox="1"/>
                <p:nvPr/>
              </p:nvSpPr>
              <p:spPr>
                <a:xfrm>
                  <a:off x="4301922" y="2336275"/>
                  <a:ext cx="31788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3" name="文本框 3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922" y="2336275"/>
                  <a:ext cx="317882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文本框 303"/>
                <p:cNvSpPr txBox="1"/>
                <p:nvPr/>
              </p:nvSpPr>
              <p:spPr>
                <a:xfrm>
                  <a:off x="5250298" y="2338489"/>
                  <a:ext cx="20600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4" name="文本框 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298" y="2338489"/>
                  <a:ext cx="206005" cy="246221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002825" y="91885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935524" y="916561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477852" y="91662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直接箭头连接符 208"/>
            <p:cNvCxnSpPr>
              <a:stCxn id="206" idx="0"/>
              <a:endCxn id="208" idx="4"/>
            </p:cNvCxnSpPr>
            <p:nvPr/>
          </p:nvCxnSpPr>
          <p:spPr>
            <a:xfrm flipV="1">
              <a:off x="6277145" y="1053780"/>
              <a:ext cx="200707" cy="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208" idx="0"/>
              <a:endCxn id="207" idx="4"/>
            </p:cNvCxnSpPr>
            <p:nvPr/>
          </p:nvCxnSpPr>
          <p:spPr>
            <a:xfrm flipV="1">
              <a:off x="6752172" y="105372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/>
            <p:cNvSpPr txBox="1"/>
            <p:nvPr/>
          </p:nvSpPr>
          <p:spPr>
            <a:xfrm>
              <a:off x="6480035" y="913882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本框 304"/>
                <p:cNvSpPr txBox="1"/>
                <p:nvPr/>
              </p:nvSpPr>
              <p:spPr>
                <a:xfrm>
                  <a:off x="6002826" y="928004"/>
                  <a:ext cx="8711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5" name="文本框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26" y="928004"/>
                  <a:ext cx="87112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7143" r="-2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文本框 305"/>
                <p:cNvSpPr txBox="1"/>
                <p:nvPr/>
              </p:nvSpPr>
              <p:spPr>
                <a:xfrm>
                  <a:off x="6872254" y="933380"/>
                  <a:ext cx="33422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6" name="文本框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254" y="933380"/>
                  <a:ext cx="334220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995806" y="146693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921387" y="1463891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463715" y="146395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箭头连接符 214"/>
            <p:cNvCxnSpPr>
              <a:stCxn id="212" idx="0"/>
              <a:endCxn id="214" idx="4"/>
            </p:cNvCxnSpPr>
            <p:nvPr/>
          </p:nvCxnSpPr>
          <p:spPr>
            <a:xfrm flipV="1">
              <a:off x="6270126" y="1601110"/>
              <a:ext cx="193589" cy="2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>
              <a:stCxn id="214" idx="0"/>
              <a:endCxn id="213" idx="4"/>
            </p:cNvCxnSpPr>
            <p:nvPr/>
          </p:nvCxnSpPr>
          <p:spPr>
            <a:xfrm flipV="1">
              <a:off x="6738035" y="160105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文本框 222"/>
            <p:cNvSpPr txBox="1"/>
            <p:nvPr/>
          </p:nvSpPr>
          <p:spPr>
            <a:xfrm>
              <a:off x="6465088" y="1461152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本框 306"/>
                <p:cNvSpPr txBox="1"/>
                <p:nvPr/>
              </p:nvSpPr>
              <p:spPr>
                <a:xfrm>
                  <a:off x="6001844" y="1480330"/>
                  <a:ext cx="7059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7" name="文本框 3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844" y="1480330"/>
                  <a:ext cx="70594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18182" r="-2909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文本框 307"/>
                <p:cNvSpPr txBox="1"/>
                <p:nvPr/>
              </p:nvSpPr>
              <p:spPr>
                <a:xfrm>
                  <a:off x="6876417" y="1485887"/>
                  <a:ext cx="2879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8" name="文本框 3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417" y="1485887"/>
                  <a:ext cx="287927" cy="246221"/>
                </a:xfrm>
                <a:prstGeom prst="rect">
                  <a:avLst/>
                </a:prstGeom>
                <a:blipFill>
                  <a:blip r:embed="rId22"/>
                  <a:stretch>
                    <a:fillRect r="-1276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996926" y="2058374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912543" y="2058375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454871" y="2058434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直接箭头连接符 232"/>
            <p:cNvCxnSpPr>
              <a:stCxn id="228" idx="0"/>
              <a:endCxn id="232" idx="4"/>
            </p:cNvCxnSpPr>
            <p:nvPr/>
          </p:nvCxnSpPr>
          <p:spPr>
            <a:xfrm>
              <a:off x="6271246" y="2195534"/>
              <a:ext cx="183625" cy="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>
              <a:stCxn id="232" idx="0"/>
              <a:endCxn id="231" idx="4"/>
            </p:cNvCxnSpPr>
            <p:nvPr/>
          </p:nvCxnSpPr>
          <p:spPr>
            <a:xfrm flipV="1">
              <a:off x="6729191" y="2195535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文本框 239"/>
            <p:cNvSpPr txBox="1"/>
            <p:nvPr/>
          </p:nvSpPr>
          <p:spPr>
            <a:xfrm>
              <a:off x="6418399" y="206924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文本框 308"/>
                <p:cNvSpPr txBox="1"/>
                <p:nvPr/>
              </p:nvSpPr>
              <p:spPr>
                <a:xfrm>
                  <a:off x="6000203" y="2067534"/>
                  <a:ext cx="7223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9" name="文本框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203" y="2067534"/>
                  <a:ext cx="72234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8333" r="-27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文本框 309"/>
                <p:cNvSpPr txBox="1"/>
                <p:nvPr/>
              </p:nvSpPr>
              <p:spPr>
                <a:xfrm>
                  <a:off x="6863303" y="2076334"/>
                  <a:ext cx="32356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0" name="文本框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303" y="2076334"/>
                  <a:ext cx="323560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40742" y="1497840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652665" y="1497840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194993" y="149789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直接箭头连接符 244"/>
            <p:cNvCxnSpPr>
              <a:stCxn id="242" idx="0"/>
              <a:endCxn id="244" idx="4"/>
            </p:cNvCxnSpPr>
            <p:nvPr/>
          </p:nvCxnSpPr>
          <p:spPr>
            <a:xfrm>
              <a:off x="8015062" y="1635000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>
              <a:stCxn id="244" idx="0"/>
              <a:endCxn id="243" idx="4"/>
            </p:cNvCxnSpPr>
            <p:nvPr/>
          </p:nvCxnSpPr>
          <p:spPr>
            <a:xfrm flipV="1">
              <a:off x="8469313" y="163500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文本框 251"/>
            <p:cNvSpPr txBox="1"/>
            <p:nvPr/>
          </p:nvSpPr>
          <p:spPr>
            <a:xfrm>
              <a:off x="8162876" y="1495161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文本框 312"/>
                <p:cNvSpPr txBox="1"/>
                <p:nvPr/>
              </p:nvSpPr>
              <p:spPr>
                <a:xfrm>
                  <a:off x="7758176" y="1510549"/>
                  <a:ext cx="4571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文本框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176" y="1510549"/>
                  <a:ext cx="45719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57143" r="-48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本框 313"/>
                <p:cNvSpPr txBox="1"/>
                <p:nvPr/>
              </p:nvSpPr>
              <p:spPr>
                <a:xfrm>
                  <a:off x="8614727" y="1509736"/>
                  <a:ext cx="20351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4" name="文本框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727" y="1509736"/>
                  <a:ext cx="203514" cy="246221"/>
                </a:xfrm>
                <a:prstGeom prst="rect">
                  <a:avLst/>
                </a:prstGeom>
                <a:blipFill>
                  <a:blip r:embed="rId26"/>
                  <a:stretch>
                    <a:fillRect r="-5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861021" y="2740916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826284" y="2740916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315272" y="2740975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直接箭头连接符 256"/>
            <p:cNvCxnSpPr>
              <a:stCxn id="254" idx="0"/>
              <a:endCxn id="256" idx="4"/>
            </p:cNvCxnSpPr>
            <p:nvPr/>
          </p:nvCxnSpPr>
          <p:spPr>
            <a:xfrm>
              <a:off x="6135341" y="2878076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>
              <a:stCxn id="256" idx="0"/>
              <a:endCxn id="255" idx="4"/>
            </p:cNvCxnSpPr>
            <p:nvPr/>
          </p:nvCxnSpPr>
          <p:spPr>
            <a:xfrm flipV="1">
              <a:off x="6589592" y="2878076"/>
              <a:ext cx="23669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6325499" y="2738237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本框 314"/>
                <p:cNvSpPr txBox="1"/>
                <p:nvPr/>
              </p:nvSpPr>
              <p:spPr>
                <a:xfrm>
                  <a:off x="5869126" y="2769015"/>
                  <a:ext cx="2586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5" name="文本框 3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126" y="2769015"/>
                  <a:ext cx="258627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本框 315"/>
                <p:cNvSpPr txBox="1"/>
                <p:nvPr/>
              </p:nvSpPr>
              <p:spPr>
                <a:xfrm>
                  <a:off x="6821260" y="2751442"/>
                  <a:ext cx="28114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6" name="文本框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260" y="2751442"/>
                  <a:ext cx="281143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885505" y="3204392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818528" y="3204333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345660" y="3204451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2" name="直接箭头连接符 261"/>
            <p:cNvCxnSpPr>
              <a:stCxn id="259" idx="0"/>
              <a:endCxn id="261" idx="4"/>
            </p:cNvCxnSpPr>
            <p:nvPr/>
          </p:nvCxnSpPr>
          <p:spPr>
            <a:xfrm>
              <a:off x="6159825" y="3341552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/>
            <p:cNvCxnSpPr>
              <a:stCxn id="261" idx="0"/>
              <a:endCxn id="260" idx="4"/>
            </p:cNvCxnSpPr>
            <p:nvPr/>
          </p:nvCxnSpPr>
          <p:spPr>
            <a:xfrm flipV="1">
              <a:off x="6619980" y="3341493"/>
              <a:ext cx="198548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文本框 264"/>
            <p:cNvSpPr txBox="1"/>
            <p:nvPr/>
          </p:nvSpPr>
          <p:spPr>
            <a:xfrm>
              <a:off x="6312301" y="3201654"/>
              <a:ext cx="3328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本框 316"/>
                <p:cNvSpPr txBox="1"/>
                <p:nvPr/>
              </p:nvSpPr>
              <p:spPr>
                <a:xfrm>
                  <a:off x="5888578" y="3217042"/>
                  <a:ext cx="22599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7" name="文本框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578" y="3217042"/>
                  <a:ext cx="225995" cy="246221"/>
                </a:xfrm>
                <a:prstGeom prst="rect">
                  <a:avLst/>
                </a:prstGeom>
                <a:blipFill>
                  <a:blip r:embed="rId29"/>
                  <a:stretch>
                    <a:fillRect r="-108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本框 317"/>
                <p:cNvSpPr txBox="1"/>
                <p:nvPr/>
              </p:nvSpPr>
              <p:spPr>
                <a:xfrm>
                  <a:off x="6829095" y="3232403"/>
                  <a:ext cx="19772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8" name="文本框 3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95" y="3232403"/>
                  <a:ext cx="197724" cy="246221"/>
                </a:xfrm>
                <a:prstGeom prst="rect">
                  <a:avLst/>
                </a:prstGeom>
                <a:blipFill>
                  <a:blip r:embed="rId30"/>
                  <a:stretch>
                    <a:fillRect r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350746" y="2722440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268573" y="2722440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810901" y="272249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9" name="直接箭头连接符 268"/>
            <p:cNvCxnSpPr>
              <a:stCxn id="266" idx="0"/>
              <a:endCxn id="268" idx="4"/>
            </p:cNvCxnSpPr>
            <p:nvPr/>
          </p:nvCxnSpPr>
          <p:spPr>
            <a:xfrm>
              <a:off x="7625066" y="2859600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/>
            <p:cNvCxnSpPr>
              <a:stCxn id="268" idx="0"/>
              <a:endCxn id="267" idx="4"/>
            </p:cNvCxnSpPr>
            <p:nvPr/>
          </p:nvCxnSpPr>
          <p:spPr>
            <a:xfrm flipV="1">
              <a:off x="8085221" y="285960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文本框 275"/>
            <p:cNvSpPr txBox="1"/>
            <p:nvPr/>
          </p:nvSpPr>
          <p:spPr>
            <a:xfrm>
              <a:off x="7778784" y="2719761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/>
                <p:cNvSpPr txBox="1"/>
                <p:nvPr/>
              </p:nvSpPr>
              <p:spPr>
                <a:xfrm>
                  <a:off x="7348947" y="2741562"/>
                  <a:ext cx="21803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9" name="文本框 3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947" y="2741562"/>
                  <a:ext cx="218035" cy="246221"/>
                </a:xfrm>
                <a:prstGeom prst="rect">
                  <a:avLst/>
                </a:prstGeom>
                <a:blipFill>
                  <a:blip r:embed="rId31"/>
                  <a:stretch>
                    <a:fillRect r="-1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/>
                <p:cNvSpPr txBox="1"/>
                <p:nvPr/>
              </p:nvSpPr>
              <p:spPr>
                <a:xfrm>
                  <a:off x="8261173" y="2744105"/>
                  <a:ext cx="27606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0" name="文本框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173" y="2744105"/>
                  <a:ext cx="276066" cy="24622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337296" y="3204245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270319" y="3204186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97451" y="3204304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4" name="直接箭头连接符 273"/>
            <p:cNvCxnSpPr>
              <a:stCxn id="271" idx="0"/>
              <a:endCxn id="273" idx="4"/>
            </p:cNvCxnSpPr>
            <p:nvPr/>
          </p:nvCxnSpPr>
          <p:spPr>
            <a:xfrm>
              <a:off x="7611616" y="3341405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274"/>
            <p:cNvCxnSpPr>
              <a:stCxn id="273" idx="0"/>
              <a:endCxn id="272" idx="4"/>
            </p:cNvCxnSpPr>
            <p:nvPr/>
          </p:nvCxnSpPr>
          <p:spPr>
            <a:xfrm flipV="1">
              <a:off x="8071771" y="3341346"/>
              <a:ext cx="198548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7764092" y="3201507"/>
              <a:ext cx="3328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文本框 320"/>
                <p:cNvSpPr txBox="1"/>
                <p:nvPr/>
              </p:nvSpPr>
              <p:spPr>
                <a:xfrm>
                  <a:off x="7343584" y="3216955"/>
                  <a:ext cx="25781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1" name="文本框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584" y="3216955"/>
                  <a:ext cx="257817" cy="24622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文本框 321"/>
                <p:cNvSpPr txBox="1"/>
                <p:nvPr/>
              </p:nvSpPr>
              <p:spPr>
                <a:xfrm>
                  <a:off x="8266095" y="3225463"/>
                  <a:ext cx="19380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2" name="文本框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095" y="3225463"/>
                  <a:ext cx="193808" cy="246221"/>
                </a:xfrm>
                <a:prstGeom prst="rect">
                  <a:avLst/>
                </a:prstGeom>
                <a:blipFill>
                  <a:blip r:embed="rId34"/>
                  <a:stretch>
                    <a:fillRect r="-28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28720" y="1036427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664568" y="1036367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188875" y="1036486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8" name="直接箭头连接符 237"/>
            <p:cNvCxnSpPr>
              <a:stCxn id="235" idx="0"/>
              <a:endCxn id="237" idx="4"/>
            </p:cNvCxnSpPr>
            <p:nvPr/>
          </p:nvCxnSpPr>
          <p:spPr>
            <a:xfrm>
              <a:off x="8003040" y="1173587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>
              <a:stCxn id="237" idx="0"/>
              <a:endCxn id="236" idx="4"/>
            </p:cNvCxnSpPr>
            <p:nvPr/>
          </p:nvCxnSpPr>
          <p:spPr>
            <a:xfrm flipV="1">
              <a:off x="8463195" y="1173527"/>
              <a:ext cx="201373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8190248" y="1033688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文本框 310"/>
                <p:cNvSpPr txBox="1"/>
                <p:nvPr/>
              </p:nvSpPr>
              <p:spPr>
                <a:xfrm>
                  <a:off x="7725350" y="1048366"/>
                  <a:ext cx="8381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文本框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5350" y="1048366"/>
                  <a:ext cx="83811" cy="246221"/>
                </a:xfrm>
                <a:prstGeom prst="rect">
                  <a:avLst/>
                </a:prstGeom>
                <a:blipFill>
                  <a:blip r:embed="rId35"/>
                  <a:stretch>
                    <a:fillRect r="-2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文本框 334"/>
                <p:cNvSpPr txBox="1"/>
                <p:nvPr/>
              </p:nvSpPr>
              <p:spPr>
                <a:xfrm>
                  <a:off x="8634808" y="1053913"/>
                  <a:ext cx="29088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文本框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4808" y="1053913"/>
                  <a:ext cx="290889" cy="246221"/>
                </a:xfrm>
                <a:prstGeom prst="rect">
                  <a:avLst/>
                </a:prstGeom>
                <a:blipFill>
                  <a:blip r:embed="rId36"/>
                  <a:stretch>
                    <a:fillRect r="-104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843526" y="244507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761353" y="244507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303681" y="2445133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1" name="直接箭头连接符 280"/>
            <p:cNvCxnSpPr>
              <a:stCxn id="278" idx="0"/>
              <a:endCxn id="280" idx="4"/>
            </p:cNvCxnSpPr>
            <p:nvPr/>
          </p:nvCxnSpPr>
          <p:spPr>
            <a:xfrm>
              <a:off x="9117846" y="2582234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>
              <a:stCxn id="280" idx="0"/>
              <a:endCxn id="279" idx="4"/>
            </p:cNvCxnSpPr>
            <p:nvPr/>
          </p:nvCxnSpPr>
          <p:spPr>
            <a:xfrm flipV="1">
              <a:off x="9578001" y="2582234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文本框 287"/>
            <p:cNvSpPr txBox="1"/>
            <p:nvPr/>
          </p:nvSpPr>
          <p:spPr>
            <a:xfrm>
              <a:off x="9299712" y="2442394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/>
                <p:cNvSpPr txBox="1"/>
                <p:nvPr/>
              </p:nvSpPr>
              <p:spPr>
                <a:xfrm>
                  <a:off x="8830831" y="2461698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文本框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831" y="2461698"/>
                  <a:ext cx="344325" cy="24622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/>
                <p:cNvSpPr txBox="1"/>
                <p:nvPr/>
              </p:nvSpPr>
              <p:spPr>
                <a:xfrm>
                  <a:off x="9765893" y="2461697"/>
                  <a:ext cx="26828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文本框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893" y="2461697"/>
                  <a:ext cx="268280" cy="24622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834440" y="3443808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763927" y="343938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294595" y="3443867"/>
              <a:ext cx="274320" cy="2743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0" name="直接箭头连接符 329"/>
            <p:cNvCxnSpPr>
              <a:cxnSpLocks/>
              <a:stCxn id="327" idx="0"/>
              <a:endCxn id="329" idx="4"/>
            </p:cNvCxnSpPr>
            <p:nvPr/>
          </p:nvCxnSpPr>
          <p:spPr>
            <a:xfrm>
              <a:off x="9108760" y="3580968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箭头连接符 330"/>
            <p:cNvCxnSpPr>
              <a:cxnSpLocks/>
              <a:stCxn id="329" idx="0"/>
              <a:endCxn id="333" idx="1"/>
            </p:cNvCxnSpPr>
            <p:nvPr/>
          </p:nvCxnSpPr>
          <p:spPr>
            <a:xfrm flipV="1">
              <a:off x="9568915" y="3580968"/>
              <a:ext cx="196978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文本框 331"/>
                <p:cNvSpPr txBox="1"/>
                <p:nvPr/>
              </p:nvSpPr>
              <p:spPr>
                <a:xfrm>
                  <a:off x="8844649" y="3467483"/>
                  <a:ext cx="19947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2" name="文本框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649" y="3467483"/>
                  <a:ext cx="199474" cy="246221"/>
                </a:xfrm>
                <a:prstGeom prst="rect">
                  <a:avLst/>
                </a:prstGeom>
                <a:blipFill>
                  <a:blip r:embed="rId39"/>
                  <a:stretch>
                    <a:fillRect r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文本框 332"/>
                <p:cNvSpPr txBox="1"/>
                <p:nvPr/>
              </p:nvSpPr>
              <p:spPr>
                <a:xfrm>
                  <a:off x="9765893" y="3457857"/>
                  <a:ext cx="23417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3" name="文本框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893" y="3457857"/>
                  <a:ext cx="234178" cy="246221"/>
                </a:xfrm>
                <a:prstGeom prst="rect">
                  <a:avLst/>
                </a:prstGeom>
                <a:blipFill>
                  <a:blip r:embed="rId40"/>
                  <a:stretch>
                    <a:fillRect r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838231" y="2940036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767718" y="2935612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298386" y="2940095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6" name="直接箭头连接符 285"/>
            <p:cNvCxnSpPr>
              <a:stCxn id="283" idx="0"/>
              <a:endCxn id="285" idx="4"/>
            </p:cNvCxnSpPr>
            <p:nvPr/>
          </p:nvCxnSpPr>
          <p:spPr>
            <a:xfrm>
              <a:off x="9112551" y="3077196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285" idx="0"/>
              <a:endCxn id="284" idx="4"/>
            </p:cNvCxnSpPr>
            <p:nvPr/>
          </p:nvCxnSpPr>
          <p:spPr>
            <a:xfrm flipV="1">
              <a:off x="9572706" y="3072772"/>
              <a:ext cx="195012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9307195" y="2936043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文本框 325"/>
                <p:cNvSpPr txBox="1"/>
                <p:nvPr/>
              </p:nvSpPr>
              <p:spPr>
                <a:xfrm>
                  <a:off x="9775311" y="2955053"/>
                  <a:ext cx="27432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6" name="文本框 3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311" y="2955053"/>
                  <a:ext cx="274320" cy="24622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本框 324"/>
                <p:cNvSpPr txBox="1"/>
                <p:nvPr/>
              </p:nvSpPr>
              <p:spPr>
                <a:xfrm>
                  <a:off x="8827021" y="2955054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5" name="文本框 3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021" y="2955054"/>
                  <a:ext cx="344325" cy="24622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文本框 311"/>
                <p:cNvSpPr txBox="1"/>
                <p:nvPr/>
              </p:nvSpPr>
              <p:spPr>
                <a:xfrm>
                  <a:off x="7682586" y="2027144"/>
                  <a:ext cx="41485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文本框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586" y="2027144"/>
                  <a:ext cx="414857" cy="24622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31864" y="2008846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668788" y="2003526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192019" y="2008905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0" name="直接箭头连接符 249"/>
            <p:cNvCxnSpPr>
              <a:stCxn id="247" idx="0"/>
              <a:endCxn id="249" idx="4"/>
            </p:cNvCxnSpPr>
            <p:nvPr/>
          </p:nvCxnSpPr>
          <p:spPr>
            <a:xfrm>
              <a:off x="8006184" y="2146006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/>
            <p:cNvCxnSpPr>
              <a:stCxn id="249" idx="0"/>
              <a:endCxn id="248" idx="4"/>
            </p:cNvCxnSpPr>
            <p:nvPr/>
          </p:nvCxnSpPr>
          <p:spPr>
            <a:xfrm flipV="1">
              <a:off x="8466339" y="2140686"/>
              <a:ext cx="202449" cy="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文本框 252"/>
            <p:cNvSpPr txBox="1"/>
            <p:nvPr/>
          </p:nvSpPr>
          <p:spPr>
            <a:xfrm>
              <a:off x="8158660" y="2006108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文本框 335"/>
                <p:cNvSpPr txBox="1"/>
                <p:nvPr/>
              </p:nvSpPr>
              <p:spPr>
                <a:xfrm>
                  <a:off x="8613665" y="2020773"/>
                  <a:ext cx="31739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6" name="文本框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3665" y="2020773"/>
                  <a:ext cx="317392" cy="246221"/>
                </a:xfrm>
                <a:prstGeom prst="rect">
                  <a:avLst/>
                </a:prstGeom>
                <a:blipFill>
                  <a:blip r:embed="rId44"/>
                  <a:stretch>
                    <a:fillRect r="-1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本框 336"/>
                <p:cNvSpPr txBox="1"/>
                <p:nvPr/>
              </p:nvSpPr>
              <p:spPr>
                <a:xfrm>
                  <a:off x="7738788" y="2025400"/>
                  <a:ext cx="5852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7" name="文本框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788" y="2025400"/>
                  <a:ext cx="58524" cy="246221"/>
                </a:xfrm>
                <a:prstGeom prst="rect">
                  <a:avLst/>
                </a:prstGeom>
                <a:blipFill>
                  <a:blip r:embed="rId45"/>
                  <a:stretch>
                    <a:fillRect l="-20000" r="-34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/>
            <p:cNvCxnSpPr>
              <a:cxnSpLocks/>
              <a:stCxn id="62" idx="6"/>
              <a:endCxn id="120" idx="1"/>
            </p:cNvCxnSpPr>
            <p:nvPr/>
          </p:nvCxnSpPr>
          <p:spPr>
            <a:xfrm flipV="1">
              <a:off x="1014125" y="1824633"/>
              <a:ext cx="279695" cy="396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91" idx="3"/>
              <a:endCxn id="293" idx="1"/>
            </p:cNvCxnSpPr>
            <p:nvPr/>
          </p:nvCxnSpPr>
          <p:spPr>
            <a:xfrm flipV="1">
              <a:off x="2476956" y="1840619"/>
              <a:ext cx="320517" cy="69353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92" idx="3"/>
              <a:endCxn id="296" idx="1"/>
            </p:cNvCxnSpPr>
            <p:nvPr/>
          </p:nvCxnSpPr>
          <p:spPr>
            <a:xfrm>
              <a:off x="2500527" y="1838253"/>
              <a:ext cx="302725" cy="70041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94" idx="3"/>
              <a:endCxn id="297" idx="1"/>
            </p:cNvCxnSpPr>
            <p:nvPr/>
          </p:nvCxnSpPr>
          <p:spPr>
            <a:xfrm flipV="1">
              <a:off x="3990813" y="1363787"/>
              <a:ext cx="333283" cy="486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65" idx="0"/>
              <a:endCxn id="299" idx="1"/>
            </p:cNvCxnSpPr>
            <p:nvPr/>
          </p:nvCxnSpPr>
          <p:spPr>
            <a:xfrm>
              <a:off x="4001380" y="1843498"/>
              <a:ext cx="291094" cy="6669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94" idx="3"/>
              <a:endCxn id="303" idx="1"/>
            </p:cNvCxnSpPr>
            <p:nvPr/>
          </p:nvCxnSpPr>
          <p:spPr>
            <a:xfrm>
              <a:off x="3990813" y="1850409"/>
              <a:ext cx="311109" cy="60897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294" idx="3"/>
              <a:endCxn id="301" idx="1"/>
            </p:cNvCxnSpPr>
            <p:nvPr/>
          </p:nvCxnSpPr>
          <p:spPr>
            <a:xfrm>
              <a:off x="3990813" y="1850409"/>
              <a:ext cx="308179" cy="116982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70" idx="0"/>
              <a:endCxn id="297" idx="1"/>
            </p:cNvCxnSpPr>
            <p:nvPr/>
          </p:nvCxnSpPr>
          <p:spPr>
            <a:xfrm flipV="1">
              <a:off x="3984705" y="1363787"/>
              <a:ext cx="339391" cy="117927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70" idx="0"/>
              <a:endCxn id="299" idx="1"/>
            </p:cNvCxnSpPr>
            <p:nvPr/>
          </p:nvCxnSpPr>
          <p:spPr>
            <a:xfrm flipV="1">
              <a:off x="3984705" y="1910189"/>
              <a:ext cx="307769" cy="63287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70" idx="0"/>
              <a:endCxn id="303" idx="1"/>
            </p:cNvCxnSpPr>
            <p:nvPr/>
          </p:nvCxnSpPr>
          <p:spPr>
            <a:xfrm flipV="1">
              <a:off x="3984705" y="2459386"/>
              <a:ext cx="317217" cy="8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70" idx="0"/>
              <a:endCxn id="301" idx="1"/>
            </p:cNvCxnSpPr>
            <p:nvPr/>
          </p:nvCxnSpPr>
          <p:spPr>
            <a:xfrm>
              <a:off x="3984705" y="2543062"/>
              <a:ext cx="314287" cy="4771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cxnSpLocks/>
              <a:stCxn id="298" idx="3"/>
              <a:endCxn id="305" idx="1"/>
            </p:cNvCxnSpPr>
            <p:nvPr/>
          </p:nvCxnSpPr>
          <p:spPr>
            <a:xfrm flipV="1">
              <a:off x="5532866" y="1051115"/>
              <a:ext cx="469960" cy="314538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298" idx="3"/>
              <a:endCxn id="307" idx="1"/>
            </p:cNvCxnSpPr>
            <p:nvPr/>
          </p:nvCxnSpPr>
          <p:spPr>
            <a:xfrm>
              <a:off x="5532866" y="1365653"/>
              <a:ext cx="468978" cy="237788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98" idx="3"/>
              <a:endCxn id="309" idx="1"/>
            </p:cNvCxnSpPr>
            <p:nvPr/>
          </p:nvCxnSpPr>
          <p:spPr>
            <a:xfrm>
              <a:off x="5532866" y="1365653"/>
              <a:ext cx="467337" cy="82499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298" idx="3"/>
              <a:endCxn id="315" idx="1"/>
            </p:cNvCxnSpPr>
            <p:nvPr/>
          </p:nvCxnSpPr>
          <p:spPr>
            <a:xfrm>
              <a:off x="5532866" y="1365653"/>
              <a:ext cx="336260" cy="152647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298" idx="3"/>
              <a:endCxn id="317" idx="1"/>
            </p:cNvCxnSpPr>
            <p:nvPr/>
          </p:nvCxnSpPr>
          <p:spPr>
            <a:xfrm>
              <a:off x="5532866" y="1365653"/>
              <a:ext cx="355712" cy="1974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300" idx="3"/>
              <a:endCxn id="305" idx="1"/>
            </p:cNvCxnSpPr>
            <p:nvPr/>
          </p:nvCxnSpPr>
          <p:spPr>
            <a:xfrm flipV="1">
              <a:off x="5542424" y="1051115"/>
              <a:ext cx="460402" cy="85529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300" idx="3"/>
              <a:endCxn id="307" idx="1"/>
            </p:cNvCxnSpPr>
            <p:nvPr/>
          </p:nvCxnSpPr>
          <p:spPr>
            <a:xfrm flipV="1">
              <a:off x="5542424" y="1603441"/>
              <a:ext cx="459420" cy="30296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300" idx="3"/>
              <a:endCxn id="228" idx="4"/>
            </p:cNvCxnSpPr>
            <p:nvPr/>
          </p:nvCxnSpPr>
          <p:spPr>
            <a:xfrm>
              <a:off x="5542424" y="1906410"/>
              <a:ext cx="454502" cy="28912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300" idx="3"/>
              <a:endCxn id="315" idx="1"/>
            </p:cNvCxnSpPr>
            <p:nvPr/>
          </p:nvCxnSpPr>
          <p:spPr>
            <a:xfrm>
              <a:off x="5542424" y="1906410"/>
              <a:ext cx="326702" cy="98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300" idx="3"/>
              <a:endCxn id="259" idx="4"/>
            </p:cNvCxnSpPr>
            <p:nvPr/>
          </p:nvCxnSpPr>
          <p:spPr>
            <a:xfrm>
              <a:off x="5542424" y="1906410"/>
              <a:ext cx="343081" cy="1435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189" idx="0"/>
              <a:endCxn id="305" idx="1"/>
            </p:cNvCxnSpPr>
            <p:nvPr/>
          </p:nvCxnSpPr>
          <p:spPr>
            <a:xfrm flipV="1">
              <a:off x="5527347" y="1051115"/>
              <a:ext cx="475479" cy="141091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189" idx="0"/>
              <a:endCxn id="307" idx="1"/>
            </p:cNvCxnSpPr>
            <p:nvPr/>
          </p:nvCxnSpPr>
          <p:spPr>
            <a:xfrm flipV="1">
              <a:off x="5527347" y="1603441"/>
              <a:ext cx="474497" cy="85858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189" idx="0"/>
              <a:endCxn id="315" idx="1"/>
            </p:cNvCxnSpPr>
            <p:nvPr/>
          </p:nvCxnSpPr>
          <p:spPr>
            <a:xfrm>
              <a:off x="5527347" y="2462027"/>
              <a:ext cx="341779" cy="43009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189" idx="0"/>
              <a:endCxn id="317" idx="1"/>
            </p:cNvCxnSpPr>
            <p:nvPr/>
          </p:nvCxnSpPr>
          <p:spPr>
            <a:xfrm>
              <a:off x="5527347" y="2462027"/>
              <a:ext cx="361231" cy="87812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302" idx="3"/>
              <a:endCxn id="305" idx="1"/>
            </p:cNvCxnSpPr>
            <p:nvPr/>
          </p:nvCxnSpPr>
          <p:spPr>
            <a:xfrm flipV="1">
              <a:off x="5516808" y="1051115"/>
              <a:ext cx="486018" cy="19691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302" idx="3"/>
              <a:endCxn id="307" idx="1"/>
            </p:cNvCxnSpPr>
            <p:nvPr/>
          </p:nvCxnSpPr>
          <p:spPr>
            <a:xfrm flipV="1">
              <a:off x="5516808" y="1603441"/>
              <a:ext cx="485036" cy="141679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302" idx="3"/>
              <a:endCxn id="315" idx="1"/>
            </p:cNvCxnSpPr>
            <p:nvPr/>
          </p:nvCxnSpPr>
          <p:spPr>
            <a:xfrm flipV="1">
              <a:off x="5516808" y="2892126"/>
              <a:ext cx="352318" cy="12811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302" idx="3"/>
              <a:endCxn id="317" idx="1"/>
            </p:cNvCxnSpPr>
            <p:nvPr/>
          </p:nvCxnSpPr>
          <p:spPr>
            <a:xfrm>
              <a:off x="5516808" y="3020238"/>
              <a:ext cx="371770" cy="31991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箭头连接符 382"/>
            <p:cNvCxnSpPr>
              <a:stCxn id="306" idx="3"/>
              <a:endCxn id="311" idx="1"/>
            </p:cNvCxnSpPr>
            <p:nvPr/>
          </p:nvCxnSpPr>
          <p:spPr>
            <a:xfrm>
              <a:off x="7206474" y="1056491"/>
              <a:ext cx="518876" cy="11498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箭头连接符 387"/>
            <p:cNvCxnSpPr>
              <a:stCxn id="306" idx="3"/>
              <a:endCxn id="313" idx="1"/>
            </p:cNvCxnSpPr>
            <p:nvPr/>
          </p:nvCxnSpPr>
          <p:spPr>
            <a:xfrm>
              <a:off x="7206474" y="1056491"/>
              <a:ext cx="551702" cy="57716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箭头连接符 389"/>
            <p:cNvCxnSpPr>
              <a:stCxn id="306" idx="3"/>
              <a:endCxn id="337" idx="1"/>
            </p:cNvCxnSpPr>
            <p:nvPr/>
          </p:nvCxnSpPr>
          <p:spPr>
            <a:xfrm>
              <a:off x="7206474" y="1056491"/>
              <a:ext cx="532314" cy="109202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213" idx="0"/>
              <a:endCxn id="311" idx="1"/>
            </p:cNvCxnSpPr>
            <p:nvPr/>
          </p:nvCxnSpPr>
          <p:spPr>
            <a:xfrm flipV="1">
              <a:off x="7195707" y="1171477"/>
              <a:ext cx="529643" cy="42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箭头连接符 393"/>
            <p:cNvCxnSpPr>
              <a:stCxn id="213" idx="0"/>
              <a:endCxn id="313" idx="1"/>
            </p:cNvCxnSpPr>
            <p:nvPr/>
          </p:nvCxnSpPr>
          <p:spPr>
            <a:xfrm>
              <a:off x="7195707" y="1601051"/>
              <a:ext cx="562469" cy="3260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箭头连接符 396"/>
            <p:cNvCxnSpPr>
              <a:stCxn id="213" idx="0"/>
              <a:endCxn id="337" idx="1"/>
            </p:cNvCxnSpPr>
            <p:nvPr/>
          </p:nvCxnSpPr>
          <p:spPr>
            <a:xfrm>
              <a:off x="7195707" y="1601051"/>
              <a:ext cx="543081" cy="54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箭头连接符 398"/>
            <p:cNvCxnSpPr>
              <a:stCxn id="310" idx="3"/>
              <a:endCxn id="311" idx="1"/>
            </p:cNvCxnSpPr>
            <p:nvPr/>
          </p:nvCxnSpPr>
          <p:spPr>
            <a:xfrm flipV="1">
              <a:off x="7186863" y="1171477"/>
              <a:ext cx="538487" cy="1027968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箭头连接符 400"/>
            <p:cNvCxnSpPr>
              <a:stCxn id="310" idx="3"/>
              <a:endCxn id="313" idx="1"/>
            </p:cNvCxnSpPr>
            <p:nvPr/>
          </p:nvCxnSpPr>
          <p:spPr>
            <a:xfrm flipV="1">
              <a:off x="7186863" y="1633660"/>
              <a:ext cx="571313" cy="565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箭头连接符 402"/>
            <p:cNvCxnSpPr>
              <a:stCxn id="310" idx="3"/>
              <a:endCxn id="337" idx="1"/>
            </p:cNvCxnSpPr>
            <p:nvPr/>
          </p:nvCxnSpPr>
          <p:spPr>
            <a:xfrm flipV="1">
              <a:off x="7186863" y="2148511"/>
              <a:ext cx="551925" cy="5093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箭头连接符 404"/>
            <p:cNvCxnSpPr>
              <a:stCxn id="335" idx="3"/>
              <a:endCxn id="339" idx="2"/>
            </p:cNvCxnSpPr>
            <p:nvPr/>
          </p:nvCxnSpPr>
          <p:spPr>
            <a:xfrm>
              <a:off x="8925697" y="1177024"/>
              <a:ext cx="815438" cy="46066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箭头连接符 406"/>
            <p:cNvCxnSpPr>
              <a:stCxn id="243" idx="0"/>
              <a:endCxn id="339" idx="2"/>
            </p:cNvCxnSpPr>
            <p:nvPr/>
          </p:nvCxnSpPr>
          <p:spPr>
            <a:xfrm>
              <a:off x="8926985" y="1635000"/>
              <a:ext cx="814150" cy="2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箭头连接符 408"/>
            <p:cNvCxnSpPr>
              <a:stCxn id="336" idx="3"/>
              <a:endCxn id="339" idx="2"/>
            </p:cNvCxnSpPr>
            <p:nvPr/>
          </p:nvCxnSpPr>
          <p:spPr>
            <a:xfrm flipV="1">
              <a:off x="8931057" y="1637688"/>
              <a:ext cx="810078" cy="50619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箭头连接符 410"/>
            <p:cNvCxnSpPr>
              <a:stCxn id="316" idx="3"/>
              <a:endCxn id="319" idx="1"/>
            </p:cNvCxnSpPr>
            <p:nvPr/>
          </p:nvCxnSpPr>
          <p:spPr>
            <a:xfrm flipV="1">
              <a:off x="7102403" y="2864673"/>
              <a:ext cx="246544" cy="988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>
              <a:stCxn id="316" idx="3"/>
              <a:endCxn id="321" idx="1"/>
            </p:cNvCxnSpPr>
            <p:nvPr/>
          </p:nvCxnSpPr>
          <p:spPr>
            <a:xfrm>
              <a:off x="7102403" y="2874553"/>
              <a:ext cx="241181" cy="46551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/>
            <p:cNvCxnSpPr>
              <a:stCxn id="260" idx="0"/>
              <a:endCxn id="319" idx="1"/>
            </p:cNvCxnSpPr>
            <p:nvPr/>
          </p:nvCxnSpPr>
          <p:spPr>
            <a:xfrm flipV="1">
              <a:off x="7092848" y="2864673"/>
              <a:ext cx="256099" cy="47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>
              <a:stCxn id="260" idx="0"/>
              <a:endCxn id="321" idx="1"/>
            </p:cNvCxnSpPr>
            <p:nvPr/>
          </p:nvCxnSpPr>
          <p:spPr>
            <a:xfrm flipV="1">
              <a:off x="7092848" y="3340066"/>
              <a:ext cx="250736" cy="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>
              <a:stCxn id="320" idx="3"/>
              <a:endCxn id="323" idx="1"/>
            </p:cNvCxnSpPr>
            <p:nvPr/>
          </p:nvCxnSpPr>
          <p:spPr>
            <a:xfrm flipV="1">
              <a:off x="8537239" y="2584809"/>
              <a:ext cx="293592" cy="28240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接箭头连接符 420"/>
            <p:cNvCxnSpPr>
              <a:stCxn id="320" idx="3"/>
              <a:endCxn id="325" idx="1"/>
            </p:cNvCxnSpPr>
            <p:nvPr/>
          </p:nvCxnSpPr>
          <p:spPr>
            <a:xfrm>
              <a:off x="8537239" y="2867216"/>
              <a:ext cx="289782" cy="21094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箭头连接符 422"/>
            <p:cNvCxnSpPr>
              <a:stCxn id="320" idx="3"/>
              <a:endCxn id="327" idx="4"/>
            </p:cNvCxnSpPr>
            <p:nvPr/>
          </p:nvCxnSpPr>
          <p:spPr>
            <a:xfrm>
              <a:off x="8537239" y="2867216"/>
              <a:ext cx="297201" cy="71375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箭头连接符 424"/>
            <p:cNvCxnSpPr>
              <a:stCxn id="272" idx="0"/>
              <a:endCxn id="323" idx="1"/>
            </p:cNvCxnSpPr>
            <p:nvPr/>
          </p:nvCxnSpPr>
          <p:spPr>
            <a:xfrm flipV="1">
              <a:off x="8544639" y="2584809"/>
              <a:ext cx="286192" cy="75653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箭头连接符 427"/>
            <p:cNvCxnSpPr>
              <a:stCxn id="272" idx="0"/>
              <a:endCxn id="325" idx="1"/>
            </p:cNvCxnSpPr>
            <p:nvPr/>
          </p:nvCxnSpPr>
          <p:spPr>
            <a:xfrm flipV="1">
              <a:off x="8544639" y="3078165"/>
              <a:ext cx="282382" cy="26318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箭头连接符 429"/>
            <p:cNvCxnSpPr>
              <a:stCxn id="272" idx="0"/>
              <a:endCxn id="332" idx="1"/>
            </p:cNvCxnSpPr>
            <p:nvPr/>
          </p:nvCxnSpPr>
          <p:spPr>
            <a:xfrm>
              <a:off x="8544639" y="3341346"/>
              <a:ext cx="300010" cy="24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直接箭头连接符 493"/>
            <p:cNvCxnSpPr>
              <a:stCxn id="324" idx="3"/>
              <a:endCxn id="341" idx="2"/>
            </p:cNvCxnSpPr>
            <p:nvPr/>
          </p:nvCxnSpPr>
          <p:spPr>
            <a:xfrm>
              <a:off x="10034173" y="2584808"/>
              <a:ext cx="266061" cy="47988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直接箭头连接符 495"/>
            <p:cNvCxnSpPr>
              <a:stCxn id="326" idx="3"/>
              <a:endCxn id="341" idx="2"/>
            </p:cNvCxnSpPr>
            <p:nvPr/>
          </p:nvCxnSpPr>
          <p:spPr>
            <a:xfrm flipV="1">
              <a:off x="10049631" y="3064693"/>
              <a:ext cx="250603" cy="1347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直接箭头连接符 497"/>
            <p:cNvCxnSpPr>
              <a:stCxn id="328" idx="0"/>
              <a:endCxn id="341" idx="2"/>
            </p:cNvCxnSpPr>
            <p:nvPr/>
          </p:nvCxnSpPr>
          <p:spPr>
            <a:xfrm flipV="1">
              <a:off x="10038247" y="3064693"/>
              <a:ext cx="261987" cy="51185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直接箭头连接符 503"/>
            <p:cNvCxnSpPr>
              <a:cxnSpLocks/>
              <a:stCxn id="62" idx="6"/>
              <a:endCxn id="290" idx="1"/>
            </p:cNvCxnSpPr>
            <p:nvPr/>
          </p:nvCxnSpPr>
          <p:spPr>
            <a:xfrm>
              <a:off x="1014125" y="2221378"/>
              <a:ext cx="272075" cy="32041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直接箭头连接符 505"/>
            <p:cNvCxnSpPr>
              <a:stCxn id="128" idx="0"/>
              <a:endCxn id="293" idx="1"/>
            </p:cNvCxnSpPr>
            <p:nvPr/>
          </p:nvCxnSpPr>
          <p:spPr>
            <a:xfrm>
              <a:off x="2509933" y="1828169"/>
              <a:ext cx="287540" cy="1245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直接箭头连接符 508"/>
            <p:cNvCxnSpPr>
              <a:stCxn id="158" idx="0"/>
              <a:endCxn id="296" idx="1"/>
            </p:cNvCxnSpPr>
            <p:nvPr/>
          </p:nvCxnSpPr>
          <p:spPr>
            <a:xfrm>
              <a:off x="2486365" y="2538178"/>
              <a:ext cx="316887" cy="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1" name="组合 470"/>
            <p:cNvGrpSpPr/>
            <p:nvPr/>
          </p:nvGrpSpPr>
          <p:grpSpPr>
            <a:xfrm>
              <a:off x="9711172" y="1453022"/>
              <a:ext cx="415498" cy="369332"/>
              <a:chOff x="10698916" y="2712109"/>
              <a:chExt cx="415498" cy="369332"/>
            </a:xfrm>
          </p:grpSpPr>
          <p:sp>
            <p:nvSpPr>
              <p:cNvPr id="339" name="椭圆 338"/>
              <p:cNvSpPr/>
              <p:nvPr/>
            </p:nvSpPr>
            <p:spPr>
              <a:xfrm>
                <a:off x="10728879" y="27167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698916" y="271210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7" name="组合 456"/>
            <p:cNvGrpSpPr/>
            <p:nvPr/>
          </p:nvGrpSpPr>
          <p:grpSpPr>
            <a:xfrm>
              <a:off x="10294334" y="2884693"/>
              <a:ext cx="415498" cy="376158"/>
              <a:chOff x="11262314" y="4700613"/>
              <a:chExt cx="415498" cy="376158"/>
            </a:xfrm>
          </p:grpSpPr>
          <p:sp>
            <p:nvSpPr>
              <p:cNvPr id="341" name="椭圆 340"/>
              <p:cNvSpPr/>
              <p:nvPr/>
            </p:nvSpPr>
            <p:spPr>
              <a:xfrm>
                <a:off x="11268214" y="47006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1262314" y="470743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63" name="直接箭头连接符 412">
              <a:extLst>
                <a:ext uri="{FF2B5EF4-FFF2-40B4-BE49-F238E27FC236}">
                  <a16:creationId xmlns:a16="http://schemas.microsoft.com/office/drawing/2014/main" id="{582EC990-890E-DB52-90B4-CB3FA3E7587D}"/>
                </a:ext>
              </a:extLst>
            </p:cNvPr>
            <p:cNvCxnSpPr>
              <a:cxnSpLocks/>
              <a:stCxn id="194" idx="0"/>
              <a:endCxn id="309" idx="1"/>
            </p:cNvCxnSpPr>
            <p:nvPr/>
          </p:nvCxnSpPr>
          <p:spPr>
            <a:xfrm flipV="1">
              <a:off x="5530099" y="2190645"/>
              <a:ext cx="470104" cy="831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直接箭头连接符 412">
              <a:extLst>
                <a:ext uri="{FF2B5EF4-FFF2-40B4-BE49-F238E27FC236}">
                  <a16:creationId xmlns:a16="http://schemas.microsoft.com/office/drawing/2014/main" id="{49F00CCD-D89F-0829-331D-C99E826D7EE2}"/>
                </a:ext>
              </a:extLst>
            </p:cNvPr>
            <p:cNvCxnSpPr>
              <a:cxnSpLocks/>
              <a:stCxn id="189" idx="0"/>
              <a:endCxn id="309" idx="1"/>
            </p:cNvCxnSpPr>
            <p:nvPr/>
          </p:nvCxnSpPr>
          <p:spPr>
            <a:xfrm flipV="1">
              <a:off x="5527347" y="2190645"/>
              <a:ext cx="472856" cy="27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3" name="椭圆 339">
              <a:extLst>
                <a:ext uri="{FF2B5EF4-FFF2-40B4-BE49-F238E27FC236}">
                  <a16:creationId xmlns:a16="http://schemas.microsoft.com/office/drawing/2014/main" id="{190FBD08-F0D2-9DFE-FA7D-F52210627F46}"/>
                </a:ext>
              </a:extLst>
            </p:cNvPr>
            <p:cNvSpPr/>
            <p:nvPr/>
          </p:nvSpPr>
          <p:spPr>
            <a:xfrm>
              <a:off x="659366" y="4234571"/>
              <a:ext cx="360000" cy="360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组合 342">
              <a:extLst>
                <a:ext uri="{FF2B5EF4-FFF2-40B4-BE49-F238E27FC236}">
                  <a16:creationId xmlns:a16="http://schemas.microsoft.com/office/drawing/2014/main" id="{2AAFCFDD-6635-72C8-7656-18AC63471AD4}"/>
                </a:ext>
              </a:extLst>
            </p:cNvPr>
            <p:cNvGrpSpPr/>
            <p:nvPr/>
          </p:nvGrpSpPr>
          <p:grpSpPr>
            <a:xfrm>
              <a:off x="1259742" y="4278699"/>
              <a:ext cx="344325" cy="274320"/>
              <a:chOff x="1404231" y="3834477"/>
              <a:chExt cx="344325" cy="274320"/>
            </a:xfrm>
          </p:grpSpPr>
          <p:sp>
            <p:nvSpPr>
              <p:cNvPr id="154" name="Oval 148">
                <a:extLst>
                  <a:ext uri="{FF2B5EF4-FFF2-40B4-BE49-F238E27FC236}">
                    <a16:creationId xmlns:a16="http://schemas.microsoft.com/office/drawing/2014/main" id="{1C347C8E-A5F0-6A18-1A40-3C4CFA0F2497}"/>
                  </a:ext>
                </a:extLst>
              </p:cNvPr>
              <p:cNvSpPr/>
              <p:nvPr/>
            </p:nvSpPr>
            <p:spPr>
              <a:xfrm rot="5400000">
                <a:off x="1412925" y="3834477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文本框 458">
                    <a:extLst>
                      <a:ext uri="{FF2B5EF4-FFF2-40B4-BE49-F238E27FC236}">
                        <a16:creationId xmlns:a16="http://schemas.microsoft.com/office/drawing/2014/main" id="{D63C7AF7-D317-D14A-56B7-07BD1304FBA2}"/>
                      </a:ext>
                    </a:extLst>
                  </p:cNvPr>
                  <p:cNvSpPr txBox="1"/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6" name="文本框 458">
                    <a:extLst>
                      <a:ext uri="{FF2B5EF4-FFF2-40B4-BE49-F238E27FC236}">
                        <a16:creationId xmlns:a16="http://schemas.microsoft.com/office/drawing/2014/main" id="{D63C7AF7-D317-D14A-56B7-07BD1304FB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5" name="直接箭头连接符 343">
              <a:extLst>
                <a:ext uri="{FF2B5EF4-FFF2-40B4-BE49-F238E27FC236}">
                  <a16:creationId xmlns:a16="http://schemas.microsoft.com/office/drawing/2014/main" id="{9CA5DE77-4146-6731-2BD2-15C84CDC7282}"/>
                </a:ext>
              </a:extLst>
            </p:cNvPr>
            <p:cNvCxnSpPr>
              <a:stCxn id="154" idx="0"/>
              <a:endCxn id="152" idx="4"/>
            </p:cNvCxnSpPr>
            <p:nvPr/>
          </p:nvCxnSpPr>
          <p:spPr>
            <a:xfrm flipV="1">
              <a:off x="1542756" y="4414630"/>
              <a:ext cx="240823" cy="1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箭头连接符 344">
              <a:extLst>
                <a:ext uri="{FF2B5EF4-FFF2-40B4-BE49-F238E27FC236}">
                  <a16:creationId xmlns:a16="http://schemas.microsoft.com/office/drawing/2014/main" id="{3C06C8AF-EF39-E6EF-5E7A-20035EFF8653}"/>
                </a:ext>
              </a:extLst>
            </p:cNvPr>
            <p:cNvCxnSpPr>
              <a:stCxn id="152" idx="0"/>
              <a:endCxn id="150" idx="4"/>
            </p:cNvCxnSpPr>
            <p:nvPr/>
          </p:nvCxnSpPr>
          <p:spPr>
            <a:xfrm flipV="1">
              <a:off x="2057899" y="441457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48">
              <a:extLst>
                <a:ext uri="{FF2B5EF4-FFF2-40B4-BE49-F238E27FC236}">
                  <a16:creationId xmlns:a16="http://schemas.microsoft.com/office/drawing/2014/main" id="{469C7CAB-FED8-6D6B-6BFE-B3B50BC6F101}"/>
                </a:ext>
              </a:extLst>
            </p:cNvPr>
            <p:cNvSpPr/>
            <p:nvPr/>
          </p:nvSpPr>
          <p:spPr>
            <a:xfrm rot="5400000">
              <a:off x="1783579" y="427747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455">
              <a:extLst>
                <a:ext uri="{FF2B5EF4-FFF2-40B4-BE49-F238E27FC236}">
                  <a16:creationId xmlns:a16="http://schemas.microsoft.com/office/drawing/2014/main" id="{8A58E77A-FCC1-4598-F6EB-3CB5D869D388}"/>
                </a:ext>
              </a:extLst>
            </p:cNvPr>
            <p:cNvSpPr txBox="1"/>
            <p:nvPr/>
          </p:nvSpPr>
          <p:spPr>
            <a:xfrm>
              <a:off x="1793806" y="4274732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8" name="组合 346">
              <a:extLst>
                <a:ext uri="{FF2B5EF4-FFF2-40B4-BE49-F238E27FC236}">
                  <a16:creationId xmlns:a16="http://schemas.microsoft.com/office/drawing/2014/main" id="{86D4E8B9-6711-2C94-C61C-DC84EE2BF3A4}"/>
                </a:ext>
              </a:extLst>
            </p:cNvPr>
            <p:cNvGrpSpPr/>
            <p:nvPr/>
          </p:nvGrpSpPr>
          <p:grpSpPr>
            <a:xfrm>
              <a:off x="2241251" y="4277411"/>
              <a:ext cx="274320" cy="274320"/>
              <a:chOff x="2346024" y="3833719"/>
              <a:chExt cx="274320" cy="274320"/>
            </a:xfrm>
          </p:grpSpPr>
          <p:sp>
            <p:nvSpPr>
              <p:cNvPr id="150" name="Oval 148">
                <a:extLst>
                  <a:ext uri="{FF2B5EF4-FFF2-40B4-BE49-F238E27FC236}">
                    <a16:creationId xmlns:a16="http://schemas.microsoft.com/office/drawing/2014/main" id="{6AED13A6-30EA-78EA-87BE-C398B9A314E1}"/>
                  </a:ext>
                </a:extLst>
              </p:cNvPr>
              <p:cNvSpPr/>
              <p:nvPr/>
            </p:nvSpPr>
            <p:spPr>
              <a:xfrm rot="5400000">
                <a:off x="2346024" y="3833719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文本框 453">
                    <a:extLst>
                      <a:ext uri="{FF2B5EF4-FFF2-40B4-BE49-F238E27FC236}">
                        <a16:creationId xmlns:a16="http://schemas.microsoft.com/office/drawing/2014/main" id="{207BE1C5-D6C3-66F0-FBF8-C9F89F9E4F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1" name="文本框 453">
                    <a:extLst>
                      <a:ext uri="{FF2B5EF4-FFF2-40B4-BE49-F238E27FC236}">
                        <a16:creationId xmlns:a16="http://schemas.microsoft.com/office/drawing/2014/main" id="{207BE1C5-D6C3-66F0-FBF8-C9F89F9E4F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1" name="Oval 148">
              <a:extLst>
                <a:ext uri="{FF2B5EF4-FFF2-40B4-BE49-F238E27FC236}">
                  <a16:creationId xmlns:a16="http://schemas.microsoft.com/office/drawing/2014/main" id="{DF46F736-4CA6-9C94-6869-888B03F5A9B3}"/>
                </a:ext>
              </a:extLst>
            </p:cNvPr>
            <p:cNvSpPr/>
            <p:nvPr/>
          </p:nvSpPr>
          <p:spPr>
            <a:xfrm rot="5400000">
              <a:off x="2811037" y="428512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val 148">
              <a:extLst>
                <a:ext uri="{FF2B5EF4-FFF2-40B4-BE49-F238E27FC236}">
                  <a16:creationId xmlns:a16="http://schemas.microsoft.com/office/drawing/2014/main" id="{5AAD64E7-BCCF-2C96-DCEB-AFAC2E5CC78C}"/>
                </a:ext>
              </a:extLst>
            </p:cNvPr>
            <p:cNvSpPr/>
            <p:nvPr/>
          </p:nvSpPr>
          <p:spPr>
            <a:xfrm rot="5400000">
              <a:off x="3728864" y="428512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val 148">
              <a:extLst>
                <a:ext uri="{FF2B5EF4-FFF2-40B4-BE49-F238E27FC236}">
                  <a16:creationId xmlns:a16="http://schemas.microsoft.com/office/drawing/2014/main" id="{05C7367F-D6B1-336B-9818-3D83A0A044CF}"/>
                </a:ext>
              </a:extLst>
            </p:cNvPr>
            <p:cNvSpPr/>
            <p:nvPr/>
          </p:nvSpPr>
          <p:spPr>
            <a:xfrm rot="5400000">
              <a:off x="3271192" y="428517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箭头连接符 447">
              <a:extLst>
                <a:ext uri="{FF2B5EF4-FFF2-40B4-BE49-F238E27FC236}">
                  <a16:creationId xmlns:a16="http://schemas.microsoft.com/office/drawing/2014/main" id="{40AECCB4-A4C7-1F59-7478-14AF902D8C84}"/>
                </a:ext>
              </a:extLst>
            </p:cNvPr>
            <p:cNvCxnSpPr>
              <a:stCxn id="141" idx="0"/>
              <a:endCxn id="143" idx="4"/>
            </p:cNvCxnSpPr>
            <p:nvPr/>
          </p:nvCxnSpPr>
          <p:spPr>
            <a:xfrm>
              <a:off x="3085357" y="4422280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448">
              <a:extLst>
                <a:ext uri="{FF2B5EF4-FFF2-40B4-BE49-F238E27FC236}">
                  <a16:creationId xmlns:a16="http://schemas.microsoft.com/office/drawing/2014/main" id="{E485D2BB-3632-B416-74E6-8DB64382D594}"/>
                </a:ext>
              </a:extLst>
            </p:cNvPr>
            <p:cNvCxnSpPr>
              <a:stCxn id="143" idx="0"/>
              <a:endCxn id="142" idx="4"/>
            </p:cNvCxnSpPr>
            <p:nvPr/>
          </p:nvCxnSpPr>
          <p:spPr>
            <a:xfrm flipV="1">
              <a:off x="3545512" y="442228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449">
              <a:extLst>
                <a:ext uri="{FF2B5EF4-FFF2-40B4-BE49-F238E27FC236}">
                  <a16:creationId xmlns:a16="http://schemas.microsoft.com/office/drawing/2014/main" id="{A05C91B0-02B0-72C3-9BDA-685842B6163B}"/>
                </a:ext>
              </a:extLst>
            </p:cNvPr>
            <p:cNvSpPr txBox="1"/>
            <p:nvPr/>
          </p:nvSpPr>
          <p:spPr>
            <a:xfrm>
              <a:off x="3281419" y="428244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450">
                  <a:extLst>
                    <a:ext uri="{FF2B5EF4-FFF2-40B4-BE49-F238E27FC236}">
                      <a16:creationId xmlns:a16="http://schemas.microsoft.com/office/drawing/2014/main" id="{DCBD2E66-C0DD-6109-74F8-48A81424989C}"/>
                    </a:ext>
                  </a:extLst>
                </p:cNvPr>
                <p:cNvSpPr txBox="1"/>
                <p:nvPr/>
              </p:nvSpPr>
              <p:spPr>
                <a:xfrm>
                  <a:off x="2799277" y="4296290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8" name="文本框 450">
                  <a:extLst>
                    <a:ext uri="{FF2B5EF4-FFF2-40B4-BE49-F238E27FC236}">
                      <a16:creationId xmlns:a16="http://schemas.microsoft.com/office/drawing/2014/main" id="{DCBD2E66-C0DD-6109-74F8-48A814249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277" y="4296290"/>
                  <a:ext cx="344325" cy="246221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451">
                  <a:extLst>
                    <a:ext uri="{FF2B5EF4-FFF2-40B4-BE49-F238E27FC236}">
                      <a16:creationId xmlns:a16="http://schemas.microsoft.com/office/drawing/2014/main" id="{3103039E-D033-A4BD-744B-267E5365905D}"/>
                    </a:ext>
                  </a:extLst>
                </p:cNvPr>
                <p:cNvSpPr txBox="1"/>
                <p:nvPr/>
              </p:nvSpPr>
              <p:spPr>
                <a:xfrm>
                  <a:off x="3740991" y="4306080"/>
                  <a:ext cx="25162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9" name="文本框 451">
                  <a:extLst>
                    <a:ext uri="{FF2B5EF4-FFF2-40B4-BE49-F238E27FC236}">
                      <a16:creationId xmlns:a16="http://schemas.microsoft.com/office/drawing/2014/main" id="{3103039E-D033-A4BD-744B-267E53659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991" y="4306080"/>
                  <a:ext cx="251626" cy="246221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Oval 148">
              <a:extLst>
                <a:ext uri="{FF2B5EF4-FFF2-40B4-BE49-F238E27FC236}">
                  <a16:creationId xmlns:a16="http://schemas.microsoft.com/office/drawing/2014/main" id="{F02598B7-48DC-4E9E-E9A2-F72775AE2531}"/>
                </a:ext>
              </a:extLst>
            </p:cNvPr>
            <p:cNvSpPr/>
            <p:nvPr/>
          </p:nvSpPr>
          <p:spPr>
            <a:xfrm rot="5400000">
              <a:off x="4311246" y="4279493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val 148">
              <a:extLst>
                <a:ext uri="{FF2B5EF4-FFF2-40B4-BE49-F238E27FC236}">
                  <a16:creationId xmlns:a16="http://schemas.microsoft.com/office/drawing/2014/main" id="{76815171-4106-7D8F-3D77-A5D0DBA12A8B}"/>
                </a:ext>
              </a:extLst>
            </p:cNvPr>
            <p:cNvSpPr/>
            <p:nvPr/>
          </p:nvSpPr>
          <p:spPr>
            <a:xfrm rot="5400000">
              <a:off x="5236915" y="4289757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val 148">
              <a:extLst>
                <a:ext uri="{FF2B5EF4-FFF2-40B4-BE49-F238E27FC236}">
                  <a16:creationId xmlns:a16="http://schemas.microsoft.com/office/drawing/2014/main" id="{001B1097-E529-B4F8-4F77-9E2CA6E995FA}"/>
                </a:ext>
              </a:extLst>
            </p:cNvPr>
            <p:cNvSpPr/>
            <p:nvPr/>
          </p:nvSpPr>
          <p:spPr>
            <a:xfrm rot="5400000">
              <a:off x="4779243" y="4289816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440">
              <a:extLst>
                <a:ext uri="{FF2B5EF4-FFF2-40B4-BE49-F238E27FC236}">
                  <a16:creationId xmlns:a16="http://schemas.microsoft.com/office/drawing/2014/main" id="{AAC1D1D4-ECF1-4B51-6E8D-E15EEF34EEF3}"/>
                </a:ext>
              </a:extLst>
            </p:cNvPr>
            <p:cNvCxnSpPr>
              <a:stCxn id="133" idx="0"/>
              <a:endCxn id="135" idx="4"/>
            </p:cNvCxnSpPr>
            <p:nvPr/>
          </p:nvCxnSpPr>
          <p:spPr>
            <a:xfrm>
              <a:off x="4585566" y="4416653"/>
              <a:ext cx="193677" cy="1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441">
              <a:extLst>
                <a:ext uri="{FF2B5EF4-FFF2-40B4-BE49-F238E27FC236}">
                  <a16:creationId xmlns:a16="http://schemas.microsoft.com/office/drawing/2014/main" id="{A3879757-E09E-F954-181B-CAB38CFA781D}"/>
                </a:ext>
              </a:extLst>
            </p:cNvPr>
            <p:cNvCxnSpPr>
              <a:stCxn id="135" idx="0"/>
              <a:endCxn id="134" idx="4"/>
            </p:cNvCxnSpPr>
            <p:nvPr/>
          </p:nvCxnSpPr>
          <p:spPr>
            <a:xfrm flipV="1">
              <a:off x="5053563" y="4426917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442">
              <a:extLst>
                <a:ext uri="{FF2B5EF4-FFF2-40B4-BE49-F238E27FC236}">
                  <a16:creationId xmlns:a16="http://schemas.microsoft.com/office/drawing/2014/main" id="{D59C56A9-6815-00EC-7BA1-E9FEE17E9895}"/>
                </a:ext>
              </a:extLst>
            </p:cNvPr>
            <p:cNvSpPr txBox="1"/>
            <p:nvPr/>
          </p:nvSpPr>
          <p:spPr>
            <a:xfrm>
              <a:off x="4789470" y="4287078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443">
                  <a:extLst>
                    <a:ext uri="{FF2B5EF4-FFF2-40B4-BE49-F238E27FC236}">
                      <a16:creationId xmlns:a16="http://schemas.microsoft.com/office/drawing/2014/main" id="{5652F2FF-6B4D-A885-35A4-68533ED24B0F}"/>
                    </a:ext>
                  </a:extLst>
                </p:cNvPr>
                <p:cNvSpPr txBox="1"/>
                <p:nvPr/>
              </p:nvSpPr>
              <p:spPr>
                <a:xfrm>
                  <a:off x="4297758" y="4298703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文本框 443">
                  <a:extLst>
                    <a:ext uri="{FF2B5EF4-FFF2-40B4-BE49-F238E27FC236}">
                      <a16:creationId xmlns:a16="http://schemas.microsoft.com/office/drawing/2014/main" id="{5652F2FF-6B4D-A885-35A4-68533ED24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758" y="4298703"/>
                  <a:ext cx="344325" cy="24622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436">
                  <a:extLst>
                    <a:ext uri="{FF2B5EF4-FFF2-40B4-BE49-F238E27FC236}">
                      <a16:creationId xmlns:a16="http://schemas.microsoft.com/office/drawing/2014/main" id="{BAFD9D0C-DDB1-BD0A-BF10-C464B90D85AF}"/>
                    </a:ext>
                  </a:extLst>
                </p:cNvPr>
                <p:cNvSpPr txBox="1"/>
                <p:nvPr/>
              </p:nvSpPr>
              <p:spPr>
                <a:xfrm>
                  <a:off x="5220305" y="4300569"/>
                  <a:ext cx="28622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文本框 436">
                  <a:extLst>
                    <a:ext uri="{FF2B5EF4-FFF2-40B4-BE49-F238E27FC236}">
                      <a16:creationId xmlns:a16="http://schemas.microsoft.com/office/drawing/2014/main" id="{BAFD9D0C-DDB1-BD0A-BF10-C464B90D8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305" y="4300569"/>
                  <a:ext cx="286223" cy="24622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48">
              <a:extLst>
                <a:ext uri="{FF2B5EF4-FFF2-40B4-BE49-F238E27FC236}">
                  <a16:creationId xmlns:a16="http://schemas.microsoft.com/office/drawing/2014/main" id="{10508791-6AA6-5B0C-CE09-5EC8356AAC93}"/>
                </a:ext>
              </a:extLst>
            </p:cNvPr>
            <p:cNvSpPr/>
            <p:nvPr/>
          </p:nvSpPr>
          <p:spPr>
            <a:xfrm rot="5400000">
              <a:off x="5866956" y="4015262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148">
              <a:extLst>
                <a:ext uri="{FF2B5EF4-FFF2-40B4-BE49-F238E27FC236}">
                  <a16:creationId xmlns:a16="http://schemas.microsoft.com/office/drawing/2014/main" id="{6EEB495A-E3AD-70A0-C919-092BB1F59E42}"/>
                </a:ext>
              </a:extLst>
            </p:cNvPr>
            <p:cNvSpPr/>
            <p:nvPr/>
          </p:nvSpPr>
          <p:spPr>
            <a:xfrm rot="5400000">
              <a:off x="6799655" y="4012973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Oval 148">
              <a:extLst>
                <a:ext uri="{FF2B5EF4-FFF2-40B4-BE49-F238E27FC236}">
                  <a16:creationId xmlns:a16="http://schemas.microsoft.com/office/drawing/2014/main" id="{E344C415-3535-96ED-093B-0C9C67BFEC79}"/>
                </a:ext>
              </a:extLst>
            </p:cNvPr>
            <p:cNvSpPr/>
            <p:nvPr/>
          </p:nvSpPr>
          <p:spPr>
            <a:xfrm rot="5400000">
              <a:off x="6341983" y="4013032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431">
              <a:extLst>
                <a:ext uri="{FF2B5EF4-FFF2-40B4-BE49-F238E27FC236}">
                  <a16:creationId xmlns:a16="http://schemas.microsoft.com/office/drawing/2014/main" id="{828C4436-75C2-F57D-EB3B-C0F25FDE9C70}"/>
                </a:ext>
              </a:extLst>
            </p:cNvPr>
            <p:cNvCxnSpPr>
              <a:stCxn id="123" idx="0"/>
              <a:endCxn id="125" idx="4"/>
            </p:cNvCxnSpPr>
            <p:nvPr/>
          </p:nvCxnSpPr>
          <p:spPr>
            <a:xfrm flipV="1">
              <a:off x="6141276" y="4150192"/>
              <a:ext cx="200707" cy="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432">
              <a:extLst>
                <a:ext uri="{FF2B5EF4-FFF2-40B4-BE49-F238E27FC236}">
                  <a16:creationId xmlns:a16="http://schemas.microsoft.com/office/drawing/2014/main" id="{FB52A893-CE84-1CB7-2386-79584DB62CF8}"/>
                </a:ext>
              </a:extLst>
            </p:cNvPr>
            <p:cNvCxnSpPr>
              <a:stCxn id="125" idx="0"/>
              <a:endCxn id="124" idx="4"/>
            </p:cNvCxnSpPr>
            <p:nvPr/>
          </p:nvCxnSpPr>
          <p:spPr>
            <a:xfrm flipV="1">
              <a:off x="6616303" y="415013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433">
              <a:extLst>
                <a:ext uri="{FF2B5EF4-FFF2-40B4-BE49-F238E27FC236}">
                  <a16:creationId xmlns:a16="http://schemas.microsoft.com/office/drawing/2014/main" id="{FD27D952-9C54-EF86-8B9D-0A25C2A228B3}"/>
                </a:ext>
              </a:extLst>
            </p:cNvPr>
            <p:cNvSpPr txBox="1"/>
            <p:nvPr/>
          </p:nvSpPr>
          <p:spPr>
            <a:xfrm>
              <a:off x="6344166" y="4010294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434">
                  <a:extLst>
                    <a:ext uri="{FF2B5EF4-FFF2-40B4-BE49-F238E27FC236}">
                      <a16:creationId xmlns:a16="http://schemas.microsoft.com/office/drawing/2014/main" id="{C2E9E7EC-1764-6522-53E4-C55766BAAFDA}"/>
                    </a:ext>
                  </a:extLst>
                </p:cNvPr>
                <p:cNvSpPr txBox="1"/>
                <p:nvPr/>
              </p:nvSpPr>
              <p:spPr>
                <a:xfrm>
                  <a:off x="5866957" y="4024416"/>
                  <a:ext cx="8711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文本框 434">
                  <a:extLst>
                    <a:ext uri="{FF2B5EF4-FFF2-40B4-BE49-F238E27FC236}">
                      <a16:creationId xmlns:a16="http://schemas.microsoft.com/office/drawing/2014/main" id="{C2E9E7EC-1764-6522-53E4-C55766BAA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957" y="4024416"/>
                  <a:ext cx="87112" cy="246221"/>
                </a:xfrm>
                <a:prstGeom prst="rect">
                  <a:avLst/>
                </a:prstGeom>
                <a:blipFill>
                  <a:blip r:embed="rId19"/>
                  <a:stretch>
                    <a:fillRect r="-20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425">
                  <a:extLst>
                    <a:ext uri="{FF2B5EF4-FFF2-40B4-BE49-F238E27FC236}">
                      <a16:creationId xmlns:a16="http://schemas.microsoft.com/office/drawing/2014/main" id="{BA02AA96-A420-1785-A63B-67486E3E887B}"/>
                    </a:ext>
                  </a:extLst>
                </p:cNvPr>
                <p:cNvSpPr txBox="1"/>
                <p:nvPr/>
              </p:nvSpPr>
              <p:spPr>
                <a:xfrm>
                  <a:off x="6736385" y="4029792"/>
                  <a:ext cx="33422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文本框 425">
                  <a:extLst>
                    <a:ext uri="{FF2B5EF4-FFF2-40B4-BE49-F238E27FC236}">
                      <a16:creationId xmlns:a16="http://schemas.microsoft.com/office/drawing/2014/main" id="{BA02AA96-A420-1785-A63B-67486E3E8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385" y="4029792"/>
                  <a:ext cx="334220" cy="246221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Oval 148">
              <a:extLst>
                <a:ext uri="{FF2B5EF4-FFF2-40B4-BE49-F238E27FC236}">
                  <a16:creationId xmlns:a16="http://schemas.microsoft.com/office/drawing/2014/main" id="{62DCA085-B78E-76D2-1DFB-D1BC1EFACAAE}"/>
                </a:ext>
              </a:extLst>
            </p:cNvPr>
            <p:cNvSpPr/>
            <p:nvPr/>
          </p:nvSpPr>
          <p:spPr>
            <a:xfrm rot="5400000">
              <a:off x="7704456" y="4013468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148">
              <a:extLst>
                <a:ext uri="{FF2B5EF4-FFF2-40B4-BE49-F238E27FC236}">
                  <a16:creationId xmlns:a16="http://schemas.microsoft.com/office/drawing/2014/main" id="{66201FED-79BD-B274-81BD-76F881F579A1}"/>
                </a:ext>
              </a:extLst>
            </p:cNvPr>
            <p:cNvSpPr/>
            <p:nvPr/>
          </p:nvSpPr>
          <p:spPr>
            <a:xfrm rot="5400000">
              <a:off x="8616379" y="4013468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148">
              <a:extLst>
                <a:ext uri="{FF2B5EF4-FFF2-40B4-BE49-F238E27FC236}">
                  <a16:creationId xmlns:a16="http://schemas.microsoft.com/office/drawing/2014/main" id="{0461ABE4-BD6A-35A4-C9A5-13D33BF5A729}"/>
                </a:ext>
              </a:extLst>
            </p:cNvPr>
            <p:cNvSpPr/>
            <p:nvPr/>
          </p:nvSpPr>
          <p:spPr>
            <a:xfrm rot="5400000">
              <a:off x="8158707" y="401352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413">
              <a:extLst>
                <a:ext uri="{FF2B5EF4-FFF2-40B4-BE49-F238E27FC236}">
                  <a16:creationId xmlns:a16="http://schemas.microsoft.com/office/drawing/2014/main" id="{B1B47B29-95C6-AE1B-82D5-99873DB74750}"/>
                </a:ext>
              </a:extLst>
            </p:cNvPr>
            <p:cNvCxnSpPr>
              <a:stCxn id="112" idx="0"/>
              <a:endCxn id="114" idx="4"/>
            </p:cNvCxnSpPr>
            <p:nvPr/>
          </p:nvCxnSpPr>
          <p:spPr>
            <a:xfrm>
              <a:off x="7978776" y="4150628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415">
              <a:extLst>
                <a:ext uri="{FF2B5EF4-FFF2-40B4-BE49-F238E27FC236}">
                  <a16:creationId xmlns:a16="http://schemas.microsoft.com/office/drawing/2014/main" id="{54875B70-DB21-54B9-57AE-52C495B64A36}"/>
                </a:ext>
              </a:extLst>
            </p:cNvPr>
            <p:cNvCxnSpPr>
              <a:stCxn id="114" idx="0"/>
              <a:endCxn id="113" idx="4"/>
            </p:cNvCxnSpPr>
            <p:nvPr/>
          </p:nvCxnSpPr>
          <p:spPr>
            <a:xfrm flipV="1">
              <a:off x="8433027" y="415062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417">
              <a:extLst>
                <a:ext uri="{FF2B5EF4-FFF2-40B4-BE49-F238E27FC236}">
                  <a16:creationId xmlns:a16="http://schemas.microsoft.com/office/drawing/2014/main" id="{69FBD7A7-C314-822E-2A99-C52829EB6F94}"/>
                </a:ext>
              </a:extLst>
            </p:cNvPr>
            <p:cNvSpPr txBox="1"/>
            <p:nvPr/>
          </p:nvSpPr>
          <p:spPr>
            <a:xfrm>
              <a:off x="8126590" y="4010789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419">
                  <a:extLst>
                    <a:ext uri="{FF2B5EF4-FFF2-40B4-BE49-F238E27FC236}">
                      <a16:creationId xmlns:a16="http://schemas.microsoft.com/office/drawing/2014/main" id="{9F90D762-1356-1A19-9D73-CD3D271AF40C}"/>
                    </a:ext>
                  </a:extLst>
                </p:cNvPr>
                <p:cNvSpPr txBox="1"/>
                <p:nvPr/>
              </p:nvSpPr>
              <p:spPr>
                <a:xfrm>
                  <a:off x="7721890" y="4026177"/>
                  <a:ext cx="4571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8" name="文本框 419">
                  <a:extLst>
                    <a:ext uri="{FF2B5EF4-FFF2-40B4-BE49-F238E27FC236}">
                      <a16:creationId xmlns:a16="http://schemas.microsoft.com/office/drawing/2014/main" id="{9F90D762-1356-1A19-9D73-CD3D271AF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890" y="4026177"/>
                  <a:ext cx="45719" cy="246221"/>
                </a:xfrm>
                <a:prstGeom prst="rect">
                  <a:avLst/>
                </a:prstGeom>
                <a:blipFill>
                  <a:blip r:embed="rId53"/>
                  <a:stretch>
                    <a:fillRect l="-57143" r="-48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421">
                  <a:extLst>
                    <a:ext uri="{FF2B5EF4-FFF2-40B4-BE49-F238E27FC236}">
                      <a16:creationId xmlns:a16="http://schemas.microsoft.com/office/drawing/2014/main" id="{2FFD890A-1B29-31A2-9661-5690B7D13386}"/>
                    </a:ext>
                  </a:extLst>
                </p:cNvPr>
                <p:cNvSpPr txBox="1"/>
                <p:nvPr/>
              </p:nvSpPr>
              <p:spPr>
                <a:xfrm>
                  <a:off x="8578441" y="4025364"/>
                  <a:ext cx="20351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9" name="文本框 421">
                  <a:extLst>
                    <a:ext uri="{FF2B5EF4-FFF2-40B4-BE49-F238E27FC236}">
                      <a16:creationId xmlns:a16="http://schemas.microsoft.com/office/drawing/2014/main" id="{2FFD890A-1B29-31A2-9661-5690B7D13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441" y="4025364"/>
                  <a:ext cx="203514" cy="246221"/>
                </a:xfrm>
                <a:prstGeom prst="rect">
                  <a:avLst/>
                </a:prstGeom>
                <a:blipFill>
                  <a:blip r:embed="rId54"/>
                  <a:stretch>
                    <a:fillRect r="-5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48">
              <a:extLst>
                <a:ext uri="{FF2B5EF4-FFF2-40B4-BE49-F238E27FC236}">
                  <a16:creationId xmlns:a16="http://schemas.microsoft.com/office/drawing/2014/main" id="{C793630A-D705-186D-22C9-135C028134FD}"/>
                </a:ext>
              </a:extLst>
            </p:cNvPr>
            <p:cNvSpPr/>
            <p:nvPr/>
          </p:nvSpPr>
          <p:spPr>
            <a:xfrm rot="5400000">
              <a:off x="5853017" y="4666359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 148">
              <a:extLst>
                <a:ext uri="{FF2B5EF4-FFF2-40B4-BE49-F238E27FC236}">
                  <a16:creationId xmlns:a16="http://schemas.microsoft.com/office/drawing/2014/main" id="{3220FC85-C28F-9BD0-EE10-7AC7254E47EA}"/>
                </a:ext>
              </a:extLst>
            </p:cNvPr>
            <p:cNvSpPr/>
            <p:nvPr/>
          </p:nvSpPr>
          <p:spPr>
            <a:xfrm rot="5400000">
              <a:off x="6818280" y="4666359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val 148">
              <a:extLst>
                <a:ext uri="{FF2B5EF4-FFF2-40B4-BE49-F238E27FC236}">
                  <a16:creationId xmlns:a16="http://schemas.microsoft.com/office/drawing/2014/main" id="{068BA0FC-B4E5-E61C-FB3A-06EAF9780B53}"/>
                </a:ext>
              </a:extLst>
            </p:cNvPr>
            <p:cNvSpPr/>
            <p:nvPr/>
          </p:nvSpPr>
          <p:spPr>
            <a:xfrm rot="5400000">
              <a:off x="6307268" y="4666418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箭头连接符 397">
              <a:extLst>
                <a:ext uri="{FF2B5EF4-FFF2-40B4-BE49-F238E27FC236}">
                  <a16:creationId xmlns:a16="http://schemas.microsoft.com/office/drawing/2014/main" id="{1F0471A6-FE07-8B93-B60F-8049E9BFD011}"/>
                </a:ext>
              </a:extLst>
            </p:cNvPr>
            <p:cNvCxnSpPr>
              <a:cxnSpLocks/>
              <a:stCxn id="109" idx="3"/>
              <a:endCxn id="105" idx="4"/>
            </p:cNvCxnSpPr>
            <p:nvPr/>
          </p:nvCxnSpPr>
          <p:spPr>
            <a:xfrm flipV="1">
              <a:off x="6119749" y="4803578"/>
              <a:ext cx="187519" cy="13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399">
              <a:extLst>
                <a:ext uri="{FF2B5EF4-FFF2-40B4-BE49-F238E27FC236}">
                  <a16:creationId xmlns:a16="http://schemas.microsoft.com/office/drawing/2014/main" id="{61354CCA-ABF4-40A5-FA1A-9B2B5148D44F}"/>
                </a:ext>
              </a:extLst>
            </p:cNvPr>
            <p:cNvCxnSpPr>
              <a:stCxn id="105" idx="0"/>
              <a:endCxn id="104" idx="4"/>
            </p:cNvCxnSpPr>
            <p:nvPr/>
          </p:nvCxnSpPr>
          <p:spPr>
            <a:xfrm flipV="1">
              <a:off x="6581588" y="4803519"/>
              <a:ext cx="23669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401">
              <a:extLst>
                <a:ext uri="{FF2B5EF4-FFF2-40B4-BE49-F238E27FC236}">
                  <a16:creationId xmlns:a16="http://schemas.microsoft.com/office/drawing/2014/main" id="{3BCB7D18-43E0-5DEA-44AE-B2350E80805D}"/>
                </a:ext>
              </a:extLst>
            </p:cNvPr>
            <p:cNvSpPr txBox="1"/>
            <p:nvPr/>
          </p:nvSpPr>
          <p:spPr>
            <a:xfrm>
              <a:off x="6317495" y="4663680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403">
                  <a:extLst>
                    <a:ext uri="{FF2B5EF4-FFF2-40B4-BE49-F238E27FC236}">
                      <a16:creationId xmlns:a16="http://schemas.microsoft.com/office/drawing/2014/main" id="{89243682-F872-1E28-8E3A-05CC907EB9DD}"/>
                    </a:ext>
                  </a:extLst>
                </p:cNvPr>
                <p:cNvSpPr txBox="1"/>
                <p:nvPr/>
              </p:nvSpPr>
              <p:spPr>
                <a:xfrm>
                  <a:off x="5861122" y="4694458"/>
                  <a:ext cx="2586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9" name="文本框 403">
                  <a:extLst>
                    <a:ext uri="{FF2B5EF4-FFF2-40B4-BE49-F238E27FC236}">
                      <a16:creationId xmlns:a16="http://schemas.microsoft.com/office/drawing/2014/main" id="{89243682-F872-1E28-8E3A-05CC907EB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122" y="4694458"/>
                  <a:ext cx="258627" cy="246221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405">
                  <a:extLst>
                    <a:ext uri="{FF2B5EF4-FFF2-40B4-BE49-F238E27FC236}">
                      <a16:creationId xmlns:a16="http://schemas.microsoft.com/office/drawing/2014/main" id="{64DF7D87-7AD3-C2FB-91DB-1F7058A3E127}"/>
                    </a:ext>
                  </a:extLst>
                </p:cNvPr>
                <p:cNvSpPr txBox="1"/>
                <p:nvPr/>
              </p:nvSpPr>
              <p:spPr>
                <a:xfrm>
                  <a:off x="6813256" y="4676885"/>
                  <a:ext cx="28114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" name="文本框 405">
                  <a:extLst>
                    <a:ext uri="{FF2B5EF4-FFF2-40B4-BE49-F238E27FC236}">
                      <a16:creationId xmlns:a16="http://schemas.microsoft.com/office/drawing/2014/main" id="{64DF7D87-7AD3-C2FB-91DB-1F7058A3E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256" y="4676885"/>
                  <a:ext cx="281143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148">
              <a:extLst>
                <a:ext uri="{FF2B5EF4-FFF2-40B4-BE49-F238E27FC236}">
                  <a16:creationId xmlns:a16="http://schemas.microsoft.com/office/drawing/2014/main" id="{31A3FE24-C73C-5497-7BA3-EE0040BA8A8E}"/>
                </a:ext>
              </a:extLst>
            </p:cNvPr>
            <p:cNvSpPr/>
            <p:nvPr/>
          </p:nvSpPr>
          <p:spPr>
            <a:xfrm rot="5400000">
              <a:off x="7404301" y="4664174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148">
              <a:extLst>
                <a:ext uri="{FF2B5EF4-FFF2-40B4-BE49-F238E27FC236}">
                  <a16:creationId xmlns:a16="http://schemas.microsoft.com/office/drawing/2014/main" id="{D051448A-4BD1-1599-8333-13E0DAF7B66B}"/>
                </a:ext>
              </a:extLst>
            </p:cNvPr>
            <p:cNvSpPr/>
            <p:nvPr/>
          </p:nvSpPr>
          <p:spPr>
            <a:xfrm rot="5400000">
              <a:off x="8337324" y="4664115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148">
              <a:extLst>
                <a:ext uri="{FF2B5EF4-FFF2-40B4-BE49-F238E27FC236}">
                  <a16:creationId xmlns:a16="http://schemas.microsoft.com/office/drawing/2014/main" id="{A843121F-7893-57CF-67DC-A8AB98B48F4D}"/>
                </a:ext>
              </a:extLst>
            </p:cNvPr>
            <p:cNvSpPr/>
            <p:nvPr/>
          </p:nvSpPr>
          <p:spPr>
            <a:xfrm rot="5400000">
              <a:off x="7864456" y="4664233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384">
              <a:extLst>
                <a:ext uri="{FF2B5EF4-FFF2-40B4-BE49-F238E27FC236}">
                  <a16:creationId xmlns:a16="http://schemas.microsoft.com/office/drawing/2014/main" id="{51AC2D6D-D1FD-717D-D97F-75355A3AA358}"/>
                </a:ext>
              </a:extLst>
            </p:cNvPr>
            <p:cNvCxnSpPr>
              <a:stCxn id="92" idx="0"/>
              <a:endCxn id="95" idx="4"/>
            </p:cNvCxnSpPr>
            <p:nvPr/>
          </p:nvCxnSpPr>
          <p:spPr>
            <a:xfrm>
              <a:off x="7678621" y="4801334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385">
              <a:extLst>
                <a:ext uri="{FF2B5EF4-FFF2-40B4-BE49-F238E27FC236}">
                  <a16:creationId xmlns:a16="http://schemas.microsoft.com/office/drawing/2014/main" id="{C01E6252-9C19-8FBE-3F39-08FBB4404079}"/>
                </a:ext>
              </a:extLst>
            </p:cNvPr>
            <p:cNvCxnSpPr>
              <a:stCxn id="95" idx="0"/>
              <a:endCxn id="94" idx="4"/>
            </p:cNvCxnSpPr>
            <p:nvPr/>
          </p:nvCxnSpPr>
          <p:spPr>
            <a:xfrm flipV="1">
              <a:off x="8138776" y="4801275"/>
              <a:ext cx="198548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386">
              <a:extLst>
                <a:ext uri="{FF2B5EF4-FFF2-40B4-BE49-F238E27FC236}">
                  <a16:creationId xmlns:a16="http://schemas.microsoft.com/office/drawing/2014/main" id="{00AD4E27-1227-DAD6-E686-6A510D19D67D}"/>
                </a:ext>
              </a:extLst>
            </p:cNvPr>
            <p:cNvSpPr txBox="1"/>
            <p:nvPr/>
          </p:nvSpPr>
          <p:spPr>
            <a:xfrm>
              <a:off x="7831097" y="4661436"/>
              <a:ext cx="3328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388">
                  <a:extLst>
                    <a:ext uri="{FF2B5EF4-FFF2-40B4-BE49-F238E27FC236}">
                      <a16:creationId xmlns:a16="http://schemas.microsoft.com/office/drawing/2014/main" id="{A9EBD58A-5912-9859-B9B2-EF31130B36BC}"/>
                    </a:ext>
                  </a:extLst>
                </p:cNvPr>
                <p:cNvSpPr txBox="1"/>
                <p:nvPr/>
              </p:nvSpPr>
              <p:spPr>
                <a:xfrm>
                  <a:off x="7410589" y="4676884"/>
                  <a:ext cx="25781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文本框 388">
                  <a:extLst>
                    <a:ext uri="{FF2B5EF4-FFF2-40B4-BE49-F238E27FC236}">
                      <a16:creationId xmlns:a16="http://schemas.microsoft.com/office/drawing/2014/main" id="{A9EBD58A-5912-9859-B9B2-EF31130B3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589" y="4676884"/>
                  <a:ext cx="257817" cy="246221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390">
                  <a:extLst>
                    <a:ext uri="{FF2B5EF4-FFF2-40B4-BE49-F238E27FC236}">
                      <a16:creationId xmlns:a16="http://schemas.microsoft.com/office/drawing/2014/main" id="{B6A30914-E871-CE4B-0D3F-1C8817F73050}"/>
                    </a:ext>
                  </a:extLst>
                </p:cNvPr>
                <p:cNvSpPr txBox="1"/>
                <p:nvPr/>
              </p:nvSpPr>
              <p:spPr>
                <a:xfrm>
                  <a:off x="8333100" y="4685392"/>
                  <a:ext cx="19380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文本框 390">
                  <a:extLst>
                    <a:ext uri="{FF2B5EF4-FFF2-40B4-BE49-F238E27FC236}">
                      <a16:creationId xmlns:a16="http://schemas.microsoft.com/office/drawing/2014/main" id="{B6A30914-E871-CE4B-0D3F-1C8817F73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100" y="4685392"/>
                  <a:ext cx="193808" cy="246221"/>
                </a:xfrm>
                <a:prstGeom prst="rect">
                  <a:avLst/>
                </a:prstGeom>
                <a:blipFill>
                  <a:blip r:embed="rId57"/>
                  <a:stretch>
                    <a:fillRect r="-28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148">
              <a:extLst>
                <a:ext uri="{FF2B5EF4-FFF2-40B4-BE49-F238E27FC236}">
                  <a16:creationId xmlns:a16="http://schemas.microsoft.com/office/drawing/2014/main" id="{A2626D0E-5111-A009-37E3-EAEDDD696CD0}"/>
                </a:ext>
              </a:extLst>
            </p:cNvPr>
            <p:cNvSpPr/>
            <p:nvPr/>
          </p:nvSpPr>
          <p:spPr>
            <a:xfrm rot="5400000">
              <a:off x="8895379" y="465200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148">
              <a:extLst>
                <a:ext uri="{FF2B5EF4-FFF2-40B4-BE49-F238E27FC236}">
                  <a16:creationId xmlns:a16="http://schemas.microsoft.com/office/drawing/2014/main" id="{C33C982F-F6C9-3E77-F61C-951EAD9ABCF4}"/>
                </a:ext>
              </a:extLst>
            </p:cNvPr>
            <p:cNvSpPr/>
            <p:nvPr/>
          </p:nvSpPr>
          <p:spPr>
            <a:xfrm rot="5400000">
              <a:off x="9824866" y="4647580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148">
              <a:extLst>
                <a:ext uri="{FF2B5EF4-FFF2-40B4-BE49-F238E27FC236}">
                  <a16:creationId xmlns:a16="http://schemas.microsoft.com/office/drawing/2014/main" id="{EF3148F2-A878-AF43-CCD2-E1C75441AF4D}"/>
                </a:ext>
              </a:extLst>
            </p:cNvPr>
            <p:cNvSpPr/>
            <p:nvPr/>
          </p:nvSpPr>
          <p:spPr>
            <a:xfrm rot="5400000">
              <a:off x="9355534" y="4652063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373">
              <a:extLst>
                <a:ext uri="{FF2B5EF4-FFF2-40B4-BE49-F238E27FC236}">
                  <a16:creationId xmlns:a16="http://schemas.microsoft.com/office/drawing/2014/main" id="{17D38006-DF39-4C93-B526-5DF82CABB6CE}"/>
                </a:ext>
              </a:extLst>
            </p:cNvPr>
            <p:cNvCxnSpPr>
              <a:stCxn id="76" idx="0"/>
              <a:endCxn id="80" idx="4"/>
            </p:cNvCxnSpPr>
            <p:nvPr/>
          </p:nvCxnSpPr>
          <p:spPr>
            <a:xfrm>
              <a:off x="9169699" y="4789164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375">
              <a:extLst>
                <a:ext uri="{FF2B5EF4-FFF2-40B4-BE49-F238E27FC236}">
                  <a16:creationId xmlns:a16="http://schemas.microsoft.com/office/drawing/2014/main" id="{F4497C01-354B-9EDB-018C-415A2BE0601D}"/>
                </a:ext>
              </a:extLst>
            </p:cNvPr>
            <p:cNvCxnSpPr>
              <a:stCxn id="80" idx="0"/>
              <a:endCxn id="78" idx="4"/>
            </p:cNvCxnSpPr>
            <p:nvPr/>
          </p:nvCxnSpPr>
          <p:spPr>
            <a:xfrm flipV="1">
              <a:off x="9629854" y="4784740"/>
              <a:ext cx="195012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376">
                  <a:extLst>
                    <a:ext uri="{FF2B5EF4-FFF2-40B4-BE49-F238E27FC236}">
                      <a16:creationId xmlns:a16="http://schemas.microsoft.com/office/drawing/2014/main" id="{3FBE2231-16F7-3CF2-42FE-DE4E9C886867}"/>
                    </a:ext>
                  </a:extLst>
                </p:cNvPr>
                <p:cNvSpPr txBox="1"/>
                <p:nvPr/>
              </p:nvSpPr>
              <p:spPr>
                <a:xfrm>
                  <a:off x="8905588" y="4675679"/>
                  <a:ext cx="19947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376">
                  <a:extLst>
                    <a:ext uri="{FF2B5EF4-FFF2-40B4-BE49-F238E27FC236}">
                      <a16:creationId xmlns:a16="http://schemas.microsoft.com/office/drawing/2014/main" id="{3FBE2231-16F7-3CF2-42FE-DE4E9C886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588" y="4675679"/>
                  <a:ext cx="199474" cy="246221"/>
                </a:xfrm>
                <a:prstGeom prst="rect">
                  <a:avLst/>
                </a:prstGeom>
                <a:blipFill>
                  <a:blip r:embed="rId58"/>
                  <a:stretch>
                    <a:fillRect r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377">
                  <a:extLst>
                    <a:ext uri="{FF2B5EF4-FFF2-40B4-BE49-F238E27FC236}">
                      <a16:creationId xmlns:a16="http://schemas.microsoft.com/office/drawing/2014/main" id="{F934EF59-BE71-57C1-2C59-5A68DFA65E98}"/>
                    </a:ext>
                  </a:extLst>
                </p:cNvPr>
                <p:cNvSpPr txBox="1"/>
                <p:nvPr/>
              </p:nvSpPr>
              <p:spPr>
                <a:xfrm>
                  <a:off x="9826832" y="4666053"/>
                  <a:ext cx="23417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文本框 377">
                  <a:extLst>
                    <a:ext uri="{FF2B5EF4-FFF2-40B4-BE49-F238E27FC236}">
                      <a16:creationId xmlns:a16="http://schemas.microsoft.com/office/drawing/2014/main" id="{F934EF59-BE71-57C1-2C59-5A68DFA65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6832" y="4666053"/>
                  <a:ext cx="234178" cy="246221"/>
                </a:xfrm>
                <a:prstGeom prst="rect">
                  <a:avLst/>
                </a:prstGeom>
                <a:blipFill>
                  <a:blip r:embed="rId40"/>
                  <a:stretch>
                    <a:fillRect r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文本框 378">
              <a:extLst>
                <a:ext uri="{FF2B5EF4-FFF2-40B4-BE49-F238E27FC236}">
                  <a16:creationId xmlns:a16="http://schemas.microsoft.com/office/drawing/2014/main" id="{7C767483-CDCE-8E3B-DCF1-40799F0B7A0D}"/>
                </a:ext>
              </a:extLst>
            </p:cNvPr>
            <p:cNvSpPr txBox="1"/>
            <p:nvPr/>
          </p:nvSpPr>
          <p:spPr>
            <a:xfrm>
              <a:off x="9319521" y="4644901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9" name="直接箭头连接符 354">
              <a:extLst>
                <a:ext uri="{FF2B5EF4-FFF2-40B4-BE49-F238E27FC236}">
                  <a16:creationId xmlns:a16="http://schemas.microsoft.com/office/drawing/2014/main" id="{D46D1F02-9A29-FEA3-5817-13EFAB44B7CE}"/>
                </a:ext>
              </a:extLst>
            </p:cNvPr>
            <p:cNvCxnSpPr>
              <a:stCxn id="483" idx="6"/>
              <a:endCxn id="156" idx="1"/>
            </p:cNvCxnSpPr>
            <p:nvPr/>
          </p:nvCxnSpPr>
          <p:spPr>
            <a:xfrm flipV="1">
              <a:off x="1019366" y="4411565"/>
              <a:ext cx="240376" cy="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0" name="直接箭头连接符 355">
              <a:extLst>
                <a:ext uri="{FF2B5EF4-FFF2-40B4-BE49-F238E27FC236}">
                  <a16:creationId xmlns:a16="http://schemas.microsoft.com/office/drawing/2014/main" id="{093B171E-3D75-4E29-7CED-CDC4AD85AA48}"/>
                </a:ext>
              </a:extLst>
            </p:cNvPr>
            <p:cNvCxnSpPr>
              <a:stCxn id="142" idx="0"/>
              <a:endCxn id="140" idx="1"/>
            </p:cNvCxnSpPr>
            <p:nvPr/>
          </p:nvCxnSpPr>
          <p:spPr>
            <a:xfrm flipV="1">
              <a:off x="4003184" y="4421814"/>
              <a:ext cx="294574" cy="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1" name="直接箭头连接符 356">
              <a:extLst>
                <a:ext uri="{FF2B5EF4-FFF2-40B4-BE49-F238E27FC236}">
                  <a16:creationId xmlns:a16="http://schemas.microsoft.com/office/drawing/2014/main" id="{0FD10666-8023-3C23-1FCA-B127A2063CD8}"/>
                </a:ext>
              </a:extLst>
            </p:cNvPr>
            <p:cNvCxnSpPr>
              <a:stCxn id="132" idx="3"/>
              <a:endCxn id="130" idx="1"/>
            </p:cNvCxnSpPr>
            <p:nvPr/>
          </p:nvCxnSpPr>
          <p:spPr>
            <a:xfrm flipV="1">
              <a:off x="5506528" y="4147527"/>
              <a:ext cx="360429" cy="2761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直接箭头连接符 357">
              <a:extLst>
                <a:ext uri="{FF2B5EF4-FFF2-40B4-BE49-F238E27FC236}">
                  <a16:creationId xmlns:a16="http://schemas.microsoft.com/office/drawing/2014/main" id="{7B0590FC-B9DD-D7B8-A424-38C77742E809}"/>
                </a:ext>
              </a:extLst>
            </p:cNvPr>
            <p:cNvCxnSpPr>
              <a:stCxn id="132" idx="3"/>
              <a:endCxn id="109" idx="1"/>
            </p:cNvCxnSpPr>
            <p:nvPr/>
          </p:nvCxnSpPr>
          <p:spPr>
            <a:xfrm>
              <a:off x="5506528" y="4423680"/>
              <a:ext cx="354594" cy="39388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直接箭头连接符 358">
              <a:extLst>
                <a:ext uri="{FF2B5EF4-FFF2-40B4-BE49-F238E27FC236}">
                  <a16:creationId xmlns:a16="http://schemas.microsoft.com/office/drawing/2014/main" id="{A3E98B6E-30EA-47E0-045F-7C3C745558DE}"/>
                </a:ext>
              </a:extLst>
            </p:cNvPr>
            <p:cNvCxnSpPr>
              <a:stCxn id="122" idx="3"/>
              <a:endCxn id="118" idx="1"/>
            </p:cNvCxnSpPr>
            <p:nvPr/>
          </p:nvCxnSpPr>
          <p:spPr>
            <a:xfrm flipV="1">
              <a:off x="7070605" y="4149288"/>
              <a:ext cx="651285" cy="36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5" name="直接箭头连接符 359">
              <a:extLst>
                <a:ext uri="{FF2B5EF4-FFF2-40B4-BE49-F238E27FC236}">
                  <a16:creationId xmlns:a16="http://schemas.microsoft.com/office/drawing/2014/main" id="{C1281819-F4B1-37D2-D76F-30A3E6AE5366}"/>
                </a:ext>
              </a:extLst>
            </p:cNvPr>
            <p:cNvCxnSpPr>
              <a:stCxn id="113" idx="0"/>
              <a:endCxn id="72" idx="2"/>
            </p:cNvCxnSpPr>
            <p:nvPr/>
          </p:nvCxnSpPr>
          <p:spPr>
            <a:xfrm>
              <a:off x="8890699" y="4150628"/>
              <a:ext cx="310610" cy="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直接箭头连接符 360">
              <a:extLst>
                <a:ext uri="{FF2B5EF4-FFF2-40B4-BE49-F238E27FC236}">
                  <a16:creationId xmlns:a16="http://schemas.microsoft.com/office/drawing/2014/main" id="{984B8053-AFB2-F819-B088-32594E38486E}"/>
                </a:ext>
              </a:extLst>
            </p:cNvPr>
            <p:cNvCxnSpPr>
              <a:stCxn id="110" idx="3"/>
              <a:endCxn id="101" idx="1"/>
            </p:cNvCxnSpPr>
            <p:nvPr/>
          </p:nvCxnSpPr>
          <p:spPr>
            <a:xfrm flipV="1">
              <a:off x="7094399" y="4799995"/>
              <a:ext cx="316190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直接箭头连接符 361">
              <a:extLst>
                <a:ext uri="{FF2B5EF4-FFF2-40B4-BE49-F238E27FC236}">
                  <a16:creationId xmlns:a16="http://schemas.microsoft.com/office/drawing/2014/main" id="{ACE27BE9-6FF7-18A1-0430-CA4848D62342}"/>
                </a:ext>
              </a:extLst>
            </p:cNvPr>
            <p:cNvCxnSpPr>
              <a:stCxn id="94" idx="0"/>
              <a:endCxn id="86" idx="1"/>
            </p:cNvCxnSpPr>
            <p:nvPr/>
          </p:nvCxnSpPr>
          <p:spPr>
            <a:xfrm flipV="1">
              <a:off x="8611644" y="4798790"/>
              <a:ext cx="293944" cy="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直接箭头连接符 362">
              <a:extLst>
                <a:ext uri="{FF2B5EF4-FFF2-40B4-BE49-F238E27FC236}">
                  <a16:creationId xmlns:a16="http://schemas.microsoft.com/office/drawing/2014/main" id="{F24423CA-DF92-1016-6B45-F76AFDE3EE6C}"/>
                </a:ext>
              </a:extLst>
            </p:cNvPr>
            <p:cNvCxnSpPr>
              <a:stCxn id="78" idx="0"/>
              <a:endCxn id="68" idx="2"/>
            </p:cNvCxnSpPr>
            <p:nvPr/>
          </p:nvCxnSpPr>
          <p:spPr>
            <a:xfrm>
              <a:off x="10099186" y="4784740"/>
              <a:ext cx="203171" cy="1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1" name="直接箭头连接符 363">
              <a:extLst>
                <a:ext uri="{FF2B5EF4-FFF2-40B4-BE49-F238E27FC236}">
                  <a16:creationId xmlns:a16="http://schemas.microsoft.com/office/drawing/2014/main" id="{4B04228E-7FBB-2CE5-3215-1A16FF59D5B1}"/>
                </a:ext>
              </a:extLst>
            </p:cNvPr>
            <p:cNvCxnSpPr>
              <a:stCxn id="150" idx="0"/>
              <a:endCxn id="148" idx="1"/>
            </p:cNvCxnSpPr>
            <p:nvPr/>
          </p:nvCxnSpPr>
          <p:spPr>
            <a:xfrm>
              <a:off x="2515571" y="4414571"/>
              <a:ext cx="283706" cy="483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组合 364">
              <a:extLst>
                <a:ext uri="{FF2B5EF4-FFF2-40B4-BE49-F238E27FC236}">
                  <a16:creationId xmlns:a16="http://schemas.microsoft.com/office/drawing/2014/main" id="{35D89139-E49C-11B4-9946-9A90BB639B20}"/>
                </a:ext>
              </a:extLst>
            </p:cNvPr>
            <p:cNvGrpSpPr/>
            <p:nvPr/>
          </p:nvGrpSpPr>
          <p:grpSpPr>
            <a:xfrm>
              <a:off x="9171346" y="3968544"/>
              <a:ext cx="415498" cy="369332"/>
              <a:chOff x="10698916" y="2712109"/>
              <a:chExt cx="415498" cy="369332"/>
            </a:xfrm>
          </p:grpSpPr>
          <p:sp>
            <p:nvSpPr>
              <p:cNvPr id="72" name="椭圆 368">
                <a:extLst>
                  <a:ext uri="{FF2B5EF4-FFF2-40B4-BE49-F238E27FC236}">
                    <a16:creationId xmlns:a16="http://schemas.microsoft.com/office/drawing/2014/main" id="{DA1FA6C1-627D-03F4-8CC9-37AAD9B87B9F}"/>
                  </a:ext>
                </a:extLst>
              </p:cNvPr>
              <p:cNvSpPr/>
              <p:nvPr/>
            </p:nvSpPr>
            <p:spPr>
              <a:xfrm>
                <a:off x="10728879" y="27167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文本框 369">
                <a:extLst>
                  <a:ext uri="{FF2B5EF4-FFF2-40B4-BE49-F238E27FC236}">
                    <a16:creationId xmlns:a16="http://schemas.microsoft.com/office/drawing/2014/main" id="{A170469F-E4FF-9AAA-F628-8C0A1F89838C}"/>
                  </a:ext>
                </a:extLst>
              </p:cNvPr>
              <p:cNvSpPr txBox="1"/>
              <p:nvPr/>
            </p:nvSpPr>
            <p:spPr>
              <a:xfrm>
                <a:off x="10698916" y="271210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365">
              <a:extLst>
                <a:ext uri="{FF2B5EF4-FFF2-40B4-BE49-F238E27FC236}">
                  <a16:creationId xmlns:a16="http://schemas.microsoft.com/office/drawing/2014/main" id="{A7B6C6F9-8AD9-4982-C02B-BAAB9832E486}"/>
                </a:ext>
              </a:extLst>
            </p:cNvPr>
            <p:cNvGrpSpPr/>
            <p:nvPr/>
          </p:nvGrpSpPr>
          <p:grpSpPr>
            <a:xfrm>
              <a:off x="10265977" y="4614123"/>
              <a:ext cx="415498" cy="369332"/>
              <a:chOff x="11231834" y="4699819"/>
              <a:chExt cx="415498" cy="369332"/>
            </a:xfrm>
          </p:grpSpPr>
          <p:sp>
            <p:nvSpPr>
              <p:cNvPr id="68" name="椭圆 366">
                <a:extLst>
                  <a:ext uri="{FF2B5EF4-FFF2-40B4-BE49-F238E27FC236}">
                    <a16:creationId xmlns:a16="http://schemas.microsoft.com/office/drawing/2014/main" id="{666D0F52-4C8C-A162-9227-506F856B4EDF}"/>
                  </a:ext>
                </a:extLst>
              </p:cNvPr>
              <p:cNvSpPr/>
              <p:nvPr/>
            </p:nvSpPr>
            <p:spPr>
              <a:xfrm>
                <a:off x="11268214" y="47006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文本框 367">
                <a:extLst>
                  <a:ext uri="{FF2B5EF4-FFF2-40B4-BE49-F238E27FC236}">
                    <a16:creationId xmlns:a16="http://schemas.microsoft.com/office/drawing/2014/main" id="{48C8B608-9624-702A-D6D8-44D9A8233284}"/>
                  </a:ext>
                </a:extLst>
              </p:cNvPr>
              <p:cNvSpPr txBox="1"/>
              <p:nvPr/>
            </p:nvSpPr>
            <p:spPr>
              <a:xfrm>
                <a:off x="11231834" y="469981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D00598A-2273-743E-7A75-F410F29121B6}"/>
                    </a:ext>
                  </a:extLst>
                </p:cNvPr>
                <p:cNvSpPr txBox="1"/>
                <p:nvPr/>
              </p:nvSpPr>
              <p:spPr>
                <a:xfrm>
                  <a:off x="540048" y="3481847"/>
                  <a:ext cx="4546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the Directed Steiner Tree Solution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D00598A-2273-743E-7A75-F410F2912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48" y="3481847"/>
                  <a:ext cx="4546950" cy="400110"/>
                </a:xfrm>
                <a:prstGeom prst="rect">
                  <a:avLst/>
                </a:prstGeom>
                <a:blipFill>
                  <a:blip r:embed="rId59"/>
                  <a:stretch>
                    <a:fillRect l="-94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800BA3B1-7489-A1AE-29F2-58DCF34443C2}"/>
                </a:ext>
              </a:extLst>
            </p:cNvPr>
            <p:cNvSpPr/>
            <p:nvPr/>
          </p:nvSpPr>
          <p:spPr>
            <a:xfrm>
              <a:off x="121752" y="477695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A4ABF43-40D6-C18C-2A30-41FF5765A38B}"/>
                </a:ext>
              </a:extLst>
            </p:cNvPr>
            <p:cNvSpPr/>
            <p:nvPr/>
          </p:nvSpPr>
          <p:spPr>
            <a:xfrm>
              <a:off x="192280" y="3504992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65E890D1-418E-7250-B2BC-704DF5C8680E}"/>
                </a:ext>
              </a:extLst>
            </p:cNvPr>
            <p:cNvGrpSpPr/>
            <p:nvPr/>
          </p:nvGrpSpPr>
          <p:grpSpPr>
            <a:xfrm>
              <a:off x="624623" y="4948151"/>
              <a:ext cx="4516380" cy="761405"/>
              <a:chOff x="871073" y="5860475"/>
              <a:chExt cx="4516380" cy="761405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DE44DDA4-DA44-86A0-9023-39D078270805}"/>
                  </a:ext>
                </a:extLst>
              </p:cNvPr>
              <p:cNvGrpSpPr/>
              <p:nvPr/>
            </p:nvGrpSpPr>
            <p:grpSpPr>
              <a:xfrm>
                <a:off x="871073" y="5860475"/>
                <a:ext cx="2439550" cy="761405"/>
                <a:chOff x="349926" y="3825822"/>
                <a:chExt cx="2439550" cy="761405"/>
              </a:xfrm>
            </p:grpSpPr>
            <p:cxnSp>
              <p:nvCxnSpPr>
                <p:cNvPr id="470" name="Straight Arrow Connector 16">
                  <a:extLst>
                    <a:ext uri="{FF2B5EF4-FFF2-40B4-BE49-F238E27FC236}">
                      <a16:creationId xmlns:a16="http://schemas.microsoft.com/office/drawing/2014/main" id="{09A35175-CADF-18B8-7222-A3D3960DB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926" y="3948728"/>
                  <a:ext cx="428212" cy="0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TextBox 18">
                  <a:extLst>
                    <a:ext uri="{FF2B5EF4-FFF2-40B4-BE49-F238E27FC236}">
                      <a16:creationId xmlns:a16="http://schemas.microsoft.com/office/drawing/2014/main" id="{EE65AA49-6025-90DF-D046-A36FF8477D88}"/>
                    </a:ext>
                  </a:extLst>
                </p:cNvPr>
                <p:cNvSpPr txBox="1"/>
                <p:nvPr/>
              </p:nvSpPr>
              <p:spPr>
                <a:xfrm>
                  <a:off x="835285" y="3825822"/>
                  <a:ext cx="10791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Computing cost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73" name="Straight Arrow Connector 19">
                  <a:extLst>
                    <a:ext uri="{FF2B5EF4-FFF2-40B4-BE49-F238E27FC236}">
                      <a16:creationId xmlns:a16="http://schemas.microsoft.com/office/drawing/2014/main" id="{1A21C314-EF48-8200-CFF0-67186DC47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926" y="4200260"/>
                  <a:ext cx="42821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TextBox 20">
                  <a:extLst>
                    <a:ext uri="{FF2B5EF4-FFF2-40B4-BE49-F238E27FC236}">
                      <a16:creationId xmlns:a16="http://schemas.microsoft.com/office/drawing/2014/main" id="{DCBC91B3-1B51-12CF-6254-A047158F1594}"/>
                    </a:ext>
                  </a:extLst>
                </p:cNvPr>
                <p:cNvSpPr txBox="1"/>
                <p:nvPr/>
              </p:nvSpPr>
              <p:spPr>
                <a:xfrm>
                  <a:off x="835285" y="4064007"/>
                  <a:ext cx="13516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Communication cost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80" name="Straight Arrow Connector 19">
                  <a:extLst>
                    <a:ext uri="{FF2B5EF4-FFF2-40B4-BE49-F238E27FC236}">
                      <a16:creationId xmlns:a16="http://schemas.microsoft.com/office/drawing/2014/main" id="{D6B16EA1-DB8B-05EC-B8B7-72F91DFA8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338" y="4461870"/>
                  <a:ext cx="428212" cy="0"/>
                </a:xfrm>
                <a:prstGeom prst="straightConnector1">
                  <a:avLst/>
                </a:prstGeom>
                <a:ln>
                  <a:prstDash val="lgDash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1" name="TextBox 20">
                  <a:extLst>
                    <a:ext uri="{FF2B5EF4-FFF2-40B4-BE49-F238E27FC236}">
                      <a16:creationId xmlns:a16="http://schemas.microsoft.com/office/drawing/2014/main" id="{430AF23B-9428-619F-35A4-CA059D422371}"/>
                    </a:ext>
                  </a:extLst>
                </p:cNvPr>
                <p:cNvSpPr txBox="1"/>
                <p:nvPr/>
              </p:nvSpPr>
              <p:spPr>
                <a:xfrm>
                  <a:off x="836697" y="4325617"/>
                  <a:ext cx="19527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Communication cost with relay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2" name="椭圆 61">
                <a:extLst>
                  <a:ext uri="{FF2B5EF4-FFF2-40B4-BE49-F238E27FC236}">
                    <a16:creationId xmlns:a16="http://schemas.microsoft.com/office/drawing/2014/main" id="{B51C90F7-2B53-621F-E9C8-4E1DEE8423F0}"/>
                  </a:ext>
                </a:extLst>
              </p:cNvPr>
              <p:cNvSpPr/>
              <p:nvPr/>
            </p:nvSpPr>
            <p:spPr>
              <a:xfrm>
                <a:off x="3597421" y="6066150"/>
                <a:ext cx="182880" cy="18288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TextBox 18">
                <a:extLst>
                  <a:ext uri="{FF2B5EF4-FFF2-40B4-BE49-F238E27FC236}">
                    <a16:creationId xmlns:a16="http://schemas.microsoft.com/office/drawing/2014/main" id="{45B91EA2-5AC2-5A19-9731-3D6128B2451E}"/>
                  </a:ext>
                </a:extLst>
              </p:cNvPr>
              <p:cNvSpPr txBox="1"/>
              <p:nvPr/>
            </p:nvSpPr>
            <p:spPr>
              <a:xfrm>
                <a:off x="3760395" y="6015740"/>
                <a:ext cx="13548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 satellite node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椭圆 61">
                <a:extLst>
                  <a:ext uri="{FF2B5EF4-FFF2-40B4-BE49-F238E27FC236}">
                    <a16:creationId xmlns:a16="http://schemas.microsoft.com/office/drawing/2014/main" id="{7195CB86-07A7-F8C2-0D57-7346061A1ABD}"/>
                  </a:ext>
                </a:extLst>
              </p:cNvPr>
              <p:cNvSpPr/>
              <p:nvPr/>
            </p:nvSpPr>
            <p:spPr>
              <a:xfrm>
                <a:off x="3597421" y="639577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TextBox 18">
                <a:extLst>
                  <a:ext uri="{FF2B5EF4-FFF2-40B4-BE49-F238E27FC236}">
                    <a16:creationId xmlns:a16="http://schemas.microsoft.com/office/drawing/2014/main" id="{9BE99117-26DF-8C04-44E9-66BD603313E9}"/>
                  </a:ext>
                </a:extLst>
              </p:cNvPr>
              <p:cNvSpPr txBox="1"/>
              <p:nvPr/>
            </p:nvSpPr>
            <p:spPr>
              <a:xfrm>
                <a:off x="3776114" y="6351707"/>
                <a:ext cx="16113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Destination satellite node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9404FF4-9417-6104-74EE-4C8662886213}"/>
                  </a:ext>
                </a:extLst>
              </p:cNvPr>
              <p:cNvSpPr txBox="1"/>
              <p:nvPr/>
            </p:nvSpPr>
            <p:spPr>
              <a:xfrm>
                <a:off x="3524644" y="6360270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DD3E94C9-5D00-4531-71C0-DC5E799D7DF9}"/>
                </a:ext>
              </a:extLst>
            </p:cNvPr>
            <p:cNvSpPr/>
            <p:nvPr/>
          </p:nvSpPr>
          <p:spPr>
            <a:xfrm>
              <a:off x="6128073" y="5515619"/>
              <a:ext cx="274320" cy="13716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0B8A5DBA-9F51-7D5F-5D01-8182F561ECEC}"/>
                </a:ext>
              </a:extLst>
            </p:cNvPr>
            <p:cNvSpPr txBox="1"/>
            <p:nvPr/>
          </p:nvSpPr>
          <p:spPr>
            <a:xfrm>
              <a:off x="6383288" y="5447088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Satellite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B8060B2-3677-D937-BDE4-639BFAD855EF}"/>
                </a:ext>
              </a:extLst>
            </p:cNvPr>
            <p:cNvSpPr/>
            <p:nvPr/>
          </p:nvSpPr>
          <p:spPr>
            <a:xfrm>
              <a:off x="7132940" y="5496525"/>
              <a:ext cx="182880" cy="18288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4C30271D-032C-5FE3-A5A1-577CE45253A8}"/>
                </a:ext>
              </a:extLst>
            </p:cNvPr>
            <p:cNvSpPr txBox="1"/>
            <p:nvPr/>
          </p:nvSpPr>
          <p:spPr>
            <a:xfrm>
              <a:off x="7281628" y="5455962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Microservice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" name="Rectangle: Rounded Corners 1">
              <a:extLst>
                <a:ext uri="{FF2B5EF4-FFF2-40B4-BE49-F238E27FC236}">
                  <a16:creationId xmlns:a16="http://schemas.microsoft.com/office/drawing/2014/main" id="{92AF93D3-1667-750D-8EB4-7E9AEE0A5F6A}"/>
                </a:ext>
              </a:extLst>
            </p:cNvPr>
            <p:cNvSpPr/>
            <p:nvPr/>
          </p:nvSpPr>
          <p:spPr>
            <a:xfrm>
              <a:off x="5256353" y="5515619"/>
              <a:ext cx="274320" cy="137160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TextBox 147">
              <a:extLst>
                <a:ext uri="{FF2B5EF4-FFF2-40B4-BE49-F238E27FC236}">
                  <a16:creationId xmlns:a16="http://schemas.microsoft.com/office/drawing/2014/main" id="{F2B5B2FA-F5F4-D6D2-E635-E21579B0EBD1}"/>
                </a:ext>
              </a:extLst>
            </p:cNvPr>
            <p:cNvSpPr txBox="1"/>
            <p:nvPr/>
          </p:nvSpPr>
          <p:spPr>
            <a:xfrm>
              <a:off x="5521016" y="5455962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Orbit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81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158">
            <a:extLst>
              <a:ext uri="{FF2B5EF4-FFF2-40B4-BE49-F238E27FC236}">
                <a16:creationId xmlns:a16="http://schemas.microsoft.com/office/drawing/2014/main" id="{80CD4815-5BA2-E327-5070-9E09EB7AC117}"/>
              </a:ext>
            </a:extLst>
          </p:cNvPr>
          <p:cNvGrpSpPr/>
          <p:nvPr/>
        </p:nvGrpSpPr>
        <p:grpSpPr>
          <a:xfrm>
            <a:off x="289172" y="6138231"/>
            <a:ext cx="1837011" cy="499795"/>
            <a:chOff x="9859563" y="5893382"/>
            <a:chExt cx="1837011" cy="499795"/>
          </a:xfrm>
        </p:grpSpPr>
        <p:cxnSp>
          <p:nvCxnSpPr>
            <p:cNvPr id="225" name="Straight Arrow Connector 16">
              <a:extLst>
                <a:ext uri="{FF2B5EF4-FFF2-40B4-BE49-F238E27FC236}">
                  <a16:creationId xmlns:a16="http://schemas.microsoft.com/office/drawing/2014/main" id="{B15C2B38-E143-CA8D-83D4-B60174536CC9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016288"/>
              <a:ext cx="4282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18">
              <a:extLst>
                <a:ext uri="{FF2B5EF4-FFF2-40B4-BE49-F238E27FC236}">
                  <a16:creationId xmlns:a16="http://schemas.microsoft.com/office/drawing/2014/main" id="{165BC77B-33C9-A139-D8F5-F00EDC2BDB3B}"/>
                </a:ext>
              </a:extLst>
            </p:cNvPr>
            <p:cNvSpPr txBox="1"/>
            <p:nvPr/>
          </p:nvSpPr>
          <p:spPr>
            <a:xfrm>
              <a:off x="10344922" y="5893382"/>
              <a:ext cx="1079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7" name="Straight Arrow Connector 19">
              <a:extLst>
                <a:ext uri="{FF2B5EF4-FFF2-40B4-BE49-F238E27FC236}">
                  <a16:creationId xmlns:a16="http://schemas.microsoft.com/office/drawing/2014/main" id="{F951B1AD-A82A-1359-CAEA-C071DB1FA821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267820"/>
              <a:ext cx="428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0">
              <a:extLst>
                <a:ext uri="{FF2B5EF4-FFF2-40B4-BE49-F238E27FC236}">
                  <a16:creationId xmlns:a16="http://schemas.microsoft.com/office/drawing/2014/main" id="{BEA68626-1D12-BA59-A9B6-9B2ED488E458}"/>
                </a:ext>
              </a:extLst>
            </p:cNvPr>
            <p:cNvSpPr txBox="1"/>
            <p:nvPr/>
          </p:nvSpPr>
          <p:spPr>
            <a:xfrm>
              <a:off x="10344922" y="6131567"/>
              <a:ext cx="13516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椭圆 61"/>
          <p:cNvSpPr/>
          <p:nvPr/>
        </p:nvSpPr>
        <p:spPr>
          <a:xfrm>
            <a:off x="704315" y="1876117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51041" y="2391477"/>
            <a:ext cx="1200165" cy="277117"/>
            <a:chOff x="4659403" y="2418223"/>
            <a:chExt cx="1200165" cy="277117"/>
          </a:xfrm>
        </p:grpSpPr>
        <p:sp>
          <p:nvSpPr>
            <p:cNvPr id="15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67421" y="2420961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85248" y="2420961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27576" y="2421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箭头连接符 159"/>
            <p:cNvCxnSpPr>
              <a:stCxn id="157" idx="0"/>
              <a:endCxn id="159" idx="4"/>
            </p:cNvCxnSpPr>
            <p:nvPr/>
          </p:nvCxnSpPr>
          <p:spPr>
            <a:xfrm>
              <a:off x="4941741" y="2558121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59" idx="0"/>
              <a:endCxn id="158" idx="4"/>
            </p:cNvCxnSpPr>
            <p:nvPr/>
          </p:nvCxnSpPr>
          <p:spPr>
            <a:xfrm flipV="1">
              <a:off x="5401896" y="255812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/>
          </p:nvSpPr>
          <p:spPr>
            <a:xfrm>
              <a:off x="5094217" y="241822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文本框 289"/>
                <p:cNvSpPr txBox="1"/>
                <p:nvPr/>
              </p:nvSpPr>
              <p:spPr>
                <a:xfrm>
                  <a:off x="4659403" y="2438622"/>
                  <a:ext cx="2206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0" name="文本框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03" y="2438622"/>
                  <a:ext cx="220673" cy="246221"/>
                </a:xfrm>
                <a:prstGeom prst="rect">
                  <a:avLst/>
                </a:prstGeom>
                <a:blipFill>
                  <a:blip r:embed="rId2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文本框 290"/>
                <p:cNvSpPr txBox="1"/>
                <p:nvPr/>
              </p:nvSpPr>
              <p:spPr>
                <a:xfrm>
                  <a:off x="5583762" y="2430985"/>
                  <a:ext cx="266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1" name="文本框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762" y="2430985"/>
                  <a:ext cx="266397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1358661" y="1498647"/>
            <a:ext cx="1216113" cy="277757"/>
            <a:chOff x="3172558" y="2418223"/>
            <a:chExt cx="1216113" cy="277757"/>
          </a:xfrm>
        </p:grpSpPr>
        <p:sp>
          <p:nvSpPr>
            <p:cNvPr id="11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81252" y="2421660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3172558" y="2431415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558" y="2431415"/>
                  <a:ext cx="34432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14351" y="2420902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56679" y="242096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/>
            <p:cNvCxnSpPr>
              <a:stCxn id="111" idx="0"/>
              <a:endCxn id="136" idx="4"/>
            </p:cNvCxnSpPr>
            <p:nvPr/>
          </p:nvCxnSpPr>
          <p:spPr>
            <a:xfrm flipV="1">
              <a:off x="3455572" y="2558121"/>
              <a:ext cx="201107" cy="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36" idx="0"/>
              <a:endCxn id="128" idx="4"/>
            </p:cNvCxnSpPr>
            <p:nvPr/>
          </p:nvCxnSpPr>
          <p:spPr>
            <a:xfrm flipV="1">
              <a:off x="3930999" y="2558062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/>
            <p:cNvSpPr txBox="1"/>
            <p:nvPr/>
          </p:nvSpPr>
          <p:spPr>
            <a:xfrm>
              <a:off x="3666906" y="241822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本框 291"/>
                <p:cNvSpPr txBox="1"/>
                <p:nvPr/>
              </p:nvSpPr>
              <p:spPr>
                <a:xfrm>
                  <a:off x="4118022" y="2445035"/>
                  <a:ext cx="2612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2" name="文本框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8022" y="2445035"/>
                  <a:ext cx="261243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2929600" y="1513976"/>
            <a:ext cx="1203907" cy="277058"/>
            <a:chOff x="3166357" y="2884592"/>
            <a:chExt cx="1203907" cy="277058"/>
          </a:xfrm>
        </p:grpSpPr>
        <p:sp>
          <p:nvSpPr>
            <p:cNvPr id="16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78117" y="2887271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95944" y="2887271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38272" y="288733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箭头连接符 166"/>
            <p:cNvCxnSpPr>
              <a:stCxn id="164" idx="0"/>
              <a:endCxn id="166" idx="4"/>
            </p:cNvCxnSpPr>
            <p:nvPr/>
          </p:nvCxnSpPr>
          <p:spPr>
            <a:xfrm>
              <a:off x="3452437" y="3024431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66" idx="0"/>
              <a:endCxn id="165" idx="4"/>
            </p:cNvCxnSpPr>
            <p:nvPr/>
          </p:nvCxnSpPr>
          <p:spPr>
            <a:xfrm flipV="1">
              <a:off x="3912592" y="302443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/>
            <p:cNvSpPr txBox="1"/>
            <p:nvPr/>
          </p:nvSpPr>
          <p:spPr>
            <a:xfrm>
              <a:off x="3648499" y="288459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/>
                <p:cNvSpPr txBox="1"/>
                <p:nvPr/>
              </p:nvSpPr>
              <p:spPr>
                <a:xfrm>
                  <a:off x="3166357" y="2898441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本框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357" y="2898441"/>
                  <a:ext cx="344325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4108071" y="2908231"/>
                  <a:ext cx="25162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8071" y="2908231"/>
                  <a:ext cx="25162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2924685" y="2396361"/>
            <a:ext cx="1192147" cy="277117"/>
            <a:chOff x="4649014" y="2884592"/>
            <a:chExt cx="1192147" cy="277117"/>
          </a:xfrm>
        </p:grpSpPr>
        <p:sp>
          <p:nvSpPr>
            <p:cNvPr id="16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49014" y="288733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66841" y="288733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09169" y="2887389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/>
            <p:cNvCxnSpPr>
              <a:stCxn id="169" idx="0"/>
              <a:endCxn id="171" idx="4"/>
            </p:cNvCxnSpPr>
            <p:nvPr/>
          </p:nvCxnSpPr>
          <p:spPr>
            <a:xfrm>
              <a:off x="4923334" y="3024490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71" idx="0"/>
              <a:endCxn id="170" idx="4"/>
            </p:cNvCxnSpPr>
            <p:nvPr/>
          </p:nvCxnSpPr>
          <p:spPr>
            <a:xfrm flipV="1">
              <a:off x="5383489" y="302449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5075810" y="288459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本框 294"/>
                <p:cNvSpPr txBox="1"/>
                <p:nvPr/>
              </p:nvSpPr>
              <p:spPr>
                <a:xfrm>
                  <a:off x="5572418" y="2908865"/>
                  <a:ext cx="21101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5" name="文本框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418" y="2908865"/>
                  <a:ext cx="211015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本框 295"/>
                <p:cNvSpPr txBox="1"/>
                <p:nvPr/>
              </p:nvSpPr>
              <p:spPr>
                <a:xfrm>
                  <a:off x="4659708" y="2896984"/>
                  <a:ext cx="2504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6" name="文本框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08" y="2896984"/>
                  <a:ext cx="250411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5" name="组合 374"/>
          <p:cNvGrpSpPr/>
          <p:nvPr/>
        </p:nvGrpSpPr>
        <p:grpSpPr>
          <a:xfrm>
            <a:off x="4616121" y="1088437"/>
            <a:ext cx="1213477" cy="284643"/>
            <a:chOff x="6140861" y="2346776"/>
            <a:chExt cx="1213477" cy="284643"/>
          </a:xfrm>
        </p:grpSpPr>
        <p:grpSp>
          <p:nvGrpSpPr>
            <p:cNvPr id="6" name="组合 5"/>
            <p:cNvGrpSpPr/>
            <p:nvPr/>
          </p:nvGrpSpPr>
          <p:grpSpPr>
            <a:xfrm>
              <a:off x="6140861" y="2346776"/>
              <a:ext cx="1213477" cy="284643"/>
              <a:chOff x="3163451" y="3247844"/>
              <a:chExt cx="1213477" cy="284643"/>
            </a:xfrm>
          </p:grpSpPr>
          <p:sp>
            <p:nvSpPr>
              <p:cNvPr id="17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76939" y="3247844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102608" y="325810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44936" y="325816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9" name="直接箭头连接符 178"/>
              <p:cNvCxnSpPr>
                <a:stCxn id="176" idx="0"/>
                <a:endCxn id="178" idx="4"/>
              </p:cNvCxnSpPr>
              <p:nvPr/>
            </p:nvCxnSpPr>
            <p:spPr>
              <a:xfrm>
                <a:off x="3451259" y="3385004"/>
                <a:ext cx="193677" cy="10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179"/>
              <p:cNvCxnSpPr>
                <a:stCxn id="178" idx="0"/>
                <a:endCxn id="177" idx="4"/>
              </p:cNvCxnSpPr>
              <p:nvPr/>
            </p:nvCxnSpPr>
            <p:spPr>
              <a:xfrm flipV="1">
                <a:off x="3919256" y="3395268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3655163" y="325542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文本框 296"/>
                  <p:cNvSpPr txBox="1"/>
                  <p:nvPr/>
                </p:nvSpPr>
                <p:spPr>
                  <a:xfrm>
                    <a:off x="3163451" y="3267054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7" name="文本框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3451" y="3267054"/>
                    <a:ext cx="344325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本框 297"/>
                <p:cNvSpPr txBox="1"/>
                <p:nvPr/>
              </p:nvSpPr>
              <p:spPr>
                <a:xfrm>
                  <a:off x="7063408" y="2367852"/>
                  <a:ext cx="2862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8" name="文本框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408" y="2367852"/>
                  <a:ext cx="286223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/>
          <p:cNvGrpSpPr/>
          <p:nvPr/>
        </p:nvGrpSpPr>
        <p:grpSpPr>
          <a:xfrm>
            <a:off x="4584499" y="1629328"/>
            <a:ext cx="1256806" cy="277618"/>
            <a:chOff x="4285173" y="3113957"/>
            <a:chExt cx="1256806" cy="277618"/>
          </a:xfrm>
        </p:grpSpPr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06423" y="3116636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67659" y="3117255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85504" y="3116754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/>
            <p:cNvCxnSpPr>
              <a:stCxn id="181" idx="0"/>
              <a:endCxn id="183" idx="4"/>
            </p:cNvCxnSpPr>
            <p:nvPr/>
          </p:nvCxnSpPr>
          <p:spPr>
            <a:xfrm>
              <a:off x="4580743" y="3253796"/>
              <a:ext cx="204761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83" idx="0"/>
              <a:endCxn id="182" idx="4"/>
            </p:cNvCxnSpPr>
            <p:nvPr/>
          </p:nvCxnSpPr>
          <p:spPr>
            <a:xfrm>
              <a:off x="5059824" y="3253914"/>
              <a:ext cx="207835" cy="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文本框 186"/>
            <p:cNvSpPr txBox="1"/>
            <p:nvPr/>
          </p:nvSpPr>
          <p:spPr>
            <a:xfrm>
              <a:off x="4792934" y="311395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本框 298"/>
                <p:cNvSpPr txBox="1"/>
                <p:nvPr/>
              </p:nvSpPr>
              <p:spPr>
                <a:xfrm>
                  <a:off x="4285173" y="3138678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9" name="文本框 2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5173" y="3138678"/>
                  <a:ext cx="344325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文本框 299"/>
                <p:cNvSpPr txBox="1"/>
                <p:nvPr/>
              </p:nvSpPr>
              <p:spPr>
                <a:xfrm>
                  <a:off x="5251138" y="3134899"/>
                  <a:ext cx="28398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0" name="文本框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138" y="3134899"/>
                  <a:ext cx="28398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4591017" y="2749651"/>
            <a:ext cx="1231107" cy="277117"/>
            <a:chOff x="4628461" y="3653795"/>
            <a:chExt cx="1231107" cy="277117"/>
          </a:xfrm>
        </p:grpSpPr>
        <p:sp>
          <p:nvSpPr>
            <p:cNvPr id="19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41261" y="3655320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85248" y="3656533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27576" y="365659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1" name="直接箭头连接符 200"/>
            <p:cNvCxnSpPr>
              <a:stCxn id="193" idx="0"/>
              <a:endCxn id="198" idx="4"/>
            </p:cNvCxnSpPr>
            <p:nvPr/>
          </p:nvCxnSpPr>
          <p:spPr>
            <a:xfrm>
              <a:off x="4915581" y="3792480"/>
              <a:ext cx="211995" cy="1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stCxn id="198" idx="0"/>
              <a:endCxn id="194" idx="4"/>
            </p:cNvCxnSpPr>
            <p:nvPr/>
          </p:nvCxnSpPr>
          <p:spPr>
            <a:xfrm flipV="1">
              <a:off x="5401896" y="379369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5094217" y="365379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本框 300"/>
                <p:cNvSpPr txBox="1"/>
                <p:nvPr/>
              </p:nvSpPr>
              <p:spPr>
                <a:xfrm>
                  <a:off x="4628461" y="3668242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1" name="文本框 3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461" y="3668242"/>
                  <a:ext cx="344325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文本框 301"/>
                <p:cNvSpPr txBox="1"/>
                <p:nvPr/>
              </p:nvSpPr>
              <p:spPr>
                <a:xfrm>
                  <a:off x="5587359" y="3668242"/>
                  <a:ext cx="2589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2" name="文本框 3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7359" y="3668242"/>
                  <a:ext cx="25891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593947" y="2189159"/>
            <a:ext cx="1225425" cy="277058"/>
            <a:chOff x="3163246" y="3653795"/>
            <a:chExt cx="1225425" cy="277058"/>
          </a:xfrm>
        </p:grpSpPr>
        <p:sp>
          <p:nvSpPr>
            <p:cNvPr id="18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3246" y="3656474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14351" y="3656474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56679" y="3656533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直接箭头连接符 190"/>
            <p:cNvCxnSpPr>
              <a:stCxn id="188" idx="0"/>
              <a:endCxn id="190" idx="4"/>
            </p:cNvCxnSpPr>
            <p:nvPr/>
          </p:nvCxnSpPr>
          <p:spPr>
            <a:xfrm>
              <a:off x="3437566" y="3793634"/>
              <a:ext cx="219113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stCxn id="190" idx="0"/>
              <a:endCxn id="189" idx="4"/>
            </p:cNvCxnSpPr>
            <p:nvPr/>
          </p:nvCxnSpPr>
          <p:spPr>
            <a:xfrm flipV="1">
              <a:off x="3930999" y="3793634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3624562" y="365379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文本框 302"/>
                <p:cNvSpPr txBox="1"/>
                <p:nvPr/>
              </p:nvSpPr>
              <p:spPr>
                <a:xfrm>
                  <a:off x="3163246" y="3667882"/>
                  <a:ext cx="31788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3" name="文本框 3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246" y="3667882"/>
                  <a:ext cx="317882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文本框 303"/>
                <p:cNvSpPr txBox="1"/>
                <p:nvPr/>
              </p:nvSpPr>
              <p:spPr>
                <a:xfrm>
                  <a:off x="4111622" y="3670096"/>
                  <a:ext cx="20600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4" name="文本框 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622" y="3670096"/>
                  <a:ext cx="206005" cy="246221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4" name="组合 383"/>
          <p:cNvGrpSpPr/>
          <p:nvPr/>
        </p:nvGrpSpPr>
        <p:grpSpPr>
          <a:xfrm>
            <a:off x="6866440" y="392476"/>
            <a:ext cx="1207019" cy="279288"/>
            <a:chOff x="8278629" y="2431560"/>
            <a:chExt cx="1207019" cy="279288"/>
          </a:xfrm>
        </p:grpSpPr>
        <p:grpSp>
          <p:nvGrpSpPr>
            <p:cNvPr id="11" name="组合 10"/>
            <p:cNvGrpSpPr/>
            <p:nvPr/>
          </p:nvGrpSpPr>
          <p:grpSpPr>
            <a:xfrm>
              <a:off x="8278629" y="2431560"/>
              <a:ext cx="1207019" cy="279288"/>
              <a:chOff x="3163246" y="4049364"/>
              <a:chExt cx="1207019" cy="279288"/>
            </a:xfrm>
          </p:grpSpPr>
          <p:sp>
            <p:nvSpPr>
              <p:cNvPr id="20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3246" y="4054332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95945" y="4052043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38273" y="405210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9" name="直接箭头连接符 208"/>
              <p:cNvCxnSpPr>
                <a:stCxn id="206" idx="0"/>
                <a:endCxn id="208" idx="4"/>
              </p:cNvCxnSpPr>
              <p:nvPr/>
            </p:nvCxnSpPr>
            <p:spPr>
              <a:xfrm flipV="1">
                <a:off x="3437566" y="4189262"/>
                <a:ext cx="200707" cy="2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/>
              <p:cNvCxnSpPr>
                <a:stCxn id="208" idx="0"/>
                <a:endCxn id="207" idx="4"/>
              </p:cNvCxnSpPr>
              <p:nvPr/>
            </p:nvCxnSpPr>
            <p:spPr>
              <a:xfrm flipV="1">
                <a:off x="3912593" y="4189203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文本框 219"/>
              <p:cNvSpPr txBox="1"/>
              <p:nvPr/>
            </p:nvSpPr>
            <p:spPr>
              <a:xfrm>
                <a:off x="3640456" y="4049364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文本框 304"/>
                  <p:cNvSpPr txBox="1"/>
                  <p:nvPr/>
                </p:nvSpPr>
                <p:spPr>
                  <a:xfrm>
                    <a:off x="3163247" y="4063486"/>
                    <a:ext cx="871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5" name="文本框 3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3247" y="4063486"/>
                    <a:ext cx="87112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2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文本框 305"/>
                <p:cNvSpPr txBox="1"/>
                <p:nvPr/>
              </p:nvSpPr>
              <p:spPr>
                <a:xfrm>
                  <a:off x="9148058" y="2451058"/>
                  <a:ext cx="3342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6" name="文本框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058" y="2451058"/>
                  <a:ext cx="334220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6859421" y="939746"/>
            <a:ext cx="1199901" cy="280098"/>
            <a:chOff x="4641261" y="4049363"/>
            <a:chExt cx="1199901" cy="280098"/>
          </a:xfrm>
        </p:grpSpPr>
        <p:sp>
          <p:nvSpPr>
            <p:cNvPr id="21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41261" y="4055141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66842" y="4052102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09170" y="405216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箭头连接符 214"/>
            <p:cNvCxnSpPr>
              <a:stCxn id="212" idx="0"/>
              <a:endCxn id="214" idx="4"/>
            </p:cNvCxnSpPr>
            <p:nvPr/>
          </p:nvCxnSpPr>
          <p:spPr>
            <a:xfrm flipV="1">
              <a:off x="4915581" y="4189321"/>
              <a:ext cx="193589" cy="2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>
              <a:stCxn id="214" idx="0"/>
              <a:endCxn id="213" idx="4"/>
            </p:cNvCxnSpPr>
            <p:nvPr/>
          </p:nvCxnSpPr>
          <p:spPr>
            <a:xfrm flipV="1">
              <a:off x="5383490" y="4189262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文本框 222"/>
            <p:cNvSpPr txBox="1"/>
            <p:nvPr/>
          </p:nvSpPr>
          <p:spPr>
            <a:xfrm>
              <a:off x="5110543" y="40493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本框 306"/>
                <p:cNvSpPr txBox="1"/>
                <p:nvPr/>
              </p:nvSpPr>
              <p:spPr>
                <a:xfrm>
                  <a:off x="4647299" y="4068541"/>
                  <a:ext cx="705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7" name="文本框 3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299" y="4068541"/>
                  <a:ext cx="70594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8333" r="-2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文本框 307"/>
                <p:cNvSpPr txBox="1"/>
                <p:nvPr/>
              </p:nvSpPr>
              <p:spPr>
                <a:xfrm>
                  <a:off x="5521872" y="4074098"/>
                  <a:ext cx="28792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8" name="文本框 3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872" y="4074098"/>
                  <a:ext cx="287927" cy="246221"/>
                </a:xfrm>
                <a:prstGeom prst="rect">
                  <a:avLst/>
                </a:prstGeom>
                <a:blipFill>
                  <a:blip r:embed="rId22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/>
          <p:cNvGrpSpPr/>
          <p:nvPr/>
        </p:nvGrpSpPr>
        <p:grpSpPr>
          <a:xfrm>
            <a:off x="6860541" y="1536968"/>
            <a:ext cx="1189937" cy="287869"/>
            <a:chOff x="5194479" y="4503658"/>
            <a:chExt cx="1189937" cy="287869"/>
          </a:xfrm>
        </p:grpSpPr>
        <p:grpSp>
          <p:nvGrpSpPr>
            <p:cNvPr id="13" name="组合 12"/>
            <p:cNvGrpSpPr/>
            <p:nvPr/>
          </p:nvGrpSpPr>
          <p:grpSpPr>
            <a:xfrm>
              <a:off x="5194479" y="4503658"/>
              <a:ext cx="1189937" cy="287869"/>
              <a:chOff x="3165456" y="4435343"/>
              <a:chExt cx="1189937" cy="287869"/>
            </a:xfrm>
          </p:grpSpPr>
          <p:sp>
            <p:nvSpPr>
              <p:cNvPr id="22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5456" y="4435343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81073" y="4435344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23401" y="443540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3" name="直接箭头连接符 232"/>
              <p:cNvCxnSpPr>
                <a:stCxn id="228" idx="0"/>
                <a:endCxn id="232" idx="4"/>
              </p:cNvCxnSpPr>
              <p:nvPr/>
            </p:nvCxnSpPr>
            <p:spPr>
              <a:xfrm>
                <a:off x="3439776" y="4572503"/>
                <a:ext cx="183625" cy="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箭头连接符 233"/>
              <p:cNvCxnSpPr>
                <a:stCxn id="232" idx="0"/>
                <a:endCxn id="231" idx="4"/>
              </p:cNvCxnSpPr>
              <p:nvPr/>
            </p:nvCxnSpPr>
            <p:spPr>
              <a:xfrm flipV="1">
                <a:off x="3897721" y="4572504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文本框 239"/>
              <p:cNvSpPr txBox="1"/>
              <p:nvPr/>
            </p:nvSpPr>
            <p:spPr>
              <a:xfrm>
                <a:off x="3586929" y="444621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文本框 308"/>
                  <p:cNvSpPr txBox="1"/>
                  <p:nvPr/>
                </p:nvSpPr>
                <p:spPr>
                  <a:xfrm>
                    <a:off x="3168733" y="4444503"/>
                    <a:ext cx="7223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9" name="文本框 3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733" y="4444503"/>
                    <a:ext cx="72234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6667" r="-26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文本框 309"/>
                <p:cNvSpPr txBox="1"/>
                <p:nvPr/>
              </p:nvSpPr>
              <p:spPr>
                <a:xfrm>
                  <a:off x="6060856" y="4521618"/>
                  <a:ext cx="323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0" name="文本框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856" y="4521618"/>
                  <a:ext cx="323560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8740489" y="883509"/>
            <a:ext cx="1186243" cy="277058"/>
            <a:chOff x="3161714" y="4851994"/>
            <a:chExt cx="1186243" cy="277058"/>
          </a:xfrm>
        </p:grpSpPr>
        <p:sp>
          <p:nvSpPr>
            <p:cNvPr id="24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1714" y="485467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73637" y="485467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485473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直接箭头连接符 244"/>
            <p:cNvCxnSpPr>
              <a:stCxn id="242" idx="0"/>
              <a:endCxn id="244" idx="4"/>
            </p:cNvCxnSpPr>
            <p:nvPr/>
          </p:nvCxnSpPr>
          <p:spPr>
            <a:xfrm>
              <a:off x="3436034" y="4991833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>
              <a:stCxn id="244" idx="0"/>
              <a:endCxn id="243" idx="4"/>
            </p:cNvCxnSpPr>
            <p:nvPr/>
          </p:nvCxnSpPr>
          <p:spPr>
            <a:xfrm flipV="1">
              <a:off x="3890285" y="499183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文本框 251"/>
            <p:cNvSpPr txBox="1"/>
            <p:nvPr/>
          </p:nvSpPr>
          <p:spPr>
            <a:xfrm>
              <a:off x="3583848" y="485199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文本框 312"/>
                <p:cNvSpPr txBox="1"/>
                <p:nvPr/>
              </p:nvSpPr>
              <p:spPr>
                <a:xfrm>
                  <a:off x="3179148" y="4867382"/>
                  <a:ext cx="457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文本框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148" y="4867382"/>
                  <a:ext cx="45719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57143" r="-48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本框 313"/>
                <p:cNvSpPr txBox="1"/>
                <p:nvPr/>
              </p:nvSpPr>
              <p:spPr>
                <a:xfrm>
                  <a:off x="4035699" y="4866569"/>
                  <a:ext cx="20351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4" name="文本框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699" y="4866569"/>
                  <a:ext cx="203514" cy="246221"/>
                </a:xfrm>
                <a:prstGeom prst="rect">
                  <a:avLst/>
                </a:prstGeom>
                <a:blipFill>
                  <a:blip r:embed="rId26"/>
                  <a:stretch>
                    <a:fillRect r="-5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6344681" y="2622200"/>
            <a:ext cx="1241382" cy="958974"/>
            <a:chOff x="2899508" y="4899277"/>
            <a:chExt cx="1241382" cy="958974"/>
          </a:xfrm>
        </p:grpSpPr>
        <p:grpSp>
          <p:nvGrpSpPr>
            <p:cNvPr id="20" name="组合 19"/>
            <p:cNvGrpSpPr/>
            <p:nvPr/>
          </p:nvGrpSpPr>
          <p:grpSpPr>
            <a:xfrm>
              <a:off x="2899508" y="4899277"/>
              <a:ext cx="1241382" cy="277058"/>
              <a:chOff x="3161714" y="5268526"/>
              <a:chExt cx="1241382" cy="277058"/>
            </a:xfrm>
          </p:grpSpPr>
          <p:sp>
            <p:nvSpPr>
              <p:cNvPr id="25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126977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52712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7" name="直接箭头连接符 256"/>
              <p:cNvCxnSpPr>
                <a:stCxn id="254" idx="0"/>
                <a:endCxn id="256" idx="4"/>
              </p:cNvCxnSpPr>
              <p:nvPr/>
            </p:nvCxnSpPr>
            <p:spPr>
              <a:xfrm>
                <a:off x="3436034" y="5408365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箭头连接符 257"/>
              <p:cNvCxnSpPr>
                <a:stCxn id="256" idx="0"/>
                <a:endCxn id="255" idx="4"/>
              </p:cNvCxnSpPr>
              <p:nvPr/>
            </p:nvCxnSpPr>
            <p:spPr>
              <a:xfrm flipV="1">
                <a:off x="3890285" y="5408365"/>
                <a:ext cx="23669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文本框 263"/>
              <p:cNvSpPr txBox="1"/>
              <p:nvPr/>
            </p:nvSpPr>
            <p:spPr>
              <a:xfrm>
                <a:off x="3626192" y="526852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文本框 314"/>
                  <p:cNvSpPr txBox="1"/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5" name="文本框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文本框 315"/>
                  <p:cNvSpPr txBox="1"/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6" name="文本框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组合 18"/>
            <p:cNvGrpSpPr/>
            <p:nvPr/>
          </p:nvGrpSpPr>
          <p:grpSpPr>
            <a:xfrm>
              <a:off x="2923992" y="5581134"/>
              <a:ext cx="1207343" cy="277117"/>
              <a:chOff x="4626707" y="5268526"/>
              <a:chExt cx="1207343" cy="277117"/>
            </a:xfrm>
          </p:grpSpPr>
          <p:sp>
            <p:nvSpPr>
              <p:cNvPr id="25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5271264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9730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527132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2" name="直接箭头连接符 261"/>
              <p:cNvCxnSpPr>
                <a:stCxn id="259" idx="0"/>
                <a:endCxn id="261" idx="4"/>
              </p:cNvCxnSpPr>
              <p:nvPr/>
            </p:nvCxnSpPr>
            <p:spPr>
              <a:xfrm>
                <a:off x="4901027" y="5408424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箭头连接符 262"/>
              <p:cNvCxnSpPr>
                <a:stCxn id="261" idx="0"/>
                <a:endCxn id="260" idx="4"/>
              </p:cNvCxnSpPr>
              <p:nvPr/>
            </p:nvCxnSpPr>
            <p:spPr>
              <a:xfrm flipV="1">
                <a:off x="5361182" y="5408365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文本框 264"/>
              <p:cNvSpPr txBox="1"/>
              <p:nvPr/>
            </p:nvSpPr>
            <p:spPr>
              <a:xfrm>
                <a:off x="5053503" y="5268526"/>
                <a:ext cx="33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文本框 316"/>
                  <p:cNvSpPr txBox="1"/>
                  <p:nvPr/>
                </p:nvSpPr>
                <p:spPr>
                  <a:xfrm>
                    <a:off x="4629780" y="5283914"/>
                    <a:ext cx="22599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7" name="文本框 3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9780" y="5283914"/>
                    <a:ext cx="225995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r="-108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文本框 317"/>
                  <p:cNvSpPr txBox="1"/>
                  <p:nvPr/>
                </p:nvSpPr>
                <p:spPr>
                  <a:xfrm>
                    <a:off x="5570297" y="5299275"/>
                    <a:ext cx="19772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8" name="文本框 3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0297" y="5299275"/>
                    <a:ext cx="197724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28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" name="组合 13"/>
          <p:cNvGrpSpPr/>
          <p:nvPr/>
        </p:nvGrpSpPr>
        <p:grpSpPr>
          <a:xfrm>
            <a:off x="7820956" y="2603724"/>
            <a:ext cx="1207343" cy="977303"/>
            <a:chOff x="6080059" y="4741109"/>
            <a:chExt cx="1207343" cy="977303"/>
          </a:xfrm>
        </p:grpSpPr>
        <p:grpSp>
          <p:nvGrpSpPr>
            <p:cNvPr id="21" name="组合 20"/>
            <p:cNvGrpSpPr/>
            <p:nvPr/>
          </p:nvGrpSpPr>
          <p:grpSpPr>
            <a:xfrm>
              <a:off x="6091710" y="4741109"/>
              <a:ext cx="1193946" cy="277058"/>
              <a:chOff x="3154011" y="5668307"/>
              <a:chExt cx="1193946" cy="277058"/>
            </a:xfrm>
          </p:grpSpPr>
          <p:sp>
            <p:nvSpPr>
              <p:cNvPr id="26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5810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73637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567104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9" name="直接箭头连接符 268"/>
              <p:cNvCxnSpPr>
                <a:stCxn id="266" idx="0"/>
                <a:endCxn id="268" idx="4"/>
              </p:cNvCxnSpPr>
              <p:nvPr/>
            </p:nvCxnSpPr>
            <p:spPr>
              <a:xfrm>
                <a:off x="3430130" y="580814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箭头连接符 269"/>
              <p:cNvCxnSpPr>
                <a:stCxn id="268" idx="0"/>
                <a:endCxn id="267" idx="4"/>
              </p:cNvCxnSpPr>
              <p:nvPr/>
            </p:nvCxnSpPr>
            <p:spPr>
              <a:xfrm flipV="1">
                <a:off x="3890285" y="5808146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文本框 275"/>
              <p:cNvSpPr txBox="1"/>
              <p:nvPr/>
            </p:nvSpPr>
            <p:spPr>
              <a:xfrm>
                <a:off x="3583848" y="566830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文本框 318"/>
                  <p:cNvSpPr txBox="1"/>
                  <p:nvPr/>
                </p:nvSpPr>
                <p:spPr>
                  <a:xfrm>
                    <a:off x="3154011" y="5690108"/>
                    <a:ext cx="21803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9" name="文本框 3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4011" y="5690108"/>
                    <a:ext cx="218035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r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文本框 319"/>
                  <p:cNvSpPr txBox="1"/>
                  <p:nvPr/>
                </p:nvSpPr>
                <p:spPr>
                  <a:xfrm>
                    <a:off x="4066237" y="5692651"/>
                    <a:ext cx="27606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0" name="文本框 3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237" y="5692651"/>
                    <a:ext cx="276066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组合 22"/>
            <p:cNvGrpSpPr/>
            <p:nvPr/>
          </p:nvGrpSpPr>
          <p:grpSpPr>
            <a:xfrm>
              <a:off x="6080059" y="5441295"/>
              <a:ext cx="1207343" cy="277117"/>
              <a:chOff x="4626707" y="5668307"/>
              <a:chExt cx="1207343" cy="277117"/>
            </a:xfrm>
          </p:grpSpPr>
          <p:sp>
            <p:nvSpPr>
              <p:cNvPr id="27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5671045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9730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567110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4" name="直接箭头连接符 273"/>
              <p:cNvCxnSpPr>
                <a:stCxn id="271" idx="0"/>
                <a:endCxn id="273" idx="4"/>
              </p:cNvCxnSpPr>
              <p:nvPr/>
            </p:nvCxnSpPr>
            <p:spPr>
              <a:xfrm>
                <a:off x="4901027" y="580820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箭头连接符 274"/>
              <p:cNvCxnSpPr>
                <a:stCxn id="273" idx="0"/>
                <a:endCxn id="272" idx="4"/>
              </p:cNvCxnSpPr>
              <p:nvPr/>
            </p:nvCxnSpPr>
            <p:spPr>
              <a:xfrm flipV="1">
                <a:off x="5361182" y="5808146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文本框 276"/>
              <p:cNvSpPr txBox="1"/>
              <p:nvPr/>
            </p:nvSpPr>
            <p:spPr>
              <a:xfrm>
                <a:off x="5053503" y="5668307"/>
                <a:ext cx="33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文本框 320"/>
                  <p:cNvSpPr txBox="1"/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1" name="文本框 3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文本框 321"/>
                  <p:cNvSpPr txBox="1"/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2" name="文本框 3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28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组合 14"/>
          <p:cNvGrpSpPr/>
          <p:nvPr/>
        </p:nvGrpSpPr>
        <p:grpSpPr>
          <a:xfrm>
            <a:off x="8725097" y="422036"/>
            <a:ext cx="1213538" cy="277118"/>
            <a:chOff x="4630773" y="4432664"/>
            <a:chExt cx="1213538" cy="277118"/>
          </a:xfrm>
        </p:grpSpPr>
        <p:sp>
          <p:nvSpPr>
            <p:cNvPr id="23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34143" y="443540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69991" y="443534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094298" y="443546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8" name="直接箭头连接符 237"/>
            <p:cNvCxnSpPr>
              <a:stCxn id="235" idx="0"/>
              <a:endCxn id="237" idx="4"/>
            </p:cNvCxnSpPr>
            <p:nvPr/>
          </p:nvCxnSpPr>
          <p:spPr>
            <a:xfrm>
              <a:off x="4908463" y="4572563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>
              <a:stCxn id="237" idx="0"/>
              <a:endCxn id="236" idx="4"/>
            </p:cNvCxnSpPr>
            <p:nvPr/>
          </p:nvCxnSpPr>
          <p:spPr>
            <a:xfrm flipV="1">
              <a:off x="5368618" y="4572503"/>
              <a:ext cx="201373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5095671" y="44326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文本框 310"/>
                <p:cNvSpPr txBox="1"/>
                <p:nvPr/>
              </p:nvSpPr>
              <p:spPr>
                <a:xfrm>
                  <a:off x="4630773" y="4447342"/>
                  <a:ext cx="838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文本框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773" y="4447342"/>
                  <a:ext cx="83811" cy="246221"/>
                </a:xfrm>
                <a:prstGeom prst="rect">
                  <a:avLst/>
                </a:prstGeom>
                <a:blipFill>
                  <a:blip r:embed="rId35"/>
                  <a:stretch>
                    <a:fillRect l="-7143" r="-2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文本框 334"/>
                <p:cNvSpPr txBox="1"/>
                <p:nvPr/>
              </p:nvSpPr>
              <p:spPr>
                <a:xfrm>
                  <a:off x="5540231" y="4452889"/>
                  <a:ext cx="2908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文本框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31" y="4452889"/>
                  <a:ext cx="290889" cy="246221"/>
                </a:xfrm>
                <a:prstGeom prst="rect">
                  <a:avLst/>
                </a:prstGeom>
                <a:blipFill>
                  <a:blip r:embed="rId36"/>
                  <a:stretch>
                    <a:fillRect r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9503767" y="2343027"/>
            <a:ext cx="1222610" cy="1595833"/>
            <a:chOff x="8253254" y="4435892"/>
            <a:chExt cx="1222610" cy="1595833"/>
          </a:xfrm>
        </p:grpSpPr>
        <p:grpSp>
          <p:nvGrpSpPr>
            <p:cNvPr id="25" name="组合 24"/>
            <p:cNvGrpSpPr/>
            <p:nvPr/>
          </p:nvGrpSpPr>
          <p:grpSpPr>
            <a:xfrm>
              <a:off x="8257064" y="4435892"/>
              <a:ext cx="1204842" cy="277059"/>
              <a:chOff x="3143115" y="6035063"/>
              <a:chExt cx="1204842" cy="277059"/>
            </a:xfrm>
          </p:grpSpPr>
          <p:sp>
            <p:nvSpPr>
              <p:cNvPr id="27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5810" y="6037743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73637" y="6037743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603780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1" name="直接箭头连接符 280"/>
              <p:cNvCxnSpPr>
                <a:stCxn id="278" idx="0"/>
                <a:endCxn id="280" idx="4"/>
              </p:cNvCxnSpPr>
              <p:nvPr/>
            </p:nvCxnSpPr>
            <p:spPr>
              <a:xfrm>
                <a:off x="3430130" y="6174903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/>
              <p:cNvCxnSpPr>
                <a:stCxn id="280" idx="0"/>
                <a:endCxn id="279" idx="4"/>
              </p:cNvCxnSpPr>
              <p:nvPr/>
            </p:nvCxnSpPr>
            <p:spPr>
              <a:xfrm flipV="1">
                <a:off x="3890285" y="6174903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文本框 287"/>
              <p:cNvSpPr txBox="1"/>
              <p:nvPr/>
            </p:nvSpPr>
            <p:spPr>
              <a:xfrm>
                <a:off x="3611996" y="6035063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文本框 322"/>
                  <p:cNvSpPr txBox="1"/>
                  <p:nvPr/>
                </p:nvSpPr>
                <p:spPr>
                  <a:xfrm>
                    <a:off x="3143115" y="6054367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3" name="文本框 3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3115" y="6054367"/>
                    <a:ext cx="344325" cy="24622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4" name="文本框 323"/>
                  <p:cNvSpPr txBox="1"/>
                  <p:nvPr/>
                </p:nvSpPr>
                <p:spPr>
                  <a:xfrm>
                    <a:off x="4078177" y="6054366"/>
                    <a:ext cx="26828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4" name="文本框 3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8177" y="6054366"/>
                    <a:ext cx="268280" cy="24622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组合 27"/>
            <p:cNvGrpSpPr/>
            <p:nvPr/>
          </p:nvGrpSpPr>
          <p:grpSpPr>
            <a:xfrm>
              <a:off x="8260673" y="5750243"/>
              <a:ext cx="1203807" cy="281482"/>
              <a:chOff x="3159706" y="6435009"/>
              <a:chExt cx="1203807" cy="281482"/>
            </a:xfrm>
          </p:grpSpPr>
          <p:sp>
            <p:nvSpPr>
              <p:cNvPr id="32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9706" y="644211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89193" y="6437688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9861" y="644217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0" name="直接箭头连接符 329"/>
              <p:cNvCxnSpPr>
                <a:stCxn id="327" idx="0"/>
                <a:endCxn id="329" idx="4"/>
              </p:cNvCxnSpPr>
              <p:nvPr/>
            </p:nvCxnSpPr>
            <p:spPr>
              <a:xfrm>
                <a:off x="3434026" y="657927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接箭头连接符 330"/>
              <p:cNvCxnSpPr>
                <a:stCxn id="329" idx="0"/>
                <a:endCxn id="328" idx="4"/>
              </p:cNvCxnSpPr>
              <p:nvPr/>
            </p:nvCxnSpPr>
            <p:spPr>
              <a:xfrm flipV="1">
                <a:off x="3894181" y="6574848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文本框 331"/>
                  <p:cNvSpPr txBox="1"/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2" name="文本框 3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r="-242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文本框 332"/>
                  <p:cNvSpPr txBox="1"/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3" name="文本框 3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r="-78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4" name="文本框 333"/>
              <p:cNvSpPr txBox="1"/>
              <p:nvPr/>
            </p:nvSpPr>
            <p:spPr>
              <a:xfrm>
                <a:off x="3583848" y="643500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253254" y="5147550"/>
              <a:ext cx="1222610" cy="278803"/>
              <a:chOff x="4615497" y="6033378"/>
              <a:chExt cx="1222610" cy="278803"/>
            </a:xfrm>
          </p:grpSpPr>
          <p:sp>
            <p:nvSpPr>
              <p:cNvPr id="28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603780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6194" y="6033378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603786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6" name="直接箭头连接符 285"/>
              <p:cNvCxnSpPr>
                <a:stCxn id="283" idx="0"/>
                <a:endCxn id="285" idx="4"/>
              </p:cNvCxnSpPr>
              <p:nvPr/>
            </p:nvCxnSpPr>
            <p:spPr>
              <a:xfrm>
                <a:off x="4901027" y="617496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箭头连接符 286"/>
              <p:cNvCxnSpPr>
                <a:stCxn id="285" idx="0"/>
                <a:endCxn id="284" idx="4"/>
              </p:cNvCxnSpPr>
              <p:nvPr/>
            </p:nvCxnSpPr>
            <p:spPr>
              <a:xfrm flipV="1">
                <a:off x="5361182" y="6170538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文本框 288"/>
              <p:cNvSpPr txBox="1"/>
              <p:nvPr/>
            </p:nvSpPr>
            <p:spPr>
              <a:xfrm>
                <a:off x="5095671" y="603380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文本框 325"/>
                  <p:cNvSpPr txBox="1"/>
                  <p:nvPr/>
                </p:nvSpPr>
                <p:spPr>
                  <a:xfrm>
                    <a:off x="5563787" y="6052819"/>
                    <a:ext cx="27432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6" name="文本框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3787" y="6052819"/>
                    <a:ext cx="274320" cy="24622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文本框 324"/>
                  <p:cNvSpPr txBox="1"/>
                  <p:nvPr/>
                </p:nvSpPr>
                <p:spPr>
                  <a:xfrm>
                    <a:off x="4615497" y="6052820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5" name="文本框 3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5497" y="6052820"/>
                    <a:ext cx="344325" cy="246221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0" name="组合 29"/>
          <p:cNvGrpSpPr/>
          <p:nvPr/>
        </p:nvGrpSpPr>
        <p:grpSpPr>
          <a:xfrm>
            <a:off x="8682333" y="1391874"/>
            <a:ext cx="1260522" cy="279699"/>
            <a:chOff x="6606452" y="4917727"/>
            <a:chExt cx="1260522" cy="279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文本框 311"/>
                <p:cNvSpPr txBox="1"/>
                <p:nvPr/>
              </p:nvSpPr>
              <p:spPr>
                <a:xfrm>
                  <a:off x="6606452" y="4941345"/>
                  <a:ext cx="41485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文本框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452" y="4941345"/>
                  <a:ext cx="414857" cy="24622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组合 17"/>
            <p:cNvGrpSpPr/>
            <p:nvPr/>
          </p:nvGrpSpPr>
          <p:grpSpPr>
            <a:xfrm>
              <a:off x="6655730" y="4917727"/>
              <a:ext cx="1211244" cy="279699"/>
              <a:chOff x="4626707" y="4849412"/>
              <a:chExt cx="1211244" cy="279699"/>
            </a:xfrm>
          </p:grpSpPr>
          <p:sp>
            <p:nvSpPr>
              <p:cNvPr id="24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4854732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63631" y="4849412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485479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0" name="直接箭头连接符 249"/>
              <p:cNvCxnSpPr>
                <a:stCxn id="247" idx="0"/>
                <a:endCxn id="249" idx="4"/>
              </p:cNvCxnSpPr>
              <p:nvPr/>
            </p:nvCxnSpPr>
            <p:spPr>
              <a:xfrm>
                <a:off x="4901027" y="499189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箭头连接符 250"/>
              <p:cNvCxnSpPr>
                <a:stCxn id="249" idx="0"/>
                <a:endCxn id="248" idx="4"/>
              </p:cNvCxnSpPr>
              <p:nvPr/>
            </p:nvCxnSpPr>
            <p:spPr>
              <a:xfrm flipV="1">
                <a:off x="5361182" y="4986572"/>
                <a:ext cx="202449" cy="5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文本框 252"/>
              <p:cNvSpPr txBox="1"/>
              <p:nvPr/>
            </p:nvSpPr>
            <p:spPr>
              <a:xfrm>
                <a:off x="5053503" y="485199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文本框 335"/>
                  <p:cNvSpPr txBox="1"/>
                  <p:nvPr/>
                </p:nvSpPr>
                <p:spPr>
                  <a:xfrm>
                    <a:off x="5508508" y="4866659"/>
                    <a:ext cx="31739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6" name="文本框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508" y="4866659"/>
                    <a:ext cx="317392" cy="24622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r="-192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本框 336"/>
                <p:cNvSpPr txBox="1"/>
                <p:nvPr/>
              </p:nvSpPr>
              <p:spPr>
                <a:xfrm>
                  <a:off x="6662654" y="4939601"/>
                  <a:ext cx="585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7" name="文本框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654" y="4939601"/>
                  <a:ext cx="58524" cy="246221"/>
                </a:xfrm>
                <a:prstGeom prst="rect">
                  <a:avLst/>
                </a:prstGeom>
                <a:blipFill>
                  <a:blip r:embed="rId45"/>
                  <a:stretch>
                    <a:fillRect l="-20000" r="-3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接箭头连接符 25"/>
          <p:cNvCxnSpPr>
            <a:stCxn id="62" idx="6"/>
            <a:endCxn id="120" idx="1"/>
          </p:cNvCxnSpPr>
          <p:nvPr/>
        </p:nvCxnSpPr>
        <p:spPr>
          <a:xfrm flipV="1">
            <a:off x="1064315" y="1634950"/>
            <a:ext cx="294346" cy="42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1" idx="3"/>
            <a:endCxn id="293" idx="1"/>
          </p:cNvCxnSpPr>
          <p:nvPr/>
        </p:nvCxnSpPr>
        <p:spPr>
          <a:xfrm flipV="1">
            <a:off x="2541797" y="1650936"/>
            <a:ext cx="387803" cy="87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2" idx="3"/>
            <a:endCxn id="296" idx="1"/>
          </p:cNvCxnSpPr>
          <p:nvPr/>
        </p:nvCxnSpPr>
        <p:spPr>
          <a:xfrm>
            <a:off x="2565368" y="1648570"/>
            <a:ext cx="370011" cy="88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4" idx="3"/>
            <a:endCxn id="297" idx="1"/>
          </p:cNvCxnSpPr>
          <p:nvPr/>
        </p:nvCxnSpPr>
        <p:spPr>
          <a:xfrm flipV="1">
            <a:off x="4122940" y="1230758"/>
            <a:ext cx="493181" cy="42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5" idx="0"/>
            <a:endCxn id="299" idx="1"/>
          </p:cNvCxnSpPr>
          <p:nvPr/>
        </p:nvCxnSpPr>
        <p:spPr>
          <a:xfrm>
            <a:off x="4133507" y="1653815"/>
            <a:ext cx="450992" cy="12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4" idx="3"/>
            <a:endCxn id="303" idx="1"/>
          </p:cNvCxnSpPr>
          <p:nvPr/>
        </p:nvCxnSpPr>
        <p:spPr>
          <a:xfrm>
            <a:off x="4122940" y="1660726"/>
            <a:ext cx="471007" cy="66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94" idx="3"/>
            <a:endCxn id="301" idx="1"/>
          </p:cNvCxnSpPr>
          <p:nvPr/>
        </p:nvCxnSpPr>
        <p:spPr>
          <a:xfrm>
            <a:off x="4122940" y="1660726"/>
            <a:ext cx="468077" cy="122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70" idx="0"/>
            <a:endCxn id="297" idx="1"/>
          </p:cNvCxnSpPr>
          <p:nvPr/>
        </p:nvCxnSpPr>
        <p:spPr>
          <a:xfrm flipV="1">
            <a:off x="4116832" y="1230758"/>
            <a:ext cx="499289" cy="130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0" idx="0"/>
            <a:endCxn id="299" idx="1"/>
          </p:cNvCxnSpPr>
          <p:nvPr/>
        </p:nvCxnSpPr>
        <p:spPr>
          <a:xfrm flipV="1">
            <a:off x="4116832" y="1777160"/>
            <a:ext cx="467667" cy="75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0" idx="0"/>
            <a:endCxn id="303" idx="1"/>
          </p:cNvCxnSpPr>
          <p:nvPr/>
        </p:nvCxnSpPr>
        <p:spPr>
          <a:xfrm flipV="1">
            <a:off x="4116832" y="2326357"/>
            <a:ext cx="477115" cy="20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0" idx="0"/>
            <a:endCxn id="301" idx="1"/>
          </p:cNvCxnSpPr>
          <p:nvPr/>
        </p:nvCxnSpPr>
        <p:spPr>
          <a:xfrm>
            <a:off x="4116832" y="2536259"/>
            <a:ext cx="474185" cy="35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98" idx="3"/>
            <a:endCxn id="305" idx="1"/>
          </p:cNvCxnSpPr>
          <p:nvPr/>
        </p:nvCxnSpPr>
        <p:spPr>
          <a:xfrm flipV="1">
            <a:off x="5824891" y="529709"/>
            <a:ext cx="1041550" cy="7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8" idx="3"/>
            <a:endCxn id="307" idx="1"/>
          </p:cNvCxnSpPr>
          <p:nvPr/>
        </p:nvCxnSpPr>
        <p:spPr>
          <a:xfrm flipV="1">
            <a:off x="5824891" y="1082035"/>
            <a:ext cx="1040568" cy="1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98" idx="3"/>
            <a:endCxn id="309" idx="1"/>
          </p:cNvCxnSpPr>
          <p:nvPr/>
        </p:nvCxnSpPr>
        <p:spPr>
          <a:xfrm>
            <a:off x="5824891" y="1232624"/>
            <a:ext cx="1038927" cy="43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98" idx="3"/>
            <a:endCxn id="315" idx="1"/>
          </p:cNvCxnSpPr>
          <p:nvPr/>
        </p:nvCxnSpPr>
        <p:spPr>
          <a:xfrm>
            <a:off x="5824891" y="1232624"/>
            <a:ext cx="527895" cy="154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98" idx="3"/>
            <a:endCxn id="317" idx="1"/>
          </p:cNvCxnSpPr>
          <p:nvPr/>
        </p:nvCxnSpPr>
        <p:spPr>
          <a:xfrm>
            <a:off x="5824891" y="1232624"/>
            <a:ext cx="547347" cy="220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00" idx="3"/>
            <a:endCxn id="305" idx="1"/>
          </p:cNvCxnSpPr>
          <p:nvPr/>
        </p:nvCxnSpPr>
        <p:spPr>
          <a:xfrm flipV="1">
            <a:off x="5834449" y="529709"/>
            <a:ext cx="1031992" cy="12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00" idx="3"/>
            <a:endCxn id="307" idx="1"/>
          </p:cNvCxnSpPr>
          <p:nvPr/>
        </p:nvCxnSpPr>
        <p:spPr>
          <a:xfrm flipV="1">
            <a:off x="5834449" y="1082035"/>
            <a:ext cx="1031010" cy="69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00" idx="3"/>
            <a:endCxn id="228" idx="4"/>
          </p:cNvCxnSpPr>
          <p:nvPr/>
        </p:nvCxnSpPr>
        <p:spPr>
          <a:xfrm flipV="1">
            <a:off x="5834449" y="1674128"/>
            <a:ext cx="1026092" cy="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00" idx="3"/>
            <a:endCxn id="315" idx="1"/>
          </p:cNvCxnSpPr>
          <p:nvPr/>
        </p:nvCxnSpPr>
        <p:spPr>
          <a:xfrm>
            <a:off x="5834449" y="1773381"/>
            <a:ext cx="518337" cy="10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00" idx="3"/>
            <a:endCxn id="259" idx="4"/>
          </p:cNvCxnSpPr>
          <p:nvPr/>
        </p:nvCxnSpPr>
        <p:spPr>
          <a:xfrm>
            <a:off x="5834449" y="1773381"/>
            <a:ext cx="534716" cy="16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89" idx="0"/>
            <a:endCxn id="305" idx="1"/>
          </p:cNvCxnSpPr>
          <p:nvPr/>
        </p:nvCxnSpPr>
        <p:spPr>
          <a:xfrm flipV="1">
            <a:off x="5819372" y="529709"/>
            <a:ext cx="1047069" cy="179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89" idx="0"/>
            <a:endCxn id="307" idx="1"/>
          </p:cNvCxnSpPr>
          <p:nvPr/>
        </p:nvCxnSpPr>
        <p:spPr>
          <a:xfrm flipV="1">
            <a:off x="5819372" y="1082035"/>
            <a:ext cx="1046087" cy="124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89" idx="0"/>
            <a:endCxn id="315" idx="1"/>
          </p:cNvCxnSpPr>
          <p:nvPr/>
        </p:nvCxnSpPr>
        <p:spPr>
          <a:xfrm>
            <a:off x="5819372" y="2328998"/>
            <a:ext cx="533414" cy="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89" idx="0"/>
            <a:endCxn id="317" idx="1"/>
          </p:cNvCxnSpPr>
          <p:nvPr/>
        </p:nvCxnSpPr>
        <p:spPr>
          <a:xfrm>
            <a:off x="5819372" y="2328998"/>
            <a:ext cx="552866" cy="111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02" idx="3"/>
            <a:endCxn id="305" idx="1"/>
          </p:cNvCxnSpPr>
          <p:nvPr/>
        </p:nvCxnSpPr>
        <p:spPr>
          <a:xfrm flipV="1">
            <a:off x="5808833" y="529709"/>
            <a:ext cx="1057608" cy="235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302" idx="3"/>
            <a:endCxn id="307" idx="1"/>
          </p:cNvCxnSpPr>
          <p:nvPr/>
        </p:nvCxnSpPr>
        <p:spPr>
          <a:xfrm flipV="1">
            <a:off x="5808833" y="1082035"/>
            <a:ext cx="1056626" cy="180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02" idx="3"/>
            <a:endCxn id="315" idx="1"/>
          </p:cNvCxnSpPr>
          <p:nvPr/>
        </p:nvCxnSpPr>
        <p:spPr>
          <a:xfrm flipV="1">
            <a:off x="5808833" y="2776089"/>
            <a:ext cx="543953" cy="1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302" idx="3"/>
            <a:endCxn id="317" idx="1"/>
          </p:cNvCxnSpPr>
          <p:nvPr/>
        </p:nvCxnSpPr>
        <p:spPr>
          <a:xfrm>
            <a:off x="5808833" y="2887209"/>
            <a:ext cx="563405" cy="55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306" idx="3"/>
            <a:endCxn id="311" idx="1"/>
          </p:cNvCxnSpPr>
          <p:nvPr/>
        </p:nvCxnSpPr>
        <p:spPr>
          <a:xfrm>
            <a:off x="8070089" y="535085"/>
            <a:ext cx="655008" cy="2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stCxn id="306" idx="3"/>
            <a:endCxn id="313" idx="1"/>
          </p:cNvCxnSpPr>
          <p:nvPr/>
        </p:nvCxnSpPr>
        <p:spPr>
          <a:xfrm>
            <a:off x="8070089" y="535085"/>
            <a:ext cx="687834" cy="48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>
            <a:stCxn id="306" idx="3"/>
            <a:endCxn id="337" idx="1"/>
          </p:cNvCxnSpPr>
          <p:nvPr/>
        </p:nvCxnSpPr>
        <p:spPr>
          <a:xfrm>
            <a:off x="8070089" y="535085"/>
            <a:ext cx="668446" cy="100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>
            <a:stCxn id="213" idx="0"/>
            <a:endCxn id="311" idx="1"/>
          </p:cNvCxnSpPr>
          <p:nvPr/>
        </p:nvCxnSpPr>
        <p:spPr>
          <a:xfrm flipV="1">
            <a:off x="8059322" y="559825"/>
            <a:ext cx="665775" cy="51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13" idx="0"/>
            <a:endCxn id="313" idx="1"/>
          </p:cNvCxnSpPr>
          <p:nvPr/>
        </p:nvCxnSpPr>
        <p:spPr>
          <a:xfrm flipV="1">
            <a:off x="8059322" y="1022008"/>
            <a:ext cx="698601" cy="5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>
            <a:stCxn id="213" idx="0"/>
            <a:endCxn id="337" idx="1"/>
          </p:cNvCxnSpPr>
          <p:nvPr/>
        </p:nvCxnSpPr>
        <p:spPr>
          <a:xfrm>
            <a:off x="8059322" y="1079645"/>
            <a:ext cx="679213" cy="45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>
            <a:stCxn id="310" idx="3"/>
            <a:endCxn id="311" idx="1"/>
          </p:cNvCxnSpPr>
          <p:nvPr/>
        </p:nvCxnSpPr>
        <p:spPr>
          <a:xfrm flipV="1">
            <a:off x="8050478" y="559825"/>
            <a:ext cx="674619" cy="11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310" idx="3"/>
            <a:endCxn id="313" idx="1"/>
          </p:cNvCxnSpPr>
          <p:nvPr/>
        </p:nvCxnSpPr>
        <p:spPr>
          <a:xfrm flipV="1">
            <a:off x="8050478" y="1022008"/>
            <a:ext cx="707445" cy="6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>
            <a:stCxn id="310" idx="3"/>
            <a:endCxn id="337" idx="1"/>
          </p:cNvCxnSpPr>
          <p:nvPr/>
        </p:nvCxnSpPr>
        <p:spPr>
          <a:xfrm flipV="1">
            <a:off x="8050478" y="1536859"/>
            <a:ext cx="688057" cy="1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>
            <a:stCxn id="335" idx="3"/>
            <a:endCxn id="339" idx="2"/>
          </p:cNvCxnSpPr>
          <p:nvPr/>
        </p:nvCxnSpPr>
        <p:spPr>
          <a:xfrm>
            <a:off x="9925444" y="565372"/>
            <a:ext cx="815438" cy="46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直接箭头连接符 406"/>
          <p:cNvCxnSpPr>
            <a:stCxn id="243" idx="0"/>
            <a:endCxn id="339" idx="2"/>
          </p:cNvCxnSpPr>
          <p:nvPr/>
        </p:nvCxnSpPr>
        <p:spPr>
          <a:xfrm>
            <a:off x="9926732" y="1023348"/>
            <a:ext cx="814150" cy="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36" idx="3"/>
            <a:endCxn id="339" idx="2"/>
          </p:cNvCxnSpPr>
          <p:nvPr/>
        </p:nvCxnSpPr>
        <p:spPr>
          <a:xfrm flipV="1">
            <a:off x="9930804" y="1026036"/>
            <a:ext cx="810078" cy="5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316" idx="3"/>
            <a:endCxn id="319" idx="1"/>
          </p:cNvCxnSpPr>
          <p:nvPr/>
        </p:nvCxnSpPr>
        <p:spPr>
          <a:xfrm flipV="1">
            <a:off x="7586063" y="2748636"/>
            <a:ext cx="246544" cy="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316" idx="3"/>
            <a:endCxn id="321" idx="1"/>
          </p:cNvCxnSpPr>
          <p:nvPr/>
        </p:nvCxnSpPr>
        <p:spPr>
          <a:xfrm>
            <a:off x="7586063" y="2758516"/>
            <a:ext cx="241181" cy="68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>
            <a:stCxn id="260" idx="0"/>
            <a:endCxn id="319" idx="1"/>
          </p:cNvCxnSpPr>
          <p:nvPr/>
        </p:nvCxnSpPr>
        <p:spPr>
          <a:xfrm flipV="1">
            <a:off x="7576508" y="2748636"/>
            <a:ext cx="256099" cy="6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60" idx="0"/>
            <a:endCxn id="321" idx="1"/>
          </p:cNvCxnSpPr>
          <p:nvPr/>
        </p:nvCxnSpPr>
        <p:spPr>
          <a:xfrm flipV="1">
            <a:off x="7576508" y="3442469"/>
            <a:ext cx="250736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320" idx="3"/>
            <a:endCxn id="323" idx="1"/>
          </p:cNvCxnSpPr>
          <p:nvPr/>
        </p:nvCxnSpPr>
        <p:spPr>
          <a:xfrm flipV="1">
            <a:off x="9020899" y="2485442"/>
            <a:ext cx="486678" cy="2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320" idx="3"/>
            <a:endCxn id="325" idx="1"/>
          </p:cNvCxnSpPr>
          <p:nvPr/>
        </p:nvCxnSpPr>
        <p:spPr>
          <a:xfrm>
            <a:off x="9020899" y="2751179"/>
            <a:ext cx="482868" cy="44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>
            <a:stCxn id="320" idx="3"/>
            <a:endCxn id="327" idx="4"/>
          </p:cNvCxnSpPr>
          <p:nvPr/>
        </p:nvCxnSpPr>
        <p:spPr>
          <a:xfrm>
            <a:off x="9020899" y="2751179"/>
            <a:ext cx="490287" cy="105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>
            <a:stCxn id="272" idx="0"/>
            <a:endCxn id="323" idx="1"/>
          </p:cNvCxnSpPr>
          <p:nvPr/>
        </p:nvCxnSpPr>
        <p:spPr>
          <a:xfrm flipV="1">
            <a:off x="9028299" y="2485442"/>
            <a:ext cx="479278" cy="95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直接箭头连接符 427"/>
          <p:cNvCxnSpPr>
            <a:stCxn id="272" idx="0"/>
            <a:endCxn id="325" idx="1"/>
          </p:cNvCxnSpPr>
          <p:nvPr/>
        </p:nvCxnSpPr>
        <p:spPr>
          <a:xfrm flipV="1">
            <a:off x="9028299" y="3197238"/>
            <a:ext cx="475468" cy="2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>
            <a:stCxn id="272" idx="0"/>
            <a:endCxn id="332" idx="1"/>
          </p:cNvCxnSpPr>
          <p:nvPr/>
        </p:nvCxnSpPr>
        <p:spPr>
          <a:xfrm>
            <a:off x="9028299" y="3443749"/>
            <a:ext cx="493096" cy="3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直接箭头连接符 493"/>
          <p:cNvCxnSpPr>
            <a:stCxn id="324" idx="3"/>
            <a:endCxn id="341" idx="2"/>
          </p:cNvCxnSpPr>
          <p:nvPr/>
        </p:nvCxnSpPr>
        <p:spPr>
          <a:xfrm>
            <a:off x="10710919" y="2485441"/>
            <a:ext cx="515307" cy="66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接箭头连接符 495"/>
          <p:cNvCxnSpPr>
            <a:stCxn id="326" idx="3"/>
            <a:endCxn id="341" idx="2"/>
          </p:cNvCxnSpPr>
          <p:nvPr/>
        </p:nvCxnSpPr>
        <p:spPr>
          <a:xfrm flipV="1">
            <a:off x="10726377" y="3154806"/>
            <a:ext cx="499849" cy="4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328" idx="0"/>
            <a:endCxn id="341" idx="2"/>
          </p:cNvCxnSpPr>
          <p:nvPr/>
        </p:nvCxnSpPr>
        <p:spPr>
          <a:xfrm flipV="1">
            <a:off x="10714993" y="3154806"/>
            <a:ext cx="511233" cy="64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4" name="直接箭头连接符 503"/>
          <p:cNvCxnSpPr>
            <a:stCxn id="62" idx="6"/>
            <a:endCxn id="290" idx="1"/>
          </p:cNvCxnSpPr>
          <p:nvPr/>
        </p:nvCxnSpPr>
        <p:spPr>
          <a:xfrm>
            <a:off x="1064315" y="2056117"/>
            <a:ext cx="286726" cy="47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直接箭头连接符 505"/>
          <p:cNvCxnSpPr>
            <a:stCxn id="128" idx="0"/>
            <a:endCxn id="293" idx="1"/>
          </p:cNvCxnSpPr>
          <p:nvPr/>
        </p:nvCxnSpPr>
        <p:spPr>
          <a:xfrm>
            <a:off x="2574774" y="1638486"/>
            <a:ext cx="354826" cy="1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直接箭头连接符 508"/>
          <p:cNvCxnSpPr>
            <a:stCxn id="158" idx="0"/>
            <a:endCxn id="296" idx="1"/>
          </p:cNvCxnSpPr>
          <p:nvPr/>
        </p:nvCxnSpPr>
        <p:spPr>
          <a:xfrm>
            <a:off x="2551206" y="2531375"/>
            <a:ext cx="384173" cy="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1" name="组合 470"/>
          <p:cNvGrpSpPr/>
          <p:nvPr/>
        </p:nvGrpSpPr>
        <p:grpSpPr>
          <a:xfrm>
            <a:off x="10710919" y="841370"/>
            <a:ext cx="415498" cy="369332"/>
            <a:chOff x="10698916" y="2712109"/>
            <a:chExt cx="415498" cy="369332"/>
          </a:xfrm>
        </p:grpSpPr>
        <p:sp>
          <p:nvSpPr>
            <p:cNvPr id="339" name="椭圆 338"/>
            <p:cNvSpPr/>
            <p:nvPr/>
          </p:nvSpPr>
          <p:spPr>
            <a:xfrm>
              <a:off x="10728879" y="2716775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0698916" y="27121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7" name="组合 456"/>
          <p:cNvGrpSpPr/>
          <p:nvPr/>
        </p:nvGrpSpPr>
        <p:grpSpPr>
          <a:xfrm>
            <a:off x="11220326" y="2974806"/>
            <a:ext cx="415498" cy="376158"/>
            <a:chOff x="11262314" y="4700613"/>
            <a:chExt cx="415498" cy="376158"/>
          </a:xfrm>
        </p:grpSpPr>
        <p:sp>
          <p:nvSpPr>
            <p:cNvPr id="341" name="椭圆 340"/>
            <p:cNvSpPr/>
            <p:nvPr/>
          </p:nvSpPr>
          <p:spPr>
            <a:xfrm>
              <a:off x="11268214" y="47006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1262314" y="470743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818182" y="4625252"/>
            <a:ext cx="10588044" cy="1452281"/>
            <a:chOff x="804779" y="947944"/>
            <a:chExt cx="10588044" cy="1452281"/>
          </a:xfrm>
        </p:grpSpPr>
        <p:sp>
          <p:nvSpPr>
            <p:cNvPr id="340" name="椭圆 339"/>
            <p:cNvSpPr/>
            <p:nvPr/>
          </p:nvSpPr>
          <p:spPr>
            <a:xfrm>
              <a:off x="804779" y="1497259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3" name="组合 342"/>
            <p:cNvGrpSpPr/>
            <p:nvPr/>
          </p:nvGrpSpPr>
          <p:grpSpPr>
            <a:xfrm>
              <a:off x="1405155" y="1541387"/>
              <a:ext cx="344325" cy="274320"/>
              <a:chOff x="1404231" y="3834477"/>
              <a:chExt cx="344325" cy="274320"/>
            </a:xfrm>
          </p:grpSpPr>
          <p:sp>
            <p:nvSpPr>
              <p:cNvPr id="45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1412925" y="3834477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9" name="文本框 458"/>
                  <p:cNvSpPr txBox="1"/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9" name="文本框 4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4" name="直接箭头连接符 343"/>
            <p:cNvCxnSpPr>
              <a:stCxn id="458" idx="0"/>
              <a:endCxn id="455" idx="4"/>
            </p:cNvCxnSpPr>
            <p:nvPr/>
          </p:nvCxnSpPr>
          <p:spPr>
            <a:xfrm flipV="1">
              <a:off x="1688169" y="1677318"/>
              <a:ext cx="240823" cy="1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箭头连接符 344"/>
            <p:cNvCxnSpPr>
              <a:stCxn id="455" idx="0"/>
              <a:endCxn id="453" idx="4"/>
            </p:cNvCxnSpPr>
            <p:nvPr/>
          </p:nvCxnSpPr>
          <p:spPr>
            <a:xfrm flipV="1">
              <a:off x="2203312" y="1677259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6" name="组合 345"/>
            <p:cNvGrpSpPr/>
            <p:nvPr/>
          </p:nvGrpSpPr>
          <p:grpSpPr>
            <a:xfrm>
              <a:off x="1928992" y="1537420"/>
              <a:ext cx="274320" cy="277058"/>
              <a:chOff x="1888352" y="3831040"/>
              <a:chExt cx="274320" cy="277058"/>
            </a:xfrm>
          </p:grpSpPr>
          <p:sp>
            <p:nvSpPr>
              <p:cNvPr id="45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1888352" y="383377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6" name="文本框 455"/>
              <p:cNvSpPr txBox="1"/>
              <p:nvPr/>
            </p:nvSpPr>
            <p:spPr>
              <a:xfrm>
                <a:off x="1898579" y="383104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7" name="组合 346"/>
            <p:cNvGrpSpPr/>
            <p:nvPr/>
          </p:nvGrpSpPr>
          <p:grpSpPr>
            <a:xfrm>
              <a:off x="2386664" y="1540099"/>
              <a:ext cx="274320" cy="274320"/>
              <a:chOff x="2346024" y="3833719"/>
              <a:chExt cx="274320" cy="274320"/>
            </a:xfrm>
          </p:grpSpPr>
          <p:sp>
            <p:nvSpPr>
              <p:cNvPr id="45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2346024" y="3833719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文本框 453"/>
                  <p:cNvSpPr txBox="1"/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4" name="文本框 4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8" name="组合 347"/>
            <p:cNvGrpSpPr/>
            <p:nvPr/>
          </p:nvGrpSpPr>
          <p:grpSpPr>
            <a:xfrm>
              <a:off x="2944690" y="1545129"/>
              <a:ext cx="1203907" cy="277058"/>
              <a:chOff x="3166357" y="2884592"/>
              <a:chExt cx="1203907" cy="277058"/>
            </a:xfrm>
          </p:grpSpPr>
          <p:sp>
            <p:nvSpPr>
              <p:cNvPr id="44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78117" y="2887271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95944" y="2887271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38272" y="288733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8" name="直接箭头连接符 447"/>
              <p:cNvCxnSpPr>
                <a:stCxn id="445" idx="0"/>
                <a:endCxn id="447" idx="4"/>
              </p:cNvCxnSpPr>
              <p:nvPr/>
            </p:nvCxnSpPr>
            <p:spPr>
              <a:xfrm>
                <a:off x="3452437" y="3024431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箭头连接符 448"/>
              <p:cNvCxnSpPr>
                <a:stCxn id="447" idx="0"/>
                <a:endCxn id="446" idx="4"/>
              </p:cNvCxnSpPr>
              <p:nvPr/>
            </p:nvCxnSpPr>
            <p:spPr>
              <a:xfrm flipV="1">
                <a:off x="3912592" y="3024431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文本框 449"/>
              <p:cNvSpPr txBox="1"/>
              <p:nvPr/>
            </p:nvSpPr>
            <p:spPr>
              <a:xfrm>
                <a:off x="3648499" y="2884592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文本框 450"/>
                  <p:cNvSpPr txBox="1"/>
                  <p:nvPr/>
                </p:nvSpPr>
                <p:spPr>
                  <a:xfrm>
                    <a:off x="3166357" y="2898441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3" name="文本框 2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357" y="2898441"/>
                    <a:ext cx="344325" cy="24622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文本框 451"/>
                  <p:cNvSpPr txBox="1"/>
                  <p:nvPr/>
                </p:nvSpPr>
                <p:spPr>
                  <a:xfrm>
                    <a:off x="4108071" y="2908231"/>
                    <a:ext cx="25162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文本框 2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071" y="2908231"/>
                    <a:ext cx="251626" cy="246221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9" name="组合 348"/>
            <p:cNvGrpSpPr/>
            <p:nvPr/>
          </p:nvGrpSpPr>
          <p:grpSpPr>
            <a:xfrm>
              <a:off x="4443171" y="1542181"/>
              <a:ext cx="1213477" cy="284643"/>
              <a:chOff x="6140861" y="2346776"/>
              <a:chExt cx="1213477" cy="284643"/>
            </a:xfrm>
          </p:grpSpPr>
          <p:grpSp>
            <p:nvGrpSpPr>
              <p:cNvPr id="436" name="组合 435"/>
              <p:cNvGrpSpPr/>
              <p:nvPr/>
            </p:nvGrpSpPr>
            <p:grpSpPr>
              <a:xfrm>
                <a:off x="6140861" y="2346776"/>
                <a:ext cx="1213477" cy="284643"/>
                <a:chOff x="3163451" y="3247844"/>
                <a:chExt cx="1213477" cy="284643"/>
              </a:xfrm>
            </p:grpSpPr>
            <p:sp>
              <p:nvSpPr>
                <p:cNvPr id="438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176939" y="3247844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4102608" y="3258108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0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644936" y="3258167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1" name="直接箭头连接符 440"/>
                <p:cNvCxnSpPr>
                  <a:stCxn id="438" idx="0"/>
                  <a:endCxn id="440" idx="4"/>
                </p:cNvCxnSpPr>
                <p:nvPr/>
              </p:nvCxnSpPr>
              <p:spPr>
                <a:xfrm>
                  <a:off x="3451259" y="3385004"/>
                  <a:ext cx="193677" cy="103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直接箭头连接符 441"/>
                <p:cNvCxnSpPr>
                  <a:stCxn id="440" idx="0"/>
                  <a:endCxn id="439" idx="4"/>
                </p:cNvCxnSpPr>
                <p:nvPr/>
              </p:nvCxnSpPr>
              <p:spPr>
                <a:xfrm flipV="1">
                  <a:off x="3919256" y="3395268"/>
                  <a:ext cx="183352" cy="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3" name="文本框 442"/>
                <p:cNvSpPr txBox="1"/>
                <p:nvPr/>
              </p:nvSpPr>
              <p:spPr>
                <a:xfrm>
                  <a:off x="3655163" y="3255429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4" name="文本框 443"/>
                    <p:cNvSpPr txBox="1"/>
                    <p:nvPr/>
                  </p:nvSpPr>
                  <p:spPr>
                    <a:xfrm>
                      <a:off x="3163451" y="3267054"/>
                      <a:ext cx="34432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7" name="文本框 2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3451" y="3267054"/>
                      <a:ext cx="344325" cy="246221"/>
                    </a:xfrm>
                    <a:prstGeom prst="rect">
                      <a:avLst/>
                    </a:prstGeom>
                    <a:blipFill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文本框 436"/>
                  <p:cNvSpPr txBox="1"/>
                  <p:nvPr/>
                </p:nvSpPr>
                <p:spPr>
                  <a:xfrm>
                    <a:off x="7063408" y="2367852"/>
                    <a:ext cx="2862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8" name="文本框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3408" y="2367852"/>
                    <a:ext cx="286223" cy="246221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0" name="组合 349"/>
            <p:cNvGrpSpPr/>
            <p:nvPr/>
          </p:nvGrpSpPr>
          <p:grpSpPr>
            <a:xfrm>
              <a:off x="6250151" y="985881"/>
              <a:ext cx="1207019" cy="279288"/>
              <a:chOff x="8278629" y="2431560"/>
              <a:chExt cx="1207019" cy="279288"/>
            </a:xfrm>
          </p:grpSpPr>
          <p:grpSp>
            <p:nvGrpSpPr>
              <p:cNvPr id="424" name="组合 423"/>
              <p:cNvGrpSpPr/>
              <p:nvPr/>
            </p:nvGrpSpPr>
            <p:grpSpPr>
              <a:xfrm>
                <a:off x="8278629" y="2431560"/>
                <a:ext cx="1207019" cy="279288"/>
                <a:chOff x="3163246" y="4049364"/>
                <a:chExt cx="1207019" cy="279288"/>
              </a:xfrm>
            </p:grpSpPr>
            <p:sp>
              <p:nvSpPr>
                <p:cNvPr id="427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163246" y="4054332"/>
                  <a:ext cx="274320" cy="274320"/>
                </a:xfrm>
                <a:prstGeom prst="ellipse">
                  <a:avLst/>
                </a:prstGeom>
                <a:solidFill>
                  <a:srgbClr val="9DCEE5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4095945" y="4052043"/>
                  <a:ext cx="274320" cy="274320"/>
                </a:xfrm>
                <a:prstGeom prst="ellipse">
                  <a:avLst/>
                </a:prstGeom>
                <a:solidFill>
                  <a:srgbClr val="9DCEE5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638273" y="4052102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32" name="直接箭头连接符 431"/>
                <p:cNvCxnSpPr>
                  <a:stCxn id="427" idx="0"/>
                  <a:endCxn id="431" idx="4"/>
                </p:cNvCxnSpPr>
                <p:nvPr/>
              </p:nvCxnSpPr>
              <p:spPr>
                <a:xfrm flipV="1">
                  <a:off x="3437566" y="4189262"/>
                  <a:ext cx="200707" cy="22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直接箭头连接符 432"/>
                <p:cNvCxnSpPr>
                  <a:stCxn id="431" idx="0"/>
                  <a:endCxn id="429" idx="4"/>
                </p:cNvCxnSpPr>
                <p:nvPr/>
              </p:nvCxnSpPr>
              <p:spPr>
                <a:xfrm flipV="1">
                  <a:off x="3912593" y="4189203"/>
                  <a:ext cx="183352" cy="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文本框 433"/>
                <p:cNvSpPr txBox="1"/>
                <p:nvPr/>
              </p:nvSpPr>
              <p:spPr>
                <a:xfrm>
                  <a:off x="3640456" y="4049364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5" name="文本框 434"/>
                    <p:cNvSpPr txBox="1"/>
                    <p:nvPr/>
                  </p:nvSpPr>
                  <p:spPr>
                    <a:xfrm>
                      <a:off x="3163247" y="4063486"/>
                      <a:ext cx="8711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5" name="文本框 3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3247" y="4063486"/>
                      <a:ext cx="87112" cy="246221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r="-2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文本框 425"/>
                  <p:cNvSpPr txBox="1"/>
                  <p:nvPr/>
                </p:nvSpPr>
                <p:spPr>
                  <a:xfrm>
                    <a:off x="9148058" y="2451058"/>
                    <a:ext cx="33422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6" name="文本框 3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8058" y="2451058"/>
                    <a:ext cx="334220" cy="246221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1" name="组合 350"/>
            <p:cNvGrpSpPr/>
            <p:nvPr/>
          </p:nvGrpSpPr>
          <p:grpSpPr>
            <a:xfrm>
              <a:off x="8087651" y="986376"/>
              <a:ext cx="1186243" cy="277058"/>
              <a:chOff x="3161714" y="4851994"/>
              <a:chExt cx="1186243" cy="277058"/>
            </a:xfrm>
          </p:grpSpPr>
          <p:sp>
            <p:nvSpPr>
              <p:cNvPr id="40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4854673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73637" y="4854673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485473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4" name="直接箭头连接符 413"/>
              <p:cNvCxnSpPr>
                <a:stCxn id="408" idx="0"/>
                <a:endCxn id="412" idx="4"/>
              </p:cNvCxnSpPr>
              <p:nvPr/>
            </p:nvCxnSpPr>
            <p:spPr>
              <a:xfrm>
                <a:off x="3436034" y="4991833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箭头连接符 415"/>
              <p:cNvCxnSpPr>
                <a:stCxn id="412" idx="0"/>
                <a:endCxn id="410" idx="4"/>
              </p:cNvCxnSpPr>
              <p:nvPr/>
            </p:nvCxnSpPr>
            <p:spPr>
              <a:xfrm flipV="1">
                <a:off x="3890285" y="4991833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文本框 417"/>
              <p:cNvSpPr txBox="1"/>
              <p:nvPr/>
            </p:nvSpPr>
            <p:spPr>
              <a:xfrm>
                <a:off x="3583848" y="485199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文本框 419"/>
                  <p:cNvSpPr txBox="1"/>
                  <p:nvPr/>
                </p:nvSpPr>
                <p:spPr>
                  <a:xfrm>
                    <a:off x="3179148" y="4867382"/>
                    <a:ext cx="457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3" name="文本框 3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9148" y="4867382"/>
                    <a:ext cx="45719" cy="246221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57143" r="-50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4035699" y="4866569"/>
                    <a:ext cx="20351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4" name="文本框 3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5699" y="4866569"/>
                    <a:ext cx="203514" cy="246221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r="-5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2" name="组合 351"/>
            <p:cNvGrpSpPr/>
            <p:nvPr/>
          </p:nvGrpSpPr>
          <p:grpSpPr>
            <a:xfrm>
              <a:off x="6212418" y="2083007"/>
              <a:ext cx="1241382" cy="277058"/>
              <a:chOff x="3161714" y="5268526"/>
              <a:chExt cx="1241382" cy="277058"/>
            </a:xfrm>
          </p:grpSpPr>
          <p:sp>
            <p:nvSpPr>
              <p:cNvPr id="39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126977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52712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8" name="直接箭头连接符 397"/>
              <p:cNvCxnSpPr>
                <a:stCxn id="393" idx="0"/>
                <a:endCxn id="396" idx="4"/>
              </p:cNvCxnSpPr>
              <p:nvPr/>
            </p:nvCxnSpPr>
            <p:spPr>
              <a:xfrm>
                <a:off x="3436034" y="5408365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箭头连接符 399"/>
              <p:cNvCxnSpPr>
                <a:stCxn id="396" idx="0"/>
                <a:endCxn id="395" idx="4"/>
              </p:cNvCxnSpPr>
              <p:nvPr/>
            </p:nvCxnSpPr>
            <p:spPr>
              <a:xfrm flipV="1">
                <a:off x="3890285" y="5408365"/>
                <a:ext cx="23669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文本框 401"/>
              <p:cNvSpPr txBox="1"/>
              <p:nvPr/>
            </p:nvSpPr>
            <p:spPr>
              <a:xfrm>
                <a:off x="3626192" y="526852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5" name="文本框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6" name="文本框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3" name="组合 352"/>
            <p:cNvGrpSpPr/>
            <p:nvPr/>
          </p:nvGrpSpPr>
          <p:grpSpPr>
            <a:xfrm>
              <a:off x="7763702" y="2080763"/>
              <a:ext cx="1207343" cy="277117"/>
              <a:chOff x="4626707" y="5668307"/>
              <a:chExt cx="1207343" cy="277117"/>
            </a:xfrm>
          </p:grpSpPr>
          <p:sp>
            <p:nvSpPr>
              <p:cNvPr id="38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5671045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9730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567110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5" name="直接箭头连接符 384"/>
              <p:cNvCxnSpPr>
                <a:stCxn id="380" idx="0"/>
                <a:endCxn id="382" idx="4"/>
              </p:cNvCxnSpPr>
              <p:nvPr/>
            </p:nvCxnSpPr>
            <p:spPr>
              <a:xfrm>
                <a:off x="4901027" y="580820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箭头连接符 385"/>
              <p:cNvCxnSpPr>
                <a:stCxn id="382" idx="0"/>
                <a:endCxn id="381" idx="4"/>
              </p:cNvCxnSpPr>
              <p:nvPr/>
            </p:nvCxnSpPr>
            <p:spPr>
              <a:xfrm flipV="1">
                <a:off x="5361182" y="5808146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文本框 386"/>
              <p:cNvSpPr txBox="1"/>
              <p:nvPr/>
            </p:nvSpPr>
            <p:spPr>
              <a:xfrm>
                <a:off x="5053503" y="5668307"/>
                <a:ext cx="33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文本框 388"/>
                  <p:cNvSpPr txBox="1"/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1" name="文本框 3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文本框 390"/>
                  <p:cNvSpPr txBox="1"/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2" name="文本框 3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r="-322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4" name="组合 353"/>
            <p:cNvGrpSpPr/>
            <p:nvPr/>
          </p:nvGrpSpPr>
          <p:grpSpPr>
            <a:xfrm>
              <a:off x="9369071" y="2064228"/>
              <a:ext cx="1203807" cy="281482"/>
              <a:chOff x="3159706" y="6435009"/>
              <a:chExt cx="1203807" cy="281482"/>
            </a:xfrm>
          </p:grpSpPr>
          <p:sp>
            <p:nvSpPr>
              <p:cNvPr id="37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9706" y="644211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89193" y="6437688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9861" y="644217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4" name="直接箭头连接符 373"/>
              <p:cNvCxnSpPr>
                <a:stCxn id="371" idx="0"/>
                <a:endCxn id="373" idx="4"/>
              </p:cNvCxnSpPr>
              <p:nvPr/>
            </p:nvCxnSpPr>
            <p:spPr>
              <a:xfrm>
                <a:off x="3434026" y="657927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箭头连接符 375"/>
              <p:cNvCxnSpPr>
                <a:stCxn id="373" idx="0"/>
                <a:endCxn id="372" idx="4"/>
              </p:cNvCxnSpPr>
              <p:nvPr/>
            </p:nvCxnSpPr>
            <p:spPr>
              <a:xfrm flipV="1">
                <a:off x="3894181" y="6574848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7" name="文本框 376"/>
                  <p:cNvSpPr txBox="1"/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2" name="文本框 3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文本框 377"/>
                  <p:cNvSpPr txBox="1"/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3" name="文本框 3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r="-512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9" name="文本框 378"/>
              <p:cNvSpPr txBox="1"/>
              <p:nvPr/>
            </p:nvSpPr>
            <p:spPr>
              <a:xfrm>
                <a:off x="3583848" y="643500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5" name="直接箭头连接符 354"/>
            <p:cNvCxnSpPr>
              <a:stCxn id="340" idx="6"/>
              <a:endCxn id="459" idx="1"/>
            </p:cNvCxnSpPr>
            <p:nvPr/>
          </p:nvCxnSpPr>
          <p:spPr>
            <a:xfrm flipV="1">
              <a:off x="1164779" y="1674253"/>
              <a:ext cx="240376" cy="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接箭头连接符 355"/>
            <p:cNvCxnSpPr>
              <a:stCxn id="446" idx="0"/>
              <a:endCxn id="444" idx="1"/>
            </p:cNvCxnSpPr>
            <p:nvPr/>
          </p:nvCxnSpPr>
          <p:spPr>
            <a:xfrm flipV="1">
              <a:off x="4148597" y="1684502"/>
              <a:ext cx="294574" cy="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接箭头连接符 356"/>
            <p:cNvCxnSpPr>
              <a:stCxn id="437" idx="3"/>
              <a:endCxn id="435" idx="1"/>
            </p:cNvCxnSpPr>
            <p:nvPr/>
          </p:nvCxnSpPr>
          <p:spPr>
            <a:xfrm flipV="1">
              <a:off x="5651941" y="1123114"/>
              <a:ext cx="598211" cy="563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接箭头连接符 357"/>
            <p:cNvCxnSpPr>
              <a:stCxn id="437" idx="3"/>
              <a:endCxn id="404" idx="1"/>
            </p:cNvCxnSpPr>
            <p:nvPr/>
          </p:nvCxnSpPr>
          <p:spPr>
            <a:xfrm>
              <a:off x="5651941" y="1686368"/>
              <a:ext cx="568582" cy="550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接箭头连接符 358"/>
            <p:cNvCxnSpPr>
              <a:stCxn id="426" idx="3"/>
              <a:endCxn id="420" idx="1"/>
            </p:cNvCxnSpPr>
            <p:nvPr/>
          </p:nvCxnSpPr>
          <p:spPr>
            <a:xfrm flipV="1">
              <a:off x="7453800" y="1124875"/>
              <a:ext cx="651285" cy="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直接箭头连接符 359"/>
            <p:cNvCxnSpPr>
              <a:stCxn id="410" idx="0"/>
              <a:endCxn id="369" idx="2"/>
            </p:cNvCxnSpPr>
            <p:nvPr/>
          </p:nvCxnSpPr>
          <p:spPr>
            <a:xfrm>
              <a:off x="9273894" y="1126215"/>
              <a:ext cx="764620" cy="6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箭头连接符 360"/>
            <p:cNvCxnSpPr>
              <a:stCxn id="406" idx="3"/>
              <a:endCxn id="389" idx="1"/>
            </p:cNvCxnSpPr>
            <p:nvPr/>
          </p:nvCxnSpPr>
          <p:spPr>
            <a:xfrm flipV="1">
              <a:off x="7453800" y="2219322"/>
              <a:ext cx="3161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接箭头连接符 361"/>
            <p:cNvCxnSpPr>
              <a:stCxn id="381" idx="0"/>
              <a:endCxn id="377" idx="1"/>
            </p:cNvCxnSpPr>
            <p:nvPr/>
          </p:nvCxnSpPr>
          <p:spPr>
            <a:xfrm flipV="1">
              <a:off x="8971045" y="2218117"/>
              <a:ext cx="408235" cy="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直接箭头连接符 362"/>
            <p:cNvCxnSpPr>
              <a:stCxn id="372" idx="0"/>
              <a:endCxn id="367" idx="2"/>
            </p:cNvCxnSpPr>
            <p:nvPr/>
          </p:nvCxnSpPr>
          <p:spPr>
            <a:xfrm>
              <a:off x="10572878" y="2204067"/>
              <a:ext cx="440827" cy="7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接箭头连接符 363"/>
            <p:cNvCxnSpPr>
              <a:stCxn id="453" idx="0"/>
              <a:endCxn id="451" idx="1"/>
            </p:cNvCxnSpPr>
            <p:nvPr/>
          </p:nvCxnSpPr>
          <p:spPr>
            <a:xfrm>
              <a:off x="2660984" y="1677259"/>
              <a:ext cx="283706" cy="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5" name="组合 364"/>
            <p:cNvGrpSpPr/>
            <p:nvPr/>
          </p:nvGrpSpPr>
          <p:grpSpPr>
            <a:xfrm>
              <a:off x="10008551" y="947944"/>
              <a:ext cx="415498" cy="369332"/>
              <a:chOff x="10698916" y="2712109"/>
              <a:chExt cx="415498" cy="369332"/>
            </a:xfrm>
          </p:grpSpPr>
          <p:sp>
            <p:nvSpPr>
              <p:cNvPr id="369" name="椭圆 368"/>
              <p:cNvSpPr/>
              <p:nvPr/>
            </p:nvSpPr>
            <p:spPr>
              <a:xfrm>
                <a:off x="10728879" y="27167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文本框 369"/>
              <p:cNvSpPr txBox="1"/>
              <p:nvPr/>
            </p:nvSpPr>
            <p:spPr>
              <a:xfrm>
                <a:off x="10698916" y="271210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6" name="组合 365"/>
            <p:cNvGrpSpPr/>
            <p:nvPr/>
          </p:nvGrpSpPr>
          <p:grpSpPr>
            <a:xfrm>
              <a:off x="10977325" y="2030893"/>
              <a:ext cx="415498" cy="369332"/>
              <a:chOff x="11231834" y="4699819"/>
              <a:chExt cx="415498" cy="369332"/>
            </a:xfrm>
          </p:grpSpPr>
          <p:sp>
            <p:nvSpPr>
              <p:cNvPr id="367" name="椭圆 366"/>
              <p:cNvSpPr/>
              <p:nvPr/>
            </p:nvSpPr>
            <p:spPr>
              <a:xfrm>
                <a:off x="11268214" y="47006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文本框 367"/>
              <p:cNvSpPr txBox="1"/>
              <p:nvPr/>
            </p:nvSpPr>
            <p:spPr>
              <a:xfrm>
                <a:off x="11231834" y="469981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9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组合 169"/>
          <p:cNvGrpSpPr/>
          <p:nvPr/>
        </p:nvGrpSpPr>
        <p:grpSpPr>
          <a:xfrm>
            <a:off x="1069601" y="253517"/>
            <a:ext cx="9443843" cy="658536"/>
            <a:chOff x="1292358" y="421257"/>
            <a:chExt cx="9443843" cy="65853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09D0B6-7440-FD76-D14A-BCC89460F42B}"/>
                </a:ext>
              </a:extLst>
            </p:cNvPr>
            <p:cNvSpPr/>
            <p:nvPr/>
          </p:nvSpPr>
          <p:spPr>
            <a:xfrm>
              <a:off x="1292358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识别用户请求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EB53A8F-6C8F-BB48-BCDC-034E7C9697AD}"/>
                </a:ext>
              </a:extLst>
            </p:cNvPr>
            <p:cNvSpPr/>
            <p:nvPr/>
          </p:nvSpPr>
          <p:spPr>
            <a:xfrm>
              <a:off x="3297327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确定服务链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A26E8BC-AC28-D860-EE13-A5F5B1FF9432}"/>
                </a:ext>
              </a:extLst>
            </p:cNvPr>
            <p:cNvSpPr/>
            <p:nvPr/>
          </p:nvSpPr>
          <p:spPr>
            <a:xfrm>
              <a:off x="5302296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找出卫星子集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2CFBA17-9AA7-8CAD-DF73-ACDFF7CF0C35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701709" y="750525"/>
              <a:ext cx="59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00594D-0470-7D5A-5ED6-6EDA940254E2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4706678" y="750525"/>
              <a:ext cx="59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E803B8C-4D4E-F422-6F21-51063BAAC084}"/>
                </a:ext>
              </a:extLst>
            </p:cNvPr>
            <p:cNvSpPr/>
            <p:nvPr/>
          </p:nvSpPr>
          <p:spPr>
            <a:xfrm>
              <a:off x="7307265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构造（多副本）微服务子图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7881DA-67F5-99BC-0387-B22FF21A6834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6711647" y="750525"/>
              <a:ext cx="59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B34FB9-4092-0C22-398C-6C4F59D4C408}"/>
                </a:ext>
              </a:extLst>
            </p:cNvPr>
            <p:cNvSpPr/>
            <p:nvPr/>
          </p:nvSpPr>
          <p:spPr>
            <a:xfrm>
              <a:off x="9389768" y="469493"/>
              <a:ext cx="1346433" cy="562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求解最短路径（链型）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0C45313-06FB-706A-A33F-927CBE2B9A2A}"/>
                </a:ext>
              </a:extLst>
            </p:cNvPr>
            <p:cNvCxnSpPr>
              <a:stCxn id="10" idx="3"/>
              <a:endCxn id="19" idx="1"/>
            </p:cNvCxnSpPr>
            <p:nvPr/>
          </p:nvCxnSpPr>
          <p:spPr>
            <a:xfrm>
              <a:off x="8716616" y="750525"/>
              <a:ext cx="673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069601" y="1962142"/>
            <a:ext cx="406906" cy="2915647"/>
            <a:chOff x="167520" y="1126712"/>
            <a:chExt cx="406906" cy="2915647"/>
          </a:xfrm>
        </p:grpSpPr>
        <p:sp>
          <p:nvSpPr>
            <p:cNvPr id="3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1746622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2366532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3059115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67520" y="3673027"/>
              <a:ext cx="406906" cy="369332"/>
              <a:chOff x="2856554" y="2349305"/>
              <a:chExt cx="406906" cy="369332"/>
            </a:xfrm>
          </p:grpSpPr>
          <p:sp>
            <p:nvSpPr>
              <p:cNvPr id="4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2922847" y="2396811"/>
                <a:ext cx="274320" cy="274320"/>
              </a:xfrm>
              <a:prstGeom prst="ellipse">
                <a:avLst/>
              </a:prstGeom>
              <a:solidFill>
                <a:srgbClr val="B88CC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2856554" y="2349305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1126712"/>
              <a:ext cx="274320" cy="27432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stCxn id="48" idx="4"/>
              <a:endCxn id="30" idx="0"/>
            </p:cNvCxnSpPr>
            <p:nvPr/>
          </p:nvCxnSpPr>
          <p:spPr>
            <a:xfrm>
              <a:off x="370973" y="1401032"/>
              <a:ext cx="0" cy="345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0" idx="4"/>
              <a:endCxn id="32" idx="0"/>
            </p:cNvCxnSpPr>
            <p:nvPr/>
          </p:nvCxnSpPr>
          <p:spPr>
            <a:xfrm>
              <a:off x="370973" y="2020942"/>
              <a:ext cx="0" cy="345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2" idx="4"/>
              <a:endCxn id="34" idx="0"/>
            </p:cNvCxnSpPr>
            <p:nvPr/>
          </p:nvCxnSpPr>
          <p:spPr>
            <a:xfrm>
              <a:off x="370973" y="2640852"/>
              <a:ext cx="0" cy="418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4" idx="4"/>
            </p:cNvCxnSpPr>
            <p:nvPr/>
          </p:nvCxnSpPr>
          <p:spPr>
            <a:xfrm>
              <a:off x="370973" y="3333435"/>
              <a:ext cx="0" cy="39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6" name="Rectangle 20">
            <a:extLst>
              <a:ext uri="{FF2B5EF4-FFF2-40B4-BE49-F238E27FC236}">
                <a16:creationId xmlns:a16="http://schemas.microsoft.com/office/drawing/2014/main" id="{80A9D0F4-9B25-7AA6-EEF0-65B91987A9A7}"/>
              </a:ext>
            </a:extLst>
          </p:cNvPr>
          <p:cNvSpPr/>
          <p:nvPr/>
        </p:nvSpPr>
        <p:spPr>
          <a:xfrm>
            <a:off x="377716" y="5502004"/>
            <a:ext cx="648000" cy="324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2745" y="595498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Steiner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39" y="1144848"/>
            <a:ext cx="4522597" cy="3003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14842" y="2927390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42" y="2927390"/>
                <a:ext cx="441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478952" y="4031705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①②③④⑤⑥⑦⑧⑨⑩⑪⑫⑬⑬⑭⑮⑯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3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031" y="2902492"/>
            <a:ext cx="7638673" cy="29741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7213" y="3373901"/>
            <a:ext cx="35726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通过服务实例的算力节点，进行算力信息通告，经由算力路由入口节点，收集来自客户端和算网的信息，选择最佳的算力节点和路径，再执行业务流量调度，经算力路由出口节点反馈给服务实例。</a:t>
            </a:r>
          </a:p>
        </p:txBody>
      </p:sp>
      <p:sp>
        <p:nvSpPr>
          <p:cNvPr id="7" name="矩形 6"/>
          <p:cNvSpPr/>
          <p:nvPr/>
        </p:nvSpPr>
        <p:spPr>
          <a:xfrm>
            <a:off x="287213" y="645070"/>
            <a:ext cx="8478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i="0" dirty="0">
                <a:solidFill>
                  <a:srgbClr val="06060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算力路由 </a:t>
            </a:r>
            <a:r>
              <a:rPr lang="en-US" altLang="zh-CN" sz="2400" b="1" i="0" dirty="0">
                <a:solidFill>
                  <a:srgbClr val="06060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(Computing First Network Routing)</a:t>
            </a:r>
            <a:endParaRPr lang="zh-CN" altLang="en-US" sz="1400" b="1" i="0" dirty="0">
              <a:solidFill>
                <a:srgbClr val="06060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213" y="2009485"/>
            <a:ext cx="8162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算力路由在单一网络寻址的基础上，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融合叠加算力信息进行联合路由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突破了传统意义上的互联网</a:t>
            </a:r>
            <a:r>
              <a:rPr lang="zh-CN" altLang="en-US" sz="2000" dirty="0">
                <a:solidFill>
                  <a:srgbClr val="06060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6060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solidFill>
                  <a:srgbClr val="06060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路由方式。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7213" y="6266121"/>
            <a:ext cx="11741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Liu, B., Mao, J., Xu, L., Hu, R., &amp; Chen, X. (2021, March). CFN-dyncast: Load Balancing the Edges via the Network. In 2021 IEEE Wireless Communications and Networking Conference Workshops (WCNCW) (pp. 1-6). IEEE.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8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13040</TotalTime>
  <Words>897</Words>
  <Application>Microsoft Office PowerPoint</Application>
  <PresentationFormat>Widescreen</PresentationFormat>
  <Paragraphs>596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宋体</vt:lpstr>
      <vt:lpstr>等线</vt:lpstr>
      <vt:lpstr>等线 Light</vt:lpstr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Honggang Yuan (NSB)</dc:creator>
  <cp:lastModifiedBy>Honggang Yuan (NSB)</cp:lastModifiedBy>
  <cp:revision>776</cp:revision>
  <dcterms:created xsi:type="dcterms:W3CDTF">2024-01-31T09:26:02Z</dcterms:created>
  <dcterms:modified xsi:type="dcterms:W3CDTF">2024-07-31T09:08:41Z</dcterms:modified>
</cp:coreProperties>
</file>