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xin" userId="ca77e8ce-5528-45c5-9b85-77da732a29da" providerId="ADAL" clId="{7A7AF5A3-DB36-40E0-B8EC-10DB5B5CD177}"/>
    <pc:docChg chg="undo custSel addSld delSld modSld sldOrd">
      <pc:chgData name="Zixin" userId="ca77e8ce-5528-45c5-9b85-77da732a29da" providerId="ADAL" clId="{7A7AF5A3-DB36-40E0-B8EC-10DB5B5CD177}" dt="2024-09-19T05:02:23.884" v="3524" actId="478"/>
      <pc:docMkLst>
        <pc:docMk/>
      </pc:docMkLst>
      <pc:sldChg chg="addSp delSp modSp">
        <pc:chgData name="Zixin" userId="ca77e8ce-5528-45c5-9b85-77da732a29da" providerId="ADAL" clId="{7A7AF5A3-DB36-40E0-B8EC-10DB5B5CD177}" dt="2024-09-18T13:26:09.482" v="3488"/>
        <pc:sldMkLst>
          <pc:docMk/>
          <pc:sldMk cId="1694329315" sldId="258"/>
        </pc:sldMkLst>
        <pc:spChg chg="add del mod">
          <ac:chgData name="Zixin" userId="ca77e8ce-5528-45c5-9b85-77da732a29da" providerId="ADAL" clId="{7A7AF5A3-DB36-40E0-B8EC-10DB5B5CD177}" dt="2024-09-18T13:26:09.482" v="3488"/>
          <ac:spMkLst>
            <pc:docMk/>
            <pc:sldMk cId="1694329315" sldId="258"/>
            <ac:spMk id="94" creationId="{666FED18-4062-457B-A3BF-9EA192544EBE}"/>
          </ac:spMkLst>
        </pc:spChg>
      </pc:sldChg>
      <pc:sldChg chg="delSp modSp">
        <pc:chgData name="Zixin" userId="ca77e8ce-5528-45c5-9b85-77da732a29da" providerId="ADAL" clId="{7A7AF5A3-DB36-40E0-B8EC-10DB5B5CD177}" dt="2024-09-18T11:16:54.732" v="2565" actId="165"/>
        <pc:sldMkLst>
          <pc:docMk/>
          <pc:sldMk cId="2761392605" sldId="261"/>
        </pc:sldMkLst>
        <pc:spChg chg="mod topLvl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" creationId="{59F4F6C7-AEE8-4443-68D2-8BD0035B54E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9" creationId="{ACA218BE-E8D1-EED3-0135-03F62E1F7DB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0" creationId="{83B00A6B-79C7-083A-9B21-327A465BD1C4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1" creationId="{C79B8EEC-E6B3-3D79-E53F-809C654BBCD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2" creationId="{292B4160-065D-87EF-AFAD-1AF616DE25D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3" creationId="{1F6AE342-AA35-CA87-47D0-6FD9BFABCDCB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6" creationId="{4B1DC5F9-9DAF-77D0-82C4-82373BFB1D1B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8" creationId="{1E56886F-5D2C-F1EB-AD24-B053D2112961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19" creationId="{CE7444E1-CFCC-FD74-58B5-2BD6D81A70F7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20" creationId="{D85678A1-9E42-BA3F-9579-05FCEA4C8642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21" creationId="{A0BA6F20-2746-B431-E1A1-7B01623F98D5}"/>
          </ac:spMkLst>
        </pc:spChg>
        <pc:spChg chg="mod topLvl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25" creationId="{B9664CB3-96CE-37F1-ADD5-8DA9D086BF5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27" creationId="{DCCF5095-4FC0-84E5-36AF-1130D97424D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36" creationId="{4B32BCFF-16D2-8F01-49A7-5FD83EBD4CF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37" creationId="{75978F61-9A25-68B4-EEA4-920D511AE0E7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38" creationId="{E22EF1A6-3858-477B-414B-677E3D90D216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39" creationId="{ED07B211-6768-CE95-0E26-7E207FB69EC1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1" creationId="{95E812F2-8F20-1315-D7FB-C90CD2BE96B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2" creationId="{116DF6AD-94D7-A722-26D0-3D84079FAD9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3" creationId="{B76A3C66-F76A-8D97-DA8C-8DFE6C77304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5" creationId="{44E3857B-6884-E016-832E-DE4F3BD4CC6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6" creationId="{E1C6D622-CDB0-271D-174F-5CFBD4ECF68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7" creationId="{D231D639-6208-7DE8-01B4-1274289DA5DA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49" creationId="{A930E36D-CEAA-4A2B-E9A1-35495F442D5D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0" creationId="{29797D61-C366-1321-863D-4F2939145E97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1" creationId="{CCAF7E26-D372-88C1-89F9-DB8928343834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3" creationId="{7327F062-BC64-B3B4-45FE-4B034283FC5B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4" creationId="{6392B808-0C8D-F8AA-9F81-DCDABE0AD926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5" creationId="{4AE05086-7CB4-C7AD-4831-62320538520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57" creationId="{3808DBC5-BA68-8114-DA38-9E0CBC500CFD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0" creationId="{CCF0F0B9-CFF8-0CD4-5B45-2F32CD93845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1" creationId="{4659F384-9BBD-8195-0B42-C90732E6A44A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2" creationId="{7DA01605-902B-FAE5-5763-214961998B6D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3" creationId="{BDDD7314-9620-1732-B847-EED90B30B564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5" creationId="{C2175486-368D-D920-8BC6-5ABBAE606AE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7" creationId="{2D459EBB-0048-A30B-F3E2-089CB6F4DD9C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8" creationId="{26BE002A-E788-43A1-98E4-66482EE671A0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69" creationId="{D83434C4-752D-5DBB-2D9C-F577C80FD55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0" creationId="{7230F5DD-C665-B7D3-F94E-4F71BDDC11E4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1" creationId="{488CB43F-021A-C51B-BC18-70480E08F63D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4" creationId="{462E2692-69C2-A885-29FC-03D7BDC613F1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5" creationId="{D0B9DAC7-60B4-2AF8-6680-8151313F33C2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6" creationId="{FEF982FB-824F-EAA5-9B77-A474849E4A69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7" creationId="{2BA7A8B6-DA45-74F0-98F1-9A52AFD73E09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8" creationId="{E490CE55-27EB-01A1-D589-840D07C5D305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79" creationId="{42B9C655-AB9D-1266-D926-199E7C751D74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0" creationId="{9E048699-B052-347F-60C4-FA4EE0F03BE9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1" creationId="{3FF343EC-78D2-DA8D-8C0C-8A7D4829429A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2" creationId="{FA7DE4D1-F8D6-BCEA-D278-8595F6005275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3" creationId="{2B875A4A-021E-D260-FB88-F3969E611086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4" creationId="{F6072129-414E-9B8F-EC9F-81355813818A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5" creationId="{78903A90-D623-9175-9989-C569A27BAF4A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6" creationId="{530F6472-F94B-06F6-D7BD-768E98F8FDFB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7" creationId="{C314EF1B-C857-BFA9-8D18-063D7F69FB65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8" creationId="{9D2B88D5-4AFB-BA99-10F8-F32B9BB4A20B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89" creationId="{2C75596E-3878-3445-A0CD-F5079247ED68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90" creationId="{48D13429-41EB-E524-F75D-7FE01BFF589F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91" creationId="{36ADDF39-5E75-C953-9ADC-A004ED1F1C5E}"/>
          </ac:spMkLst>
        </pc:spChg>
        <pc:spChg chg="mod">
          <ac:chgData name="Zixin" userId="ca77e8ce-5528-45c5-9b85-77da732a29da" providerId="ADAL" clId="{7A7AF5A3-DB36-40E0-B8EC-10DB5B5CD177}" dt="2024-09-18T11:16:54.732" v="2565" actId="165"/>
          <ac:spMkLst>
            <pc:docMk/>
            <pc:sldMk cId="2761392605" sldId="261"/>
            <ac:spMk id="92" creationId="{AC22C211-2ECD-6846-69D9-7CA68F5FF09C}"/>
          </ac:spMkLst>
        </pc:spChg>
        <pc:grpChg chg="mod topLvl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7" creationId="{77764BEA-637F-06F6-1304-C66F2FB73B23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8" creationId="{1C6C5E12-040D-6023-5207-E686B0421CBD}"/>
          </ac:grpSpMkLst>
        </pc:grpChg>
        <pc:grpChg chg="mod topLvl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26" creationId="{459AFD86-D837-7AFF-1F15-251A7EC0FFAA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28" creationId="{CFC30778-5DDA-0DE9-2E78-227AE37ED33C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29" creationId="{9F11E7C2-685D-B628-AF60-4D2E156C3204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30" creationId="{3D2B4871-CE85-120A-A827-6DEEA5D59915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31" creationId="{2BAD8D7E-569F-5A34-CDA1-902BDD7E838C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32" creationId="{010B4679-D8E3-7CF6-5F5B-481B416AF957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40" creationId="{1A609E33-0E09-E2A4-BE94-A659074A69E8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44" creationId="{CADA35D5-2916-328D-6572-CF38683550CE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48" creationId="{1AE63187-D9C1-71B9-99A7-095B453143CF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52" creationId="{10F7A5E1-6329-5CF5-2EDE-DD8827C32081}"/>
          </ac:grpSpMkLst>
        </pc:grpChg>
        <pc:grpChg chg="mod topLvl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56" creationId="{2484651D-5E4A-AC74-D522-5778D01959E0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58" creationId="{473A254F-EAC4-F842-7532-0ACF986CB929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59" creationId="{9D655F2F-B9CF-EBE1-FCD8-6A0555D27988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64" creationId="{77F56822-421C-8D0D-AB41-42E97E32E94D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66" creationId="{587C3156-D718-57D7-D6E5-B345226327C4}"/>
          </ac:grpSpMkLst>
        </pc:grpChg>
        <pc:grpChg chg="mod topLvl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72" creationId="{0717B012-59E8-FD5D-6F13-1C20EA5BF450}"/>
          </ac:grpSpMkLst>
        </pc:grpChg>
        <pc:grpChg chg="mod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73" creationId="{52B05775-6C9F-F87A-7FC6-A32737096FD1}"/>
          </ac:grpSpMkLst>
        </pc:grpChg>
        <pc:grpChg chg="del">
          <ac:chgData name="Zixin" userId="ca77e8ce-5528-45c5-9b85-77da732a29da" providerId="ADAL" clId="{7A7AF5A3-DB36-40E0-B8EC-10DB5B5CD177}" dt="2024-09-18T11:16:54.732" v="2565" actId="165"/>
          <ac:grpSpMkLst>
            <pc:docMk/>
            <pc:sldMk cId="2761392605" sldId="261"/>
            <ac:grpSpMk id="93" creationId="{A85B7DA2-93C3-2813-CADF-885370CBAD11}"/>
          </ac:grpSpMkLst>
        </pc:grpChg>
        <pc:cxnChg chg="mod topLvl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5" creationId="{F9D38CA4-7992-AE1B-0553-45A7DE60D725}"/>
          </ac:cxnSpMkLst>
        </pc:cxnChg>
        <pc:cxnChg chg="mod topLvl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6" creationId="{11288440-ECA2-7400-9605-E8E4543D7B8A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14" creationId="{E500A37B-8355-8232-3C0D-7A3AD1C42E14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15" creationId="{6C17C900-A1BB-65AD-A008-739B68A144F6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17" creationId="{96E2CD5B-5BD7-9499-4405-4A44E3CBC939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22" creationId="{1BF24B69-402D-BE7D-D56A-C7AD6EFE57A2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23" creationId="{BB855AB0-2B45-C894-715C-D1C4D2E82104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24" creationId="{71F490C9-969F-A378-370E-CDAE8459C977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33" creationId="{842F1C2E-B886-F4FD-3F52-0C2EB462CBBE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34" creationId="{AE40D26F-E059-A3BF-0291-211CB7C45586}"/>
          </ac:cxnSpMkLst>
        </pc:cxnChg>
        <pc:cxnChg chg="mod">
          <ac:chgData name="Zixin" userId="ca77e8ce-5528-45c5-9b85-77da732a29da" providerId="ADAL" clId="{7A7AF5A3-DB36-40E0-B8EC-10DB5B5CD177}" dt="2024-09-18T11:16:54.732" v="2565" actId="165"/>
          <ac:cxnSpMkLst>
            <pc:docMk/>
            <pc:sldMk cId="2761392605" sldId="261"/>
            <ac:cxnSpMk id="35" creationId="{F66D24F6-24C4-DD55-2A78-FCA2EFCE15D0}"/>
          </ac:cxnSpMkLst>
        </pc:cxnChg>
      </pc:sldChg>
      <pc:sldChg chg="addSp delSp modSp new mod">
        <pc:chgData name="Zixin" userId="ca77e8ce-5528-45c5-9b85-77da732a29da" providerId="ADAL" clId="{7A7AF5A3-DB36-40E0-B8EC-10DB5B5CD177}" dt="2024-09-18T02:49:33.657" v="2"/>
        <pc:sldMkLst>
          <pc:docMk/>
          <pc:sldMk cId="2787033373" sldId="263"/>
        </pc:sldMkLst>
        <pc:spChg chg="del">
          <ac:chgData name="Zixin" userId="ca77e8ce-5528-45c5-9b85-77da732a29da" providerId="ADAL" clId="{7A7AF5A3-DB36-40E0-B8EC-10DB5B5CD177}" dt="2024-09-18T02:45:17.026" v="1" actId="478"/>
          <ac:spMkLst>
            <pc:docMk/>
            <pc:sldMk cId="2787033373" sldId="263"/>
            <ac:spMk id="2" creationId="{C0FA2DD5-820D-439C-9F43-5EB222293757}"/>
          </ac:spMkLst>
        </pc:spChg>
        <pc:spChg chg="del">
          <ac:chgData name="Zixin" userId="ca77e8ce-5528-45c5-9b85-77da732a29da" providerId="ADAL" clId="{7A7AF5A3-DB36-40E0-B8EC-10DB5B5CD177}" dt="2024-09-18T02:45:17.026" v="1" actId="478"/>
          <ac:spMkLst>
            <pc:docMk/>
            <pc:sldMk cId="2787033373" sldId="263"/>
            <ac:spMk id="3" creationId="{163D25A2-1D3F-457A-A090-ADA3B826AF43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" creationId="{398071A3-27CC-46A5-B70E-11E42CB9CEF3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" creationId="{DFCB6E3F-FBAC-4F47-8D01-5EB7679EFB12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7" creationId="{3B1FEA29-22B4-46DE-847D-F369FC95783D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8" creationId="{F39D0124-F367-4180-8D54-FD59F1215956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11" creationId="{21F9FC87-A034-40DA-84DE-737BEA6C9DCA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12" creationId="{8EE06A32-983E-4DF3-8C71-660036190A9D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14" creationId="{9548F0D0-42EF-43B3-92B2-3F122167448D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0" creationId="{98E5F882-E3AC-4C20-A153-A2CE48CDB9D8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2" creationId="{39F8F276-9F3C-4A53-B469-3D2315419D6D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3" creationId="{2EBE5AC5-F3D7-4F79-B40E-E7A62B794E8C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4" creationId="{C4A21B9E-6F1B-4319-BE72-A778CB5B2F3A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5" creationId="{BA8F25EA-5090-4DB1-A40F-33E617EA12C5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8" creationId="{45F8C802-E10B-4043-B97D-1DDE822C5990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39" creationId="{D44ACBB9-E01B-46ED-8327-5F05F234DE29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42" creationId="{7465851C-F53A-4DAA-9729-8A9D12BE74F1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44" creationId="{FF9CC1BD-F315-4D55-A577-D7ACEA7D59C3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45" creationId="{B3FD5178-7336-4A10-8509-996BFF2ABEA7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48" creationId="{CD2386AD-4BC9-4BA5-9589-2FBB8FEFB7AF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0" creationId="{7E0883BB-5761-4CA1-B4C2-11054B5BA594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1" creationId="{286B3B72-4361-4606-83F0-2BD05CB6193E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4" creationId="{7455E7CD-AAE2-40A5-9854-5C59A4E9FEB8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7" creationId="{D6B5E10C-A202-4370-B1C3-830C78C903C4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8" creationId="{E8606FF4-D213-4DA8-A289-34EB7B924D25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59" creationId="{48B6FA86-0BA7-4298-BF1F-9356B74E29DC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2" creationId="{50F49900-4E8E-4519-B99F-F3A62BEAFE98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3" creationId="{32FA3563-5AC1-426A-BD15-A7E59779EA34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4" creationId="{03676A54-9A69-4C22-82C4-369CEF350A25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7" creationId="{D22FB1D6-F0F0-47E7-9253-21D34D0FAC6A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8" creationId="{43B142C9-1F96-4E08-83A7-D08CC3856B8C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69" creationId="{084B838D-8D23-41A4-9B6A-CC9CCCC2E108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72" creationId="{F1DF7F33-30F9-4251-9B5E-FF6CE966982C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73" creationId="{1465F7FE-8ED4-4031-85D5-4AC3D1CA018E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74" creationId="{568B296F-C08B-4F7A-A38F-0BA54EACBB58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78" creationId="{099C028D-5536-4559-8FCB-D653C9E19205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84" creationId="{7C136C51-9EA6-4111-AD9C-7F75E20294D0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85" creationId="{5D812FEE-25A3-45E0-9DAE-D4E6C3A29977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89" creationId="{5E435EB8-37F9-4954-97AB-1FFE6AE192F9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90" creationId="{F192BB47-2C63-43EC-A076-CEEBB84186CC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94" creationId="{7BE0D120-9B6D-4F60-888A-50DDCADD8863}"/>
          </ac:spMkLst>
        </pc:spChg>
        <pc:spChg chg="mod">
          <ac:chgData name="Zixin" userId="ca77e8ce-5528-45c5-9b85-77da732a29da" providerId="ADAL" clId="{7A7AF5A3-DB36-40E0-B8EC-10DB5B5CD177}" dt="2024-09-18T02:49:33.657" v="2"/>
          <ac:spMkLst>
            <pc:docMk/>
            <pc:sldMk cId="2787033373" sldId="263"/>
            <ac:spMk id="95" creationId="{49FA64E6-FE13-496F-8D92-C702C9D8F7EF}"/>
          </ac:spMkLst>
        </pc:spChg>
        <pc:grpChg chg="add 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4" creationId="{386FACDA-AB24-4913-8C7F-087AB63CC8B5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0" creationId="{593E64CF-0495-4D03-9D2F-064806453F69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3" creationId="{3A6E347A-CC71-4869-AECA-D9F264D3FFF0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5" creationId="{A9A77E97-D5B8-4706-A940-FBDA0E76197E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6" creationId="{D61FED25-DDBD-4F04-8CA1-FBD22BDDC8CE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7" creationId="{753A2788-273C-4C61-B8DE-AEC0797DC8A5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8" creationId="{68565986-0768-43AC-BBCA-712DD79C4A32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19" creationId="{70896BBA-5627-4D18-8400-805FD437E774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0" creationId="{BE73B0E7-9FFF-4F0B-A407-06B0E37A8FF6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1" creationId="{FDFA8BBE-545B-41E5-BADE-FD91FD7AC2B9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2" creationId="{0E16652D-E7B9-4BBF-89E9-2964D509DE4F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3" creationId="{CCDF051E-A3B8-4362-8DE1-C012A96B197C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4" creationId="{8FDD3679-BF4E-409F-921E-F0C167BDCE8A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5" creationId="{E78D676C-4F41-4C48-B0C5-A4879BF676A0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6" creationId="{A668AAF1-CAD7-4760-827D-75B2D7B9547E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7" creationId="{22A9D545-F101-4233-973B-9DE485DC4997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8" creationId="{D37AEF69-B6AD-41FF-BB66-34B5336A7C8A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29" creationId="{42361FE0-CC70-4CB6-AFF2-C9002AAA9E63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31" creationId="{251282E5-CCD9-4B5A-A5F6-717E11087582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55" creationId="{C3A349AC-6452-4A6C-AA9E-D316D4A5D016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60" creationId="{34E90EB2-0C0E-4E83-B36C-F36F8F50670E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65" creationId="{2A041095-60A4-4FA5-9441-2740741243B8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70" creationId="{4C701A26-47B3-4702-B41C-A379EEF31D48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71" creationId="{10FF6353-24FD-41E3-BCA1-C7D1DC86D94F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76" creationId="{16F602F3-0FB5-4ABC-AA47-E68151FA235C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80" creationId="{BA27545F-BD09-4CFC-94E2-9FBF9F20081F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82" creationId="{0DFC3241-0D24-4A45-B0E3-1D11BF101433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86" creationId="{FED34395-111D-4D32-B991-12CC232D8C2B}"/>
          </ac:grpSpMkLst>
        </pc:grpChg>
        <pc:grpChg chg="mod">
          <ac:chgData name="Zixin" userId="ca77e8ce-5528-45c5-9b85-77da732a29da" providerId="ADAL" clId="{7A7AF5A3-DB36-40E0-B8EC-10DB5B5CD177}" dt="2024-09-18T02:49:33.657" v="2"/>
          <ac:grpSpMkLst>
            <pc:docMk/>
            <pc:sldMk cId="2787033373" sldId="263"/>
            <ac:grpSpMk id="91" creationId="{BCB5FD0D-4996-482F-9A66-82BAD0A81984}"/>
          </ac:grpSpMkLst>
        </pc:grp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9" creationId="{FF901E83-C263-4281-A029-0716D5BADEE9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36" creationId="{9F51421A-32CC-423A-A7A6-24F80B47CE81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37" creationId="{B33E035B-C604-4125-BAA6-4AFC189D4081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0" creationId="{6913EF01-82DF-40BB-BE1D-6421863BD444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1" creationId="{2CF7F38D-31F5-44F9-BDEF-4CAD1394A860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3" creationId="{143441EA-A4C4-4991-9DD7-F54C1E012632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6" creationId="{958AC98E-7074-4008-AB9C-07DC46CC8269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7" creationId="{516002E6-4ED8-4F23-9E42-EDA1CC1C0998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49" creationId="{CA0FF74B-0349-4C61-8688-1DA05CF30FCD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52" creationId="{4C174294-3594-422A-B8B3-E30A85A946AF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53" creationId="{3499C3FF-DC97-4D7B-8E9F-88E60A6D3052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56" creationId="{25F92D3B-8021-4F43-9ABD-CFEA3E0125CA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61" creationId="{8335A68D-9F76-4424-B294-697CFF8B38DE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66" creationId="{B138D065-D512-4B74-9DF0-C7FFF6989D67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75" creationId="{DDB8C815-42CC-4533-9926-46ADEF628654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77" creationId="{DF0FD82B-3A88-451C-AA11-E2672C0C7603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79" creationId="{738FE257-0DA1-4B2C-B649-3BEBD1AE73F1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81" creationId="{2DCFC2A6-FD45-4173-A3E6-8393247C81AE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83" creationId="{89978D80-3999-4273-A8DF-1037491AA56C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87" creationId="{B2B79F4A-82AE-4701-AD24-501AEC35C7F1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88" creationId="{E078DFE4-42D5-4EBE-A314-142FA58EEB4F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92" creationId="{7DF6D5B9-EA9E-4D70-A474-C4264309A934}"/>
          </ac:picMkLst>
        </pc:picChg>
        <pc:picChg chg="mod">
          <ac:chgData name="Zixin" userId="ca77e8ce-5528-45c5-9b85-77da732a29da" providerId="ADAL" clId="{7A7AF5A3-DB36-40E0-B8EC-10DB5B5CD177}" dt="2024-09-18T02:49:33.657" v="2"/>
          <ac:picMkLst>
            <pc:docMk/>
            <pc:sldMk cId="2787033373" sldId="263"/>
            <ac:picMk id="93" creationId="{E965512D-D41F-4FC4-AA85-051E3263FEE6}"/>
          </ac:picMkLst>
        </pc:picChg>
      </pc:sldChg>
      <pc:sldChg chg="addSp delSp modSp new del mod">
        <pc:chgData name="Zixin" userId="ca77e8ce-5528-45c5-9b85-77da732a29da" providerId="ADAL" clId="{7A7AF5A3-DB36-40E0-B8EC-10DB5B5CD177}" dt="2024-09-18T06:37:57.934" v="617" actId="47"/>
        <pc:sldMkLst>
          <pc:docMk/>
          <pc:sldMk cId="2223215923" sldId="264"/>
        </pc:sldMkLst>
        <pc:spChg chg="del">
          <ac:chgData name="Zixin" userId="ca77e8ce-5528-45c5-9b85-77da732a29da" providerId="ADAL" clId="{7A7AF5A3-DB36-40E0-B8EC-10DB5B5CD177}" dt="2024-09-18T05:51:04.817" v="4" actId="478"/>
          <ac:spMkLst>
            <pc:docMk/>
            <pc:sldMk cId="2223215923" sldId="264"/>
            <ac:spMk id="2" creationId="{3CA4B63D-479E-4114-B0FB-E3B6ED32652D}"/>
          </ac:spMkLst>
        </pc:spChg>
        <pc:spChg chg="del">
          <ac:chgData name="Zixin" userId="ca77e8ce-5528-45c5-9b85-77da732a29da" providerId="ADAL" clId="{7A7AF5A3-DB36-40E0-B8EC-10DB5B5CD177}" dt="2024-09-18T05:51:04.817" v="4" actId="478"/>
          <ac:spMkLst>
            <pc:docMk/>
            <pc:sldMk cId="2223215923" sldId="264"/>
            <ac:spMk id="3" creationId="{28F65159-E92E-44E8-BED2-C43EA19BEA44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4" creationId="{A99623D8-2F7A-4832-9F2A-BB23FE3340F1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5" creationId="{FC6B4981-B35A-47E2-9925-1B78B42EB5B3}"/>
          </ac:spMkLst>
        </pc:spChg>
        <pc:spChg chg="add del mod">
          <ac:chgData name="Zixin" userId="ca77e8ce-5528-45c5-9b85-77da732a29da" providerId="ADAL" clId="{7A7AF5A3-DB36-40E0-B8EC-10DB5B5CD177}" dt="2024-09-18T06:20:55.904" v="295" actId="478"/>
          <ac:spMkLst>
            <pc:docMk/>
            <pc:sldMk cId="2223215923" sldId="264"/>
            <ac:spMk id="6" creationId="{CB3F9BFF-EBEB-429A-8748-073938C43697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7" creationId="{F184158E-9E17-4DF5-AF41-D8F2BF5FCD78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8" creationId="{E259580B-8D73-4010-91FF-62121B16AECE}"/>
          </ac:spMkLst>
        </pc:spChg>
        <pc:spChg chg="add del mod">
          <ac:chgData name="Zixin" userId="ca77e8ce-5528-45c5-9b85-77da732a29da" providerId="ADAL" clId="{7A7AF5A3-DB36-40E0-B8EC-10DB5B5CD177}" dt="2024-09-18T06:20:55.904" v="295" actId="478"/>
          <ac:spMkLst>
            <pc:docMk/>
            <pc:sldMk cId="2223215923" sldId="264"/>
            <ac:spMk id="9" creationId="{8E8D7EBF-7D9C-41F8-86AA-E9B0D0D30D52}"/>
          </ac:spMkLst>
        </pc:spChg>
        <pc:spChg chg="add del mod">
          <ac:chgData name="Zixin" userId="ca77e8ce-5528-45c5-9b85-77da732a29da" providerId="ADAL" clId="{7A7AF5A3-DB36-40E0-B8EC-10DB5B5CD177}" dt="2024-09-18T05:57:40.174" v="17"/>
          <ac:spMkLst>
            <pc:docMk/>
            <pc:sldMk cId="2223215923" sldId="264"/>
            <ac:spMk id="10" creationId="{17CF9EA2-59F0-40F3-9850-8DDA5661C187}"/>
          </ac:spMkLst>
        </pc:spChg>
        <pc:spChg chg="add del mod">
          <ac:chgData name="Zixin" userId="ca77e8ce-5528-45c5-9b85-77da732a29da" providerId="ADAL" clId="{7A7AF5A3-DB36-40E0-B8EC-10DB5B5CD177}" dt="2024-09-18T05:57:40.174" v="17"/>
          <ac:spMkLst>
            <pc:docMk/>
            <pc:sldMk cId="2223215923" sldId="264"/>
            <ac:spMk id="11" creationId="{944928C8-41E9-4445-84A6-A8DF961FCCD8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2" creationId="{1141E4C4-0221-4F68-8C6E-D7CDD1962C9B}"/>
          </ac:spMkLst>
        </pc:spChg>
        <pc:spChg chg="add del mod">
          <ac:chgData name="Zixin" userId="ca77e8ce-5528-45c5-9b85-77da732a29da" providerId="ADAL" clId="{7A7AF5A3-DB36-40E0-B8EC-10DB5B5CD177}" dt="2024-09-18T06:09:16.701" v="39" actId="478"/>
          <ac:spMkLst>
            <pc:docMk/>
            <pc:sldMk cId="2223215923" sldId="264"/>
            <ac:spMk id="13" creationId="{4986C691-E351-48E0-A99D-87C312182272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4" creationId="{4A1A741D-880E-4A12-8539-21098EB06FB0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5" creationId="{85AE635D-20FC-41A4-9287-EEA19643B56D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6" creationId="{AD0622EA-2601-4ABD-B851-07A6E6A687AB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7" creationId="{FF37C3CF-6327-47F3-959A-CCA345015D69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8" creationId="{8E3782AE-D3A9-4673-AFB8-678051AF1468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19" creationId="{DD408066-881C-44C9-BEB9-0F5CEBA11138}"/>
          </ac:spMkLst>
        </pc:spChg>
        <pc:spChg chg="add mod">
          <ac:chgData name="Zixin" userId="ca77e8ce-5528-45c5-9b85-77da732a29da" providerId="ADAL" clId="{7A7AF5A3-DB36-40E0-B8EC-10DB5B5CD177}" dt="2024-09-18T06:29:02.441" v="488" actId="1076"/>
          <ac:spMkLst>
            <pc:docMk/>
            <pc:sldMk cId="2223215923" sldId="264"/>
            <ac:spMk id="20" creationId="{D47EB7E7-19AC-4A8E-976C-345DC094A16A}"/>
          </ac:spMkLst>
        </pc:spChg>
        <pc:spChg chg="add mod">
          <ac:chgData name="Zixin" userId="ca77e8ce-5528-45c5-9b85-77da732a29da" providerId="ADAL" clId="{7A7AF5A3-DB36-40E0-B8EC-10DB5B5CD177}" dt="2024-09-18T06:32:21.390" v="524"/>
          <ac:spMkLst>
            <pc:docMk/>
            <pc:sldMk cId="2223215923" sldId="264"/>
            <ac:spMk id="21" creationId="{6D1F41AA-5AE5-4663-A0E6-31F76E0A0004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2" creationId="{53B5141F-B199-4635-A21E-D6F3EA3A0071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3" creationId="{1548EB5C-C3BF-4C63-AFD2-8388952E10DD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4" creationId="{C0D7FC27-EB9B-411F-B631-F16E75C769B0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5" creationId="{789ED082-50D4-4499-AAF4-B4E21D2E0EB8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6" creationId="{32434950-7911-4383-BE95-39299D8C0BD4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7" creationId="{435A0BCE-B292-4D5C-AAFE-3C65A2EF54FC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8" creationId="{97036761-42C9-47E4-B822-0231C3002341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29" creationId="{4F433B84-50FE-4361-AB31-1326BE0993EA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30" creationId="{180FC901-1B03-4D14-8847-00DC73DD79A8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31" creationId="{FC5B0008-7A4D-4570-8D88-352FEC67AA5B}"/>
          </ac:spMkLst>
        </pc:spChg>
        <pc:spChg chg="add del mod">
          <ac:chgData name="Zixin" userId="ca77e8ce-5528-45c5-9b85-77da732a29da" providerId="ADAL" clId="{7A7AF5A3-DB36-40E0-B8EC-10DB5B5CD177}" dt="2024-09-18T06:14:08.877" v="138"/>
          <ac:spMkLst>
            <pc:docMk/>
            <pc:sldMk cId="2223215923" sldId="264"/>
            <ac:spMk id="32" creationId="{0B1CE440-12A9-49AD-959F-DBBDC69E181B}"/>
          </ac:spMkLst>
        </pc:spChg>
        <pc:spChg chg="add del mod">
          <ac:chgData name="Zixin" userId="ca77e8ce-5528-45c5-9b85-77da732a29da" providerId="ADAL" clId="{7A7AF5A3-DB36-40E0-B8EC-10DB5B5CD177}" dt="2024-09-18T06:14:08.877" v="138"/>
          <ac:spMkLst>
            <pc:docMk/>
            <pc:sldMk cId="2223215923" sldId="264"/>
            <ac:spMk id="33" creationId="{B927918E-49F6-4ABB-A20C-EE40C90D80FA}"/>
          </ac:spMkLst>
        </pc:spChg>
        <pc:spChg chg="add del mod">
          <ac:chgData name="Zixin" userId="ca77e8ce-5528-45c5-9b85-77da732a29da" providerId="ADAL" clId="{7A7AF5A3-DB36-40E0-B8EC-10DB5B5CD177}" dt="2024-09-18T06:29:54.072" v="493" actId="478"/>
          <ac:spMkLst>
            <pc:docMk/>
            <pc:sldMk cId="2223215923" sldId="264"/>
            <ac:spMk id="34" creationId="{6D86DCC3-6B37-4FAE-BA50-9A4F6EFC2D75}"/>
          </ac:spMkLst>
        </pc:spChg>
        <pc:spChg chg="add del mod">
          <ac:chgData name="Zixin" userId="ca77e8ce-5528-45c5-9b85-77da732a29da" providerId="ADAL" clId="{7A7AF5A3-DB36-40E0-B8EC-10DB5B5CD177}" dt="2024-09-18T06:29:49.383" v="490" actId="478"/>
          <ac:spMkLst>
            <pc:docMk/>
            <pc:sldMk cId="2223215923" sldId="264"/>
            <ac:spMk id="35" creationId="{122E51EE-D6BD-4557-8C57-A2F67A511A28}"/>
          </ac:spMkLst>
        </pc:spChg>
        <pc:spChg chg="add mod">
          <ac:chgData name="Zixin" userId="ca77e8ce-5528-45c5-9b85-77da732a29da" providerId="ADAL" clId="{7A7AF5A3-DB36-40E0-B8EC-10DB5B5CD177}" dt="2024-09-18T06:28:58.221" v="487" actId="1076"/>
          <ac:spMkLst>
            <pc:docMk/>
            <pc:sldMk cId="2223215923" sldId="264"/>
            <ac:spMk id="36" creationId="{8E98BFAE-EC9C-42D0-9947-61E1FEFA21C9}"/>
          </ac:spMkLst>
        </pc:spChg>
        <pc:spChg chg="add del mod ord">
          <ac:chgData name="Zixin" userId="ca77e8ce-5528-45c5-9b85-77da732a29da" providerId="ADAL" clId="{7A7AF5A3-DB36-40E0-B8EC-10DB5B5CD177}" dt="2024-09-18T06:29:52.249" v="492" actId="478"/>
          <ac:spMkLst>
            <pc:docMk/>
            <pc:sldMk cId="2223215923" sldId="264"/>
            <ac:spMk id="37" creationId="{474048EC-22B4-4A04-900C-D3A1FEEAFE68}"/>
          </ac:spMkLst>
        </pc:spChg>
        <pc:spChg chg="add del mod">
          <ac:chgData name="Zixin" userId="ca77e8ce-5528-45c5-9b85-77da732a29da" providerId="ADAL" clId="{7A7AF5A3-DB36-40E0-B8EC-10DB5B5CD177}" dt="2024-09-18T06:15:09.907" v="152"/>
          <ac:spMkLst>
            <pc:docMk/>
            <pc:sldMk cId="2223215923" sldId="264"/>
            <ac:spMk id="38" creationId="{618FC8A7-1191-4427-8950-41508F785892}"/>
          </ac:spMkLst>
        </pc:spChg>
        <pc:spChg chg="add mod or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39" creationId="{CB1070D3-14C5-4B4F-8E05-C0C0587A6F1E}"/>
          </ac:spMkLst>
        </pc:spChg>
        <pc:spChg chg="add del mod">
          <ac:chgData name="Zixin" userId="ca77e8ce-5528-45c5-9b85-77da732a29da" providerId="ADAL" clId="{7A7AF5A3-DB36-40E0-B8EC-10DB5B5CD177}" dt="2024-09-18T06:18:14.048" v="202" actId="478"/>
          <ac:spMkLst>
            <pc:docMk/>
            <pc:sldMk cId="2223215923" sldId="264"/>
            <ac:spMk id="48" creationId="{43088E37-B28D-4F1C-BF62-A772402BA555}"/>
          </ac:spMkLst>
        </pc:spChg>
        <pc:spChg chg="add mod ord">
          <ac:chgData name="Zixin" userId="ca77e8ce-5528-45c5-9b85-77da732a29da" providerId="ADAL" clId="{7A7AF5A3-DB36-40E0-B8EC-10DB5B5CD177}" dt="2024-09-18T06:31:30.587" v="520" actId="14100"/>
          <ac:spMkLst>
            <pc:docMk/>
            <pc:sldMk cId="2223215923" sldId="264"/>
            <ac:spMk id="51" creationId="{E3202D71-5D0A-4F19-A4C2-1CD250CE2146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64" creationId="{C278CA2C-33FE-47CB-A0E4-9FC9DF6FADE7}"/>
          </ac:spMkLst>
        </pc:spChg>
        <pc:spChg chg="add mod">
          <ac:chgData name="Zixin" userId="ca77e8ce-5528-45c5-9b85-77da732a29da" providerId="ADAL" clId="{7A7AF5A3-DB36-40E0-B8EC-10DB5B5CD177}" dt="2024-09-18T06:27:14.100" v="448" actId="1076"/>
          <ac:spMkLst>
            <pc:docMk/>
            <pc:sldMk cId="2223215923" sldId="264"/>
            <ac:spMk id="65" creationId="{A376997A-C852-4944-8C81-639EBDB2D947}"/>
          </ac:spMkLst>
        </pc:spChg>
        <pc:spChg chg="add mod">
          <ac:chgData name="Zixin" userId="ca77e8ce-5528-45c5-9b85-77da732a29da" providerId="ADAL" clId="{7A7AF5A3-DB36-40E0-B8EC-10DB5B5CD177}" dt="2024-09-18T06:28:08.512" v="463" actId="114"/>
          <ac:spMkLst>
            <pc:docMk/>
            <pc:sldMk cId="2223215923" sldId="264"/>
            <ac:spMk id="70" creationId="{5040FE1D-A09A-4B12-ABB2-4B471FB253AE}"/>
          </ac:spMkLst>
        </pc:spChg>
        <pc:spChg chg="add mod">
          <ac:chgData name="Zixin" userId="ca77e8ce-5528-45c5-9b85-77da732a29da" providerId="ADAL" clId="{7A7AF5A3-DB36-40E0-B8EC-10DB5B5CD177}" dt="2024-09-18T06:28:36.153" v="472" actId="20577"/>
          <ac:spMkLst>
            <pc:docMk/>
            <pc:sldMk cId="2223215923" sldId="264"/>
            <ac:spMk id="71" creationId="{974C4E12-C3CF-43BE-8D46-57D34A3D7115}"/>
          </ac:spMkLst>
        </pc:spChg>
        <pc:spChg chg="add del mod">
          <ac:chgData name="Zixin" userId="ca77e8ce-5528-45c5-9b85-77da732a29da" providerId="ADAL" clId="{7A7AF5A3-DB36-40E0-B8EC-10DB5B5CD177}" dt="2024-09-18T06:30:11.400" v="503" actId="478"/>
          <ac:spMkLst>
            <pc:docMk/>
            <pc:sldMk cId="2223215923" sldId="264"/>
            <ac:spMk id="81" creationId="{569270B5-2365-44B0-A577-D9FB4BBF311F}"/>
          </ac:spMkLst>
        </pc:spChg>
        <pc:spChg chg="add mod">
          <ac:chgData name="Zixin" userId="ca77e8ce-5528-45c5-9b85-77da732a29da" providerId="ADAL" clId="{7A7AF5A3-DB36-40E0-B8EC-10DB5B5CD177}" dt="2024-09-18T06:30:20.879" v="505" actId="1076"/>
          <ac:spMkLst>
            <pc:docMk/>
            <pc:sldMk cId="2223215923" sldId="264"/>
            <ac:spMk id="82" creationId="{81626CB1-218E-4A9B-8F62-07A279B3A6DF}"/>
          </ac:spMkLst>
        </pc:spChg>
        <pc:spChg chg="add mod">
          <ac:chgData name="Zixin" userId="ca77e8ce-5528-45c5-9b85-77da732a29da" providerId="ADAL" clId="{7A7AF5A3-DB36-40E0-B8EC-10DB5B5CD177}" dt="2024-09-18T06:30:33.140" v="508" actId="1076"/>
          <ac:spMkLst>
            <pc:docMk/>
            <pc:sldMk cId="2223215923" sldId="264"/>
            <ac:spMk id="83" creationId="{E44458CA-C2FC-47B7-BDDE-D136D75E72DB}"/>
          </ac:spMkLst>
        </pc:spChg>
        <pc:spChg chg="add mod">
          <ac:chgData name="Zixin" userId="ca77e8ce-5528-45c5-9b85-77da732a29da" providerId="ADAL" clId="{7A7AF5A3-DB36-40E0-B8EC-10DB5B5CD177}" dt="2024-09-18T06:30:40.339" v="512" actId="1076"/>
          <ac:spMkLst>
            <pc:docMk/>
            <pc:sldMk cId="2223215923" sldId="264"/>
            <ac:spMk id="84" creationId="{014B23E9-3C74-4E94-8556-E95297359294}"/>
          </ac:spMkLst>
        </pc:spChg>
        <pc:spChg chg="add mod">
          <ac:chgData name="Zixin" userId="ca77e8ce-5528-45c5-9b85-77da732a29da" providerId="ADAL" clId="{7A7AF5A3-DB36-40E0-B8EC-10DB5B5CD177}" dt="2024-09-18T06:30:54.494" v="517" actId="1076"/>
          <ac:spMkLst>
            <pc:docMk/>
            <pc:sldMk cId="2223215923" sldId="264"/>
            <ac:spMk id="85" creationId="{7B26B9FF-8DA6-4EB0-A951-5EADD9B88108}"/>
          </ac:spMkLst>
        </pc:spChg>
        <pc:cxnChg chg="add del mod">
          <ac:chgData name="Zixin" userId="ca77e8ce-5528-45c5-9b85-77da732a29da" providerId="ADAL" clId="{7A7AF5A3-DB36-40E0-B8EC-10DB5B5CD177}" dt="2024-09-18T06:18:14.860" v="203" actId="478"/>
          <ac:cxnSpMkLst>
            <pc:docMk/>
            <pc:sldMk cId="2223215923" sldId="264"/>
            <ac:cxnSpMk id="41" creationId="{D8C7934F-41F6-4170-B214-7705C904E172}"/>
          </ac:cxnSpMkLst>
        </pc:cxnChg>
        <pc:cxnChg chg="add del mod">
          <ac:chgData name="Zixin" userId="ca77e8ce-5528-45c5-9b85-77da732a29da" providerId="ADAL" clId="{7A7AF5A3-DB36-40E0-B8EC-10DB5B5CD177}" dt="2024-09-18T06:18:15.227" v="204" actId="478"/>
          <ac:cxnSpMkLst>
            <pc:docMk/>
            <pc:sldMk cId="2223215923" sldId="264"/>
            <ac:cxnSpMk id="42" creationId="{27A7C3CB-2B2A-4CE3-A06D-AE1782D3DF5B}"/>
          </ac:cxnSpMkLst>
        </pc:cxnChg>
        <pc:cxnChg chg="add del mod">
          <ac:chgData name="Zixin" userId="ca77e8ce-5528-45c5-9b85-77da732a29da" providerId="ADAL" clId="{7A7AF5A3-DB36-40E0-B8EC-10DB5B5CD177}" dt="2024-09-18T06:30:03.245" v="497" actId="478"/>
          <ac:cxnSpMkLst>
            <pc:docMk/>
            <pc:sldMk cId="2223215923" sldId="264"/>
            <ac:cxnSpMk id="53" creationId="{E11D912F-45EA-442A-B967-233D60CC1C71}"/>
          </ac:cxnSpMkLst>
        </pc:cxnChg>
        <pc:cxnChg chg="add del mod">
          <ac:chgData name="Zixin" userId="ca77e8ce-5528-45c5-9b85-77da732a29da" providerId="ADAL" clId="{7A7AF5A3-DB36-40E0-B8EC-10DB5B5CD177}" dt="2024-09-18T06:30:04.055" v="498" actId="478"/>
          <ac:cxnSpMkLst>
            <pc:docMk/>
            <pc:sldMk cId="2223215923" sldId="264"/>
            <ac:cxnSpMk id="54" creationId="{3C477CF7-C9B3-45A6-B08E-C4985C25C301}"/>
          </ac:cxnSpMkLst>
        </pc:cxnChg>
        <pc:cxnChg chg="add del mod">
          <ac:chgData name="Zixin" userId="ca77e8ce-5528-45c5-9b85-77da732a29da" providerId="ADAL" clId="{7A7AF5A3-DB36-40E0-B8EC-10DB5B5CD177}" dt="2024-09-18T06:30:05.164" v="500" actId="478"/>
          <ac:cxnSpMkLst>
            <pc:docMk/>
            <pc:sldMk cId="2223215923" sldId="264"/>
            <ac:cxnSpMk id="57" creationId="{A1F16DD9-DE5B-481C-B5AB-3C0D3933CD00}"/>
          </ac:cxnSpMkLst>
        </pc:cxnChg>
        <pc:cxnChg chg="add del mod">
          <ac:chgData name="Zixin" userId="ca77e8ce-5528-45c5-9b85-77da732a29da" providerId="ADAL" clId="{7A7AF5A3-DB36-40E0-B8EC-10DB5B5CD177}" dt="2024-09-18T06:30:04.635" v="499" actId="478"/>
          <ac:cxnSpMkLst>
            <pc:docMk/>
            <pc:sldMk cId="2223215923" sldId="264"/>
            <ac:cxnSpMk id="60" creationId="{082669DA-A7C3-4203-82BD-0F49A0C26F23}"/>
          </ac:cxnSpMkLst>
        </pc:cxnChg>
      </pc:sldChg>
      <pc:sldChg chg="addSp delSp modSp new mod">
        <pc:chgData name="Zixin" userId="ca77e8ce-5528-45c5-9b85-77da732a29da" providerId="ADAL" clId="{7A7AF5A3-DB36-40E0-B8EC-10DB5B5CD177}" dt="2024-09-18T07:11:21.401" v="960" actId="20577"/>
        <pc:sldMkLst>
          <pc:docMk/>
          <pc:sldMk cId="2511528178" sldId="265"/>
        </pc:sldMkLst>
        <pc:spChg chg="del">
          <ac:chgData name="Zixin" userId="ca77e8ce-5528-45c5-9b85-77da732a29da" providerId="ADAL" clId="{7A7AF5A3-DB36-40E0-B8EC-10DB5B5CD177}" dt="2024-09-18T06:33:16.853" v="526" actId="478"/>
          <ac:spMkLst>
            <pc:docMk/>
            <pc:sldMk cId="2511528178" sldId="265"/>
            <ac:spMk id="2" creationId="{83E1881C-FFC1-4C3E-9265-7B2847536407}"/>
          </ac:spMkLst>
        </pc:spChg>
        <pc:spChg chg="del">
          <ac:chgData name="Zixin" userId="ca77e8ce-5528-45c5-9b85-77da732a29da" providerId="ADAL" clId="{7A7AF5A3-DB36-40E0-B8EC-10DB5B5CD177}" dt="2024-09-18T06:33:16.853" v="526" actId="478"/>
          <ac:spMkLst>
            <pc:docMk/>
            <pc:sldMk cId="2511528178" sldId="265"/>
            <ac:spMk id="3" creationId="{F6BDDD78-E8A9-4B24-BF91-111041CBD6B8}"/>
          </ac:spMkLst>
        </pc:spChg>
        <pc:spChg chg="add mod">
          <ac:chgData name="Zixin" userId="ca77e8ce-5528-45c5-9b85-77da732a29da" providerId="ADAL" clId="{7A7AF5A3-DB36-40E0-B8EC-10DB5B5CD177}" dt="2024-09-18T07:09:17.357" v="909" actId="1076"/>
          <ac:spMkLst>
            <pc:docMk/>
            <pc:sldMk cId="2511528178" sldId="265"/>
            <ac:spMk id="4" creationId="{AF27FF4A-1099-4F5E-8446-FB52AED32734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5" creationId="{E9B359D7-2D32-43CB-8153-6927FE603271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6" creationId="{EB2DD342-0B78-44C4-BBB0-F305CA4E2D48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7" creationId="{645BC0E0-2909-4980-B26D-C55773E16E44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8" creationId="{C0BBA027-8A63-4122-A3BE-AFFF2F94EA9F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9" creationId="{7148C605-799E-4331-BA1A-9E006171C553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0" creationId="{90ACF38C-4B50-4472-A7A5-31555C2E5BB5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1" creationId="{E8CDA84E-2B90-4E4F-B6AA-BA7EDC83EFA3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2" creationId="{B4045A40-F2B3-4279-B18C-9CA28C441DA8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3" creationId="{C17CFF44-EFF2-441B-A2F3-F2B71F8833F8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4" creationId="{AFB3F425-F301-42B1-86BE-C433EDC5DBD3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5" creationId="{25652E95-59CB-4C91-83A3-AF2DAE3A1C79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6" creationId="{4894481F-B18C-4FCB-AC2E-11BF98BC0F5E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7" creationId="{0C4FAE6D-15C5-4FC7-B2BE-788BC352EB3B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8" creationId="{F3D1E751-A7D1-4715-A9A4-53BB34E1FA90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19" creationId="{4C823FFD-E5DF-4491-B185-8026D5C1F1AD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0" creationId="{0A219DB7-05EB-4885-8A12-26DDE87D90B2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1" creationId="{D95038F6-E0A1-44A4-A967-A27748FC1915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2" creationId="{9EAA8DF5-59AA-4AF9-95C2-1B6BE54D9AD8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3" creationId="{8FEB8AEC-1579-40B9-A2AA-0B84560AEAD5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4" creationId="{3CD48098-23A6-457F-A546-7746C0EF2A6D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5" creationId="{3E28B68E-D903-495F-9A80-1A384B6C60E3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6" creationId="{2B15840B-3A6C-4F34-9658-581EDA625D54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7" creationId="{9ACD61F6-9E41-4C84-AA49-17AAD10D0157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8" creationId="{873C41EB-7BFA-46C2-AFDB-0C73EFB4DA96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29" creationId="{91B53B71-EFA4-4909-999F-893EECB60D46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30" creationId="{F9055F1D-4887-42D0-A12E-52C918D20B04}"/>
          </ac:spMkLst>
        </pc:spChg>
        <pc:spChg chg="add mod">
          <ac:chgData name="Zixin" userId="ca77e8ce-5528-45c5-9b85-77da732a29da" providerId="ADAL" clId="{7A7AF5A3-DB36-40E0-B8EC-10DB5B5CD177}" dt="2024-09-18T07:07:15.688" v="867" actId="21"/>
          <ac:spMkLst>
            <pc:docMk/>
            <pc:sldMk cId="2511528178" sldId="265"/>
            <ac:spMk id="31" creationId="{67EAAB96-7286-4508-8E51-F6194F2E448D}"/>
          </ac:spMkLst>
        </pc:spChg>
        <pc:spChg chg="add del mod">
          <ac:chgData name="Zixin" userId="ca77e8ce-5528-45c5-9b85-77da732a29da" providerId="ADAL" clId="{7A7AF5A3-DB36-40E0-B8EC-10DB5B5CD177}" dt="2024-09-18T06:36:30.351" v="596" actId="478"/>
          <ac:spMkLst>
            <pc:docMk/>
            <pc:sldMk cId="2511528178" sldId="265"/>
            <ac:spMk id="32" creationId="{E070A1E9-19B9-4905-9138-EC8F8A71021F}"/>
          </ac:spMkLst>
        </pc:spChg>
        <pc:spChg chg="add mod">
          <ac:chgData name="Zixin" userId="ca77e8ce-5528-45c5-9b85-77da732a29da" providerId="ADAL" clId="{7A7AF5A3-DB36-40E0-B8EC-10DB5B5CD177}" dt="2024-09-18T07:07:18.379" v="873" actId="14100"/>
          <ac:spMkLst>
            <pc:docMk/>
            <pc:sldMk cId="2511528178" sldId="265"/>
            <ac:spMk id="33" creationId="{B057A8CF-6199-4067-A30C-F9014A571AE8}"/>
          </ac:spMkLst>
        </pc:spChg>
        <pc:spChg chg="add del mod">
          <ac:chgData name="Zixin" userId="ca77e8ce-5528-45c5-9b85-77da732a29da" providerId="ADAL" clId="{7A7AF5A3-DB36-40E0-B8EC-10DB5B5CD177}" dt="2024-09-18T06:36:57.600" v="610"/>
          <ac:spMkLst>
            <pc:docMk/>
            <pc:sldMk cId="2511528178" sldId="265"/>
            <ac:spMk id="34" creationId="{BF4AFDEC-188C-4C0F-84C7-786AB1664470}"/>
          </ac:spMkLst>
        </pc:spChg>
        <pc:spChg chg="add del mod">
          <ac:chgData name="Zixin" userId="ca77e8ce-5528-45c5-9b85-77da732a29da" providerId="ADAL" clId="{7A7AF5A3-DB36-40E0-B8EC-10DB5B5CD177}" dt="2024-09-18T07:07:35.891" v="877" actId="478"/>
          <ac:spMkLst>
            <pc:docMk/>
            <pc:sldMk cId="2511528178" sldId="265"/>
            <ac:spMk id="35" creationId="{70B864A9-F613-4426-A1ED-694029DECE15}"/>
          </ac:spMkLst>
        </pc:spChg>
        <pc:spChg chg="add del mod">
          <ac:chgData name="Zixin" userId="ca77e8ce-5528-45c5-9b85-77da732a29da" providerId="ADAL" clId="{7A7AF5A3-DB36-40E0-B8EC-10DB5B5CD177}" dt="2024-09-18T07:07:35.891" v="877" actId="478"/>
          <ac:spMkLst>
            <pc:docMk/>
            <pc:sldMk cId="2511528178" sldId="265"/>
            <ac:spMk id="36" creationId="{39D24E47-4869-43B1-A9B8-84BC97FF2439}"/>
          </ac:spMkLst>
        </pc:spChg>
        <pc:spChg chg="add del mod">
          <ac:chgData name="Zixin" userId="ca77e8ce-5528-45c5-9b85-77da732a29da" providerId="ADAL" clId="{7A7AF5A3-DB36-40E0-B8EC-10DB5B5CD177}" dt="2024-09-18T07:07:35.891" v="877" actId="478"/>
          <ac:spMkLst>
            <pc:docMk/>
            <pc:sldMk cId="2511528178" sldId="265"/>
            <ac:spMk id="37" creationId="{FD603E4D-2986-4F68-87F4-862DBD46E98F}"/>
          </ac:spMkLst>
        </pc:spChg>
        <pc:spChg chg="add del mod">
          <ac:chgData name="Zixin" userId="ca77e8ce-5528-45c5-9b85-77da732a29da" providerId="ADAL" clId="{7A7AF5A3-DB36-40E0-B8EC-10DB5B5CD177}" dt="2024-09-18T07:07:35.891" v="877" actId="478"/>
          <ac:spMkLst>
            <pc:docMk/>
            <pc:sldMk cId="2511528178" sldId="265"/>
            <ac:spMk id="38" creationId="{8AD9B14A-7C94-4FCE-AF2A-52B47880B05E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39" creationId="{C627BCAA-1CA0-4F7A-AE97-1FB08DAFFBE7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40" creationId="{FBBBF35F-24B9-4130-9AD5-A137DC437C2E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41" creationId="{9A741776-0FDA-4FB6-9B11-6BB9E3C276E3}"/>
          </ac:spMkLst>
        </pc:spChg>
        <pc:spChg chg="add mod">
          <ac:chgData name="Zixin" userId="ca77e8ce-5528-45c5-9b85-77da732a29da" providerId="ADAL" clId="{7A7AF5A3-DB36-40E0-B8EC-10DB5B5CD177}" dt="2024-09-18T07:05:10.496" v="832" actId="164"/>
          <ac:spMkLst>
            <pc:docMk/>
            <pc:sldMk cId="2511528178" sldId="265"/>
            <ac:spMk id="42" creationId="{E5196CBF-C241-4211-A4D7-FAD2D6BDB395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45" creationId="{0D752213-E922-4340-9475-B8FEE834010D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46" creationId="{4E2C38F5-EDF8-4193-8155-DEAE585134FB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47" creationId="{66A6B5B0-725C-455A-A7B1-6E700431A519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48" creationId="{965F053E-6E11-4405-A56D-ECB4FE83BE13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49" creationId="{0D260E55-1286-432A-B6F3-446E7F5CA1C6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0" creationId="{88EC4165-6C39-4BF0-A000-8595FD3B206D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1" creationId="{5F7F54D2-6CE3-44BD-BEDE-C3CAE20C6B49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2" creationId="{0984038D-D46D-4725-B747-5960685BB819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3" creationId="{DB42E415-11A8-4DE1-B2AB-74B42BF5A6E1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4" creationId="{8A57F144-AC76-4DB3-9DC4-D1AB7A49BFA8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5" creationId="{71FDD9EA-A746-4E44-9D8F-EFBEE7895A97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6" creationId="{D33392FD-2874-42C5-A645-4BDF133292C3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7" creationId="{6DD28442-D330-400E-A856-DCF531208224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8" creationId="{6489B79A-5F8B-46E6-97A6-F3872ABE490C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59" creationId="{E9566BB9-506C-4E30-A30D-338CFD5A878F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0" creationId="{6EDD54B7-F246-46DC-A872-8971E25FD085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1" creationId="{4DFDED17-83EF-44EE-9F6F-DE21A2E39986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2" creationId="{9976ACCF-2014-48E9-BC12-EA8343079F9D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3" creationId="{AE7D0BAC-D259-4560-9359-B02250F4E28A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4" creationId="{6F938DD2-F412-4056-A5B3-91A1182754E3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5" creationId="{F06E5FAF-8CCA-4831-B917-0C4A62680A47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6" creationId="{C6E6DB90-1550-44F1-A9B8-E1B540D343C6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7" creationId="{D69DD055-DA06-4A77-B8BF-B2CB6F2EBD8F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8" creationId="{41FDFC49-F369-43AD-A9E6-D677E2D95928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69" creationId="{DBF50FC4-6F1B-4B7F-BD87-381AF19715BD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0" creationId="{D9D9D380-0DE6-4F8D-A9B3-F0C82E3D024F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1" creationId="{4EED465A-1B31-4CF3-AC27-3550E34CBFF6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2" creationId="{F885FF24-69C3-4008-A954-02AFB60D8B59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3" creationId="{4D991278-3AF4-4A5F-87C7-B1CF32171519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4" creationId="{854378E8-F085-4BBE-94F8-7D98FE339125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5" creationId="{220AD6FF-683F-42B9-9B3E-0E265E1FC1E6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6" creationId="{36FAB338-33B3-44DA-8AFB-544C403C126F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7" creationId="{58E13BE8-C23A-49D3-853C-126A3886E9DE}"/>
          </ac:spMkLst>
        </pc:spChg>
        <pc:spChg chg="mod">
          <ac:chgData name="Zixin" userId="ca77e8ce-5528-45c5-9b85-77da732a29da" providerId="ADAL" clId="{7A7AF5A3-DB36-40E0-B8EC-10DB5B5CD177}" dt="2024-09-18T07:05:23.620" v="834"/>
          <ac:spMkLst>
            <pc:docMk/>
            <pc:sldMk cId="2511528178" sldId="265"/>
            <ac:spMk id="78" creationId="{E3A947FA-4694-4B81-9AF1-A152C0B3C292}"/>
          </ac:spMkLst>
        </pc:spChg>
        <pc:spChg chg="mod">
          <ac:chgData name="Zixin" userId="ca77e8ce-5528-45c5-9b85-77da732a29da" providerId="ADAL" clId="{7A7AF5A3-DB36-40E0-B8EC-10DB5B5CD177}" dt="2024-09-18T07:08:00.551" v="893" actId="1076"/>
          <ac:spMkLst>
            <pc:docMk/>
            <pc:sldMk cId="2511528178" sldId="265"/>
            <ac:spMk id="79" creationId="{B46E812F-BAE5-45EB-9F73-7F6D0CCEBBC6}"/>
          </ac:spMkLst>
        </pc:spChg>
        <pc:spChg chg="mod">
          <ac:chgData name="Zixin" userId="ca77e8ce-5528-45c5-9b85-77da732a29da" providerId="ADAL" clId="{7A7AF5A3-DB36-40E0-B8EC-10DB5B5CD177}" dt="2024-09-18T07:08:03.933" v="894" actId="1076"/>
          <ac:spMkLst>
            <pc:docMk/>
            <pc:sldMk cId="2511528178" sldId="265"/>
            <ac:spMk id="80" creationId="{3AE2A825-7641-4936-85B6-166450585798}"/>
          </ac:spMkLst>
        </pc:spChg>
        <pc:spChg chg="mod">
          <ac:chgData name="Zixin" userId="ca77e8ce-5528-45c5-9b85-77da732a29da" providerId="ADAL" clId="{7A7AF5A3-DB36-40E0-B8EC-10DB5B5CD177}" dt="2024-09-18T07:08:15.211" v="896" actId="1076"/>
          <ac:spMkLst>
            <pc:docMk/>
            <pc:sldMk cId="2511528178" sldId="265"/>
            <ac:spMk id="81" creationId="{8E5B7B4C-A8F8-4F10-B478-EC5060DD60E4}"/>
          </ac:spMkLst>
        </pc:spChg>
        <pc:spChg chg="mod">
          <ac:chgData name="Zixin" userId="ca77e8ce-5528-45c5-9b85-77da732a29da" providerId="ADAL" clId="{7A7AF5A3-DB36-40E0-B8EC-10DB5B5CD177}" dt="2024-09-18T07:08:11.297" v="895" actId="1076"/>
          <ac:spMkLst>
            <pc:docMk/>
            <pc:sldMk cId="2511528178" sldId="265"/>
            <ac:spMk id="82" creationId="{C92373BB-D3F4-47B4-89D2-378F098095D4}"/>
          </ac:spMkLst>
        </pc:spChg>
        <pc:spChg chg="add del mod">
          <ac:chgData name="Zixin" userId="ca77e8ce-5528-45c5-9b85-77da732a29da" providerId="ADAL" clId="{7A7AF5A3-DB36-40E0-B8EC-10DB5B5CD177}" dt="2024-09-18T07:07:17.757" v="871" actId="22"/>
          <ac:spMkLst>
            <pc:docMk/>
            <pc:sldMk cId="2511528178" sldId="265"/>
            <ac:spMk id="84" creationId="{61998D87-3D29-4D35-8B10-D5284C60825F}"/>
          </ac:spMkLst>
        </pc:spChg>
        <pc:spChg chg="add del mod">
          <ac:chgData name="Zixin" userId="ca77e8ce-5528-45c5-9b85-77da732a29da" providerId="ADAL" clId="{7A7AF5A3-DB36-40E0-B8EC-10DB5B5CD177}" dt="2024-09-18T07:07:15.300" v="866" actId="22"/>
          <ac:spMkLst>
            <pc:docMk/>
            <pc:sldMk cId="2511528178" sldId="265"/>
            <ac:spMk id="86" creationId="{D6489C69-281C-4DE7-BBC2-96F29C875AB3}"/>
          </ac:spMkLst>
        </pc:spChg>
        <pc:spChg chg="add mod">
          <ac:chgData name="Zixin" userId="ca77e8ce-5528-45c5-9b85-77da732a29da" providerId="ADAL" clId="{7A7AF5A3-DB36-40E0-B8EC-10DB5B5CD177}" dt="2024-09-18T07:09:01.816" v="903" actId="14100"/>
          <ac:spMkLst>
            <pc:docMk/>
            <pc:sldMk cId="2511528178" sldId="265"/>
            <ac:spMk id="87" creationId="{A2E50A78-C1E0-4FC1-9A92-649B730ED4CF}"/>
          </ac:spMkLst>
        </pc:spChg>
        <pc:spChg chg="add mod">
          <ac:chgData name="Zixin" userId="ca77e8ce-5528-45c5-9b85-77da732a29da" providerId="ADAL" clId="{7A7AF5A3-DB36-40E0-B8EC-10DB5B5CD177}" dt="2024-09-18T07:09:03.711" v="904" actId="14100"/>
          <ac:spMkLst>
            <pc:docMk/>
            <pc:sldMk cId="2511528178" sldId="265"/>
            <ac:spMk id="88" creationId="{4FE45CF6-DF0F-405D-A89C-D96DA902E98C}"/>
          </ac:spMkLst>
        </pc:spChg>
        <pc:spChg chg="add mod">
          <ac:chgData name="Zixin" userId="ca77e8ce-5528-45c5-9b85-77da732a29da" providerId="ADAL" clId="{7A7AF5A3-DB36-40E0-B8EC-10DB5B5CD177}" dt="2024-09-18T07:09:14.981" v="908" actId="14100"/>
          <ac:spMkLst>
            <pc:docMk/>
            <pc:sldMk cId="2511528178" sldId="265"/>
            <ac:spMk id="89" creationId="{E4687DFD-C23C-4A8D-A377-F00E8962E702}"/>
          </ac:spMkLst>
        </pc:spChg>
        <pc:spChg chg="add mod">
          <ac:chgData name="Zixin" userId="ca77e8ce-5528-45c5-9b85-77da732a29da" providerId="ADAL" clId="{7A7AF5A3-DB36-40E0-B8EC-10DB5B5CD177}" dt="2024-09-18T07:09:12.896" v="907" actId="14100"/>
          <ac:spMkLst>
            <pc:docMk/>
            <pc:sldMk cId="2511528178" sldId="265"/>
            <ac:spMk id="90" creationId="{9AC6CB7D-5076-42C1-BDF0-1D912A9EDC93}"/>
          </ac:spMkLst>
        </pc:spChg>
        <pc:spChg chg="add mod">
          <ac:chgData name="Zixin" userId="ca77e8ce-5528-45c5-9b85-77da732a29da" providerId="ADAL" clId="{7A7AF5A3-DB36-40E0-B8EC-10DB5B5CD177}" dt="2024-09-18T07:11:21.401" v="960" actId="20577"/>
          <ac:spMkLst>
            <pc:docMk/>
            <pc:sldMk cId="2511528178" sldId="265"/>
            <ac:spMk id="92" creationId="{56A21C25-948B-4D25-8954-5AA710E6742C}"/>
          </ac:spMkLst>
        </pc:spChg>
        <pc:grpChg chg="add mod">
          <ac:chgData name="Zixin" userId="ca77e8ce-5528-45c5-9b85-77da732a29da" providerId="ADAL" clId="{7A7AF5A3-DB36-40E0-B8EC-10DB5B5CD177}" dt="2024-09-18T07:08:43.094" v="899" actId="1076"/>
          <ac:grpSpMkLst>
            <pc:docMk/>
            <pc:sldMk cId="2511528178" sldId="265"/>
            <ac:grpSpMk id="43" creationId="{7143601C-5752-4BCA-A2DA-A0D48327DA45}"/>
          </ac:grpSpMkLst>
        </pc:grpChg>
        <pc:grpChg chg="add del mod">
          <ac:chgData name="Zixin" userId="ca77e8ce-5528-45c5-9b85-77da732a29da" providerId="ADAL" clId="{7A7AF5A3-DB36-40E0-B8EC-10DB5B5CD177}" dt="2024-09-18T07:08:39.057" v="898" actId="478"/>
          <ac:grpSpMkLst>
            <pc:docMk/>
            <pc:sldMk cId="2511528178" sldId="265"/>
            <ac:grpSpMk id="44" creationId="{41F0EAE1-F613-40DA-AF85-9AA2CFD8F4C3}"/>
          </ac:grpSpMkLst>
        </pc:grpChg>
      </pc:sldChg>
      <pc:sldChg chg="addSp delSp modSp new mod modNotesTx">
        <pc:chgData name="Zixin" userId="ca77e8ce-5528-45c5-9b85-77da732a29da" providerId="ADAL" clId="{7A7AF5A3-DB36-40E0-B8EC-10DB5B5CD177}" dt="2024-09-19T03:10:24.123" v="3509" actId="1076"/>
        <pc:sldMkLst>
          <pc:docMk/>
          <pc:sldMk cId="3896927447" sldId="266"/>
        </pc:sldMkLst>
        <pc:spChg chg="del">
          <ac:chgData name="Zixin" userId="ca77e8ce-5528-45c5-9b85-77da732a29da" providerId="ADAL" clId="{7A7AF5A3-DB36-40E0-B8EC-10DB5B5CD177}" dt="2024-09-18T06:38:03.709" v="619" actId="478"/>
          <ac:spMkLst>
            <pc:docMk/>
            <pc:sldMk cId="3896927447" sldId="266"/>
            <ac:spMk id="2" creationId="{8EAAFE52-78ED-4396-A63A-C5BDB51B31B0}"/>
          </ac:spMkLst>
        </pc:spChg>
        <pc:spChg chg="del">
          <ac:chgData name="Zixin" userId="ca77e8ce-5528-45c5-9b85-77da732a29da" providerId="ADAL" clId="{7A7AF5A3-DB36-40E0-B8EC-10DB5B5CD177}" dt="2024-09-18T06:38:03.709" v="619" actId="478"/>
          <ac:spMkLst>
            <pc:docMk/>
            <pc:sldMk cId="3896927447" sldId="266"/>
            <ac:spMk id="3" creationId="{ECDCFE08-98FD-4266-B039-D7CD53FB423B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4" creationId="{644B041E-6167-4D4B-950A-75301ECEA718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5" creationId="{2F215DA4-956A-4EA4-8BF9-96FEF77727F0}"/>
          </ac:spMkLst>
        </pc:spChg>
        <pc:spChg chg="add mod">
          <ac:chgData name="Zixin" userId="ca77e8ce-5528-45c5-9b85-77da732a29da" providerId="ADAL" clId="{7A7AF5A3-DB36-40E0-B8EC-10DB5B5CD177}" dt="2024-09-18T08:57:25.683" v="2479" actId="14100"/>
          <ac:spMkLst>
            <pc:docMk/>
            <pc:sldMk cId="3896927447" sldId="266"/>
            <ac:spMk id="6" creationId="{329436DF-AC23-4AED-9FD0-AF10D52A3108}"/>
          </ac:spMkLst>
        </pc:spChg>
        <pc:spChg chg="add mod">
          <ac:chgData name="Zixin" userId="ca77e8ce-5528-45c5-9b85-77da732a29da" providerId="ADAL" clId="{7A7AF5A3-DB36-40E0-B8EC-10DB5B5CD177}" dt="2024-09-18T08:57:00.378" v="2472" actId="1076"/>
          <ac:spMkLst>
            <pc:docMk/>
            <pc:sldMk cId="3896927447" sldId="266"/>
            <ac:spMk id="7" creationId="{4070C3B5-A201-49FD-A4E7-50F313CF51BA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8" creationId="{FCA315AC-2B0B-4FAE-BC4A-EA2C1F390248}"/>
          </ac:spMkLst>
        </pc:spChg>
        <pc:spChg chg="add mod">
          <ac:chgData name="Zixin" userId="ca77e8ce-5528-45c5-9b85-77da732a29da" providerId="ADAL" clId="{7A7AF5A3-DB36-40E0-B8EC-10DB5B5CD177}" dt="2024-09-18T08:58:31.666" v="2499" actId="20577"/>
          <ac:spMkLst>
            <pc:docMk/>
            <pc:sldMk cId="3896927447" sldId="266"/>
            <ac:spMk id="9" creationId="{2A881D93-D56B-4458-A050-5F386C36E9FF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10" creationId="{5DC38725-3DCF-457A-82F1-63688F17F9FE}"/>
          </ac:spMkLst>
        </pc:spChg>
        <pc:spChg chg="add mod">
          <ac:chgData name="Zixin" userId="ca77e8ce-5528-45c5-9b85-77da732a29da" providerId="ADAL" clId="{7A7AF5A3-DB36-40E0-B8EC-10DB5B5CD177}" dt="2024-09-18T07:51:19.479" v="1400" actId="20577"/>
          <ac:spMkLst>
            <pc:docMk/>
            <pc:sldMk cId="3896927447" sldId="266"/>
            <ac:spMk id="11" creationId="{2853F06A-CBF4-4D1C-B987-8168F9BBD9D7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12" creationId="{8E06CE3D-12F7-49EC-897B-AC9E491B7792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13" creationId="{786546B2-D0A6-461B-9363-D7B194B58BD0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14" creationId="{E284A2DC-747D-43FF-9C55-B3C264460502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15" creationId="{7770DB0E-BED9-4884-AF0F-272E8E1F65F8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16" creationId="{D749BABF-FFC7-426D-9A33-BF9B93862E3B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17" creationId="{FEFDD950-C1F0-43BA-9F21-8DB9D88ED4D5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18" creationId="{7D096C91-ECDB-4129-8FD0-C3493D1345A8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19" creationId="{F3FE1D0C-60B7-41F7-BA73-0A918009BFE1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20" creationId="{F7D1BD1E-ABF7-4302-BA4A-54B8941D1B44}"/>
          </ac:spMkLst>
        </pc:spChg>
        <pc:spChg chg="add mod">
          <ac:chgData name="Zixin" userId="ca77e8ce-5528-45c5-9b85-77da732a29da" providerId="ADAL" clId="{7A7AF5A3-DB36-40E0-B8EC-10DB5B5CD177}" dt="2024-09-18T08:57:13.771" v="2475" actId="1076"/>
          <ac:spMkLst>
            <pc:docMk/>
            <pc:sldMk cId="3896927447" sldId="266"/>
            <ac:spMk id="21" creationId="{C52B42E0-C66B-4871-8EC7-988CDC16EAAA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22" creationId="{86C58122-3472-4262-B5C3-75E27BB61CB9}"/>
          </ac:spMkLst>
        </pc:spChg>
        <pc:spChg chg="add mod">
          <ac:chgData name="Zixin" userId="ca77e8ce-5528-45c5-9b85-77da732a29da" providerId="ADAL" clId="{7A7AF5A3-DB36-40E0-B8EC-10DB5B5CD177}" dt="2024-09-18T09:00:57.412" v="2541" actId="1076"/>
          <ac:spMkLst>
            <pc:docMk/>
            <pc:sldMk cId="3896927447" sldId="266"/>
            <ac:spMk id="23" creationId="{52F41647-0E3E-42BB-88AD-E76C88072ACB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24" creationId="{F06BE97D-18D0-44A4-9218-B3A2ACCF91B1}"/>
          </ac:spMkLst>
        </pc:spChg>
        <pc:spChg chg="add del mod">
          <ac:chgData name="Zixin" userId="ca77e8ce-5528-45c5-9b85-77da732a29da" providerId="ADAL" clId="{7A7AF5A3-DB36-40E0-B8EC-10DB5B5CD177}" dt="2024-09-18T07:02:32.374" v="759" actId="478"/>
          <ac:spMkLst>
            <pc:docMk/>
            <pc:sldMk cId="3896927447" sldId="266"/>
            <ac:spMk id="25" creationId="{958008B8-C1DB-4408-A080-6B2341BE8FE4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26" creationId="{CF611C61-1F1C-44E8-BBF4-AA3218269254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27" creationId="{CED884FC-C06B-49B3-8BE3-B688F0839019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28" creationId="{5406523F-BBC1-4DA4-8B6B-B2F843E6392B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29" creationId="{23FA7943-9ADB-42A2-8CE7-3E3598DA1A82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30" creationId="{B3B35211-1DE2-49D8-BCDB-16AAC9D5F125}"/>
          </ac:spMkLst>
        </pc:spChg>
        <pc:spChg chg="add del mod">
          <ac:chgData name="Zixin" userId="ca77e8ce-5528-45c5-9b85-77da732a29da" providerId="ADAL" clId="{7A7AF5A3-DB36-40E0-B8EC-10DB5B5CD177}" dt="2024-09-18T08:38:16.713" v="2163" actId="478"/>
          <ac:spMkLst>
            <pc:docMk/>
            <pc:sldMk cId="3896927447" sldId="266"/>
            <ac:spMk id="31" creationId="{6B3F47AF-7550-4061-90E2-F6000400FE16}"/>
          </ac:spMkLst>
        </pc:spChg>
        <pc:spChg chg="add del mod">
          <ac:chgData name="Zixin" userId="ca77e8ce-5528-45c5-9b85-77da732a29da" providerId="ADAL" clId="{7A7AF5A3-DB36-40E0-B8EC-10DB5B5CD177}" dt="2024-09-18T07:02:29.883" v="758" actId="478"/>
          <ac:spMkLst>
            <pc:docMk/>
            <pc:sldMk cId="3896927447" sldId="266"/>
            <ac:spMk id="32" creationId="{88AC6CDF-D08E-476C-9C1B-2836B757209D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3" creationId="{8B57D17C-7577-447E-8CE6-43D9C23C5E79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4" creationId="{1E26D292-1F7C-49A9-BD37-D547B145E0D2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5" creationId="{940D3ADB-A21E-43BD-A2E9-B7A530ECE6DC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6" creationId="{A1AAD6B9-03A3-4BBD-A995-FE403904F73C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7" creationId="{497F79BD-5F85-4AC7-8D2E-4ACC0D74D6CF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8" creationId="{56144038-7231-453A-A3D7-A8A353CF3E14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39" creationId="{F8D622F8-DA5C-4D95-9B6F-7A406008313F}"/>
          </ac:spMkLst>
        </pc:spChg>
        <pc:spChg chg="add del mod">
          <ac:chgData name="Zixin" userId="ca77e8ce-5528-45c5-9b85-77da732a29da" providerId="ADAL" clId="{7A7AF5A3-DB36-40E0-B8EC-10DB5B5CD177}" dt="2024-09-18T06:50:42.227" v="639" actId="478"/>
          <ac:spMkLst>
            <pc:docMk/>
            <pc:sldMk cId="3896927447" sldId="266"/>
            <ac:spMk id="40" creationId="{CF022C7D-2762-463E-963D-625D1DB847B5}"/>
          </ac:spMkLst>
        </pc:spChg>
        <pc:spChg chg="add mod">
          <ac:chgData name="Zixin" userId="ca77e8ce-5528-45c5-9b85-77da732a29da" providerId="ADAL" clId="{7A7AF5A3-DB36-40E0-B8EC-10DB5B5CD177}" dt="2024-09-18T08:58:26.027" v="2498" actId="255"/>
          <ac:spMkLst>
            <pc:docMk/>
            <pc:sldMk cId="3896927447" sldId="266"/>
            <ac:spMk id="41" creationId="{C109FA16-A9D4-447B-818E-BDDA52EE7AAE}"/>
          </ac:spMkLst>
        </pc:spChg>
        <pc:spChg chg="add del mod">
          <ac:chgData name="Zixin" userId="ca77e8ce-5528-45c5-9b85-77da732a29da" providerId="ADAL" clId="{7A7AF5A3-DB36-40E0-B8EC-10DB5B5CD177}" dt="2024-09-18T07:01:02.676" v="733" actId="478"/>
          <ac:spMkLst>
            <pc:docMk/>
            <pc:sldMk cId="3896927447" sldId="266"/>
            <ac:spMk id="43" creationId="{45BD76FB-2956-40CF-8362-5117491D146B}"/>
          </ac:spMkLst>
        </pc:spChg>
        <pc:spChg chg="add mod">
          <ac:chgData name="Zixin" userId="ca77e8ce-5528-45c5-9b85-77da732a29da" providerId="ADAL" clId="{7A7AF5A3-DB36-40E0-B8EC-10DB5B5CD177}" dt="2024-09-18T08:58:43.566" v="2502" actId="20577"/>
          <ac:spMkLst>
            <pc:docMk/>
            <pc:sldMk cId="3896927447" sldId="266"/>
            <ac:spMk id="44" creationId="{6A19D4F7-DCDB-4A50-96A2-A32B7A36B2B0}"/>
          </ac:spMkLst>
        </pc:spChg>
        <pc:spChg chg="add del mod">
          <ac:chgData name="Zixin" userId="ca77e8ce-5528-45c5-9b85-77da732a29da" providerId="ADAL" clId="{7A7AF5A3-DB36-40E0-B8EC-10DB5B5CD177}" dt="2024-09-18T07:00:50.811" v="730"/>
          <ac:spMkLst>
            <pc:docMk/>
            <pc:sldMk cId="3896927447" sldId="266"/>
            <ac:spMk id="45" creationId="{27842380-E593-4D48-8465-1F29C3C68D46}"/>
          </ac:spMkLst>
        </pc:spChg>
        <pc:spChg chg="add del mod">
          <ac:chgData name="Zixin" userId="ca77e8ce-5528-45c5-9b85-77da732a29da" providerId="ADAL" clId="{7A7AF5A3-DB36-40E0-B8EC-10DB5B5CD177}" dt="2024-09-18T07:00:50.811" v="730"/>
          <ac:spMkLst>
            <pc:docMk/>
            <pc:sldMk cId="3896927447" sldId="266"/>
            <ac:spMk id="46" creationId="{EE26CC91-1B71-4625-849B-066D7906E805}"/>
          </ac:spMkLst>
        </pc:spChg>
        <pc:spChg chg="add del mod">
          <ac:chgData name="Zixin" userId="ca77e8ce-5528-45c5-9b85-77da732a29da" providerId="ADAL" clId="{7A7AF5A3-DB36-40E0-B8EC-10DB5B5CD177}" dt="2024-09-18T07:00:50.811" v="730"/>
          <ac:spMkLst>
            <pc:docMk/>
            <pc:sldMk cId="3896927447" sldId="266"/>
            <ac:spMk id="47" creationId="{6133C0FB-7B52-44A0-A715-FF51E33B0E1B}"/>
          </ac:spMkLst>
        </pc:spChg>
        <pc:spChg chg="add del mod">
          <ac:chgData name="Zixin" userId="ca77e8ce-5528-45c5-9b85-77da732a29da" providerId="ADAL" clId="{7A7AF5A3-DB36-40E0-B8EC-10DB5B5CD177}" dt="2024-09-18T07:00:50.811" v="730"/>
          <ac:spMkLst>
            <pc:docMk/>
            <pc:sldMk cId="3896927447" sldId="266"/>
            <ac:spMk id="48" creationId="{8A2B22F5-90F7-40E6-B15F-19BE10B0219D}"/>
          </ac:spMkLst>
        </pc:spChg>
        <pc:spChg chg="add del mod">
          <ac:chgData name="Zixin" userId="ca77e8ce-5528-45c5-9b85-77da732a29da" providerId="ADAL" clId="{7A7AF5A3-DB36-40E0-B8EC-10DB5B5CD177}" dt="2024-09-18T07:00:50.811" v="730"/>
          <ac:spMkLst>
            <pc:docMk/>
            <pc:sldMk cId="3896927447" sldId="266"/>
            <ac:spMk id="49" creationId="{A38CEC8D-BF0C-4F34-B25A-0320D19F7834}"/>
          </ac:spMkLst>
        </pc:spChg>
        <pc:spChg chg="add mod">
          <ac:chgData name="Zixin" userId="ca77e8ce-5528-45c5-9b85-77da732a29da" providerId="ADAL" clId="{7A7AF5A3-DB36-40E0-B8EC-10DB5B5CD177}" dt="2024-09-18T08:57:06.562" v="2473" actId="1076"/>
          <ac:spMkLst>
            <pc:docMk/>
            <pc:sldMk cId="3896927447" sldId="266"/>
            <ac:spMk id="50" creationId="{10728D2D-E049-43E5-BCC7-D43222DC6FED}"/>
          </ac:spMkLst>
        </pc:spChg>
        <pc:spChg chg="add mod">
          <ac:chgData name="Zixin" userId="ca77e8ce-5528-45c5-9b85-77da732a29da" providerId="ADAL" clId="{7A7AF5A3-DB36-40E0-B8EC-10DB5B5CD177}" dt="2024-09-18T08:59:26.808" v="2517" actId="20577"/>
          <ac:spMkLst>
            <pc:docMk/>
            <pc:sldMk cId="3896927447" sldId="266"/>
            <ac:spMk id="51" creationId="{A6CDF880-700B-4419-A6A3-B982E80519D3}"/>
          </ac:spMkLst>
        </pc:spChg>
        <pc:spChg chg="add mod">
          <ac:chgData name="Zixin" userId="ca77e8ce-5528-45c5-9b85-77da732a29da" providerId="ADAL" clId="{7A7AF5A3-DB36-40E0-B8EC-10DB5B5CD177}" dt="2024-09-18T08:57:10.602" v="2474" actId="1076"/>
          <ac:spMkLst>
            <pc:docMk/>
            <pc:sldMk cId="3896927447" sldId="266"/>
            <ac:spMk id="52" creationId="{0B320B8A-0BF9-41C1-8031-FE3A5DC791FE}"/>
          </ac:spMkLst>
        </pc:spChg>
        <pc:spChg chg="add mod">
          <ac:chgData name="Zixin" userId="ca77e8ce-5528-45c5-9b85-77da732a29da" providerId="ADAL" clId="{7A7AF5A3-DB36-40E0-B8EC-10DB5B5CD177}" dt="2024-09-18T08:59:30.677" v="2519" actId="20577"/>
          <ac:spMkLst>
            <pc:docMk/>
            <pc:sldMk cId="3896927447" sldId="266"/>
            <ac:spMk id="53" creationId="{B893B219-38BD-474D-82F4-37A37209C537}"/>
          </ac:spMkLst>
        </pc:spChg>
        <pc:spChg chg="add mod">
          <ac:chgData name="Zixin" userId="ca77e8ce-5528-45c5-9b85-77da732a29da" providerId="ADAL" clId="{7A7AF5A3-DB36-40E0-B8EC-10DB5B5CD177}" dt="2024-09-18T08:59:20.110" v="2515" actId="20577"/>
          <ac:spMkLst>
            <pc:docMk/>
            <pc:sldMk cId="3896927447" sldId="266"/>
            <ac:spMk id="54" creationId="{77C3FEBC-DE04-4684-8CE1-1E643A9CBBBD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55" creationId="{6099E2DF-39A2-48AE-80BE-B7BD919FF3ED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56" creationId="{B1D35E94-D106-4192-9888-7AD08FFA014A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57" creationId="{DE1114A7-1B02-4305-B2F4-E36D6DE93618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58" creationId="{80405078-B02C-4D5B-BF9F-93F966FB6F6B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59" creationId="{23DB47F8-569A-4515-BE12-60EBFA0DCA96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0" creationId="{7B74C1AA-B706-4CF4-9636-73E20011846D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1" creationId="{4044A206-CC7A-4AA6-9C54-665BC9F48F95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2" creationId="{4F85EDC7-D6D9-42A6-A345-140D108AEB3A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3" creationId="{381378AC-CB37-4697-A942-AB0FA57494BF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4" creationId="{629D6C0E-0795-43ED-B3C0-BEA0E51461D0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5" creationId="{9280B14F-E3EF-43BC-B7D2-7EC09F79BE4B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6" creationId="{087A67CC-B188-4667-9972-07194875B753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7" creationId="{DBCEB75C-393E-432B-9C36-FC77A75F59EF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8" creationId="{49B82141-A631-40B8-A401-931717953632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69" creationId="{BCFF6C2E-D6B6-4AA2-ACCA-72E73AE1A9CA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70" creationId="{B56B7063-405B-4C3B-9755-634A715E0EFB}"/>
          </ac:spMkLst>
        </pc:spChg>
        <pc:spChg chg="add del mod">
          <ac:chgData name="Zixin" userId="ca77e8ce-5528-45c5-9b85-77da732a29da" providerId="ADAL" clId="{7A7AF5A3-DB36-40E0-B8EC-10DB5B5CD177}" dt="2024-09-18T07:02:26.411" v="757"/>
          <ac:spMkLst>
            <pc:docMk/>
            <pc:sldMk cId="3896927447" sldId="266"/>
            <ac:spMk id="71" creationId="{73FA3B1D-BC99-4315-B6BA-81A89968634A}"/>
          </ac:spMkLst>
        </pc:spChg>
        <pc:spChg chg="add mod">
          <ac:chgData name="Zixin" userId="ca77e8ce-5528-45c5-9b85-77da732a29da" providerId="ADAL" clId="{7A7AF5A3-DB36-40E0-B8EC-10DB5B5CD177}" dt="2024-09-18T07:13:00.697" v="972" actId="14100"/>
          <ac:spMkLst>
            <pc:docMk/>
            <pc:sldMk cId="3896927447" sldId="266"/>
            <ac:spMk id="72" creationId="{E3B39343-3A95-4993-850E-046F61CC8294}"/>
          </ac:spMkLst>
        </pc:spChg>
        <pc:spChg chg="add mod">
          <ac:chgData name="Zixin" userId="ca77e8ce-5528-45c5-9b85-77da732a29da" providerId="ADAL" clId="{7A7AF5A3-DB36-40E0-B8EC-10DB5B5CD177}" dt="2024-09-18T08:46:36.151" v="2343"/>
          <ac:spMkLst>
            <pc:docMk/>
            <pc:sldMk cId="3896927447" sldId="266"/>
            <ac:spMk id="73" creationId="{A7F5F196-BEDD-4087-9AA6-BB448BA3AFEC}"/>
          </ac:spMkLst>
        </pc:spChg>
        <pc:spChg chg="add mod">
          <ac:chgData name="Zixin" userId="ca77e8ce-5528-45c5-9b85-77da732a29da" providerId="ADAL" clId="{7A7AF5A3-DB36-40E0-B8EC-10DB5B5CD177}" dt="2024-09-18T08:46:45.986" v="2346" actId="20577"/>
          <ac:spMkLst>
            <pc:docMk/>
            <pc:sldMk cId="3896927447" sldId="266"/>
            <ac:spMk id="74" creationId="{D5CD90A0-6375-46D5-B8C7-92EBFB37DC07}"/>
          </ac:spMkLst>
        </pc:spChg>
        <pc:spChg chg="add mod">
          <ac:chgData name="Zixin" userId="ca77e8ce-5528-45c5-9b85-77da732a29da" providerId="ADAL" clId="{7A7AF5A3-DB36-40E0-B8EC-10DB5B5CD177}" dt="2024-09-18T08:48:14.821" v="2392" actId="20577"/>
          <ac:spMkLst>
            <pc:docMk/>
            <pc:sldMk cId="3896927447" sldId="266"/>
            <ac:spMk id="75" creationId="{CE508918-0558-413D-8E8B-BDC8BDFBB1DE}"/>
          </ac:spMkLst>
        </pc:spChg>
        <pc:spChg chg="add mod">
          <ac:chgData name="Zixin" userId="ca77e8ce-5528-45c5-9b85-77da732a29da" providerId="ADAL" clId="{7A7AF5A3-DB36-40E0-B8EC-10DB5B5CD177}" dt="2024-09-18T08:48:16.924" v="2393" actId="20577"/>
          <ac:spMkLst>
            <pc:docMk/>
            <pc:sldMk cId="3896927447" sldId="266"/>
            <ac:spMk id="76" creationId="{336384ED-A412-4BA5-B02A-132BF950A32C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77" creationId="{1E819C2F-11DF-4661-A4F5-AEE0CFA89689}"/>
          </ac:spMkLst>
        </pc:spChg>
        <pc:spChg chg="add del mod">
          <ac:chgData name="Zixin" userId="ca77e8ce-5528-45c5-9b85-77da732a29da" providerId="ADAL" clId="{7A7AF5A3-DB36-40E0-B8EC-10DB5B5CD177}" dt="2024-09-18T09:03:04.287" v="2558" actId="478"/>
          <ac:spMkLst>
            <pc:docMk/>
            <pc:sldMk cId="3896927447" sldId="266"/>
            <ac:spMk id="78" creationId="{5790DE0A-5037-4A25-8F90-67AE84033A1A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79" creationId="{D426C160-606D-43B7-B042-C7E44834A250}"/>
          </ac:spMkLst>
        </pc:spChg>
        <pc:spChg chg="add mod">
          <ac:chgData name="Zixin" userId="ca77e8ce-5528-45c5-9b85-77da732a29da" providerId="ADAL" clId="{7A7AF5A3-DB36-40E0-B8EC-10DB5B5CD177}" dt="2024-09-18T08:47:56.876" v="2386" actId="1076"/>
          <ac:spMkLst>
            <pc:docMk/>
            <pc:sldMk cId="3896927447" sldId="266"/>
            <ac:spMk id="80" creationId="{EB1F4382-92D3-4C18-839E-6F6651BA3B18}"/>
          </ac:spMkLst>
        </pc:spChg>
        <pc:spChg chg="add mod">
          <ac:chgData name="Zixin" userId="ca77e8ce-5528-45c5-9b85-77da732a29da" providerId="ADAL" clId="{7A7AF5A3-DB36-40E0-B8EC-10DB5B5CD177}" dt="2024-09-18T08:47:56.876" v="2386" actId="1076"/>
          <ac:spMkLst>
            <pc:docMk/>
            <pc:sldMk cId="3896927447" sldId="266"/>
            <ac:spMk id="81" creationId="{189B0CE3-D0A2-446E-8637-A11A8DFDE371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82" creationId="{A5E76AC5-4354-4E2D-8D19-F06536FA4A03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83" creationId="{D1B89099-8F85-4935-9DA6-2F4B6D6DF293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84" creationId="{C1CE6CB4-7ABB-4BE9-BB95-B17F0266D44D}"/>
          </ac:spMkLst>
        </pc:spChg>
        <pc:spChg chg="add del mod">
          <ac:chgData name="Zixin" userId="ca77e8ce-5528-45c5-9b85-77da732a29da" providerId="ADAL" clId="{7A7AF5A3-DB36-40E0-B8EC-10DB5B5CD177}" dt="2024-09-18T08:38:22.812" v="2165" actId="478"/>
          <ac:spMkLst>
            <pc:docMk/>
            <pc:sldMk cId="3896927447" sldId="266"/>
            <ac:spMk id="85" creationId="{71FC045A-687F-4767-ADCE-210933005FB9}"/>
          </ac:spMkLst>
        </pc:spChg>
        <pc:spChg chg="add mod">
          <ac:chgData name="Zixin" userId="ca77e8ce-5528-45c5-9b85-77da732a29da" providerId="ADAL" clId="{7A7AF5A3-DB36-40E0-B8EC-10DB5B5CD177}" dt="2024-09-18T08:43:55.476" v="2263" actId="1076"/>
          <ac:spMkLst>
            <pc:docMk/>
            <pc:sldMk cId="3896927447" sldId="266"/>
            <ac:spMk id="86" creationId="{44738E4E-8D4B-4790-801E-3806800FF2BE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87" creationId="{E3ED762C-FD27-452E-9EFE-06A0E131477D}"/>
          </ac:spMkLst>
        </pc:spChg>
        <pc:spChg chg="add mod">
          <ac:chgData name="Zixin" userId="ca77e8ce-5528-45c5-9b85-77da732a29da" providerId="ADAL" clId="{7A7AF5A3-DB36-40E0-B8EC-10DB5B5CD177}" dt="2024-09-18T08:50:45.795" v="2424" actId="21"/>
          <ac:spMkLst>
            <pc:docMk/>
            <pc:sldMk cId="3896927447" sldId="266"/>
            <ac:spMk id="88" creationId="{CF6ADD2A-A7BE-4D5A-8643-CA881C101ED4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89" creationId="{EC1D4499-F007-4DD0-9942-5C7189534DE5}"/>
          </ac:spMkLst>
        </pc:spChg>
        <pc:spChg chg="add mod">
          <ac:chgData name="Zixin" userId="ca77e8ce-5528-45c5-9b85-77da732a29da" providerId="ADAL" clId="{7A7AF5A3-DB36-40E0-B8EC-10DB5B5CD177}" dt="2024-09-18T07:05:19.336" v="833" actId="164"/>
          <ac:spMkLst>
            <pc:docMk/>
            <pc:sldMk cId="3896927447" sldId="266"/>
            <ac:spMk id="90" creationId="{CB5CF7AB-6617-4E1B-A20E-D40B44AECA34}"/>
          </ac:spMkLst>
        </pc:spChg>
        <pc:spChg chg="add mod">
          <ac:chgData name="Zixin" userId="ca77e8ce-5528-45c5-9b85-77da732a29da" providerId="ADAL" clId="{7A7AF5A3-DB36-40E0-B8EC-10DB5B5CD177}" dt="2024-09-19T03:10:19.071" v="3508" actId="1076"/>
          <ac:spMkLst>
            <pc:docMk/>
            <pc:sldMk cId="3896927447" sldId="266"/>
            <ac:spMk id="91" creationId="{3381FE42-BDD2-4F55-91DE-628319C94666}"/>
          </ac:spMkLst>
        </pc:spChg>
        <pc:spChg chg="add mod">
          <ac:chgData name="Zixin" userId="ca77e8ce-5528-45c5-9b85-77da732a29da" providerId="ADAL" clId="{7A7AF5A3-DB36-40E0-B8EC-10DB5B5CD177}" dt="2024-09-19T03:10:14.169" v="3507" actId="1076"/>
          <ac:spMkLst>
            <pc:docMk/>
            <pc:sldMk cId="3896927447" sldId="266"/>
            <ac:spMk id="92" creationId="{ED8D2973-DF0C-41B1-B629-5473F5A98396}"/>
          </ac:spMkLst>
        </pc:spChg>
        <pc:spChg chg="add del mod">
          <ac:chgData name="Zixin" userId="ca77e8ce-5528-45c5-9b85-77da732a29da" providerId="ADAL" clId="{7A7AF5A3-DB36-40E0-B8EC-10DB5B5CD177}" dt="2024-09-18T07:03:57.156" v="820" actId="478"/>
          <ac:spMkLst>
            <pc:docMk/>
            <pc:sldMk cId="3896927447" sldId="266"/>
            <ac:spMk id="93" creationId="{2B346584-9A1E-466D-AFC0-B60A441924D3}"/>
          </ac:spMkLst>
        </pc:spChg>
        <pc:spChg chg="add del mod">
          <ac:chgData name="Zixin" userId="ca77e8ce-5528-45c5-9b85-77da732a29da" providerId="ADAL" clId="{7A7AF5A3-DB36-40E0-B8EC-10DB5B5CD177}" dt="2024-09-18T07:03:57.156" v="820" actId="478"/>
          <ac:spMkLst>
            <pc:docMk/>
            <pc:sldMk cId="3896927447" sldId="266"/>
            <ac:spMk id="94" creationId="{F8E392C2-9172-496C-A343-BAF0DFE2FBFB}"/>
          </ac:spMkLst>
        </pc:spChg>
        <pc:spChg chg="add mod">
          <ac:chgData name="Zixin" userId="ca77e8ce-5528-45c5-9b85-77da732a29da" providerId="ADAL" clId="{7A7AF5A3-DB36-40E0-B8EC-10DB5B5CD177}" dt="2024-09-19T03:09:49.335" v="3502" actId="14100"/>
          <ac:spMkLst>
            <pc:docMk/>
            <pc:sldMk cId="3896927447" sldId="266"/>
            <ac:spMk id="95" creationId="{C44DE285-CCB4-4108-8DF4-8ECF9C5FDA70}"/>
          </ac:spMkLst>
        </pc:spChg>
        <pc:spChg chg="add del mod">
          <ac:chgData name="Zixin" userId="ca77e8ce-5528-45c5-9b85-77da732a29da" providerId="ADAL" clId="{7A7AF5A3-DB36-40E0-B8EC-10DB5B5CD177}" dt="2024-09-18T07:04:03.850" v="824"/>
          <ac:spMkLst>
            <pc:docMk/>
            <pc:sldMk cId="3896927447" sldId="266"/>
            <ac:spMk id="96" creationId="{E125B4E1-B584-4F22-9920-E76092912594}"/>
          </ac:spMkLst>
        </pc:spChg>
        <pc:spChg chg="add mod">
          <ac:chgData name="Zixin" userId="ca77e8ce-5528-45c5-9b85-77da732a29da" providerId="ADAL" clId="{7A7AF5A3-DB36-40E0-B8EC-10DB5B5CD177}" dt="2024-09-19T03:09:58.350" v="3504" actId="1076"/>
          <ac:spMkLst>
            <pc:docMk/>
            <pc:sldMk cId="3896927447" sldId="266"/>
            <ac:spMk id="97" creationId="{CB4E877D-3C22-4A2C-BCB3-91E079DCC8BA}"/>
          </ac:spMkLst>
        </pc:spChg>
        <pc:spChg chg="add mod">
          <ac:chgData name="Zixin" userId="ca77e8ce-5528-45c5-9b85-77da732a29da" providerId="ADAL" clId="{7A7AF5A3-DB36-40E0-B8EC-10DB5B5CD177}" dt="2024-09-19T03:09:40.922" v="3501" actId="1076"/>
          <ac:spMkLst>
            <pc:docMk/>
            <pc:sldMk cId="3896927447" sldId="266"/>
            <ac:spMk id="100" creationId="{81AC18B3-F102-4B46-9090-CB0EC1648B6B}"/>
          </ac:spMkLst>
        </pc:spChg>
        <pc:spChg chg="add mod">
          <ac:chgData name="Zixin" userId="ca77e8ce-5528-45c5-9b85-77da732a29da" providerId="ADAL" clId="{7A7AF5A3-DB36-40E0-B8EC-10DB5B5CD177}" dt="2024-09-18T08:27:33.434" v="2020" actId="1076"/>
          <ac:spMkLst>
            <pc:docMk/>
            <pc:sldMk cId="3896927447" sldId="266"/>
            <ac:spMk id="102" creationId="{024742D4-5D14-4F51-B08E-704792F5A620}"/>
          </ac:spMkLst>
        </pc:spChg>
        <pc:spChg chg="add mod">
          <ac:chgData name="Zixin" userId="ca77e8ce-5528-45c5-9b85-77da732a29da" providerId="ADAL" clId="{7A7AF5A3-DB36-40E0-B8EC-10DB5B5CD177}" dt="2024-09-18T08:38:20.644" v="2164" actId="1076"/>
          <ac:spMkLst>
            <pc:docMk/>
            <pc:sldMk cId="3896927447" sldId="266"/>
            <ac:spMk id="104" creationId="{894FE3CD-2B29-4EF0-80FC-7A35A5450571}"/>
          </ac:spMkLst>
        </pc:spChg>
        <pc:spChg chg="add mod">
          <ac:chgData name="Zixin" userId="ca77e8ce-5528-45c5-9b85-77da732a29da" providerId="ADAL" clId="{7A7AF5A3-DB36-40E0-B8EC-10DB5B5CD177}" dt="2024-09-18T08:38:26.696" v="2166" actId="1076"/>
          <ac:spMkLst>
            <pc:docMk/>
            <pc:sldMk cId="3896927447" sldId="266"/>
            <ac:spMk id="106" creationId="{2C2E4D19-14F5-4270-A86D-90F79D5E7AC0}"/>
          </ac:spMkLst>
        </pc:spChg>
        <pc:spChg chg="add mod">
          <ac:chgData name="Zixin" userId="ca77e8ce-5528-45c5-9b85-77da732a29da" providerId="ADAL" clId="{7A7AF5A3-DB36-40E0-B8EC-10DB5B5CD177}" dt="2024-09-18T09:02:12.257" v="2555" actId="1076"/>
          <ac:spMkLst>
            <pc:docMk/>
            <pc:sldMk cId="3896927447" sldId="266"/>
            <ac:spMk id="110" creationId="{336C4B5D-AE4A-4A99-B2AB-C4DD4491BB1D}"/>
          </ac:spMkLst>
        </pc:spChg>
        <pc:spChg chg="add mod">
          <ac:chgData name="Zixin" userId="ca77e8ce-5528-45c5-9b85-77da732a29da" providerId="ADAL" clId="{7A7AF5A3-DB36-40E0-B8EC-10DB5B5CD177}" dt="2024-09-18T08:56:51.197" v="2471" actId="1076"/>
          <ac:spMkLst>
            <pc:docMk/>
            <pc:sldMk cId="3896927447" sldId="266"/>
            <ac:spMk id="111" creationId="{AF71D4CD-C928-4F01-BE71-54EB298D6D8B}"/>
          </ac:spMkLst>
        </pc:spChg>
        <pc:spChg chg="add mod ord">
          <ac:chgData name="Zixin" userId="ca77e8ce-5528-45c5-9b85-77da732a29da" providerId="ADAL" clId="{7A7AF5A3-DB36-40E0-B8EC-10DB5B5CD177}" dt="2024-09-18T09:00:48.891" v="2540" actId="14100"/>
          <ac:spMkLst>
            <pc:docMk/>
            <pc:sldMk cId="3896927447" sldId="266"/>
            <ac:spMk id="142" creationId="{4090D6D0-33F2-4EFD-9679-E2F1EB71CC99}"/>
          </ac:spMkLst>
        </pc:spChg>
        <pc:spChg chg="add mod">
          <ac:chgData name="Zixin" userId="ca77e8ce-5528-45c5-9b85-77da732a29da" providerId="ADAL" clId="{7A7AF5A3-DB36-40E0-B8EC-10DB5B5CD177}" dt="2024-09-18T08:44:33.192" v="2283" actId="1076"/>
          <ac:spMkLst>
            <pc:docMk/>
            <pc:sldMk cId="3896927447" sldId="266"/>
            <ac:spMk id="144" creationId="{32E35B58-2EC0-4157-9D9B-E6D7320C5872}"/>
          </ac:spMkLst>
        </pc:spChg>
        <pc:spChg chg="add mod">
          <ac:chgData name="Zixin" userId="ca77e8ce-5528-45c5-9b85-77da732a29da" providerId="ADAL" clId="{7A7AF5A3-DB36-40E0-B8EC-10DB5B5CD177}" dt="2024-09-18T09:02:16.910" v="2557"/>
          <ac:spMkLst>
            <pc:docMk/>
            <pc:sldMk cId="3896927447" sldId="266"/>
            <ac:spMk id="149" creationId="{37F48E7F-C32E-4604-AC5A-7B2F007DA175}"/>
          </ac:spMkLst>
        </pc:spChg>
        <pc:spChg chg="add del">
          <ac:chgData name="Zixin" userId="ca77e8ce-5528-45c5-9b85-77da732a29da" providerId="ADAL" clId="{7A7AF5A3-DB36-40E0-B8EC-10DB5B5CD177}" dt="2024-09-18T08:56:33.378" v="2469" actId="22"/>
          <ac:spMkLst>
            <pc:docMk/>
            <pc:sldMk cId="3896927447" sldId="266"/>
            <ac:spMk id="151" creationId="{E5B057F0-504C-4417-8242-9524EDE36197}"/>
          </ac:spMkLst>
        </pc:spChg>
        <pc:grpChg chg="add mod">
          <ac:chgData name="Zixin" userId="ca77e8ce-5528-45c5-9b85-77da732a29da" providerId="ADAL" clId="{7A7AF5A3-DB36-40E0-B8EC-10DB5B5CD177}" dt="2024-09-18T07:13:58.163" v="987" actId="164"/>
          <ac:grpSpMkLst>
            <pc:docMk/>
            <pc:sldMk cId="3896927447" sldId="266"/>
            <ac:grpSpMk id="98" creationId="{18C1478D-07F2-47D9-A6F1-6ED669665112}"/>
          </ac:grpSpMkLst>
        </pc:grpChg>
        <pc:grpChg chg="add mod">
          <ac:chgData name="Zixin" userId="ca77e8ce-5528-45c5-9b85-77da732a29da" providerId="ADAL" clId="{7A7AF5A3-DB36-40E0-B8EC-10DB5B5CD177}" dt="2024-09-18T07:14:03.928" v="990" actId="164"/>
          <ac:grpSpMkLst>
            <pc:docMk/>
            <pc:sldMk cId="3896927447" sldId="266"/>
            <ac:grpSpMk id="107" creationId="{588BD847-99F8-4C6F-9B3E-13466312BED3}"/>
          </ac:grpSpMkLst>
        </pc:grpChg>
        <pc:grpChg chg="add mod">
          <ac:chgData name="Zixin" userId="ca77e8ce-5528-45c5-9b85-77da732a29da" providerId="ADAL" clId="{7A7AF5A3-DB36-40E0-B8EC-10DB5B5CD177}" dt="2024-09-18T08:57:18.359" v="2477" actId="14100"/>
          <ac:grpSpMkLst>
            <pc:docMk/>
            <pc:sldMk cId="3896927447" sldId="266"/>
            <ac:grpSpMk id="108" creationId="{1EC02C33-5780-49AA-99EF-182B08BF1072}"/>
          </ac:grpSpMkLst>
        </pc:grpChg>
        <pc:picChg chg="add del mod">
          <ac:chgData name="Zixin" userId="ca77e8ce-5528-45c5-9b85-77da732a29da" providerId="ADAL" clId="{7A7AF5A3-DB36-40E0-B8EC-10DB5B5CD177}" dt="2024-09-18T08:31:33.755" v="2061" actId="478"/>
          <ac:picMkLst>
            <pc:docMk/>
            <pc:sldMk cId="3896927447" sldId="266"/>
            <ac:picMk id="112" creationId="{51032E36-AFDF-46E8-8018-717E83AF7B86}"/>
          </ac:picMkLst>
        </pc:picChg>
        <pc:picChg chg="add del mod">
          <ac:chgData name="Zixin" userId="ca77e8ce-5528-45c5-9b85-77da732a29da" providerId="ADAL" clId="{7A7AF5A3-DB36-40E0-B8EC-10DB5B5CD177}" dt="2024-09-18T08:31:43.316" v="2073" actId="478"/>
          <ac:picMkLst>
            <pc:docMk/>
            <pc:sldMk cId="3896927447" sldId="266"/>
            <ac:picMk id="113" creationId="{C705F280-5DEF-455A-A4EB-93776206AB60}"/>
          </ac:picMkLst>
        </pc:picChg>
        <pc:picChg chg="del mod ord">
          <ac:chgData name="Zixin" userId="ca77e8ce-5528-45c5-9b85-77da732a29da" providerId="ADAL" clId="{7A7AF5A3-DB36-40E0-B8EC-10DB5B5CD177}" dt="2024-09-18T08:32:00.036" v="2086" actId="478"/>
          <ac:picMkLst>
            <pc:docMk/>
            <pc:sldMk cId="3896927447" sldId="266"/>
            <ac:picMk id="115" creationId="{6E1C1610-E5DF-4B48-8E55-6B021CA6D662}"/>
          </ac:picMkLst>
        </pc:picChg>
        <pc:picChg chg="del mod ord">
          <ac:chgData name="Zixin" userId="ca77e8ce-5528-45c5-9b85-77da732a29da" providerId="ADAL" clId="{7A7AF5A3-DB36-40E0-B8EC-10DB5B5CD177}" dt="2024-09-18T08:39:57.229" v="2180" actId="478"/>
          <ac:picMkLst>
            <pc:docMk/>
            <pc:sldMk cId="3896927447" sldId="266"/>
            <ac:picMk id="117" creationId="{16DA83A0-C7A7-403E-81A2-BD68712C4531}"/>
          </ac:picMkLst>
        </pc:picChg>
        <pc:picChg chg="del mod ord">
          <ac:chgData name="Zixin" userId="ca77e8ce-5528-45c5-9b85-77da732a29da" providerId="ADAL" clId="{7A7AF5A3-DB36-40E0-B8EC-10DB5B5CD177}" dt="2024-09-18T08:32:11.148" v="2099" actId="478"/>
          <ac:picMkLst>
            <pc:docMk/>
            <pc:sldMk cId="3896927447" sldId="266"/>
            <ac:picMk id="119" creationId="{429CD05B-F1CB-459C-AF8B-7F91F1E15A5A}"/>
          </ac:picMkLst>
        </pc:picChg>
        <pc:picChg chg="del mod ord">
          <ac:chgData name="Zixin" userId="ca77e8ce-5528-45c5-9b85-77da732a29da" providerId="ADAL" clId="{7A7AF5A3-DB36-40E0-B8EC-10DB5B5CD177}" dt="2024-09-18T08:33:13.611" v="2112" actId="478"/>
          <ac:picMkLst>
            <pc:docMk/>
            <pc:sldMk cId="3896927447" sldId="266"/>
            <ac:picMk id="121" creationId="{6AB7828B-5C9D-44BB-B5FC-A0FD129542ED}"/>
          </ac:picMkLst>
        </pc:picChg>
        <pc:picChg chg="del mod ord">
          <ac:chgData name="Zixin" userId="ca77e8ce-5528-45c5-9b85-77da732a29da" providerId="ADAL" clId="{7A7AF5A3-DB36-40E0-B8EC-10DB5B5CD177}" dt="2024-09-18T08:33:42.699" v="2125" actId="478"/>
          <ac:picMkLst>
            <pc:docMk/>
            <pc:sldMk cId="3896927447" sldId="266"/>
            <ac:picMk id="123" creationId="{52A6C3DC-6AA9-4B1F-A803-FC4EAA4B93F0}"/>
          </ac:picMkLst>
        </pc:picChg>
        <pc:picChg chg="del mod ord">
          <ac:chgData name="Zixin" userId="ca77e8ce-5528-45c5-9b85-77da732a29da" providerId="ADAL" clId="{7A7AF5A3-DB36-40E0-B8EC-10DB5B5CD177}" dt="2024-09-18T08:34:32.426" v="2139" actId="478"/>
          <ac:picMkLst>
            <pc:docMk/>
            <pc:sldMk cId="3896927447" sldId="266"/>
            <ac:picMk id="125" creationId="{91A29A27-A06D-4F30-AB42-218EF81475D4}"/>
          </ac:picMkLst>
        </pc:picChg>
        <pc:picChg chg="del mod ord">
          <ac:chgData name="Zixin" userId="ca77e8ce-5528-45c5-9b85-77da732a29da" providerId="ADAL" clId="{7A7AF5A3-DB36-40E0-B8EC-10DB5B5CD177}" dt="2024-09-18T09:00:14.118" v="2538" actId="478"/>
          <ac:picMkLst>
            <pc:docMk/>
            <pc:sldMk cId="3896927447" sldId="266"/>
            <ac:picMk id="127" creationId="{9A5C4C95-7725-4947-9F13-B478263B9A78}"/>
          </ac:picMkLst>
        </pc:picChg>
        <pc:picChg chg="add del mod">
          <ac:chgData name="Zixin" userId="ca77e8ce-5528-45c5-9b85-77da732a29da" providerId="ADAL" clId="{7A7AF5A3-DB36-40E0-B8EC-10DB5B5CD177}" dt="2024-09-18T08:35:58.373" v="2159" actId="478"/>
          <ac:picMkLst>
            <pc:docMk/>
            <pc:sldMk cId="3896927447" sldId="266"/>
            <ac:picMk id="128" creationId="{B470A714-CBCC-4454-A859-569F08A26EE5}"/>
          </ac:picMkLst>
        </pc:picChg>
        <pc:picChg chg="add del mod ord">
          <ac:chgData name="Zixin" userId="ca77e8ce-5528-45c5-9b85-77da732a29da" providerId="ADAL" clId="{7A7AF5A3-DB36-40E0-B8EC-10DB5B5CD177}" dt="2024-09-18T08:36:52.258" v="2162" actId="478"/>
          <ac:picMkLst>
            <pc:docMk/>
            <pc:sldMk cId="3896927447" sldId="266"/>
            <ac:picMk id="130" creationId="{2B569A8F-25AE-45CA-A446-3FE8C717ED01}"/>
          </ac:picMkLst>
        </pc:picChg>
        <pc:picChg chg="del mod ord">
          <ac:chgData name="Zixin" userId="ca77e8ce-5528-45c5-9b85-77da732a29da" providerId="ADAL" clId="{7A7AF5A3-DB36-40E0-B8EC-10DB5B5CD177}" dt="2024-09-18T08:41:16.884" v="2194" actId="478"/>
          <ac:picMkLst>
            <pc:docMk/>
            <pc:sldMk cId="3896927447" sldId="266"/>
            <ac:picMk id="132" creationId="{8F553209-4FDD-42E1-8325-041C0E71ECDA}"/>
          </ac:picMkLst>
        </pc:picChg>
        <pc:picChg chg="mod ord">
          <ac:chgData name="Zixin" userId="ca77e8ce-5528-45c5-9b85-77da732a29da" providerId="ADAL" clId="{7A7AF5A3-DB36-40E0-B8EC-10DB5B5CD177}" dt="2024-09-18T08:41:24.299" v="2195" actId="1076"/>
          <ac:picMkLst>
            <pc:docMk/>
            <pc:sldMk cId="3896927447" sldId="266"/>
            <ac:picMk id="134" creationId="{8CEADD0B-9A75-448F-B3D3-96DE02E94FA4}"/>
          </ac:picMkLst>
        </pc:picChg>
        <pc:picChg chg="add del mod">
          <ac:chgData name="Zixin" userId="ca77e8ce-5528-45c5-9b85-77da732a29da" providerId="ADAL" clId="{7A7AF5A3-DB36-40E0-B8EC-10DB5B5CD177}" dt="2024-09-18T08:42:15.435" v="2209" actId="478"/>
          <ac:picMkLst>
            <pc:docMk/>
            <pc:sldMk cId="3896927447" sldId="266"/>
            <ac:picMk id="135" creationId="{48F0250B-35A2-49B7-9B21-F015CACC1A7F}"/>
          </ac:picMkLst>
        </pc:picChg>
        <pc:picChg chg="del mod ord">
          <ac:chgData name="Zixin" userId="ca77e8ce-5528-45c5-9b85-77da732a29da" providerId="ADAL" clId="{7A7AF5A3-DB36-40E0-B8EC-10DB5B5CD177}" dt="2024-09-18T08:42:30.853" v="2221" actId="478"/>
          <ac:picMkLst>
            <pc:docMk/>
            <pc:sldMk cId="3896927447" sldId="266"/>
            <ac:picMk id="137" creationId="{894D499C-54FD-4A1B-8A5A-B709073A1B3D}"/>
          </ac:picMkLst>
        </pc:picChg>
        <pc:picChg chg="del mod ord">
          <ac:chgData name="Zixin" userId="ca77e8ce-5528-45c5-9b85-77da732a29da" providerId="ADAL" clId="{7A7AF5A3-DB36-40E0-B8EC-10DB5B5CD177}" dt="2024-09-18T08:42:38.170" v="2233" actId="478"/>
          <ac:picMkLst>
            <pc:docMk/>
            <pc:sldMk cId="3896927447" sldId="266"/>
            <ac:picMk id="139" creationId="{C4C46415-96A3-4D11-BA3F-18BECEB30D43}"/>
          </ac:picMkLst>
        </pc:picChg>
        <pc:picChg chg="mod ord">
          <ac:chgData name="Zixin" userId="ca77e8ce-5528-45c5-9b85-77da732a29da" providerId="ADAL" clId="{7A7AF5A3-DB36-40E0-B8EC-10DB5B5CD177}" dt="2024-09-18T09:03:10.132" v="2560" actId="1076"/>
          <ac:picMkLst>
            <pc:docMk/>
            <pc:sldMk cId="3896927447" sldId="266"/>
            <ac:picMk id="141" creationId="{BD537C1D-8162-47E1-BB37-61F8A168E443}"/>
          </ac:picMkLst>
        </pc:picChg>
        <pc:picChg chg="add mod">
          <ac:chgData name="Zixin" userId="ca77e8ce-5528-45c5-9b85-77da732a29da" providerId="ADAL" clId="{7A7AF5A3-DB36-40E0-B8EC-10DB5B5CD177}" dt="2024-09-18T08:49:30.429" v="2400" actId="1076"/>
          <ac:picMkLst>
            <pc:docMk/>
            <pc:sldMk cId="3896927447" sldId="266"/>
            <ac:picMk id="145" creationId="{53C3A2E3-04A0-41FC-9909-1A739990CECC}"/>
          </ac:picMkLst>
        </pc:picChg>
        <pc:picChg chg="del mod">
          <ac:chgData name="Zixin" userId="ca77e8ce-5528-45c5-9b85-77da732a29da" providerId="ADAL" clId="{7A7AF5A3-DB36-40E0-B8EC-10DB5B5CD177}" dt="2024-09-18T09:01:55.583" v="2554" actId="478"/>
          <ac:picMkLst>
            <pc:docMk/>
            <pc:sldMk cId="3896927447" sldId="266"/>
            <ac:picMk id="147" creationId="{DF95D643-568F-46DF-B3B1-64EEC0EE709E}"/>
          </ac:picMkLst>
        </pc:picChg>
        <pc:picChg chg="mod ord">
          <ac:chgData name="Zixin" userId="ca77e8ce-5528-45c5-9b85-77da732a29da" providerId="ADAL" clId="{7A7AF5A3-DB36-40E0-B8EC-10DB5B5CD177}" dt="2024-09-18T09:00:17.425" v="2539" actId="1076"/>
          <ac:picMkLst>
            <pc:docMk/>
            <pc:sldMk cId="3896927447" sldId="266"/>
            <ac:picMk id="153" creationId="{1CC30A5C-900E-458C-8727-A30F6C84B662}"/>
          </ac:picMkLst>
        </pc:picChg>
        <pc:picChg chg="mod ord">
          <ac:chgData name="Zixin" userId="ca77e8ce-5528-45c5-9b85-77da732a29da" providerId="ADAL" clId="{7A7AF5A3-DB36-40E0-B8EC-10DB5B5CD177}" dt="2024-09-19T03:10:24.123" v="3509" actId="1076"/>
          <ac:picMkLst>
            <pc:docMk/>
            <pc:sldMk cId="3896927447" sldId="266"/>
            <ac:picMk id="155" creationId="{E5C7D2A7-2CF8-44E7-B270-4C6CEBDF533B}"/>
          </ac:picMkLst>
        </pc:picChg>
      </pc:sldChg>
      <pc:sldChg chg="addSp delSp modSp new mod ord">
        <pc:chgData name="Zixin" userId="ca77e8ce-5528-45c5-9b85-77da732a29da" providerId="ADAL" clId="{7A7AF5A3-DB36-40E0-B8EC-10DB5B5CD177}" dt="2024-09-18T11:49:16.821" v="2680" actId="164"/>
        <pc:sldMkLst>
          <pc:docMk/>
          <pc:sldMk cId="2764086799" sldId="267"/>
        </pc:sldMkLst>
        <pc:spChg chg="del">
          <ac:chgData name="Zixin" userId="ca77e8ce-5528-45c5-9b85-77da732a29da" providerId="ADAL" clId="{7A7AF5A3-DB36-40E0-B8EC-10DB5B5CD177}" dt="2024-09-18T07:31:56.688" v="1011" actId="478"/>
          <ac:spMkLst>
            <pc:docMk/>
            <pc:sldMk cId="2764086799" sldId="267"/>
            <ac:spMk id="2" creationId="{0DA15AFB-D26D-48CE-877F-EF505E5BDF56}"/>
          </ac:spMkLst>
        </pc:spChg>
        <pc:spChg chg="del">
          <ac:chgData name="Zixin" userId="ca77e8ce-5528-45c5-9b85-77da732a29da" providerId="ADAL" clId="{7A7AF5A3-DB36-40E0-B8EC-10DB5B5CD177}" dt="2024-09-18T07:31:56.688" v="1011" actId="478"/>
          <ac:spMkLst>
            <pc:docMk/>
            <pc:sldMk cId="2764086799" sldId="267"/>
            <ac:spMk id="3" creationId="{880A342D-AC3A-4B27-97B0-F4E68C94D83D}"/>
          </ac:spMkLst>
        </pc:spChg>
        <pc:spChg chg="add mod">
          <ac:chgData name="Zixin" userId="ca77e8ce-5528-45c5-9b85-77da732a29da" providerId="ADAL" clId="{7A7AF5A3-DB36-40E0-B8EC-10DB5B5CD177}" dt="2024-09-18T07:49:12.995" v="1387" actId="1076"/>
          <ac:spMkLst>
            <pc:docMk/>
            <pc:sldMk cId="2764086799" sldId="267"/>
            <ac:spMk id="5" creationId="{B879C370-5824-4EFF-B5A4-18F9DABAF32B}"/>
          </ac:spMkLst>
        </pc:spChg>
        <pc:spChg chg="add mod ord">
          <ac:chgData name="Zixin" userId="ca77e8ce-5528-45c5-9b85-77da732a29da" providerId="ADAL" clId="{7A7AF5A3-DB36-40E0-B8EC-10DB5B5CD177}" dt="2024-09-18T08:01:20.172" v="1709" actId="167"/>
          <ac:spMkLst>
            <pc:docMk/>
            <pc:sldMk cId="2764086799" sldId="267"/>
            <ac:spMk id="6" creationId="{79A43DD4-D439-4B4F-A9EC-67BF7C7AA781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7" creationId="{38A355F7-CE4F-4E35-A65F-6C8CC55987B6}"/>
          </ac:spMkLst>
        </pc:spChg>
        <pc:spChg chg="add mod ord">
          <ac:chgData name="Zixin" userId="ca77e8ce-5528-45c5-9b85-77da732a29da" providerId="ADAL" clId="{7A7AF5A3-DB36-40E0-B8EC-10DB5B5CD177}" dt="2024-09-18T08:01:27.474" v="1710" actId="207"/>
          <ac:spMkLst>
            <pc:docMk/>
            <pc:sldMk cId="2764086799" sldId="267"/>
            <ac:spMk id="8" creationId="{045D6001-261C-44F7-A70E-A5ACA34B4990}"/>
          </ac:spMkLst>
        </pc:spChg>
        <pc:spChg chg="add del mod">
          <ac:chgData name="Zixin" userId="ca77e8ce-5528-45c5-9b85-77da732a29da" providerId="ADAL" clId="{7A7AF5A3-DB36-40E0-B8EC-10DB5B5CD177}" dt="2024-09-18T07:42:42.043" v="1167" actId="478"/>
          <ac:spMkLst>
            <pc:docMk/>
            <pc:sldMk cId="2764086799" sldId="267"/>
            <ac:spMk id="11" creationId="{51161AFE-F185-41AE-A808-F67640A56662}"/>
          </ac:spMkLst>
        </pc:spChg>
        <pc:spChg chg="add mod">
          <ac:chgData name="Zixin" userId="ca77e8ce-5528-45c5-9b85-77da732a29da" providerId="ADAL" clId="{7A7AF5A3-DB36-40E0-B8EC-10DB5B5CD177}" dt="2024-09-18T11:49:16.821" v="2680" actId="164"/>
          <ac:spMkLst>
            <pc:docMk/>
            <pc:sldMk cId="2764086799" sldId="267"/>
            <ac:spMk id="13" creationId="{E726845A-960E-47B8-8C85-B86A483A78B3}"/>
          </ac:spMkLst>
        </pc:spChg>
        <pc:spChg chg="add del mod">
          <ac:chgData name="Zixin" userId="ca77e8ce-5528-45c5-9b85-77da732a29da" providerId="ADAL" clId="{7A7AF5A3-DB36-40E0-B8EC-10DB5B5CD177}" dt="2024-09-18T07:33:26.735" v="1018"/>
          <ac:spMkLst>
            <pc:docMk/>
            <pc:sldMk cId="2764086799" sldId="267"/>
            <ac:spMk id="14" creationId="{D9B8B09A-FCB7-4BCF-8E8E-03AC1871EC31}"/>
          </ac:spMkLst>
        </pc:spChg>
        <pc:spChg chg="add mod">
          <ac:chgData name="Zixin" userId="ca77e8ce-5528-45c5-9b85-77da732a29da" providerId="ADAL" clId="{7A7AF5A3-DB36-40E0-B8EC-10DB5B5CD177}" dt="2024-09-18T07:49:31.543" v="1390" actId="1076"/>
          <ac:spMkLst>
            <pc:docMk/>
            <pc:sldMk cId="2764086799" sldId="267"/>
            <ac:spMk id="15" creationId="{16D1FEB8-956C-41B9-B297-E0DFE0E0B7B4}"/>
          </ac:spMkLst>
        </pc:spChg>
        <pc:spChg chg="add del mod">
          <ac:chgData name="Zixin" userId="ca77e8ce-5528-45c5-9b85-77da732a29da" providerId="ADAL" clId="{7A7AF5A3-DB36-40E0-B8EC-10DB5B5CD177}" dt="2024-09-18T07:46:56.698" v="1202" actId="478"/>
          <ac:spMkLst>
            <pc:docMk/>
            <pc:sldMk cId="2764086799" sldId="267"/>
            <ac:spMk id="16" creationId="{3C170095-9BD4-40EC-9807-0289D49D0B3A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17" creationId="{E44085B5-C771-4771-BBF6-C7EDBE330EB2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18" creationId="{65E96585-0891-4009-84EF-520DC152EC7A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21" creationId="{D45CCE13-9EFE-4C5C-9C72-E608D9ED75B5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23" creationId="{EAF6DDB0-2745-4EC8-A3EC-06BA1DCF9CE7}"/>
          </ac:spMkLst>
        </pc:spChg>
        <pc:spChg chg="add mod">
          <ac:chgData name="Zixin" userId="ca77e8ce-5528-45c5-9b85-77da732a29da" providerId="ADAL" clId="{7A7AF5A3-DB36-40E0-B8EC-10DB5B5CD177}" dt="2024-09-18T07:49:34.998" v="1391" actId="1076"/>
          <ac:spMkLst>
            <pc:docMk/>
            <pc:sldMk cId="2764086799" sldId="267"/>
            <ac:spMk id="24" creationId="{58A8B485-0AAE-4E4E-ABFC-B2EAFC2CDA6B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25" creationId="{6499FDE2-774C-4F3B-8118-4E419030D4A8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26" creationId="{1DCF4DB3-FBEF-4C03-9E3E-602F567CBF1F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27" creationId="{B76507AD-6AEA-43DC-BC71-9DD716DA7906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30" creationId="{8C4496B7-E096-4700-B913-84945562DCAF}"/>
          </ac:spMkLst>
        </pc:spChg>
        <pc:spChg chg="add del mod">
          <ac:chgData name="Zixin" userId="ca77e8ce-5528-45c5-9b85-77da732a29da" providerId="ADAL" clId="{7A7AF5A3-DB36-40E0-B8EC-10DB5B5CD177}" dt="2024-09-18T07:47:00.798" v="1203" actId="478"/>
          <ac:spMkLst>
            <pc:docMk/>
            <pc:sldMk cId="2764086799" sldId="267"/>
            <ac:spMk id="32" creationId="{5752F5ED-4F5F-4365-AB20-9447FD854D84}"/>
          </ac:spMkLst>
        </pc:spChg>
        <pc:spChg chg="add del mod">
          <ac:chgData name="Zixin" userId="ca77e8ce-5528-45c5-9b85-77da732a29da" providerId="ADAL" clId="{7A7AF5A3-DB36-40E0-B8EC-10DB5B5CD177}" dt="2024-09-18T08:02:35.864" v="1717" actId="478"/>
          <ac:spMkLst>
            <pc:docMk/>
            <pc:sldMk cId="2764086799" sldId="267"/>
            <ac:spMk id="33" creationId="{B7E4A1AF-6504-4747-8AD6-0626BD69209E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37" creationId="{5447E4B7-036C-48B4-BF63-48B935F14138}"/>
          </ac:spMkLst>
        </pc:spChg>
        <pc:spChg chg="add del mod">
          <ac:chgData name="Zixin" userId="ca77e8ce-5528-45c5-9b85-77da732a29da" providerId="ADAL" clId="{7A7AF5A3-DB36-40E0-B8EC-10DB5B5CD177}" dt="2024-09-18T07:39:44.110" v="1081"/>
          <ac:spMkLst>
            <pc:docMk/>
            <pc:sldMk cId="2764086799" sldId="267"/>
            <ac:spMk id="39" creationId="{7A15BD96-A755-42E1-BB5B-93460032F411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41" creationId="{D113FC03-8E04-4C4C-B002-7CEF5A249723}"/>
          </ac:spMkLst>
        </pc:spChg>
        <pc:spChg chg="add mod ord">
          <ac:chgData name="Zixin" userId="ca77e8ce-5528-45c5-9b85-77da732a29da" providerId="ADAL" clId="{7A7AF5A3-DB36-40E0-B8EC-10DB5B5CD177}" dt="2024-09-18T08:03:03.236" v="1728"/>
          <ac:spMkLst>
            <pc:docMk/>
            <pc:sldMk cId="2764086799" sldId="267"/>
            <ac:spMk id="67" creationId="{22A2E2E7-3A57-4045-A460-79906B184ED1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68" creationId="{CCA6E450-2BFE-4B28-8358-C79AEFD9DA9D}"/>
          </ac:spMkLst>
        </pc:spChg>
        <pc:spChg chg="add mod">
          <ac:chgData name="Zixin" userId="ca77e8ce-5528-45c5-9b85-77da732a29da" providerId="ADAL" clId="{7A7AF5A3-DB36-40E0-B8EC-10DB5B5CD177}" dt="2024-09-18T08:01:27.474" v="1710" actId="207"/>
          <ac:spMkLst>
            <pc:docMk/>
            <pc:sldMk cId="2764086799" sldId="267"/>
            <ac:spMk id="69" creationId="{5C505065-10A8-4CC1-9F79-70996561470F}"/>
          </ac:spMkLst>
        </pc:spChg>
        <pc:spChg chg="add mod">
          <ac:chgData name="Zixin" userId="ca77e8ce-5528-45c5-9b85-77da732a29da" providerId="ADAL" clId="{7A7AF5A3-DB36-40E0-B8EC-10DB5B5CD177}" dt="2024-09-18T07:49:28.985" v="1389" actId="1076"/>
          <ac:spMkLst>
            <pc:docMk/>
            <pc:sldMk cId="2764086799" sldId="267"/>
            <ac:spMk id="72" creationId="{055684E7-672A-41B6-A251-3EF8254FD888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73" creationId="{F5B8E2AD-2236-47AF-BE34-7D2E970E5824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75" creationId="{5803F618-4261-42FE-AD2B-AD8308E552B7}"/>
          </ac:spMkLst>
        </pc:spChg>
        <pc:spChg chg="add mod ord">
          <ac:chgData name="Zixin" userId="ca77e8ce-5528-45c5-9b85-77da732a29da" providerId="ADAL" clId="{7A7AF5A3-DB36-40E0-B8EC-10DB5B5CD177}" dt="2024-09-18T07:50:47.105" v="1398" actId="1076"/>
          <ac:spMkLst>
            <pc:docMk/>
            <pc:sldMk cId="2764086799" sldId="267"/>
            <ac:spMk id="78" creationId="{1BABB47F-6DC9-458C-8EB7-FA78DF7B27A2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79" creationId="{233C2C2C-3093-4D73-8796-03085EF8A73C}"/>
          </ac:spMkLst>
        </pc:spChg>
        <pc:spChg chg="add mod">
          <ac:chgData name="Zixin" userId="ca77e8ce-5528-45c5-9b85-77da732a29da" providerId="ADAL" clId="{7A7AF5A3-DB36-40E0-B8EC-10DB5B5CD177}" dt="2024-09-18T08:01:27.474" v="1710" actId="207"/>
          <ac:spMkLst>
            <pc:docMk/>
            <pc:sldMk cId="2764086799" sldId="267"/>
            <ac:spMk id="80" creationId="{2BB7E9B2-0532-404A-BA90-A126A4D96132}"/>
          </ac:spMkLst>
        </pc:spChg>
        <pc:spChg chg="add mod">
          <ac:chgData name="Zixin" userId="ca77e8ce-5528-45c5-9b85-77da732a29da" providerId="ADAL" clId="{7A7AF5A3-DB36-40E0-B8EC-10DB5B5CD177}" dt="2024-09-18T07:49:28.985" v="1389" actId="1076"/>
          <ac:spMkLst>
            <pc:docMk/>
            <pc:sldMk cId="2764086799" sldId="267"/>
            <ac:spMk id="83" creationId="{C558FD85-E12E-48D8-8AD7-4D1AF54EBEAE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84" creationId="{91B65CB3-027F-4575-8DEE-9ACB5E5533CE}"/>
          </ac:spMkLst>
        </pc:spChg>
        <pc:spChg chg="add mod">
          <ac:chgData name="Zixin" userId="ca77e8ce-5528-45c5-9b85-77da732a29da" providerId="ADAL" clId="{7A7AF5A3-DB36-40E0-B8EC-10DB5B5CD177}" dt="2024-09-18T08:01:01.670" v="1694" actId="207"/>
          <ac:spMkLst>
            <pc:docMk/>
            <pc:sldMk cId="2764086799" sldId="267"/>
            <ac:spMk id="86" creationId="{EF3EE56C-1E78-4480-B329-D803221FDDE9}"/>
          </ac:spMkLst>
        </pc:spChg>
        <pc:spChg chg="add mod">
          <ac:chgData name="Zixin" userId="ca77e8ce-5528-45c5-9b85-77da732a29da" providerId="ADAL" clId="{7A7AF5A3-DB36-40E0-B8EC-10DB5B5CD177}" dt="2024-09-18T08:01:52.050" v="1713" actId="1076"/>
          <ac:spMkLst>
            <pc:docMk/>
            <pc:sldMk cId="2764086799" sldId="267"/>
            <ac:spMk id="106" creationId="{334A00DE-E564-420C-AC97-7EC49E431286}"/>
          </ac:spMkLst>
        </pc:spChg>
        <pc:spChg chg="add mod">
          <ac:chgData name="Zixin" userId="ca77e8ce-5528-45c5-9b85-77da732a29da" providerId="ADAL" clId="{7A7AF5A3-DB36-40E0-B8EC-10DB5B5CD177}" dt="2024-09-18T08:23:30.195" v="2019" actId="1076"/>
          <ac:spMkLst>
            <pc:docMk/>
            <pc:sldMk cId="2764086799" sldId="267"/>
            <ac:spMk id="107" creationId="{A92C4DB9-E35D-42A8-94A5-CEC0F8DC8F1E}"/>
          </ac:spMkLst>
        </pc:spChg>
        <pc:spChg chg="add mod">
          <ac:chgData name="Zixin" userId="ca77e8ce-5528-45c5-9b85-77da732a29da" providerId="ADAL" clId="{7A7AF5A3-DB36-40E0-B8EC-10DB5B5CD177}" dt="2024-09-18T08:01:56.636" v="1714" actId="1076"/>
          <ac:spMkLst>
            <pc:docMk/>
            <pc:sldMk cId="2764086799" sldId="267"/>
            <ac:spMk id="110" creationId="{FAB9A0F7-1F2F-49B5-9035-5CFFAAE75E9E}"/>
          </ac:spMkLst>
        </pc:spChg>
        <pc:spChg chg="add mod">
          <ac:chgData name="Zixin" userId="ca77e8ce-5528-45c5-9b85-77da732a29da" providerId="ADAL" clId="{7A7AF5A3-DB36-40E0-B8EC-10DB5B5CD177}" dt="2024-09-18T07:50:24.205" v="1393" actId="1076"/>
          <ac:spMkLst>
            <pc:docMk/>
            <pc:sldMk cId="2764086799" sldId="267"/>
            <ac:spMk id="112" creationId="{74709F1D-575B-4ED7-B96D-6C48B669BD6D}"/>
          </ac:spMkLst>
        </pc:spChg>
        <pc:spChg chg="add mod">
          <ac:chgData name="Zixin" userId="ca77e8ce-5528-45c5-9b85-77da732a29da" providerId="ADAL" clId="{7A7AF5A3-DB36-40E0-B8EC-10DB5B5CD177}" dt="2024-09-18T07:50:24.205" v="1393" actId="1076"/>
          <ac:spMkLst>
            <pc:docMk/>
            <pc:sldMk cId="2764086799" sldId="267"/>
            <ac:spMk id="113" creationId="{138C5D80-8F9F-45E1-85F1-64DF9FCDEE0E}"/>
          </ac:spMkLst>
        </pc:spChg>
        <pc:spChg chg="add mod">
          <ac:chgData name="Zixin" userId="ca77e8ce-5528-45c5-9b85-77da732a29da" providerId="ADAL" clId="{7A7AF5A3-DB36-40E0-B8EC-10DB5B5CD177}" dt="2024-09-18T08:22:25.398" v="2007" actId="403"/>
          <ac:spMkLst>
            <pc:docMk/>
            <pc:sldMk cId="2764086799" sldId="267"/>
            <ac:spMk id="116" creationId="{1CEBFBE7-2469-465E-8930-AA002D348A9B}"/>
          </ac:spMkLst>
        </pc:spChg>
        <pc:spChg chg="add mod">
          <ac:chgData name="Zixin" userId="ca77e8ce-5528-45c5-9b85-77da732a29da" providerId="ADAL" clId="{7A7AF5A3-DB36-40E0-B8EC-10DB5B5CD177}" dt="2024-09-18T07:50:24.205" v="1393" actId="1076"/>
          <ac:spMkLst>
            <pc:docMk/>
            <pc:sldMk cId="2764086799" sldId="267"/>
            <ac:spMk id="118" creationId="{B112ED2D-6C39-44E7-9D0B-B3DC29D27DAD}"/>
          </ac:spMkLst>
        </pc:spChg>
        <pc:spChg chg="add mod">
          <ac:chgData name="Zixin" userId="ca77e8ce-5528-45c5-9b85-77da732a29da" providerId="ADAL" clId="{7A7AF5A3-DB36-40E0-B8EC-10DB5B5CD177}" dt="2024-09-18T07:50:24.205" v="1393" actId="1076"/>
          <ac:spMkLst>
            <pc:docMk/>
            <pc:sldMk cId="2764086799" sldId="267"/>
            <ac:spMk id="119" creationId="{EFB97CD0-7C16-4D9C-9C48-EFABB24660B6}"/>
          </ac:spMkLst>
        </pc:spChg>
        <pc:spChg chg="add mod">
          <ac:chgData name="Zixin" userId="ca77e8ce-5528-45c5-9b85-77da732a29da" providerId="ADAL" clId="{7A7AF5A3-DB36-40E0-B8EC-10DB5B5CD177}" dt="2024-09-18T07:50:24.205" v="1393" actId="1076"/>
          <ac:spMkLst>
            <pc:docMk/>
            <pc:sldMk cId="2764086799" sldId="267"/>
            <ac:spMk id="122" creationId="{2B22CAE9-D19A-4480-996F-61B0C394526E}"/>
          </ac:spMkLst>
        </pc:spChg>
        <pc:spChg chg="add mod ord">
          <ac:chgData name="Zixin" userId="ca77e8ce-5528-45c5-9b85-77da732a29da" providerId="ADAL" clId="{7A7AF5A3-DB36-40E0-B8EC-10DB5B5CD177}" dt="2024-09-18T08:21:59.778" v="1991" actId="14100"/>
          <ac:spMkLst>
            <pc:docMk/>
            <pc:sldMk cId="2764086799" sldId="267"/>
            <ac:spMk id="155" creationId="{325536DC-022F-4CDE-AE4C-A3DFBE9BD8D4}"/>
          </ac:spMkLst>
        </pc:spChg>
        <pc:spChg chg="add mod">
          <ac:chgData name="Zixin" userId="ca77e8ce-5528-45c5-9b85-77da732a29da" providerId="ADAL" clId="{7A7AF5A3-DB36-40E0-B8EC-10DB5B5CD177}" dt="2024-09-18T11:49:16.821" v="2680" actId="164"/>
          <ac:spMkLst>
            <pc:docMk/>
            <pc:sldMk cId="2764086799" sldId="267"/>
            <ac:spMk id="194" creationId="{A6C7A372-A85D-4204-9B1D-D15ADAABB380}"/>
          </ac:spMkLst>
        </pc:spChg>
        <pc:spChg chg="add mod">
          <ac:chgData name="Zixin" userId="ca77e8ce-5528-45c5-9b85-77da732a29da" providerId="ADAL" clId="{7A7AF5A3-DB36-40E0-B8EC-10DB5B5CD177}" dt="2024-09-18T08:22:49.506" v="2016" actId="1076"/>
          <ac:spMkLst>
            <pc:docMk/>
            <pc:sldMk cId="2764086799" sldId="267"/>
            <ac:spMk id="195" creationId="{B50887B3-5D24-4575-92AA-19C55C0D71BB}"/>
          </ac:spMkLst>
        </pc:spChg>
        <pc:spChg chg="add mod">
          <ac:chgData name="Zixin" userId="ca77e8ce-5528-45c5-9b85-77da732a29da" providerId="ADAL" clId="{7A7AF5A3-DB36-40E0-B8EC-10DB5B5CD177}" dt="2024-09-18T08:22:44.264" v="2015" actId="1076"/>
          <ac:spMkLst>
            <pc:docMk/>
            <pc:sldMk cId="2764086799" sldId="267"/>
            <ac:spMk id="196" creationId="{D6CAB736-EC7A-457B-86E6-8561AEE03518}"/>
          </ac:spMkLst>
        </pc:spChg>
        <pc:grpChg chg="add del mod">
          <ac:chgData name="Zixin" userId="ca77e8ce-5528-45c5-9b85-77da732a29da" providerId="ADAL" clId="{7A7AF5A3-DB36-40E0-B8EC-10DB5B5CD177}" dt="2024-09-18T07:42:43.206" v="1168" actId="478"/>
          <ac:grpSpMkLst>
            <pc:docMk/>
            <pc:sldMk cId="2764086799" sldId="267"/>
            <ac:grpSpMk id="49" creationId="{B8DB01AA-02AF-47BF-AC62-34F6BD9276C6}"/>
          </ac:grpSpMkLst>
        </pc:grpChg>
        <pc:grpChg chg="add mod">
          <ac:chgData name="Zixin" userId="ca77e8ce-5528-45c5-9b85-77da732a29da" providerId="ADAL" clId="{7A7AF5A3-DB36-40E0-B8EC-10DB5B5CD177}" dt="2024-09-18T11:49:16.821" v="2680" actId="164"/>
          <ac:grpSpMkLst>
            <pc:docMk/>
            <pc:sldMk cId="2764086799" sldId="267"/>
            <ac:grpSpMk id="197" creationId="{04C5DBC0-192B-4500-85EE-5CBA100C8E0B}"/>
          </ac:grpSpMkLst>
        </pc:grpChg>
        <pc:picChg chg="add mod">
          <ac:chgData name="Zixin" userId="ca77e8ce-5528-45c5-9b85-77da732a29da" providerId="ADAL" clId="{7A7AF5A3-DB36-40E0-B8EC-10DB5B5CD177}" dt="2024-09-18T08:05:58.708" v="1783" actId="1076"/>
          <ac:picMkLst>
            <pc:docMk/>
            <pc:sldMk cId="2764086799" sldId="267"/>
            <ac:picMk id="4" creationId="{63FCC492-630D-4433-B438-566ABFBAF596}"/>
          </ac:picMkLst>
        </pc:picChg>
        <pc:picChg chg="add del mod">
          <ac:chgData name="Zixin" userId="ca77e8ce-5528-45c5-9b85-77da732a29da" providerId="ADAL" clId="{7A7AF5A3-DB36-40E0-B8EC-10DB5B5CD177}" dt="2024-09-18T07:39:07.016" v="1070" actId="478"/>
          <ac:picMkLst>
            <pc:docMk/>
            <pc:sldMk cId="2764086799" sldId="267"/>
            <ac:picMk id="9" creationId="{982FE334-5EE4-4B04-9D14-1451E4D6F78C}"/>
          </ac:picMkLst>
        </pc:picChg>
        <pc:picChg chg="add del mod">
          <ac:chgData name="Zixin" userId="ca77e8ce-5528-45c5-9b85-77da732a29da" providerId="ADAL" clId="{7A7AF5A3-DB36-40E0-B8EC-10DB5B5CD177}" dt="2024-09-18T07:41:02.703" v="1151" actId="478"/>
          <ac:picMkLst>
            <pc:docMk/>
            <pc:sldMk cId="2764086799" sldId="267"/>
            <ac:picMk id="10" creationId="{4828A8E1-2CDD-4B6A-BD16-1EA80DA5B235}"/>
          </ac:picMkLst>
        </pc:picChg>
        <pc:picChg chg="add del mod">
          <ac:chgData name="Zixin" userId="ca77e8ce-5528-45c5-9b85-77da732a29da" providerId="ADAL" clId="{7A7AF5A3-DB36-40E0-B8EC-10DB5B5CD177}" dt="2024-09-18T07:42:43.206" v="1168" actId="478"/>
          <ac:picMkLst>
            <pc:docMk/>
            <pc:sldMk cId="2764086799" sldId="267"/>
            <ac:picMk id="12" creationId="{EF210D79-EE1A-44BB-8DF5-D3E5E1B3AC96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19" creationId="{ECC2660D-36EA-424A-B692-E5F2093F3A8B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20" creationId="{5B45D31C-68F5-49D0-8906-A24F0AE505CD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22" creationId="{7BDDD791-0BCC-4F89-9C4B-4E6C2C16BA30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28" creationId="{75B35862-87DA-4F08-A370-D524F0E903BA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29" creationId="{D7AF2592-C5FA-4A18-A2C8-586C7A885D7F}"/>
          </ac:picMkLst>
        </pc:picChg>
        <pc:picChg chg="add del mod">
          <ac:chgData name="Zixin" userId="ca77e8ce-5528-45c5-9b85-77da732a29da" providerId="ADAL" clId="{7A7AF5A3-DB36-40E0-B8EC-10DB5B5CD177}" dt="2024-09-18T07:47:00.798" v="1203" actId="478"/>
          <ac:picMkLst>
            <pc:docMk/>
            <pc:sldMk cId="2764086799" sldId="267"/>
            <ac:picMk id="31" creationId="{4D687F0F-AF47-4DCC-BC6C-665712C19F75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35" creationId="{A9E70146-5DF3-4459-9B96-DFD8129C3601}"/>
          </ac:picMkLst>
        </pc:picChg>
        <pc:picChg chg="add del mod">
          <ac:chgData name="Zixin" userId="ca77e8ce-5528-45c5-9b85-77da732a29da" providerId="ADAL" clId="{7A7AF5A3-DB36-40E0-B8EC-10DB5B5CD177}" dt="2024-09-18T07:39:10.976" v="1072"/>
          <ac:picMkLst>
            <pc:docMk/>
            <pc:sldMk cId="2764086799" sldId="267"/>
            <ac:picMk id="36" creationId="{1051CED8-2739-4B5D-ADB9-EC274FE4B7A2}"/>
          </ac:picMkLst>
        </pc:picChg>
        <pc:picChg chg="add del mod">
          <ac:chgData name="Zixin" userId="ca77e8ce-5528-45c5-9b85-77da732a29da" providerId="ADAL" clId="{7A7AF5A3-DB36-40E0-B8EC-10DB5B5CD177}" dt="2024-09-18T07:40:21.346" v="1101" actId="478"/>
          <ac:picMkLst>
            <pc:docMk/>
            <pc:sldMk cId="2764086799" sldId="267"/>
            <ac:picMk id="38" creationId="{FD85201A-1A55-4D50-96FA-07B487549405}"/>
          </ac:picMkLst>
        </pc:picChg>
        <pc:picChg chg="add del mod">
          <ac:chgData name="Zixin" userId="ca77e8ce-5528-45c5-9b85-77da732a29da" providerId="ADAL" clId="{7A7AF5A3-DB36-40E0-B8EC-10DB5B5CD177}" dt="2024-09-18T07:39:44.110" v="1081"/>
          <ac:picMkLst>
            <pc:docMk/>
            <pc:sldMk cId="2764086799" sldId="267"/>
            <ac:picMk id="40" creationId="{299D7F51-02E9-4CB8-85F9-D51617CB131E}"/>
          </ac:picMkLst>
        </pc:picChg>
        <pc:picChg chg="add del mod">
          <ac:chgData name="Zixin" userId="ca77e8ce-5528-45c5-9b85-77da732a29da" providerId="ADAL" clId="{7A7AF5A3-DB36-40E0-B8EC-10DB5B5CD177}" dt="2024-09-18T07:40:28.341" v="1113" actId="478"/>
          <ac:picMkLst>
            <pc:docMk/>
            <pc:sldMk cId="2764086799" sldId="267"/>
            <ac:picMk id="42" creationId="{333A6238-D0F4-4205-A718-54A416421E96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44" creationId="{32270970-DECC-45BA-87B0-EBD82D8FB4C8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46" creationId="{EA0D35B6-A58B-433F-840C-AB32A421626C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48" creationId="{12C7629A-597A-4CFD-88B1-1FB06F0F6BEF}"/>
          </ac:picMkLst>
        </pc:picChg>
        <pc:picChg chg="add del mod">
          <ac:chgData name="Zixin" userId="ca77e8ce-5528-45c5-9b85-77da732a29da" providerId="ADAL" clId="{7A7AF5A3-DB36-40E0-B8EC-10DB5B5CD177}" dt="2024-09-18T07:44:17.745" v="1173" actId="478"/>
          <ac:picMkLst>
            <pc:docMk/>
            <pc:sldMk cId="2764086799" sldId="267"/>
            <ac:picMk id="51" creationId="{15AC9054-8A69-4A3A-A9F6-162CA1659265}"/>
          </ac:picMkLst>
        </pc:picChg>
        <pc:picChg chg="add del mod">
          <ac:chgData name="Zixin" userId="ca77e8ce-5528-45c5-9b85-77da732a29da" providerId="ADAL" clId="{7A7AF5A3-DB36-40E0-B8EC-10DB5B5CD177}" dt="2024-09-18T07:44:20.805" v="1176" actId="478"/>
          <ac:picMkLst>
            <pc:docMk/>
            <pc:sldMk cId="2764086799" sldId="267"/>
            <ac:picMk id="52" creationId="{FD7F1AEE-0357-4A66-84AA-DDB798D18CA6}"/>
          </ac:picMkLst>
        </pc:picChg>
        <pc:picChg chg="add del mod">
          <ac:chgData name="Zixin" userId="ca77e8ce-5528-45c5-9b85-77da732a29da" providerId="ADAL" clId="{7A7AF5A3-DB36-40E0-B8EC-10DB5B5CD177}" dt="2024-09-18T07:45:47.887" v="1187" actId="478"/>
          <ac:picMkLst>
            <pc:docMk/>
            <pc:sldMk cId="2764086799" sldId="267"/>
            <ac:picMk id="54" creationId="{8C40F283-7F46-4876-89C8-BA7D3CA66771}"/>
          </ac:picMkLst>
        </pc:picChg>
        <pc:picChg chg="add del mod">
          <ac:chgData name="Zixin" userId="ca77e8ce-5528-45c5-9b85-77da732a29da" providerId="ADAL" clId="{7A7AF5A3-DB36-40E0-B8EC-10DB5B5CD177}" dt="2024-09-18T07:46:13.929" v="1192" actId="478"/>
          <ac:picMkLst>
            <pc:docMk/>
            <pc:sldMk cId="2764086799" sldId="267"/>
            <ac:picMk id="56" creationId="{BA2FF027-21DE-492D-A6AF-180CD767A8BC}"/>
          </ac:picMkLst>
        </pc:picChg>
        <pc:picChg chg="add del mod">
          <ac:chgData name="Zixin" userId="ca77e8ce-5528-45c5-9b85-77da732a29da" providerId="ADAL" clId="{7A7AF5A3-DB36-40E0-B8EC-10DB5B5CD177}" dt="2024-09-18T07:46:47.658" v="1200" actId="478"/>
          <ac:picMkLst>
            <pc:docMk/>
            <pc:sldMk cId="2764086799" sldId="267"/>
            <ac:picMk id="58" creationId="{28F1A042-5168-450C-9264-09330EA0AC09}"/>
          </ac:picMkLst>
        </pc:picChg>
        <pc:picChg chg="add mod">
          <ac:chgData name="Zixin" userId="ca77e8ce-5528-45c5-9b85-77da732a29da" providerId="ADAL" clId="{7A7AF5A3-DB36-40E0-B8EC-10DB5B5CD177}" dt="2024-09-18T11:49:16.821" v="2680" actId="164"/>
          <ac:picMkLst>
            <pc:docMk/>
            <pc:sldMk cId="2764086799" sldId="267"/>
            <ac:picMk id="60" creationId="{51FF828B-1EA3-46C2-AAB6-BAC20590B6A4}"/>
          </ac:picMkLst>
        </pc:picChg>
        <pc:picChg chg="add mo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62" creationId="{AF36B961-0625-47F9-8A66-05687BDA64B0}"/>
          </ac:picMkLst>
        </pc:picChg>
        <pc:picChg chg="add del">
          <ac:chgData name="Zixin" userId="ca77e8ce-5528-45c5-9b85-77da732a29da" providerId="ADAL" clId="{7A7AF5A3-DB36-40E0-B8EC-10DB5B5CD177}" dt="2024-09-18T07:46:29.480" v="1197" actId="478"/>
          <ac:picMkLst>
            <pc:docMk/>
            <pc:sldMk cId="2764086799" sldId="267"/>
            <ac:picMk id="64" creationId="{3D321896-D4F8-48FE-8A1F-F3BAEAFFB01D}"/>
          </ac:picMkLst>
        </pc:picChg>
        <pc:picChg chg="add mo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66" creationId="{CB9EE26C-ED4C-40B6-82C2-4E29006E91A5}"/>
          </ac:picMkLst>
        </pc:picChg>
        <pc:picChg chg="add del mod">
          <ac:chgData name="Zixin" userId="ca77e8ce-5528-45c5-9b85-77da732a29da" providerId="ADAL" clId="{7A7AF5A3-DB36-40E0-B8EC-10DB5B5CD177}" dt="2024-09-18T07:47:47.700" v="1244" actId="478"/>
          <ac:picMkLst>
            <pc:docMk/>
            <pc:sldMk cId="2764086799" sldId="267"/>
            <ac:picMk id="70" creationId="{A9F27ED4-E1B6-4B8B-B2E4-1A3357BB0204}"/>
          </ac:picMkLst>
        </pc:picChg>
        <pc:picChg chg="add del mod">
          <ac:chgData name="Zixin" userId="ca77e8ce-5528-45c5-9b85-77da732a29da" providerId="ADAL" clId="{7A7AF5A3-DB36-40E0-B8EC-10DB5B5CD177}" dt="2024-09-18T07:48:04.019" v="1317" actId="478"/>
          <ac:picMkLst>
            <pc:docMk/>
            <pc:sldMk cId="2764086799" sldId="267"/>
            <ac:picMk id="71" creationId="{303338BB-4765-4EA7-9ACA-51F1A695F167}"/>
          </ac:picMkLst>
        </pc:picChg>
        <pc:picChg chg="add del mod">
          <ac:chgData name="Zixin" userId="ca77e8ce-5528-45c5-9b85-77da732a29da" providerId="ADAL" clId="{7A7AF5A3-DB36-40E0-B8EC-10DB5B5CD177}" dt="2024-09-18T07:47:58.231" v="1290" actId="478"/>
          <ac:picMkLst>
            <pc:docMk/>
            <pc:sldMk cId="2764086799" sldId="267"/>
            <ac:picMk id="74" creationId="{09F40AB5-55B5-495B-A643-3B1FD79943D2}"/>
          </ac:picMkLst>
        </pc:picChg>
        <pc:picChg chg="add del mod">
          <ac:chgData name="Zixin" userId="ca77e8ce-5528-45c5-9b85-77da732a29da" providerId="ADAL" clId="{7A7AF5A3-DB36-40E0-B8EC-10DB5B5CD177}" dt="2024-09-18T07:47:53.552" v="1266" actId="478"/>
          <ac:picMkLst>
            <pc:docMk/>
            <pc:sldMk cId="2764086799" sldId="267"/>
            <ac:picMk id="76" creationId="{5565A3AD-C404-47EC-9333-530E46420C11}"/>
          </ac:picMkLst>
        </pc:picChg>
        <pc:picChg chg="add del mod">
          <ac:chgData name="Zixin" userId="ca77e8ce-5528-45c5-9b85-77da732a29da" providerId="ADAL" clId="{7A7AF5A3-DB36-40E0-B8EC-10DB5B5CD177}" dt="2024-09-18T07:47:25.759" v="1210" actId="478"/>
          <ac:picMkLst>
            <pc:docMk/>
            <pc:sldMk cId="2764086799" sldId="267"/>
            <ac:picMk id="77" creationId="{9821E9B1-AE4A-466A-A8D9-30F3BD5F1410}"/>
          </ac:picMkLst>
        </pc:picChg>
        <pc:picChg chg="add del mod">
          <ac:chgData name="Zixin" userId="ca77e8ce-5528-45c5-9b85-77da732a29da" providerId="ADAL" clId="{7A7AF5A3-DB36-40E0-B8EC-10DB5B5CD177}" dt="2024-09-18T07:48:19.035" v="1349" actId="478"/>
          <ac:picMkLst>
            <pc:docMk/>
            <pc:sldMk cId="2764086799" sldId="267"/>
            <ac:picMk id="81" creationId="{814D555A-AB4A-49F2-BB09-95BB8380DC47}"/>
          </ac:picMkLst>
        </pc:picChg>
        <pc:picChg chg="add del mod">
          <ac:chgData name="Zixin" userId="ca77e8ce-5528-45c5-9b85-77da732a29da" providerId="ADAL" clId="{7A7AF5A3-DB36-40E0-B8EC-10DB5B5CD177}" dt="2024-09-18T07:48:30.236" v="1378" actId="478"/>
          <ac:picMkLst>
            <pc:docMk/>
            <pc:sldMk cId="2764086799" sldId="267"/>
            <ac:picMk id="82" creationId="{22EE753D-2B05-4BAB-8015-E8A2936A52AD}"/>
          </ac:picMkLst>
        </pc:picChg>
        <pc:picChg chg="add del mod">
          <ac:chgData name="Zixin" userId="ca77e8ce-5528-45c5-9b85-77da732a29da" providerId="ADAL" clId="{7A7AF5A3-DB36-40E0-B8EC-10DB5B5CD177}" dt="2024-09-18T07:48:13.169" v="1331" actId="478"/>
          <ac:picMkLst>
            <pc:docMk/>
            <pc:sldMk cId="2764086799" sldId="267"/>
            <ac:picMk id="85" creationId="{80D8B911-ED25-4D7F-AF71-99AA7F83F33E}"/>
          </ac:picMkLst>
        </pc:picChg>
        <pc:picChg chg="add del mod">
          <ac:chgData name="Zixin" userId="ca77e8ce-5528-45c5-9b85-77da732a29da" providerId="ADAL" clId="{7A7AF5A3-DB36-40E0-B8EC-10DB5B5CD177}" dt="2024-09-18T07:48:25.144" v="1361" actId="478"/>
          <ac:picMkLst>
            <pc:docMk/>
            <pc:sldMk cId="2764086799" sldId="267"/>
            <ac:picMk id="87" creationId="{831CD984-5842-4F7A-A0E3-22FE7457B6E5}"/>
          </ac:picMkLst>
        </pc:picChg>
        <pc:picChg chg="add del mod">
          <ac:chgData name="Zixin" userId="ca77e8ce-5528-45c5-9b85-77da732a29da" providerId="ADAL" clId="{7A7AF5A3-DB36-40E0-B8EC-10DB5B5CD177}" dt="2024-09-18T07:47:31.791" v="1212" actId="478"/>
          <ac:picMkLst>
            <pc:docMk/>
            <pc:sldMk cId="2764086799" sldId="267"/>
            <ac:picMk id="88" creationId="{10341B5F-2FEE-4A84-8B5B-0F3897A93A7F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90" creationId="{9354FF09-D240-4C09-AD42-169E8959CD6A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92" creationId="{42F7DA8A-91C5-4BC7-9EB8-9EF751A4CD67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94" creationId="{E092B099-B042-418A-AE91-1E6CC9433683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96" creationId="{3C37B834-8FE5-449C-A03C-E8CDACC3F711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98" creationId="{CA881D94-A21A-4C89-90BE-DFC890868498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100" creationId="{A2FFA626-0B55-4EB1-BFE9-E6EA47C9DC26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102" creationId="{363EFDFD-166C-4401-A93C-CF7900D92FE0}"/>
          </ac:picMkLst>
        </pc:picChg>
        <pc:picChg chg="mod ord">
          <ac:chgData name="Zixin" userId="ca77e8ce-5528-45c5-9b85-77da732a29da" providerId="ADAL" clId="{7A7AF5A3-DB36-40E0-B8EC-10DB5B5CD177}" dt="2024-09-18T07:49:28.985" v="1389" actId="1076"/>
          <ac:picMkLst>
            <pc:docMk/>
            <pc:sldMk cId="2764086799" sldId="267"/>
            <ac:picMk id="104" creationId="{9DBF1BE0-3BC7-4A21-9DB7-D94BD34C3640}"/>
          </ac:picMkLst>
        </pc:picChg>
        <pc:picChg chg="add del mod">
          <ac:chgData name="Zixin" userId="ca77e8ce-5528-45c5-9b85-77da732a29da" providerId="ADAL" clId="{7A7AF5A3-DB36-40E0-B8EC-10DB5B5CD177}" dt="2024-09-18T07:55:19.911" v="1462" actId="478"/>
          <ac:picMkLst>
            <pc:docMk/>
            <pc:sldMk cId="2764086799" sldId="267"/>
            <ac:picMk id="105" creationId="{71F691ED-2960-44E9-80FE-E696E55AB3FC}"/>
          </ac:picMkLst>
        </pc:picChg>
        <pc:picChg chg="add mod">
          <ac:chgData name="Zixin" userId="ca77e8ce-5528-45c5-9b85-77da732a29da" providerId="ADAL" clId="{7A7AF5A3-DB36-40E0-B8EC-10DB5B5CD177}" dt="2024-09-18T08:23:30.195" v="2019" actId="1076"/>
          <ac:picMkLst>
            <pc:docMk/>
            <pc:sldMk cId="2764086799" sldId="267"/>
            <ac:picMk id="108" creationId="{CFD76A63-3710-46FE-A7F0-015B007CA367}"/>
          </ac:picMkLst>
        </pc:picChg>
        <pc:picChg chg="add del mod">
          <ac:chgData name="Zixin" userId="ca77e8ce-5528-45c5-9b85-77da732a29da" providerId="ADAL" clId="{7A7AF5A3-DB36-40E0-B8EC-10DB5B5CD177}" dt="2024-09-18T08:00:04.779" v="1662" actId="478"/>
          <ac:picMkLst>
            <pc:docMk/>
            <pc:sldMk cId="2764086799" sldId="267"/>
            <ac:picMk id="109" creationId="{4445F51C-68FE-43BE-8D11-3977AF8BD535}"/>
          </ac:picMkLst>
        </pc:picChg>
        <pc:picChg chg="add del mod">
          <ac:chgData name="Zixin" userId="ca77e8ce-5528-45c5-9b85-77da732a29da" providerId="ADAL" clId="{7A7AF5A3-DB36-40E0-B8EC-10DB5B5CD177}" dt="2024-09-18T07:53:02.301" v="1425" actId="478"/>
          <ac:picMkLst>
            <pc:docMk/>
            <pc:sldMk cId="2764086799" sldId="267"/>
            <ac:picMk id="111" creationId="{E5A8400D-EE02-4496-9E24-99848FFAF82C}"/>
          </ac:picMkLst>
        </pc:picChg>
        <pc:picChg chg="add mod">
          <ac:chgData name="Zixin" userId="ca77e8ce-5528-45c5-9b85-77da732a29da" providerId="ADAL" clId="{7A7AF5A3-DB36-40E0-B8EC-10DB5B5CD177}" dt="2024-09-18T07:50:24.205" v="1393" actId="1076"/>
          <ac:picMkLst>
            <pc:docMk/>
            <pc:sldMk cId="2764086799" sldId="267"/>
            <ac:picMk id="114" creationId="{59A1973B-B64E-40A8-A30F-72D2DCD71D1B}"/>
          </ac:picMkLst>
        </pc:picChg>
        <pc:picChg chg="add del mod">
          <ac:chgData name="Zixin" userId="ca77e8ce-5528-45c5-9b85-77da732a29da" providerId="ADAL" clId="{7A7AF5A3-DB36-40E0-B8EC-10DB5B5CD177}" dt="2024-09-18T07:56:54.667" v="1511" actId="478"/>
          <ac:picMkLst>
            <pc:docMk/>
            <pc:sldMk cId="2764086799" sldId="267"/>
            <ac:picMk id="115" creationId="{830509CC-A474-47B4-9DF8-57FAC975A953}"/>
          </ac:picMkLst>
        </pc:picChg>
        <pc:picChg chg="add del mod">
          <ac:chgData name="Zixin" userId="ca77e8ce-5528-45c5-9b85-77da732a29da" providerId="ADAL" clId="{7A7AF5A3-DB36-40E0-B8EC-10DB5B5CD177}" dt="2024-09-18T07:55:19.911" v="1462" actId="478"/>
          <ac:picMkLst>
            <pc:docMk/>
            <pc:sldMk cId="2764086799" sldId="267"/>
            <ac:picMk id="117" creationId="{9FD984D0-6483-4F95-9B1E-40601D97BF03}"/>
          </ac:picMkLst>
        </pc:picChg>
        <pc:picChg chg="add mod">
          <ac:chgData name="Zixin" userId="ca77e8ce-5528-45c5-9b85-77da732a29da" providerId="ADAL" clId="{7A7AF5A3-DB36-40E0-B8EC-10DB5B5CD177}" dt="2024-09-18T07:50:24.205" v="1393" actId="1076"/>
          <ac:picMkLst>
            <pc:docMk/>
            <pc:sldMk cId="2764086799" sldId="267"/>
            <ac:picMk id="120" creationId="{DDAC42D0-6D4A-4F7C-B8AE-7F1E9473D6D6}"/>
          </ac:picMkLst>
        </pc:picChg>
        <pc:picChg chg="add del mod">
          <ac:chgData name="Zixin" userId="ca77e8ce-5528-45c5-9b85-77da732a29da" providerId="ADAL" clId="{7A7AF5A3-DB36-40E0-B8EC-10DB5B5CD177}" dt="2024-09-18T08:00:04.779" v="1662" actId="478"/>
          <ac:picMkLst>
            <pc:docMk/>
            <pc:sldMk cId="2764086799" sldId="267"/>
            <ac:picMk id="121" creationId="{7E224F0A-8645-4FDB-8EBC-997B1C4D2A28}"/>
          </ac:picMkLst>
        </pc:picChg>
        <pc:picChg chg="del mod ord">
          <ac:chgData name="Zixin" userId="ca77e8ce-5528-45c5-9b85-77da732a29da" providerId="ADAL" clId="{7A7AF5A3-DB36-40E0-B8EC-10DB5B5CD177}" dt="2024-09-18T07:53:15.524" v="1449" actId="478"/>
          <ac:picMkLst>
            <pc:docMk/>
            <pc:sldMk cId="2764086799" sldId="267"/>
            <ac:picMk id="124" creationId="{D5DEE0B1-3844-4DFC-8057-2F92B1FBFC0A}"/>
          </ac:picMkLst>
        </pc:picChg>
        <pc:picChg chg="del mod ord">
          <ac:chgData name="Zixin" userId="ca77e8ce-5528-45c5-9b85-77da732a29da" providerId="ADAL" clId="{7A7AF5A3-DB36-40E0-B8EC-10DB5B5CD177}" dt="2024-09-18T08:15:42.171" v="1858" actId="478"/>
          <ac:picMkLst>
            <pc:docMk/>
            <pc:sldMk cId="2764086799" sldId="267"/>
            <ac:picMk id="126" creationId="{F4F96EBD-3E68-4117-B89E-FA71D25BE0B5}"/>
          </ac:picMkLst>
        </pc:picChg>
        <pc:picChg chg="add del mod">
          <ac:chgData name="Zixin" userId="ca77e8ce-5528-45c5-9b85-77da732a29da" providerId="ADAL" clId="{7A7AF5A3-DB36-40E0-B8EC-10DB5B5CD177}" dt="2024-09-18T07:56:05.348" v="1479" actId="478"/>
          <ac:picMkLst>
            <pc:docMk/>
            <pc:sldMk cId="2764086799" sldId="267"/>
            <ac:picMk id="127" creationId="{5EAAD4B1-6D3D-48BA-A44A-488861A55E5D}"/>
          </ac:picMkLst>
        </pc:picChg>
        <pc:picChg chg="add del mod">
          <ac:chgData name="Zixin" userId="ca77e8ce-5528-45c5-9b85-77da732a29da" providerId="ADAL" clId="{7A7AF5A3-DB36-40E0-B8EC-10DB5B5CD177}" dt="2024-09-18T07:56:15.558" v="1491" actId="478"/>
          <ac:picMkLst>
            <pc:docMk/>
            <pc:sldMk cId="2764086799" sldId="267"/>
            <ac:picMk id="128" creationId="{C0A706B2-BE87-4F07-A0A7-FD5022FB9FD3}"/>
          </ac:picMkLst>
        </pc:picChg>
        <pc:picChg chg="del mod ord">
          <ac:chgData name="Zixin" userId="ca77e8ce-5528-45c5-9b85-77da732a29da" providerId="ADAL" clId="{7A7AF5A3-DB36-40E0-B8EC-10DB5B5CD177}" dt="2024-09-18T08:16:08.544" v="1876" actId="478"/>
          <ac:picMkLst>
            <pc:docMk/>
            <pc:sldMk cId="2764086799" sldId="267"/>
            <ac:picMk id="130" creationId="{34039ECE-58AC-4376-9A0A-7131466D3AEF}"/>
          </ac:picMkLst>
        </pc:picChg>
        <pc:picChg chg="del mod ord">
          <ac:chgData name="Zixin" userId="ca77e8ce-5528-45c5-9b85-77da732a29da" providerId="ADAL" clId="{7A7AF5A3-DB36-40E0-B8EC-10DB5B5CD177}" dt="2024-09-18T08:16:29.438" v="1893" actId="478"/>
          <ac:picMkLst>
            <pc:docMk/>
            <pc:sldMk cId="2764086799" sldId="267"/>
            <ac:picMk id="132" creationId="{872B4C34-3272-4874-B41C-8E317C2D76B0}"/>
          </ac:picMkLst>
        </pc:picChg>
        <pc:picChg chg="del mod ord">
          <ac:chgData name="Zixin" userId="ca77e8ce-5528-45c5-9b85-77da732a29da" providerId="ADAL" clId="{7A7AF5A3-DB36-40E0-B8EC-10DB5B5CD177}" dt="2024-09-18T07:57:13.678" v="1532" actId="478"/>
          <ac:picMkLst>
            <pc:docMk/>
            <pc:sldMk cId="2764086799" sldId="267"/>
            <ac:picMk id="134" creationId="{5E662C79-4B7F-4239-AB5D-02597594A370}"/>
          </ac:picMkLst>
        </pc:picChg>
        <pc:picChg chg="del mod ord">
          <ac:chgData name="Zixin" userId="ca77e8ce-5528-45c5-9b85-77da732a29da" providerId="ADAL" clId="{7A7AF5A3-DB36-40E0-B8EC-10DB5B5CD177}" dt="2024-09-18T07:57:38.893" v="1552" actId="478"/>
          <ac:picMkLst>
            <pc:docMk/>
            <pc:sldMk cId="2764086799" sldId="267"/>
            <ac:picMk id="136" creationId="{4975D782-BCC5-4FE7-B60A-8B30AF3FE62B}"/>
          </ac:picMkLst>
        </pc:picChg>
        <pc:picChg chg="del mod ord">
          <ac:chgData name="Zixin" userId="ca77e8ce-5528-45c5-9b85-77da732a29da" providerId="ADAL" clId="{7A7AF5A3-DB36-40E0-B8EC-10DB5B5CD177}" dt="2024-09-18T07:58:18.207" v="1572" actId="478"/>
          <ac:picMkLst>
            <pc:docMk/>
            <pc:sldMk cId="2764086799" sldId="267"/>
            <ac:picMk id="138" creationId="{76289D77-9399-4DB4-9F58-7310D704F44D}"/>
          </ac:picMkLst>
        </pc:picChg>
        <pc:picChg chg="del mod ord">
          <ac:chgData name="Zixin" userId="ca77e8ce-5528-45c5-9b85-77da732a29da" providerId="ADAL" clId="{7A7AF5A3-DB36-40E0-B8EC-10DB5B5CD177}" dt="2024-09-18T07:58:34.114" v="1592" actId="478"/>
          <ac:picMkLst>
            <pc:docMk/>
            <pc:sldMk cId="2764086799" sldId="267"/>
            <ac:picMk id="140" creationId="{4FA839D0-E00B-4A7A-8A68-A62C867CD118}"/>
          </ac:picMkLst>
        </pc:picChg>
        <pc:picChg chg="del mod ord">
          <ac:chgData name="Zixin" userId="ca77e8ce-5528-45c5-9b85-77da732a29da" providerId="ADAL" clId="{7A7AF5A3-DB36-40E0-B8EC-10DB5B5CD177}" dt="2024-09-18T07:58:45.090" v="1612" actId="478"/>
          <ac:picMkLst>
            <pc:docMk/>
            <pc:sldMk cId="2764086799" sldId="267"/>
            <ac:picMk id="142" creationId="{D392098A-22B8-4C75-946E-ED8C1AB8569A}"/>
          </ac:picMkLst>
        </pc:picChg>
        <pc:picChg chg="del mod ord">
          <ac:chgData name="Zixin" userId="ca77e8ce-5528-45c5-9b85-77da732a29da" providerId="ADAL" clId="{7A7AF5A3-DB36-40E0-B8EC-10DB5B5CD177}" dt="2024-09-18T07:59:03.982" v="1632" actId="478"/>
          <ac:picMkLst>
            <pc:docMk/>
            <pc:sldMk cId="2764086799" sldId="267"/>
            <ac:picMk id="144" creationId="{A0A6660D-AAAB-4304-B80A-E4DD7691ED4F}"/>
          </ac:picMkLst>
        </pc:picChg>
        <pc:picChg chg="del mod ord">
          <ac:chgData name="Zixin" userId="ca77e8ce-5528-45c5-9b85-77da732a29da" providerId="ADAL" clId="{7A7AF5A3-DB36-40E0-B8EC-10DB5B5CD177}" dt="2024-09-18T07:59:47.195" v="1657" actId="478"/>
          <ac:picMkLst>
            <pc:docMk/>
            <pc:sldMk cId="2764086799" sldId="267"/>
            <ac:picMk id="146" creationId="{C146573A-68CD-43B6-9C70-EB7E94BB4621}"/>
          </ac:picMkLst>
        </pc:picChg>
        <pc:picChg chg="mod ord">
          <ac:chgData name="Zixin" userId="ca77e8ce-5528-45c5-9b85-77da732a29da" providerId="ADAL" clId="{7A7AF5A3-DB36-40E0-B8EC-10DB5B5CD177}" dt="2024-09-18T08:22:32.239" v="2010" actId="1076"/>
          <ac:picMkLst>
            <pc:docMk/>
            <pc:sldMk cId="2764086799" sldId="267"/>
            <ac:picMk id="148" creationId="{F6ECB09A-5621-4D0E-9BC8-D09A36C0EBA0}"/>
          </ac:picMkLst>
        </pc:picChg>
        <pc:picChg chg="add del mod">
          <ac:chgData name="Zixin" userId="ca77e8ce-5528-45c5-9b85-77da732a29da" providerId="ADAL" clId="{7A7AF5A3-DB36-40E0-B8EC-10DB5B5CD177}" dt="2024-09-18T08:00:34.426" v="1681" actId="478"/>
          <ac:picMkLst>
            <pc:docMk/>
            <pc:sldMk cId="2764086799" sldId="267"/>
            <ac:picMk id="149" creationId="{50D13C6D-42D8-403F-8B53-1E07B17E0C33}"/>
          </ac:picMkLst>
        </pc:picChg>
        <pc:picChg chg="add del mod">
          <ac:chgData name="Zixin" userId="ca77e8ce-5528-45c5-9b85-77da732a29da" providerId="ADAL" clId="{7A7AF5A3-DB36-40E0-B8EC-10DB5B5CD177}" dt="2024-09-18T08:00:42.897" v="1693" actId="478"/>
          <ac:picMkLst>
            <pc:docMk/>
            <pc:sldMk cId="2764086799" sldId="267"/>
            <ac:picMk id="150" creationId="{06523029-2237-4C27-B1B7-BE8816ED4705}"/>
          </ac:picMkLst>
        </pc:picChg>
        <pc:picChg chg="mod ord">
          <ac:chgData name="Zixin" userId="ca77e8ce-5528-45c5-9b85-77da732a29da" providerId="ADAL" clId="{7A7AF5A3-DB36-40E0-B8EC-10DB5B5CD177}" dt="2024-09-18T08:23:18.386" v="2018" actId="14100"/>
          <ac:picMkLst>
            <pc:docMk/>
            <pc:sldMk cId="2764086799" sldId="267"/>
            <ac:picMk id="152" creationId="{97B872FA-134E-47ED-A15A-73AC36699646}"/>
          </ac:picMkLst>
        </pc:picChg>
        <pc:picChg chg="del mod ord">
          <ac:chgData name="Zixin" userId="ca77e8ce-5528-45c5-9b85-77da732a29da" providerId="ADAL" clId="{7A7AF5A3-DB36-40E0-B8EC-10DB5B5CD177}" dt="2024-09-18T08:11:46.251" v="1832" actId="478"/>
          <ac:picMkLst>
            <pc:docMk/>
            <pc:sldMk cId="2764086799" sldId="267"/>
            <ac:picMk id="154" creationId="{2F79647D-5D3B-4CD9-A2B3-84BE5CC12DDC}"/>
          </ac:picMkLst>
        </pc:picChg>
        <pc:picChg chg="add del mod">
          <ac:chgData name="Zixin" userId="ca77e8ce-5528-45c5-9b85-77da732a29da" providerId="ADAL" clId="{7A7AF5A3-DB36-40E0-B8EC-10DB5B5CD177}" dt="2024-09-18T08:04:40.096" v="1740" actId="478"/>
          <ac:picMkLst>
            <pc:docMk/>
            <pc:sldMk cId="2764086799" sldId="267"/>
            <ac:picMk id="156" creationId="{F6ADA5FB-C82A-4703-B9EC-B350137DA42F}"/>
          </ac:picMkLst>
        </pc:picChg>
        <pc:picChg chg="del mod ord">
          <ac:chgData name="Zixin" userId="ca77e8ce-5528-45c5-9b85-77da732a29da" providerId="ADAL" clId="{7A7AF5A3-DB36-40E0-B8EC-10DB5B5CD177}" dt="2024-09-18T08:05:24.782" v="1755" actId="478"/>
          <ac:picMkLst>
            <pc:docMk/>
            <pc:sldMk cId="2764086799" sldId="267"/>
            <ac:picMk id="158" creationId="{36E14F1E-7F4F-420A-89E7-47680EAA7D37}"/>
          </ac:picMkLst>
        </pc:picChg>
        <pc:picChg chg="del mod ord">
          <ac:chgData name="Zixin" userId="ca77e8ce-5528-45c5-9b85-77da732a29da" providerId="ADAL" clId="{7A7AF5A3-DB36-40E0-B8EC-10DB5B5CD177}" dt="2024-09-18T08:05:39.413" v="1767" actId="478"/>
          <ac:picMkLst>
            <pc:docMk/>
            <pc:sldMk cId="2764086799" sldId="267"/>
            <ac:picMk id="160" creationId="{2339E644-02C9-4083-9482-30C2CEE1CDD7}"/>
          </ac:picMkLst>
        </pc:picChg>
        <pc:picChg chg="del mod ord">
          <ac:chgData name="Zixin" userId="ca77e8ce-5528-45c5-9b85-77da732a29da" providerId="ADAL" clId="{7A7AF5A3-DB36-40E0-B8EC-10DB5B5CD177}" dt="2024-09-18T08:05:44.780" v="1779" actId="478"/>
          <ac:picMkLst>
            <pc:docMk/>
            <pc:sldMk cId="2764086799" sldId="267"/>
            <ac:picMk id="162" creationId="{1FEA32B6-CE4A-46B1-BCEF-33A0ACC28DA6}"/>
          </ac:picMkLst>
        </pc:picChg>
        <pc:picChg chg="del mod ord">
          <ac:chgData name="Zixin" userId="ca77e8ce-5528-45c5-9b85-77da732a29da" providerId="ADAL" clId="{7A7AF5A3-DB36-40E0-B8EC-10DB5B5CD177}" dt="2024-09-18T08:07:50.299" v="1795" actId="478"/>
          <ac:picMkLst>
            <pc:docMk/>
            <pc:sldMk cId="2764086799" sldId="267"/>
            <ac:picMk id="164" creationId="{28B31AAF-34C7-4C3F-9E78-FC56ADC998CB}"/>
          </ac:picMkLst>
        </pc:picChg>
        <pc:picChg chg="del mod ord">
          <ac:chgData name="Zixin" userId="ca77e8ce-5528-45c5-9b85-77da732a29da" providerId="ADAL" clId="{7A7AF5A3-DB36-40E0-B8EC-10DB5B5CD177}" dt="2024-09-18T08:09:25.796" v="1807" actId="478"/>
          <ac:picMkLst>
            <pc:docMk/>
            <pc:sldMk cId="2764086799" sldId="267"/>
            <ac:picMk id="166" creationId="{4B15CE3D-3637-491A-A619-8F238CE0E830}"/>
          </ac:picMkLst>
        </pc:picChg>
        <pc:picChg chg="del mod ord">
          <ac:chgData name="Zixin" userId="ca77e8ce-5528-45c5-9b85-77da732a29da" providerId="ADAL" clId="{7A7AF5A3-DB36-40E0-B8EC-10DB5B5CD177}" dt="2024-09-18T08:09:47.819" v="1819" actId="478"/>
          <ac:picMkLst>
            <pc:docMk/>
            <pc:sldMk cId="2764086799" sldId="267"/>
            <ac:picMk id="168" creationId="{C99E3DD5-5DE4-4DFE-B679-E7DB067482B2}"/>
          </ac:picMkLst>
        </pc:picChg>
        <pc:picChg chg="del mod ord">
          <ac:chgData name="Zixin" userId="ca77e8ce-5528-45c5-9b85-77da732a29da" providerId="ADAL" clId="{7A7AF5A3-DB36-40E0-B8EC-10DB5B5CD177}" dt="2024-09-18T08:18:30.103" v="1911" actId="478"/>
          <ac:picMkLst>
            <pc:docMk/>
            <pc:sldMk cId="2764086799" sldId="267"/>
            <ac:picMk id="170" creationId="{EB84B4EA-7A60-4A41-91F1-04DB5A62DABD}"/>
          </ac:picMkLst>
        </pc:picChg>
        <pc:picChg chg="mod ord">
          <ac:chgData name="Zixin" userId="ca77e8ce-5528-45c5-9b85-77da732a29da" providerId="ADAL" clId="{7A7AF5A3-DB36-40E0-B8EC-10DB5B5CD177}" dt="2024-09-18T08:23:18.386" v="2018" actId="14100"/>
          <ac:picMkLst>
            <pc:docMk/>
            <pc:sldMk cId="2764086799" sldId="267"/>
            <ac:picMk id="172" creationId="{3D47507A-8EAB-4157-B902-9B78C34F738B}"/>
          </ac:picMkLst>
        </pc:picChg>
        <pc:picChg chg="mod ord">
          <ac:chgData name="Zixin" userId="ca77e8ce-5528-45c5-9b85-77da732a29da" providerId="ADAL" clId="{7A7AF5A3-DB36-40E0-B8EC-10DB5B5CD177}" dt="2024-09-18T08:23:18.386" v="2018" actId="14100"/>
          <ac:picMkLst>
            <pc:docMk/>
            <pc:sldMk cId="2764086799" sldId="267"/>
            <ac:picMk id="174" creationId="{C4E9B62B-1694-449C-928F-E8B902D58D4D}"/>
          </ac:picMkLst>
        </pc:picChg>
        <pc:picChg chg="mod ord">
          <ac:chgData name="Zixin" userId="ca77e8ce-5528-45c5-9b85-77da732a29da" providerId="ADAL" clId="{7A7AF5A3-DB36-40E0-B8EC-10DB5B5CD177}" dt="2024-09-18T08:23:18.386" v="2018" actId="14100"/>
          <ac:picMkLst>
            <pc:docMk/>
            <pc:sldMk cId="2764086799" sldId="267"/>
            <ac:picMk id="176" creationId="{311FB1D6-B06F-4E0F-B42E-90F38AB2DF12}"/>
          </ac:picMkLst>
        </pc:picChg>
        <pc:picChg chg="mod ord">
          <ac:chgData name="Zixin" userId="ca77e8ce-5528-45c5-9b85-77da732a29da" providerId="ADAL" clId="{7A7AF5A3-DB36-40E0-B8EC-10DB5B5CD177}" dt="2024-09-18T08:23:18.386" v="2018" actId="14100"/>
          <ac:picMkLst>
            <pc:docMk/>
            <pc:sldMk cId="2764086799" sldId="267"/>
            <ac:picMk id="178" creationId="{176496DD-E4E2-4BE3-8E92-54819307CB35}"/>
          </ac:picMkLst>
        </pc:picChg>
        <pc:picChg chg="del mod ord">
          <ac:chgData name="Zixin" userId="ca77e8ce-5528-45c5-9b85-77da732a29da" providerId="ADAL" clId="{7A7AF5A3-DB36-40E0-B8EC-10DB5B5CD177}" dt="2024-09-18T08:18:38.383" v="1923" actId="478"/>
          <ac:picMkLst>
            <pc:docMk/>
            <pc:sldMk cId="2764086799" sldId="267"/>
            <ac:picMk id="180" creationId="{92BC4CA5-11B0-45BA-888D-93411B1DD094}"/>
          </ac:picMkLst>
        </pc:picChg>
        <pc:picChg chg="del mod ord">
          <ac:chgData name="Zixin" userId="ca77e8ce-5528-45c5-9b85-77da732a29da" providerId="ADAL" clId="{7A7AF5A3-DB36-40E0-B8EC-10DB5B5CD177}" dt="2024-09-18T08:19:18.838" v="1935" actId="478"/>
          <ac:picMkLst>
            <pc:docMk/>
            <pc:sldMk cId="2764086799" sldId="267"/>
            <ac:picMk id="182" creationId="{52DE8EFA-3C8F-4C47-BB78-30DBCF010A66}"/>
          </ac:picMkLst>
        </pc:picChg>
        <pc:picChg chg="del mod ord">
          <ac:chgData name="Zixin" userId="ca77e8ce-5528-45c5-9b85-77da732a29da" providerId="ADAL" clId="{7A7AF5A3-DB36-40E0-B8EC-10DB5B5CD177}" dt="2024-09-18T08:19:43.601" v="1947" actId="478"/>
          <ac:picMkLst>
            <pc:docMk/>
            <pc:sldMk cId="2764086799" sldId="267"/>
            <ac:picMk id="184" creationId="{8BF938C9-DA7C-43BD-ADC9-C24818ECCB81}"/>
          </ac:picMkLst>
        </pc:picChg>
        <pc:picChg chg="del mod ord">
          <ac:chgData name="Zixin" userId="ca77e8ce-5528-45c5-9b85-77da732a29da" providerId="ADAL" clId="{7A7AF5A3-DB36-40E0-B8EC-10DB5B5CD177}" dt="2024-09-18T08:21:05.256" v="1963" actId="478"/>
          <ac:picMkLst>
            <pc:docMk/>
            <pc:sldMk cId="2764086799" sldId="267"/>
            <ac:picMk id="186" creationId="{A7C05C5A-27B7-4A33-A0F6-04DB36CEB914}"/>
          </ac:picMkLst>
        </pc:picChg>
        <pc:picChg chg="del mod ord">
          <ac:chgData name="Zixin" userId="ca77e8ce-5528-45c5-9b85-77da732a29da" providerId="ADAL" clId="{7A7AF5A3-DB36-40E0-B8EC-10DB5B5CD177}" dt="2024-09-18T08:21:13.176" v="1975" actId="478"/>
          <ac:picMkLst>
            <pc:docMk/>
            <pc:sldMk cId="2764086799" sldId="267"/>
            <ac:picMk id="188" creationId="{759A2602-A11A-4666-8DA4-37586552848F}"/>
          </ac:picMkLst>
        </pc:picChg>
        <pc:picChg chg="del mod ord">
          <ac:chgData name="Zixin" userId="ca77e8ce-5528-45c5-9b85-77da732a29da" providerId="ADAL" clId="{7A7AF5A3-DB36-40E0-B8EC-10DB5B5CD177}" dt="2024-09-18T08:21:44.960" v="1987" actId="478"/>
          <ac:picMkLst>
            <pc:docMk/>
            <pc:sldMk cId="2764086799" sldId="267"/>
            <ac:picMk id="190" creationId="{DE9D3AEE-0EFB-4257-BC8D-B6F65195F0F9}"/>
          </ac:picMkLst>
        </pc:picChg>
        <pc:picChg chg="mod ord">
          <ac:chgData name="Zixin" userId="ca77e8ce-5528-45c5-9b85-77da732a29da" providerId="ADAL" clId="{7A7AF5A3-DB36-40E0-B8EC-10DB5B5CD177}" dt="2024-09-18T08:21:56.150" v="1990" actId="1076"/>
          <ac:picMkLst>
            <pc:docMk/>
            <pc:sldMk cId="2764086799" sldId="267"/>
            <ac:picMk id="192" creationId="{E54AB637-715E-48FF-BDB4-2CCACC4701EB}"/>
          </ac:picMkLst>
        </pc:picChg>
      </pc:sldChg>
      <pc:sldChg chg="addSp delSp modSp new del mod">
        <pc:chgData name="Zixin" userId="ca77e8ce-5528-45c5-9b85-77da732a29da" providerId="ADAL" clId="{7A7AF5A3-DB36-40E0-B8EC-10DB5B5CD177}" dt="2024-09-19T02:59:17.506" v="3500" actId="47"/>
        <pc:sldMkLst>
          <pc:docMk/>
          <pc:sldMk cId="2932810127" sldId="268"/>
        </pc:sldMkLst>
        <pc:spChg chg="del">
          <ac:chgData name="Zixin" userId="ca77e8ce-5528-45c5-9b85-77da732a29da" providerId="ADAL" clId="{7A7AF5A3-DB36-40E0-B8EC-10DB5B5CD177}" dt="2024-09-18T10:53:55.687" v="2562" actId="478"/>
          <ac:spMkLst>
            <pc:docMk/>
            <pc:sldMk cId="2932810127" sldId="268"/>
            <ac:spMk id="2" creationId="{B2472DD6-1483-483F-A444-21F92C937FFC}"/>
          </ac:spMkLst>
        </pc:spChg>
        <pc:spChg chg="del">
          <ac:chgData name="Zixin" userId="ca77e8ce-5528-45c5-9b85-77da732a29da" providerId="ADAL" clId="{7A7AF5A3-DB36-40E0-B8EC-10DB5B5CD177}" dt="2024-09-18T10:53:55.687" v="2562" actId="478"/>
          <ac:spMkLst>
            <pc:docMk/>
            <pc:sldMk cId="2932810127" sldId="268"/>
            <ac:spMk id="3" creationId="{2672B3C9-2D0D-4242-9ED8-4673EDD4EDC5}"/>
          </ac:spMkLst>
        </pc:spChg>
        <pc:spChg chg="add del">
          <ac:chgData name="Zixin" userId="ca77e8ce-5528-45c5-9b85-77da732a29da" providerId="ADAL" clId="{7A7AF5A3-DB36-40E0-B8EC-10DB5B5CD177}" dt="2024-09-18T11:13:07.464" v="2564" actId="22"/>
          <ac:spMkLst>
            <pc:docMk/>
            <pc:sldMk cId="2932810127" sldId="268"/>
            <ac:spMk id="5" creationId="{22CC207C-0D96-42AA-8AC4-9EA9AF9B9E6F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8" creationId="{AA7850C5-C57B-47BA-AB25-5AF2D49411AA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9" creationId="{BB8F8A59-0701-47C6-9432-EC3083333013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0" creationId="{81D4C5F2-F16D-4265-B85E-1EA227983012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1" creationId="{B5DADD84-0F00-4177-B49C-804946CC8B3F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2" creationId="{EAAF9419-1C72-4F2E-832A-BB0991F97EE1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3" creationId="{7E4DCCF3-AE18-4744-A969-DE8451DADA4B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4" creationId="{02F3787B-6BC4-49B7-B7EB-F1020C3CA2C7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5" creationId="{B2D5887B-48A0-45C7-A47D-C7992A35B747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6" creationId="{7B5C0E35-3B85-49A7-880F-3A08D98456D0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7" creationId="{3383340D-78C2-41FE-9E0B-B3C07673AC68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8" creationId="{62005775-C5DC-4688-AFF1-E97539B51F10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19" creationId="{A3E65A87-1EAF-47FB-9B0E-5E4DED29C944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0" creationId="{B612A4EA-14F7-4D07-9B3C-D3D79E698562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1" creationId="{9686AA7E-CF29-4E6C-8945-359947A9C99A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2" creationId="{8A9EA3B2-4803-4ACE-9DB4-569BA646FFB0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3" creationId="{14EC7860-0766-4B9E-8A09-C06E206827CD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4" creationId="{7C24EC99-9CE5-4161-BB8B-BAF1AA8B32C1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5" creationId="{3BE71493-1391-436A-A857-3785CF31CEC0}"/>
          </ac:spMkLst>
        </pc:spChg>
        <pc:spChg chg="mod">
          <ac:chgData name="Zixin" userId="ca77e8ce-5528-45c5-9b85-77da732a29da" providerId="ADAL" clId="{7A7AF5A3-DB36-40E0-B8EC-10DB5B5CD177}" dt="2024-09-18T11:17:03.534" v="2566"/>
          <ac:spMkLst>
            <pc:docMk/>
            <pc:sldMk cId="2932810127" sldId="268"/>
            <ac:spMk id="26" creationId="{CDB0B514-55A6-4306-84DB-068C20EE1C55}"/>
          </ac:spMkLst>
        </pc:spChg>
        <pc:grpChg chg="add mod">
          <ac:chgData name="Zixin" userId="ca77e8ce-5528-45c5-9b85-77da732a29da" providerId="ADAL" clId="{7A7AF5A3-DB36-40E0-B8EC-10DB5B5CD177}" dt="2024-09-18T11:35:04.432" v="2571" actId="1076"/>
          <ac:grpSpMkLst>
            <pc:docMk/>
            <pc:sldMk cId="2932810127" sldId="268"/>
            <ac:grpSpMk id="6" creationId="{573E397E-F61B-4960-8A13-894F9D73E500}"/>
          </ac:grpSpMkLst>
        </pc:grpChg>
        <pc:grpChg chg="mod">
          <ac:chgData name="Zixin" userId="ca77e8ce-5528-45c5-9b85-77da732a29da" providerId="ADAL" clId="{7A7AF5A3-DB36-40E0-B8EC-10DB5B5CD177}" dt="2024-09-18T11:17:03.534" v="2566"/>
          <ac:grpSpMkLst>
            <pc:docMk/>
            <pc:sldMk cId="2932810127" sldId="268"/>
            <ac:grpSpMk id="7" creationId="{D20082A6-03F0-481F-B946-550631BC9170}"/>
          </ac:grpSpMkLst>
        </pc:grpChg>
      </pc:sldChg>
      <pc:sldChg chg="addSp delSp modSp new del mod">
        <pc:chgData name="Zixin" userId="ca77e8ce-5528-45c5-9b85-77da732a29da" providerId="ADAL" clId="{7A7AF5A3-DB36-40E0-B8EC-10DB5B5CD177}" dt="2024-09-19T02:59:15.518" v="3499" actId="47"/>
        <pc:sldMkLst>
          <pc:docMk/>
          <pc:sldMk cId="2603249378" sldId="269"/>
        </pc:sldMkLst>
        <pc:spChg chg="del">
          <ac:chgData name="Zixin" userId="ca77e8ce-5528-45c5-9b85-77da732a29da" providerId="ADAL" clId="{7A7AF5A3-DB36-40E0-B8EC-10DB5B5CD177}" dt="2024-09-18T11:39:44.165" v="2573" actId="478"/>
          <ac:spMkLst>
            <pc:docMk/>
            <pc:sldMk cId="2603249378" sldId="269"/>
            <ac:spMk id="2" creationId="{51540168-1E0E-4151-A8E2-A4B74F80AAC6}"/>
          </ac:spMkLst>
        </pc:spChg>
        <pc:spChg chg="del">
          <ac:chgData name="Zixin" userId="ca77e8ce-5528-45c5-9b85-77da732a29da" providerId="ADAL" clId="{7A7AF5A3-DB36-40E0-B8EC-10DB5B5CD177}" dt="2024-09-18T11:39:44.165" v="2573" actId="478"/>
          <ac:spMkLst>
            <pc:docMk/>
            <pc:sldMk cId="2603249378" sldId="269"/>
            <ac:spMk id="3" creationId="{820DCF7F-9AE0-435A-8E93-F92508729AC5}"/>
          </ac:spMkLst>
        </pc:spChg>
        <pc:spChg chg="add del mod">
          <ac:chgData name="Zixin" userId="ca77e8ce-5528-45c5-9b85-77da732a29da" providerId="ADAL" clId="{7A7AF5A3-DB36-40E0-B8EC-10DB5B5CD177}" dt="2024-09-18T11:51:07.288" v="2716" actId="478"/>
          <ac:spMkLst>
            <pc:docMk/>
            <pc:sldMk cId="2603249378" sldId="269"/>
            <ac:spMk id="4" creationId="{E3A35B65-CC2E-473D-A1B2-6CF124C8A301}"/>
          </ac:spMkLst>
        </pc:spChg>
        <pc:spChg chg="add del mod">
          <ac:chgData name="Zixin" userId="ca77e8ce-5528-45c5-9b85-77da732a29da" providerId="ADAL" clId="{7A7AF5A3-DB36-40E0-B8EC-10DB5B5CD177}" dt="2024-09-18T11:41:10.665" v="2588"/>
          <ac:spMkLst>
            <pc:docMk/>
            <pc:sldMk cId="2603249378" sldId="269"/>
            <ac:spMk id="5" creationId="{1E515B53-4178-4378-855E-8E24B775D81E}"/>
          </ac:spMkLst>
        </pc:spChg>
        <pc:spChg chg="add del mod">
          <ac:chgData name="Zixin" userId="ca77e8ce-5528-45c5-9b85-77da732a29da" providerId="ADAL" clId="{7A7AF5A3-DB36-40E0-B8EC-10DB5B5CD177}" dt="2024-09-18T11:41:10.466" v="2587"/>
          <ac:spMkLst>
            <pc:docMk/>
            <pc:sldMk cId="2603249378" sldId="269"/>
            <ac:spMk id="6" creationId="{D443DF53-88CB-4EC0-8237-704446B7BA70}"/>
          </ac:spMkLst>
        </pc:spChg>
        <pc:spChg chg="add del mod">
          <ac:chgData name="Zixin" userId="ca77e8ce-5528-45c5-9b85-77da732a29da" providerId="ADAL" clId="{7A7AF5A3-DB36-40E0-B8EC-10DB5B5CD177}" dt="2024-09-18T11:51:07.288" v="2716" actId="478"/>
          <ac:spMkLst>
            <pc:docMk/>
            <pc:sldMk cId="2603249378" sldId="269"/>
            <ac:spMk id="7" creationId="{0112B45E-11EE-4284-A392-3443D4B64E93}"/>
          </ac:spMkLst>
        </pc:spChg>
        <pc:spChg chg="add mod topLvl">
          <ac:chgData name="Zixin" userId="ca77e8ce-5528-45c5-9b85-77da732a29da" providerId="ADAL" clId="{7A7AF5A3-DB36-40E0-B8EC-10DB5B5CD177}" dt="2024-09-18T13:04:36.229" v="3091" actId="1037"/>
          <ac:spMkLst>
            <pc:docMk/>
            <pc:sldMk cId="2603249378" sldId="269"/>
            <ac:spMk id="8" creationId="{D3EFC052-97F8-41EA-82D6-F93877D75477}"/>
          </ac:spMkLst>
        </pc:spChg>
        <pc:spChg chg="add del mod">
          <ac:chgData name="Zixin" userId="ca77e8ce-5528-45c5-9b85-77da732a29da" providerId="ADAL" clId="{7A7AF5A3-DB36-40E0-B8EC-10DB5B5CD177}" dt="2024-09-18T11:51:07.288" v="2716" actId="478"/>
          <ac:spMkLst>
            <pc:docMk/>
            <pc:sldMk cId="2603249378" sldId="269"/>
            <ac:spMk id="9" creationId="{418CD86B-E932-48B0-B740-C36C4012BC77}"/>
          </ac:spMkLst>
        </pc:spChg>
        <pc:spChg chg="add del mod">
          <ac:chgData name="Zixin" userId="ca77e8ce-5528-45c5-9b85-77da732a29da" providerId="ADAL" clId="{7A7AF5A3-DB36-40E0-B8EC-10DB5B5CD177}" dt="2024-09-18T11:51:34.382" v="2726" actId="478"/>
          <ac:spMkLst>
            <pc:docMk/>
            <pc:sldMk cId="2603249378" sldId="269"/>
            <ac:spMk id="10" creationId="{1A41AAF9-A88E-46FD-A8E3-39F6FB53A940}"/>
          </ac:spMkLst>
        </pc:spChg>
        <pc:spChg chg="add mod">
          <ac:chgData name="Zixin" userId="ca77e8ce-5528-45c5-9b85-77da732a29da" providerId="ADAL" clId="{7A7AF5A3-DB36-40E0-B8EC-10DB5B5CD177}" dt="2024-09-18T13:04:51.564" v="3165" actId="1037"/>
          <ac:spMkLst>
            <pc:docMk/>
            <pc:sldMk cId="2603249378" sldId="269"/>
            <ac:spMk id="11" creationId="{D2870C2A-8875-46DA-8DB2-17289F341004}"/>
          </ac:spMkLst>
        </pc:spChg>
        <pc:spChg chg="add mod">
          <ac:chgData name="Zixin" userId="ca77e8ce-5528-45c5-9b85-77da732a29da" providerId="ADAL" clId="{7A7AF5A3-DB36-40E0-B8EC-10DB5B5CD177}" dt="2024-09-18T13:07:25.077" v="3208" actId="1037"/>
          <ac:spMkLst>
            <pc:docMk/>
            <pc:sldMk cId="2603249378" sldId="269"/>
            <ac:spMk id="12" creationId="{15A4328E-3D84-43BB-8AFB-F757CDD227DE}"/>
          </ac:spMkLst>
        </pc:spChg>
        <pc:spChg chg="del ord">
          <ac:chgData name="Zixin" userId="ca77e8ce-5528-45c5-9b85-77da732a29da" providerId="ADAL" clId="{7A7AF5A3-DB36-40E0-B8EC-10DB5B5CD177}" dt="2024-09-18T11:44:37.198" v="2660" actId="478"/>
          <ac:spMkLst>
            <pc:docMk/>
            <pc:sldMk cId="2603249378" sldId="269"/>
            <ac:spMk id="17" creationId="{49E81508-029B-43E7-AFEE-F3153D0D8C10}"/>
          </ac:spMkLst>
        </pc:spChg>
        <pc:spChg chg="del ord">
          <ac:chgData name="Zixin" userId="ca77e8ce-5528-45c5-9b85-77da732a29da" providerId="ADAL" clId="{7A7AF5A3-DB36-40E0-B8EC-10DB5B5CD177}" dt="2024-09-18T11:44:45.079" v="2676" actId="478"/>
          <ac:spMkLst>
            <pc:docMk/>
            <pc:sldMk cId="2603249378" sldId="269"/>
            <ac:spMk id="21" creationId="{45F07D27-121B-40A3-B923-F6EB52FF9D4D}"/>
          </ac:spMkLst>
        </pc:spChg>
        <pc:spChg chg="mod">
          <ac:chgData name="Zixin" userId="ca77e8ce-5528-45c5-9b85-77da732a29da" providerId="ADAL" clId="{7A7AF5A3-DB36-40E0-B8EC-10DB5B5CD177}" dt="2024-09-18T11:52:21.019" v="2735" actId="165"/>
          <ac:spMkLst>
            <pc:docMk/>
            <pc:sldMk cId="2603249378" sldId="269"/>
            <ac:spMk id="26" creationId="{DBF80DAE-CDA9-41D8-B1FC-F58CB165AE5F}"/>
          </ac:spMkLst>
        </pc:spChg>
        <pc:spChg chg="mod">
          <ac:chgData name="Zixin" userId="ca77e8ce-5528-45c5-9b85-77da732a29da" providerId="ADAL" clId="{7A7AF5A3-DB36-40E0-B8EC-10DB5B5CD177}" dt="2024-09-18T12:16:53.948" v="2934" actId="1076"/>
          <ac:spMkLst>
            <pc:docMk/>
            <pc:sldMk cId="2603249378" sldId="269"/>
            <ac:spMk id="28" creationId="{0980C303-6CA8-4AC7-A55D-8FB3FA44581F}"/>
          </ac:spMkLst>
        </pc:spChg>
        <pc:spChg chg="mod">
          <ac:chgData name="Zixin" userId="ca77e8ce-5528-45c5-9b85-77da732a29da" providerId="ADAL" clId="{7A7AF5A3-DB36-40E0-B8EC-10DB5B5CD177}" dt="2024-09-18T11:51:07.929" v="2717"/>
          <ac:spMkLst>
            <pc:docMk/>
            <pc:sldMk cId="2603249378" sldId="269"/>
            <ac:spMk id="31" creationId="{BBF1E2EC-C28B-40FB-BC5A-35A58F03C7B3}"/>
          </ac:spMkLst>
        </pc:spChg>
        <pc:spChg chg="mod">
          <ac:chgData name="Zixin" userId="ca77e8ce-5528-45c5-9b85-77da732a29da" providerId="ADAL" clId="{7A7AF5A3-DB36-40E0-B8EC-10DB5B5CD177}" dt="2024-09-18T11:51:07.929" v="2717"/>
          <ac:spMkLst>
            <pc:docMk/>
            <pc:sldMk cId="2603249378" sldId="269"/>
            <ac:spMk id="35" creationId="{5C401AC8-BE1B-4DF3-9144-D290BA844349}"/>
          </ac:spMkLst>
        </pc:spChg>
        <pc:spChg chg="mod">
          <ac:chgData name="Zixin" userId="ca77e8ce-5528-45c5-9b85-77da732a29da" providerId="ADAL" clId="{7A7AF5A3-DB36-40E0-B8EC-10DB5B5CD177}" dt="2024-09-18T11:51:07.929" v="2717"/>
          <ac:spMkLst>
            <pc:docMk/>
            <pc:sldMk cId="2603249378" sldId="269"/>
            <ac:spMk id="37" creationId="{169A8BBA-A0F4-44F5-B450-FE2B60ECD4B2}"/>
          </ac:spMkLst>
        </pc:spChg>
        <pc:spChg chg="mod">
          <ac:chgData name="Zixin" userId="ca77e8ce-5528-45c5-9b85-77da732a29da" providerId="ADAL" clId="{7A7AF5A3-DB36-40E0-B8EC-10DB5B5CD177}" dt="2024-09-18T11:51:07.929" v="2717"/>
          <ac:spMkLst>
            <pc:docMk/>
            <pc:sldMk cId="2603249378" sldId="269"/>
            <ac:spMk id="38" creationId="{2F51269F-6C47-44CF-8A07-886B10B1A7FF}"/>
          </ac:spMkLst>
        </pc:spChg>
        <pc:spChg chg="mod">
          <ac:chgData name="Zixin" userId="ca77e8ce-5528-45c5-9b85-77da732a29da" providerId="ADAL" clId="{7A7AF5A3-DB36-40E0-B8EC-10DB5B5CD177}" dt="2024-09-18T11:51:07.929" v="2717"/>
          <ac:spMkLst>
            <pc:docMk/>
            <pc:sldMk cId="2603249378" sldId="269"/>
            <ac:spMk id="40" creationId="{831D0BDE-963D-455C-AF91-AB403C53A49B}"/>
          </ac:spMkLst>
        </pc:spChg>
        <pc:spChg chg="mod">
          <ac:chgData name="Zixin" userId="ca77e8ce-5528-45c5-9b85-77da732a29da" providerId="ADAL" clId="{7A7AF5A3-DB36-40E0-B8EC-10DB5B5CD177}" dt="2024-09-18T11:51:08.518" v="2718"/>
          <ac:spMkLst>
            <pc:docMk/>
            <pc:sldMk cId="2603249378" sldId="269"/>
            <ac:spMk id="43" creationId="{7C573A40-4898-46AA-BBC6-B0EECC1829EE}"/>
          </ac:spMkLst>
        </pc:spChg>
        <pc:spChg chg="mod">
          <ac:chgData name="Zixin" userId="ca77e8ce-5528-45c5-9b85-77da732a29da" providerId="ADAL" clId="{7A7AF5A3-DB36-40E0-B8EC-10DB5B5CD177}" dt="2024-09-18T11:51:08.518" v="2718"/>
          <ac:spMkLst>
            <pc:docMk/>
            <pc:sldMk cId="2603249378" sldId="269"/>
            <ac:spMk id="47" creationId="{F863B768-8BF0-4664-9F7E-EA2DBE41932F}"/>
          </ac:spMkLst>
        </pc:spChg>
        <pc:spChg chg="mod">
          <ac:chgData name="Zixin" userId="ca77e8ce-5528-45c5-9b85-77da732a29da" providerId="ADAL" clId="{7A7AF5A3-DB36-40E0-B8EC-10DB5B5CD177}" dt="2024-09-18T11:51:08.518" v="2718"/>
          <ac:spMkLst>
            <pc:docMk/>
            <pc:sldMk cId="2603249378" sldId="269"/>
            <ac:spMk id="49" creationId="{6535EB22-ECDB-4082-BD7A-F22CBF18E62A}"/>
          </ac:spMkLst>
        </pc:spChg>
        <pc:spChg chg="mod">
          <ac:chgData name="Zixin" userId="ca77e8ce-5528-45c5-9b85-77da732a29da" providerId="ADAL" clId="{7A7AF5A3-DB36-40E0-B8EC-10DB5B5CD177}" dt="2024-09-18T11:51:08.518" v="2718"/>
          <ac:spMkLst>
            <pc:docMk/>
            <pc:sldMk cId="2603249378" sldId="269"/>
            <ac:spMk id="50" creationId="{888B0B7A-EC2D-4430-9F78-E5E39EB5342C}"/>
          </ac:spMkLst>
        </pc:spChg>
        <pc:spChg chg="mod">
          <ac:chgData name="Zixin" userId="ca77e8ce-5528-45c5-9b85-77da732a29da" providerId="ADAL" clId="{7A7AF5A3-DB36-40E0-B8EC-10DB5B5CD177}" dt="2024-09-18T11:51:08.518" v="2718"/>
          <ac:spMkLst>
            <pc:docMk/>
            <pc:sldMk cId="2603249378" sldId="269"/>
            <ac:spMk id="52" creationId="{8FEC6765-05E4-4113-9D12-9410AAD88AE3}"/>
          </ac:spMkLst>
        </pc:spChg>
        <pc:spChg chg="del mod">
          <ac:chgData name="Zixin" userId="ca77e8ce-5528-45c5-9b85-77da732a29da" providerId="ADAL" clId="{7A7AF5A3-DB36-40E0-B8EC-10DB5B5CD177}" dt="2024-09-18T11:53:22.233" v="2764" actId="478"/>
          <ac:spMkLst>
            <pc:docMk/>
            <pc:sldMk cId="2603249378" sldId="269"/>
            <ac:spMk id="55" creationId="{6C433D85-1718-458E-983C-79C48348248A}"/>
          </ac:spMkLst>
        </pc:spChg>
        <pc:spChg chg="mod">
          <ac:chgData name="Zixin" userId="ca77e8ce-5528-45c5-9b85-77da732a29da" providerId="ADAL" clId="{7A7AF5A3-DB36-40E0-B8EC-10DB5B5CD177}" dt="2024-09-18T11:51:15.541" v="2721"/>
          <ac:spMkLst>
            <pc:docMk/>
            <pc:sldMk cId="2603249378" sldId="269"/>
            <ac:spMk id="59" creationId="{DAF3C5E3-7DF6-4CD3-87D5-1D677FFF64FE}"/>
          </ac:spMkLst>
        </pc:spChg>
        <pc:spChg chg="mod">
          <ac:chgData name="Zixin" userId="ca77e8ce-5528-45c5-9b85-77da732a29da" providerId="ADAL" clId="{7A7AF5A3-DB36-40E0-B8EC-10DB5B5CD177}" dt="2024-09-18T11:53:21.048" v="2763" actId="6549"/>
          <ac:spMkLst>
            <pc:docMk/>
            <pc:sldMk cId="2603249378" sldId="269"/>
            <ac:spMk id="61" creationId="{9689E299-134B-4719-B804-A93D1E7352E1}"/>
          </ac:spMkLst>
        </pc:spChg>
        <pc:spChg chg="mod">
          <ac:chgData name="Zixin" userId="ca77e8ce-5528-45c5-9b85-77da732a29da" providerId="ADAL" clId="{7A7AF5A3-DB36-40E0-B8EC-10DB5B5CD177}" dt="2024-09-18T11:51:15.541" v="2721"/>
          <ac:spMkLst>
            <pc:docMk/>
            <pc:sldMk cId="2603249378" sldId="269"/>
            <ac:spMk id="62" creationId="{27F52062-AF4E-40D2-B11C-B9960504E05B}"/>
          </ac:spMkLst>
        </pc:spChg>
        <pc:spChg chg="mod">
          <ac:chgData name="Zixin" userId="ca77e8ce-5528-45c5-9b85-77da732a29da" providerId="ADAL" clId="{7A7AF5A3-DB36-40E0-B8EC-10DB5B5CD177}" dt="2024-09-18T11:51:15.541" v="2721"/>
          <ac:spMkLst>
            <pc:docMk/>
            <pc:sldMk cId="2603249378" sldId="269"/>
            <ac:spMk id="64" creationId="{F6F61C17-F403-451B-9E44-779D9F1FE900}"/>
          </ac:spMkLst>
        </pc:spChg>
        <pc:spChg chg="add del">
          <ac:chgData name="Zixin" userId="ca77e8ce-5528-45c5-9b85-77da732a29da" providerId="ADAL" clId="{7A7AF5A3-DB36-40E0-B8EC-10DB5B5CD177}" dt="2024-09-18T11:52:09.467" v="2732" actId="11529"/>
          <ac:spMkLst>
            <pc:docMk/>
            <pc:sldMk cId="2603249378" sldId="269"/>
            <ac:spMk id="71" creationId="{3CC047DE-4E21-4837-902F-69CF49AB7BDE}"/>
          </ac:spMkLst>
        </pc:spChg>
        <pc:spChg chg="mod">
          <ac:chgData name="Zixin" userId="ca77e8ce-5528-45c5-9b85-77da732a29da" providerId="ADAL" clId="{7A7AF5A3-DB36-40E0-B8EC-10DB5B5CD177}" dt="2024-09-18T11:52:40.935" v="2740"/>
          <ac:spMkLst>
            <pc:docMk/>
            <pc:sldMk cId="2603249378" sldId="269"/>
            <ac:spMk id="73" creationId="{B4A2B916-228E-4209-9E6F-9A1522FBCC37}"/>
          </ac:spMkLst>
        </pc:spChg>
        <pc:spChg chg="del ord">
          <ac:chgData name="Zixin" userId="ca77e8ce-5528-45c5-9b85-77da732a29da" providerId="ADAL" clId="{7A7AF5A3-DB36-40E0-B8EC-10DB5B5CD177}" dt="2024-09-18T11:53:02.628" v="2759" actId="478"/>
          <ac:spMkLst>
            <pc:docMk/>
            <pc:sldMk cId="2603249378" sldId="269"/>
            <ac:spMk id="75" creationId="{713F8744-138B-40B6-93B7-F2DE4AA51F8B}"/>
          </ac:spMkLst>
        </pc:spChg>
        <pc:spChg chg="add del mod">
          <ac:chgData name="Zixin" userId="ca77e8ce-5528-45c5-9b85-77da732a29da" providerId="ADAL" clId="{7A7AF5A3-DB36-40E0-B8EC-10DB5B5CD177}" dt="2024-09-18T11:53:27.885" v="2767"/>
          <ac:spMkLst>
            <pc:docMk/>
            <pc:sldMk cId="2603249378" sldId="269"/>
            <ac:spMk id="79" creationId="{33F9C439-A830-4C74-AE09-9EF9B8EFAD2B}"/>
          </ac:spMkLst>
        </pc:spChg>
        <pc:spChg chg="mod">
          <ac:chgData name="Zixin" userId="ca77e8ce-5528-45c5-9b85-77da732a29da" providerId="ADAL" clId="{7A7AF5A3-DB36-40E0-B8EC-10DB5B5CD177}" dt="2024-09-18T13:03:53.307" v="3008" actId="14100"/>
          <ac:spMkLst>
            <pc:docMk/>
            <pc:sldMk cId="2603249378" sldId="269"/>
            <ac:spMk id="82" creationId="{18A8E7F3-0C0E-49C6-9A08-142AE27A0D5A}"/>
          </ac:spMkLst>
        </pc:spChg>
        <pc:spChg chg="mod">
          <ac:chgData name="Zixin" userId="ca77e8ce-5528-45c5-9b85-77da732a29da" providerId="ADAL" clId="{7A7AF5A3-DB36-40E0-B8EC-10DB5B5CD177}" dt="2024-09-18T11:53:30.952" v="2769"/>
          <ac:spMkLst>
            <pc:docMk/>
            <pc:sldMk cId="2603249378" sldId="269"/>
            <ac:spMk id="87" creationId="{546878AF-6014-44FD-A1EE-973705380DA8}"/>
          </ac:spMkLst>
        </pc:spChg>
        <pc:spChg chg="mod">
          <ac:chgData name="Zixin" userId="ca77e8ce-5528-45c5-9b85-77da732a29da" providerId="ADAL" clId="{7A7AF5A3-DB36-40E0-B8EC-10DB5B5CD177}" dt="2024-09-18T11:53:30.952" v="2769"/>
          <ac:spMkLst>
            <pc:docMk/>
            <pc:sldMk cId="2603249378" sldId="269"/>
            <ac:spMk id="89" creationId="{D3E73F76-374E-4250-BDAC-AF331F86FF36}"/>
          </ac:spMkLst>
        </pc:spChg>
        <pc:spChg chg="mod">
          <ac:chgData name="Zixin" userId="ca77e8ce-5528-45c5-9b85-77da732a29da" providerId="ADAL" clId="{7A7AF5A3-DB36-40E0-B8EC-10DB5B5CD177}" dt="2024-09-18T12:16:58.192" v="2935" actId="1076"/>
          <ac:spMkLst>
            <pc:docMk/>
            <pc:sldMk cId="2603249378" sldId="269"/>
            <ac:spMk id="91" creationId="{4FEBC7CD-47E8-47C6-B826-5B1233995FFC}"/>
          </ac:spMkLst>
        </pc:spChg>
        <pc:spChg chg="mod">
          <ac:chgData name="Zixin" userId="ca77e8ce-5528-45c5-9b85-77da732a29da" providerId="ADAL" clId="{7A7AF5A3-DB36-40E0-B8EC-10DB5B5CD177}" dt="2024-09-18T13:03:35.051" v="3006" actId="1037"/>
          <ac:spMkLst>
            <pc:docMk/>
            <pc:sldMk cId="2603249378" sldId="269"/>
            <ac:spMk id="92" creationId="{1BE24EC9-2350-480F-BE73-F811BF5158E7}"/>
          </ac:spMkLst>
        </pc:spChg>
        <pc:spChg chg="mod">
          <ac:chgData name="Zixin" userId="ca77e8ce-5528-45c5-9b85-77da732a29da" providerId="ADAL" clId="{7A7AF5A3-DB36-40E0-B8EC-10DB5B5CD177}" dt="2024-09-18T13:03:28.489" v="2988" actId="1076"/>
          <ac:spMkLst>
            <pc:docMk/>
            <pc:sldMk cId="2603249378" sldId="269"/>
            <ac:spMk id="94" creationId="{1ED6AFE8-9AE8-4EEF-8982-2B4C62DB6E60}"/>
          </ac:spMkLst>
        </pc:spChg>
        <pc:spChg chg="del ord">
          <ac:chgData name="Zixin" userId="ca77e8ce-5528-45c5-9b85-77da732a29da" providerId="ADAL" clId="{7A7AF5A3-DB36-40E0-B8EC-10DB5B5CD177}" dt="2024-09-18T11:53:42.451" v="2790" actId="478"/>
          <ac:spMkLst>
            <pc:docMk/>
            <pc:sldMk cId="2603249378" sldId="269"/>
            <ac:spMk id="96" creationId="{0DCA504C-76A3-4B8D-9EA3-A5D69F7D19AE}"/>
          </ac:spMkLst>
        </pc:spChg>
        <pc:spChg chg="del ord">
          <ac:chgData name="Zixin" userId="ca77e8ce-5528-45c5-9b85-77da732a29da" providerId="ADAL" clId="{7A7AF5A3-DB36-40E0-B8EC-10DB5B5CD177}" dt="2024-09-18T11:53:47.227" v="2808" actId="478"/>
          <ac:spMkLst>
            <pc:docMk/>
            <pc:sldMk cId="2603249378" sldId="269"/>
            <ac:spMk id="101" creationId="{559B8C0E-BEFD-411C-BC25-92DA333FC5AA}"/>
          </ac:spMkLst>
        </pc:spChg>
        <pc:spChg chg="del ord">
          <ac:chgData name="Zixin" userId="ca77e8ce-5528-45c5-9b85-77da732a29da" providerId="ADAL" clId="{7A7AF5A3-DB36-40E0-B8EC-10DB5B5CD177}" dt="2024-09-18T11:53:56.128" v="2824" actId="478"/>
          <ac:spMkLst>
            <pc:docMk/>
            <pc:sldMk cId="2603249378" sldId="269"/>
            <ac:spMk id="106" creationId="{2EA0B33D-5071-4128-A2C5-DCF9EA997A1F}"/>
          </ac:spMkLst>
        </pc:spChg>
        <pc:spChg chg="mod">
          <ac:chgData name="Zixin" userId="ca77e8ce-5528-45c5-9b85-77da732a29da" providerId="ADAL" clId="{7A7AF5A3-DB36-40E0-B8EC-10DB5B5CD177}" dt="2024-09-18T13:04:08.559" v="3033" actId="1037"/>
          <ac:spMkLst>
            <pc:docMk/>
            <pc:sldMk cId="2603249378" sldId="269"/>
            <ac:spMk id="112" creationId="{8C3D44FB-89E8-4CD7-81B1-6EE1FCD923A0}"/>
          </ac:spMkLst>
        </pc:spChg>
        <pc:spChg chg="mod">
          <ac:chgData name="Zixin" userId="ca77e8ce-5528-45c5-9b85-77da732a29da" providerId="ADAL" clId="{7A7AF5A3-DB36-40E0-B8EC-10DB5B5CD177}" dt="2024-09-18T12:13:24.339" v="2825"/>
          <ac:spMkLst>
            <pc:docMk/>
            <pc:sldMk cId="2603249378" sldId="269"/>
            <ac:spMk id="117" creationId="{85AC771C-8670-4609-9E73-262979AE0CAF}"/>
          </ac:spMkLst>
        </pc:spChg>
        <pc:spChg chg="mod">
          <ac:chgData name="Zixin" userId="ca77e8ce-5528-45c5-9b85-77da732a29da" providerId="ADAL" clId="{7A7AF5A3-DB36-40E0-B8EC-10DB5B5CD177}" dt="2024-09-18T12:13:24.339" v="2825"/>
          <ac:spMkLst>
            <pc:docMk/>
            <pc:sldMk cId="2603249378" sldId="269"/>
            <ac:spMk id="119" creationId="{23574BCA-C92F-4372-A387-1F408D509182}"/>
          </ac:spMkLst>
        </pc:spChg>
        <pc:spChg chg="mod">
          <ac:chgData name="Zixin" userId="ca77e8ce-5528-45c5-9b85-77da732a29da" providerId="ADAL" clId="{7A7AF5A3-DB36-40E0-B8EC-10DB5B5CD177}" dt="2024-09-18T12:16:50.215" v="2933" actId="1076"/>
          <ac:spMkLst>
            <pc:docMk/>
            <pc:sldMk cId="2603249378" sldId="269"/>
            <ac:spMk id="121" creationId="{9FE97ACE-7374-44E2-92BA-78188199E0F6}"/>
          </ac:spMkLst>
        </pc:spChg>
        <pc:spChg chg="mod">
          <ac:chgData name="Zixin" userId="ca77e8ce-5528-45c5-9b85-77da732a29da" providerId="ADAL" clId="{7A7AF5A3-DB36-40E0-B8EC-10DB5B5CD177}" dt="2024-09-18T13:04:21.128" v="3070" actId="1037"/>
          <ac:spMkLst>
            <pc:docMk/>
            <pc:sldMk cId="2603249378" sldId="269"/>
            <ac:spMk id="122" creationId="{BE9610B3-E139-4730-A2B3-B760480A6969}"/>
          </ac:spMkLst>
        </pc:spChg>
        <pc:spChg chg="mod">
          <ac:chgData name="Zixin" userId="ca77e8ce-5528-45c5-9b85-77da732a29da" providerId="ADAL" clId="{7A7AF5A3-DB36-40E0-B8EC-10DB5B5CD177}" dt="2024-09-18T13:04:14.852" v="3053" actId="1037"/>
          <ac:spMkLst>
            <pc:docMk/>
            <pc:sldMk cId="2603249378" sldId="269"/>
            <ac:spMk id="124" creationId="{4570F4B5-93FA-4FFF-972B-4AA935FC448E}"/>
          </ac:spMkLst>
        </pc:spChg>
        <pc:spChg chg="del ord">
          <ac:chgData name="Zixin" userId="ca77e8ce-5528-45c5-9b85-77da732a29da" providerId="ADAL" clId="{7A7AF5A3-DB36-40E0-B8EC-10DB5B5CD177}" dt="2024-09-18T12:14:41.099" v="2868" actId="478"/>
          <ac:spMkLst>
            <pc:docMk/>
            <pc:sldMk cId="2603249378" sldId="269"/>
            <ac:spMk id="140" creationId="{9B4E963E-2720-4AE4-996A-A7BAA897AC0A}"/>
          </ac:spMkLst>
        </pc:spChg>
        <pc:spChg chg="del ord">
          <ac:chgData name="Zixin" userId="ca77e8ce-5528-45c5-9b85-77da732a29da" providerId="ADAL" clId="{7A7AF5A3-DB36-40E0-B8EC-10DB5B5CD177}" dt="2024-09-18T12:15:39.674" v="2896" actId="478"/>
          <ac:spMkLst>
            <pc:docMk/>
            <pc:sldMk cId="2603249378" sldId="269"/>
            <ac:spMk id="145" creationId="{B8DFCAF0-B5EC-4DB3-827C-4F665F715BC1}"/>
          </ac:spMkLst>
        </pc:spChg>
        <pc:spChg chg="del ord">
          <ac:chgData name="Zixin" userId="ca77e8ce-5528-45c5-9b85-77da732a29da" providerId="ADAL" clId="{7A7AF5A3-DB36-40E0-B8EC-10DB5B5CD177}" dt="2024-09-18T12:15:46.223" v="2921" actId="478"/>
          <ac:spMkLst>
            <pc:docMk/>
            <pc:sldMk cId="2603249378" sldId="269"/>
            <ac:spMk id="150" creationId="{39C265B2-7472-4A9B-9F1B-2AE6007EC397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85" creationId="{41305828-3E1A-4F07-AF30-B3276EF62A8D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90" creationId="{C884F747-C304-41C2-B308-18D7F5120E65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92" creationId="{77394458-4726-47B8-900C-DEE3FEC45DC7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94" creationId="{90A78026-857C-435B-9D1F-B5564DC4A85D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95" creationId="{0F3078B3-B618-482B-80E7-06CC0BA670FC}"/>
          </ac:spMkLst>
        </pc:spChg>
        <pc:spChg chg="mod">
          <ac:chgData name="Zixin" userId="ca77e8ce-5528-45c5-9b85-77da732a29da" providerId="ADAL" clId="{7A7AF5A3-DB36-40E0-B8EC-10DB5B5CD177}" dt="2024-09-18T13:09:58.598" v="3219"/>
          <ac:spMkLst>
            <pc:docMk/>
            <pc:sldMk cId="2603249378" sldId="269"/>
            <ac:spMk id="197" creationId="{782BB664-CD50-4E37-99AC-544674E39E27}"/>
          </ac:spMkLst>
        </pc:spChg>
        <pc:grpChg chg="add mod topLvl">
          <ac:chgData name="Zixin" userId="ca77e8ce-5528-45c5-9b85-77da732a29da" providerId="ADAL" clId="{7A7AF5A3-DB36-40E0-B8EC-10DB5B5CD177}" dt="2024-09-18T11:53:29.868" v="2768" actId="164"/>
          <ac:grpSpMkLst>
            <pc:docMk/>
            <pc:sldMk cId="2603249378" sldId="269"/>
            <ac:grpSpMk id="15" creationId="{EA6DDF1C-2D97-4EDD-9131-1C8D4EAF8E3C}"/>
          </ac:grpSpMkLst>
        </pc:grpChg>
        <pc:grpChg chg="add mod">
          <ac:chgData name="Zixin" userId="ca77e8ce-5528-45c5-9b85-77da732a29da" providerId="ADAL" clId="{7A7AF5A3-DB36-40E0-B8EC-10DB5B5CD177}" dt="2024-09-18T11:43:55.445" v="2643" actId="1076"/>
          <ac:grpSpMkLst>
            <pc:docMk/>
            <pc:sldMk cId="2603249378" sldId="269"/>
            <ac:grpSpMk id="16" creationId="{7D4CD1E8-3737-4DAE-9561-9B27F38036D0}"/>
          </ac:grpSpMkLst>
        </pc:grpChg>
        <pc:grpChg chg="ord">
          <ac:chgData name="Zixin" userId="ca77e8ce-5528-45c5-9b85-77da732a29da" providerId="ADAL" clId="{7A7AF5A3-DB36-40E0-B8EC-10DB5B5CD177}" dt="2024-09-18T11:44:37.197" v="2659"/>
          <ac:grpSpMkLst>
            <pc:docMk/>
            <pc:sldMk cId="2603249378" sldId="269"/>
            <ac:grpSpMk id="20" creationId="{F589A381-73B6-4AD1-B0F7-3A533B183BE0}"/>
          </ac:grpSpMkLst>
        </pc:grpChg>
        <pc:grpChg chg="mod ord topLvl">
          <ac:chgData name="Zixin" userId="ca77e8ce-5528-45c5-9b85-77da732a29da" providerId="ADAL" clId="{7A7AF5A3-DB36-40E0-B8EC-10DB5B5CD177}" dt="2024-09-18T11:53:29.868" v="2768" actId="164"/>
          <ac:grpSpMkLst>
            <pc:docMk/>
            <pc:sldMk cId="2603249378" sldId="269"/>
            <ac:grpSpMk id="24" creationId="{ACBC2FC3-4D94-4850-9F4E-BA0FDA1BE8EB}"/>
          </ac:grpSpMkLst>
        </pc:grpChg>
        <pc:grpChg chg="add mod topLvl">
          <ac:chgData name="Zixin" userId="ca77e8ce-5528-45c5-9b85-77da732a29da" providerId="ADAL" clId="{7A7AF5A3-DB36-40E0-B8EC-10DB5B5CD177}" dt="2024-09-18T11:53:29.868" v="2768" actId="164"/>
          <ac:grpSpMkLst>
            <pc:docMk/>
            <pc:sldMk cId="2603249378" sldId="269"/>
            <ac:grpSpMk id="25" creationId="{0BAA7B70-7E77-4133-9925-A70E409E0EC4}"/>
          </ac:grpSpMkLst>
        </pc:grpChg>
        <pc:grpChg chg="add del mod">
          <ac:chgData name="Zixin" userId="ca77e8ce-5528-45c5-9b85-77da732a29da" providerId="ADAL" clId="{7A7AF5A3-DB36-40E0-B8EC-10DB5B5CD177}" dt="2024-09-18T11:52:21.019" v="2735" actId="165"/>
          <ac:grpSpMkLst>
            <pc:docMk/>
            <pc:sldMk cId="2603249378" sldId="269"/>
            <ac:grpSpMk id="29" creationId="{E8F6BB5F-C290-48CE-8874-CFF0C36A041F}"/>
          </ac:grpSpMkLst>
        </pc:grpChg>
        <pc:grpChg chg="add del mod">
          <ac:chgData name="Zixin" userId="ca77e8ce-5528-45c5-9b85-77da732a29da" providerId="ADAL" clId="{7A7AF5A3-DB36-40E0-B8EC-10DB5B5CD177}" dt="2024-09-18T11:53:19.856" v="2762" actId="478"/>
          <ac:grpSpMkLst>
            <pc:docMk/>
            <pc:sldMk cId="2603249378" sldId="269"/>
            <ac:grpSpMk id="30" creationId="{20B2D2F7-DE98-4A19-B3D6-C64A524F8724}"/>
          </ac:grpSpMkLst>
        </pc:grpChg>
        <pc:grpChg chg="mod">
          <ac:chgData name="Zixin" userId="ca77e8ce-5528-45c5-9b85-77da732a29da" providerId="ADAL" clId="{7A7AF5A3-DB36-40E0-B8EC-10DB5B5CD177}" dt="2024-09-18T11:51:07.929" v="2717"/>
          <ac:grpSpMkLst>
            <pc:docMk/>
            <pc:sldMk cId="2603249378" sldId="269"/>
            <ac:grpSpMk id="32" creationId="{C922A7B9-817E-4CAA-95DA-051E2A30EC0E}"/>
          </ac:grpSpMkLst>
        </pc:grpChg>
        <pc:grpChg chg="mod">
          <ac:chgData name="Zixin" userId="ca77e8ce-5528-45c5-9b85-77da732a29da" providerId="ADAL" clId="{7A7AF5A3-DB36-40E0-B8EC-10DB5B5CD177}" dt="2024-09-18T11:51:07.929" v="2717"/>
          <ac:grpSpMkLst>
            <pc:docMk/>
            <pc:sldMk cId="2603249378" sldId="269"/>
            <ac:grpSpMk id="33" creationId="{05578E67-0504-4544-9B07-5B43C3224E6D}"/>
          </ac:grpSpMkLst>
        </pc:grpChg>
        <pc:grpChg chg="mod">
          <ac:chgData name="Zixin" userId="ca77e8ce-5528-45c5-9b85-77da732a29da" providerId="ADAL" clId="{7A7AF5A3-DB36-40E0-B8EC-10DB5B5CD177}" dt="2024-09-18T11:51:07.929" v="2717"/>
          <ac:grpSpMkLst>
            <pc:docMk/>
            <pc:sldMk cId="2603249378" sldId="269"/>
            <ac:grpSpMk id="34" creationId="{85964872-C327-4DC7-A0E0-5368E0CFCE7C}"/>
          </ac:grpSpMkLst>
        </pc:grpChg>
        <pc:grpChg chg="add del mod">
          <ac:chgData name="Zixin" userId="ca77e8ce-5528-45c5-9b85-77da732a29da" providerId="ADAL" clId="{7A7AF5A3-DB36-40E0-B8EC-10DB5B5CD177}" dt="2024-09-18T11:51:08.866" v="2719"/>
          <ac:grpSpMkLst>
            <pc:docMk/>
            <pc:sldMk cId="2603249378" sldId="269"/>
            <ac:grpSpMk id="42" creationId="{77470277-4125-449D-B2DF-53E08724CA48}"/>
          </ac:grpSpMkLst>
        </pc:grpChg>
        <pc:grpChg chg="mod">
          <ac:chgData name="Zixin" userId="ca77e8ce-5528-45c5-9b85-77da732a29da" providerId="ADAL" clId="{7A7AF5A3-DB36-40E0-B8EC-10DB5B5CD177}" dt="2024-09-18T11:51:08.518" v="2718"/>
          <ac:grpSpMkLst>
            <pc:docMk/>
            <pc:sldMk cId="2603249378" sldId="269"/>
            <ac:grpSpMk id="44" creationId="{E9C2C5F8-A0C2-419B-93D2-334AD5FBB65B}"/>
          </ac:grpSpMkLst>
        </pc:grpChg>
        <pc:grpChg chg="mod">
          <ac:chgData name="Zixin" userId="ca77e8ce-5528-45c5-9b85-77da732a29da" providerId="ADAL" clId="{7A7AF5A3-DB36-40E0-B8EC-10DB5B5CD177}" dt="2024-09-18T11:51:08.518" v="2718"/>
          <ac:grpSpMkLst>
            <pc:docMk/>
            <pc:sldMk cId="2603249378" sldId="269"/>
            <ac:grpSpMk id="45" creationId="{74CBD353-16FF-4C33-A707-F479ABD6BD87}"/>
          </ac:grpSpMkLst>
        </pc:grpChg>
        <pc:grpChg chg="mod">
          <ac:chgData name="Zixin" userId="ca77e8ce-5528-45c5-9b85-77da732a29da" providerId="ADAL" clId="{7A7AF5A3-DB36-40E0-B8EC-10DB5B5CD177}" dt="2024-09-18T11:51:08.518" v="2718"/>
          <ac:grpSpMkLst>
            <pc:docMk/>
            <pc:sldMk cId="2603249378" sldId="269"/>
            <ac:grpSpMk id="46" creationId="{CA1BFEF3-7296-44A7-829B-CD91E298F529}"/>
          </ac:grpSpMkLst>
        </pc:grpChg>
        <pc:grpChg chg="add del mod">
          <ac:chgData name="Zixin" userId="ca77e8ce-5528-45c5-9b85-77da732a29da" providerId="ADAL" clId="{7A7AF5A3-DB36-40E0-B8EC-10DB5B5CD177}" dt="2024-09-18T11:53:24.276" v="2765" actId="478"/>
          <ac:grpSpMkLst>
            <pc:docMk/>
            <pc:sldMk cId="2603249378" sldId="269"/>
            <ac:grpSpMk id="54" creationId="{8D539BC2-30C8-442C-B57E-67846E224159}"/>
          </ac:grpSpMkLst>
        </pc:grpChg>
        <pc:grpChg chg="mod">
          <ac:chgData name="Zixin" userId="ca77e8ce-5528-45c5-9b85-77da732a29da" providerId="ADAL" clId="{7A7AF5A3-DB36-40E0-B8EC-10DB5B5CD177}" dt="2024-09-18T11:51:15.541" v="2721"/>
          <ac:grpSpMkLst>
            <pc:docMk/>
            <pc:sldMk cId="2603249378" sldId="269"/>
            <ac:grpSpMk id="56" creationId="{ED37ADB6-0267-40C1-B499-DF17697C7697}"/>
          </ac:grpSpMkLst>
        </pc:grpChg>
        <pc:grpChg chg="mod">
          <ac:chgData name="Zixin" userId="ca77e8ce-5528-45c5-9b85-77da732a29da" providerId="ADAL" clId="{7A7AF5A3-DB36-40E0-B8EC-10DB5B5CD177}" dt="2024-09-18T11:51:15.541" v="2721"/>
          <ac:grpSpMkLst>
            <pc:docMk/>
            <pc:sldMk cId="2603249378" sldId="269"/>
            <ac:grpSpMk id="57" creationId="{49537879-AADA-45BC-92E4-E38336921B4D}"/>
          </ac:grpSpMkLst>
        </pc:grpChg>
        <pc:grpChg chg="mod">
          <ac:chgData name="Zixin" userId="ca77e8ce-5528-45c5-9b85-77da732a29da" providerId="ADAL" clId="{7A7AF5A3-DB36-40E0-B8EC-10DB5B5CD177}" dt="2024-09-18T11:51:15.541" v="2721"/>
          <ac:grpSpMkLst>
            <pc:docMk/>
            <pc:sldMk cId="2603249378" sldId="269"/>
            <ac:grpSpMk id="58" creationId="{4080118E-EEC1-401E-88FC-053BB2A60DF4}"/>
          </ac:grpSpMkLst>
        </pc:grpChg>
        <pc:grpChg chg="add mod">
          <ac:chgData name="Zixin" userId="ca77e8ce-5528-45c5-9b85-77da732a29da" providerId="ADAL" clId="{7A7AF5A3-DB36-40E0-B8EC-10DB5B5CD177}" dt="2024-09-18T11:52:51.617" v="2743" actId="1076"/>
          <ac:grpSpMkLst>
            <pc:docMk/>
            <pc:sldMk cId="2603249378" sldId="269"/>
            <ac:grpSpMk id="72" creationId="{FB7E63CB-4F5E-441E-8F87-46A58FBC4636}"/>
          </ac:grpSpMkLst>
        </pc:grpChg>
        <pc:grpChg chg="mod ord">
          <ac:chgData name="Zixin" userId="ca77e8ce-5528-45c5-9b85-77da732a29da" providerId="ADAL" clId="{7A7AF5A3-DB36-40E0-B8EC-10DB5B5CD177}" dt="2024-09-18T11:53:29.868" v="2768" actId="164"/>
          <ac:grpSpMkLst>
            <pc:docMk/>
            <pc:sldMk cId="2603249378" sldId="269"/>
            <ac:grpSpMk id="78" creationId="{A74EC8FB-0440-45AB-9EF3-626AC5904E2D}"/>
          </ac:grpSpMkLst>
        </pc:grpChg>
        <pc:grpChg chg="add mod ord">
          <ac:chgData name="Zixin" userId="ca77e8ce-5528-45c5-9b85-77da732a29da" providerId="ADAL" clId="{7A7AF5A3-DB36-40E0-B8EC-10DB5B5CD177}" dt="2024-09-18T13:04:41.428" v="3114" actId="1038"/>
          <ac:grpSpMkLst>
            <pc:docMk/>
            <pc:sldMk cId="2603249378" sldId="269"/>
            <ac:grpSpMk id="80" creationId="{6048C0D1-AFC1-4655-8D35-B10ADD4BF2D9}"/>
          </ac:grpSpMkLst>
        </pc:grpChg>
        <pc:grpChg chg="add mod">
          <ac:chgData name="Zixin" userId="ca77e8ce-5528-45c5-9b85-77da732a29da" providerId="ADAL" clId="{7A7AF5A3-DB36-40E0-B8EC-10DB5B5CD177}" dt="2024-09-18T11:53:33.375" v="2770" actId="1076"/>
          <ac:grpSpMkLst>
            <pc:docMk/>
            <pc:sldMk cId="2603249378" sldId="269"/>
            <ac:grpSpMk id="81" creationId="{E5239E7E-C8F6-42D2-A1BA-114895536EBB}"/>
          </ac:grpSpMkLst>
        </pc:grpChg>
        <pc:grpChg chg="mod">
          <ac:chgData name="Zixin" userId="ca77e8ce-5528-45c5-9b85-77da732a29da" providerId="ADAL" clId="{7A7AF5A3-DB36-40E0-B8EC-10DB5B5CD177}" dt="2024-09-18T11:53:30.952" v="2769"/>
          <ac:grpSpMkLst>
            <pc:docMk/>
            <pc:sldMk cId="2603249378" sldId="269"/>
            <ac:grpSpMk id="83" creationId="{0026633F-1786-4FFF-82B5-D90BF618EFA6}"/>
          </ac:grpSpMkLst>
        </pc:grpChg>
        <pc:grpChg chg="mod">
          <ac:chgData name="Zixin" userId="ca77e8ce-5528-45c5-9b85-77da732a29da" providerId="ADAL" clId="{7A7AF5A3-DB36-40E0-B8EC-10DB5B5CD177}" dt="2024-09-18T11:53:30.952" v="2769"/>
          <ac:grpSpMkLst>
            <pc:docMk/>
            <pc:sldMk cId="2603249378" sldId="269"/>
            <ac:grpSpMk id="84" creationId="{0FFD73F4-8197-496E-8219-01D0252B5882}"/>
          </ac:grpSpMkLst>
        </pc:grpChg>
        <pc:grpChg chg="mod">
          <ac:chgData name="Zixin" userId="ca77e8ce-5528-45c5-9b85-77da732a29da" providerId="ADAL" clId="{7A7AF5A3-DB36-40E0-B8EC-10DB5B5CD177}" dt="2024-09-18T11:53:30.952" v="2769"/>
          <ac:grpSpMkLst>
            <pc:docMk/>
            <pc:sldMk cId="2603249378" sldId="269"/>
            <ac:grpSpMk id="85" creationId="{EE48059E-653B-4791-B546-8FBC09122D6E}"/>
          </ac:grpSpMkLst>
        </pc:grpChg>
        <pc:grpChg chg="mod">
          <ac:chgData name="Zixin" userId="ca77e8ce-5528-45c5-9b85-77da732a29da" providerId="ADAL" clId="{7A7AF5A3-DB36-40E0-B8EC-10DB5B5CD177}" dt="2024-09-18T11:53:30.952" v="2769"/>
          <ac:grpSpMkLst>
            <pc:docMk/>
            <pc:sldMk cId="2603249378" sldId="269"/>
            <ac:grpSpMk id="86" creationId="{CA7C5295-05A2-4A6B-B404-7133447477EF}"/>
          </ac:grpSpMkLst>
        </pc:grpChg>
        <pc:grpChg chg="ord">
          <ac:chgData name="Zixin" userId="ca77e8ce-5528-45c5-9b85-77da732a29da" providerId="ADAL" clId="{7A7AF5A3-DB36-40E0-B8EC-10DB5B5CD177}" dt="2024-09-18T11:53:42.451" v="2789"/>
          <ac:grpSpMkLst>
            <pc:docMk/>
            <pc:sldMk cId="2603249378" sldId="269"/>
            <ac:grpSpMk id="100" creationId="{8E8E2BF5-0CE3-4853-B467-8B2F93D394FE}"/>
          </ac:grpSpMkLst>
        </pc:grpChg>
        <pc:grpChg chg="ord">
          <ac:chgData name="Zixin" userId="ca77e8ce-5528-45c5-9b85-77da732a29da" providerId="ADAL" clId="{7A7AF5A3-DB36-40E0-B8EC-10DB5B5CD177}" dt="2024-09-18T11:53:47.227" v="2807"/>
          <ac:grpSpMkLst>
            <pc:docMk/>
            <pc:sldMk cId="2603249378" sldId="269"/>
            <ac:grpSpMk id="105" creationId="{34A8286C-A47C-43F9-836C-C354FFEBADFF}"/>
          </ac:grpSpMkLst>
        </pc:grpChg>
        <pc:grpChg chg="mod ord">
          <ac:chgData name="Zixin" userId="ca77e8ce-5528-45c5-9b85-77da732a29da" providerId="ADAL" clId="{7A7AF5A3-DB36-40E0-B8EC-10DB5B5CD177}" dt="2024-09-18T13:04:45.781" v="3142" actId="1037"/>
          <ac:grpSpMkLst>
            <pc:docMk/>
            <pc:sldMk cId="2603249378" sldId="269"/>
            <ac:grpSpMk id="110" creationId="{1D622037-211E-4E6F-AEA0-953EC489665D}"/>
          </ac:grpSpMkLst>
        </pc:grpChg>
        <pc:grpChg chg="add mod">
          <ac:chgData name="Zixin" userId="ca77e8ce-5528-45c5-9b85-77da732a29da" providerId="ADAL" clId="{7A7AF5A3-DB36-40E0-B8EC-10DB5B5CD177}" dt="2024-09-18T12:13:29.775" v="2826" actId="1076"/>
          <ac:grpSpMkLst>
            <pc:docMk/>
            <pc:sldMk cId="2603249378" sldId="269"/>
            <ac:grpSpMk id="111" creationId="{643CAE66-A0AF-4EF5-BA30-C885EC81CD4F}"/>
          </ac:grpSpMkLst>
        </pc:grpChg>
        <pc:grpChg chg="mod">
          <ac:chgData name="Zixin" userId="ca77e8ce-5528-45c5-9b85-77da732a29da" providerId="ADAL" clId="{7A7AF5A3-DB36-40E0-B8EC-10DB5B5CD177}" dt="2024-09-18T12:13:24.339" v="2825"/>
          <ac:grpSpMkLst>
            <pc:docMk/>
            <pc:sldMk cId="2603249378" sldId="269"/>
            <ac:grpSpMk id="113" creationId="{9626B025-A9D3-45C3-912E-8ED44B20E680}"/>
          </ac:grpSpMkLst>
        </pc:grpChg>
        <pc:grpChg chg="mod">
          <ac:chgData name="Zixin" userId="ca77e8ce-5528-45c5-9b85-77da732a29da" providerId="ADAL" clId="{7A7AF5A3-DB36-40E0-B8EC-10DB5B5CD177}" dt="2024-09-18T12:13:24.339" v="2825"/>
          <ac:grpSpMkLst>
            <pc:docMk/>
            <pc:sldMk cId="2603249378" sldId="269"/>
            <ac:grpSpMk id="114" creationId="{62DDE409-1DC8-4EED-A60C-C86F728B4BF6}"/>
          </ac:grpSpMkLst>
        </pc:grpChg>
        <pc:grpChg chg="mod">
          <ac:chgData name="Zixin" userId="ca77e8ce-5528-45c5-9b85-77da732a29da" providerId="ADAL" clId="{7A7AF5A3-DB36-40E0-B8EC-10DB5B5CD177}" dt="2024-09-18T12:13:24.339" v="2825"/>
          <ac:grpSpMkLst>
            <pc:docMk/>
            <pc:sldMk cId="2603249378" sldId="269"/>
            <ac:grpSpMk id="115" creationId="{83A85936-A638-4E61-8814-AC237C889D23}"/>
          </ac:grpSpMkLst>
        </pc:grpChg>
        <pc:grpChg chg="mod">
          <ac:chgData name="Zixin" userId="ca77e8ce-5528-45c5-9b85-77da732a29da" providerId="ADAL" clId="{7A7AF5A3-DB36-40E0-B8EC-10DB5B5CD177}" dt="2024-09-18T12:13:24.339" v="2825"/>
          <ac:grpSpMkLst>
            <pc:docMk/>
            <pc:sldMk cId="2603249378" sldId="269"/>
            <ac:grpSpMk id="116" creationId="{12FD6A8F-7F72-4D86-8773-1E9D66D28EA6}"/>
          </ac:grpSpMkLst>
        </pc:grpChg>
        <pc:grpChg chg="ord">
          <ac:chgData name="Zixin" userId="ca77e8ce-5528-45c5-9b85-77da732a29da" providerId="ADAL" clId="{7A7AF5A3-DB36-40E0-B8EC-10DB5B5CD177}" dt="2024-09-18T12:14:41.098" v="2867"/>
          <ac:grpSpMkLst>
            <pc:docMk/>
            <pc:sldMk cId="2603249378" sldId="269"/>
            <ac:grpSpMk id="144" creationId="{66E13102-8346-494B-9623-2D2328FCE22D}"/>
          </ac:grpSpMkLst>
        </pc:grpChg>
        <pc:grpChg chg="ord">
          <ac:chgData name="Zixin" userId="ca77e8ce-5528-45c5-9b85-77da732a29da" providerId="ADAL" clId="{7A7AF5A3-DB36-40E0-B8EC-10DB5B5CD177}" dt="2024-09-18T12:15:39.673" v="2895"/>
          <ac:grpSpMkLst>
            <pc:docMk/>
            <pc:sldMk cId="2603249378" sldId="269"/>
            <ac:grpSpMk id="149" creationId="{B4060EA4-55D0-464E-A00C-BD2788EEBFC3}"/>
          </ac:grpSpMkLst>
        </pc:grpChg>
        <pc:grpChg chg="mod ord">
          <ac:chgData name="Zixin" userId="ca77e8ce-5528-45c5-9b85-77da732a29da" providerId="ADAL" clId="{7A7AF5A3-DB36-40E0-B8EC-10DB5B5CD177}" dt="2024-09-18T13:04:05.100" v="3013" actId="1037"/>
          <ac:grpSpMkLst>
            <pc:docMk/>
            <pc:sldMk cId="2603249378" sldId="269"/>
            <ac:grpSpMk id="154" creationId="{179704C8-0346-435D-91E2-F237A7F46D6A}"/>
          </ac:grpSpMkLst>
        </pc:grpChg>
        <pc:grpChg chg="add del mod">
          <ac:chgData name="Zixin" userId="ca77e8ce-5528-45c5-9b85-77da732a29da" providerId="ADAL" clId="{7A7AF5A3-DB36-40E0-B8EC-10DB5B5CD177}" dt="2024-09-18T13:09:59.035" v="3220"/>
          <ac:grpSpMkLst>
            <pc:docMk/>
            <pc:sldMk cId="2603249378" sldId="269"/>
            <ac:grpSpMk id="184" creationId="{BE867C89-9564-4EFA-A56C-ADE9F2790F1A}"/>
          </ac:grpSpMkLst>
        </pc:grpChg>
        <pc:grpChg chg="mod">
          <ac:chgData name="Zixin" userId="ca77e8ce-5528-45c5-9b85-77da732a29da" providerId="ADAL" clId="{7A7AF5A3-DB36-40E0-B8EC-10DB5B5CD177}" dt="2024-09-18T13:09:58.598" v="3219"/>
          <ac:grpSpMkLst>
            <pc:docMk/>
            <pc:sldMk cId="2603249378" sldId="269"/>
            <ac:grpSpMk id="186" creationId="{CA42DEC8-D8FE-4F12-BB4B-9DE307DA2FB6}"/>
          </ac:grpSpMkLst>
        </pc:grpChg>
        <pc:grpChg chg="mod">
          <ac:chgData name="Zixin" userId="ca77e8ce-5528-45c5-9b85-77da732a29da" providerId="ADAL" clId="{7A7AF5A3-DB36-40E0-B8EC-10DB5B5CD177}" dt="2024-09-18T13:09:58.598" v="3219"/>
          <ac:grpSpMkLst>
            <pc:docMk/>
            <pc:sldMk cId="2603249378" sldId="269"/>
            <ac:grpSpMk id="187" creationId="{561AA22E-87D4-43A2-A972-5D427F28E83F}"/>
          </ac:grpSpMkLst>
        </pc:grpChg>
        <pc:grpChg chg="mod">
          <ac:chgData name="Zixin" userId="ca77e8ce-5528-45c5-9b85-77da732a29da" providerId="ADAL" clId="{7A7AF5A3-DB36-40E0-B8EC-10DB5B5CD177}" dt="2024-09-18T13:09:58.598" v="3219"/>
          <ac:grpSpMkLst>
            <pc:docMk/>
            <pc:sldMk cId="2603249378" sldId="269"/>
            <ac:grpSpMk id="188" creationId="{A4E5D7A3-85FC-4F78-886E-E8FEF724F2E4}"/>
          </ac:grpSpMkLst>
        </pc:grpChg>
        <pc:grpChg chg="mod">
          <ac:chgData name="Zixin" userId="ca77e8ce-5528-45c5-9b85-77da732a29da" providerId="ADAL" clId="{7A7AF5A3-DB36-40E0-B8EC-10DB5B5CD177}" dt="2024-09-18T13:09:58.598" v="3219"/>
          <ac:grpSpMkLst>
            <pc:docMk/>
            <pc:sldMk cId="2603249378" sldId="269"/>
            <ac:grpSpMk id="189" creationId="{16AC2616-BAF5-4DEE-917E-B34A6F96777B}"/>
          </ac:grpSpMkLst>
        </pc:grpChg>
        <pc:picChg chg="add mod">
          <ac:chgData name="Zixin" userId="ca77e8ce-5528-45c5-9b85-77da732a29da" providerId="ADAL" clId="{7A7AF5A3-DB36-40E0-B8EC-10DB5B5CD177}" dt="2024-09-18T13:04:51.564" v="3165" actId="1037"/>
          <ac:picMkLst>
            <pc:docMk/>
            <pc:sldMk cId="2603249378" sldId="269"/>
            <ac:picMk id="13" creationId="{4D63D2CB-2C32-4DA2-81A8-D394453D44AB}"/>
          </ac:picMkLst>
        </pc:picChg>
        <pc:picChg chg="add del mod">
          <ac:chgData name="Zixin" userId="ca77e8ce-5528-45c5-9b85-77da732a29da" providerId="ADAL" clId="{7A7AF5A3-DB36-40E0-B8EC-10DB5B5CD177}" dt="2024-09-18T11:44:37.196" v="2658" actId="478"/>
          <ac:picMkLst>
            <pc:docMk/>
            <pc:sldMk cId="2603249378" sldId="269"/>
            <ac:picMk id="14" creationId="{FEFED083-4007-4089-BF15-94C4022AFA66}"/>
          </ac:picMkLst>
        </pc:picChg>
        <pc:picChg chg="del mod ord">
          <ac:chgData name="Zixin" userId="ca77e8ce-5528-45c5-9b85-77da732a29da" providerId="ADAL" clId="{7A7AF5A3-DB36-40E0-B8EC-10DB5B5CD177}" dt="2024-09-18T11:44:45.077" v="2674" actId="478"/>
          <ac:picMkLst>
            <pc:docMk/>
            <pc:sldMk cId="2603249378" sldId="269"/>
            <ac:picMk id="19" creationId="{AA50CB70-5647-4F19-A540-2C5BECED9495}"/>
          </ac:picMkLst>
        </pc:picChg>
        <pc:picChg chg="mod ord">
          <ac:chgData name="Zixin" userId="ca77e8ce-5528-45c5-9b85-77da732a29da" providerId="ADAL" clId="{7A7AF5A3-DB36-40E0-B8EC-10DB5B5CD177}" dt="2024-09-18T13:07:25.077" v="3208" actId="1037"/>
          <ac:picMkLst>
            <pc:docMk/>
            <pc:sldMk cId="2603249378" sldId="269"/>
            <ac:picMk id="23" creationId="{82D62877-C196-43AC-ACCC-9A0B78572029}"/>
          </ac:picMkLst>
        </pc:picChg>
        <pc:picChg chg="mod">
          <ac:chgData name="Zixin" userId="ca77e8ce-5528-45c5-9b85-77da732a29da" providerId="ADAL" clId="{7A7AF5A3-DB36-40E0-B8EC-10DB5B5CD177}" dt="2024-09-18T12:16:43.722" v="2932" actId="1076"/>
          <ac:picMkLst>
            <pc:docMk/>
            <pc:sldMk cId="2603249378" sldId="269"/>
            <ac:picMk id="27" creationId="{AFD06A2B-4C1C-4E1F-8DD1-C8A47F7786E9}"/>
          </ac:picMkLst>
        </pc:picChg>
        <pc:picChg chg="mod">
          <ac:chgData name="Zixin" userId="ca77e8ce-5528-45c5-9b85-77da732a29da" providerId="ADAL" clId="{7A7AF5A3-DB36-40E0-B8EC-10DB5B5CD177}" dt="2024-09-18T11:51:07.929" v="2717"/>
          <ac:picMkLst>
            <pc:docMk/>
            <pc:sldMk cId="2603249378" sldId="269"/>
            <ac:picMk id="36" creationId="{86B68764-D960-4503-A8F7-6175D84505AE}"/>
          </ac:picMkLst>
        </pc:picChg>
        <pc:picChg chg="mod">
          <ac:chgData name="Zixin" userId="ca77e8ce-5528-45c5-9b85-77da732a29da" providerId="ADAL" clId="{7A7AF5A3-DB36-40E0-B8EC-10DB5B5CD177}" dt="2024-09-18T11:51:07.929" v="2717"/>
          <ac:picMkLst>
            <pc:docMk/>
            <pc:sldMk cId="2603249378" sldId="269"/>
            <ac:picMk id="39" creationId="{C74B9C61-B5D0-403A-B9CE-9DBB80E73523}"/>
          </ac:picMkLst>
        </pc:picChg>
        <pc:picChg chg="mod">
          <ac:chgData name="Zixin" userId="ca77e8ce-5528-45c5-9b85-77da732a29da" providerId="ADAL" clId="{7A7AF5A3-DB36-40E0-B8EC-10DB5B5CD177}" dt="2024-09-18T11:51:07.929" v="2717"/>
          <ac:picMkLst>
            <pc:docMk/>
            <pc:sldMk cId="2603249378" sldId="269"/>
            <ac:picMk id="41" creationId="{67EC2443-7873-46BD-A432-EE63EE8FE59A}"/>
          </ac:picMkLst>
        </pc:picChg>
        <pc:picChg chg="mod">
          <ac:chgData name="Zixin" userId="ca77e8ce-5528-45c5-9b85-77da732a29da" providerId="ADAL" clId="{7A7AF5A3-DB36-40E0-B8EC-10DB5B5CD177}" dt="2024-09-18T11:51:08.518" v="2718"/>
          <ac:picMkLst>
            <pc:docMk/>
            <pc:sldMk cId="2603249378" sldId="269"/>
            <ac:picMk id="48" creationId="{7A4BCC3F-5FA0-4A1B-9F05-B0D9368FA781}"/>
          </ac:picMkLst>
        </pc:picChg>
        <pc:picChg chg="mod">
          <ac:chgData name="Zixin" userId="ca77e8ce-5528-45c5-9b85-77da732a29da" providerId="ADAL" clId="{7A7AF5A3-DB36-40E0-B8EC-10DB5B5CD177}" dt="2024-09-18T11:51:08.518" v="2718"/>
          <ac:picMkLst>
            <pc:docMk/>
            <pc:sldMk cId="2603249378" sldId="269"/>
            <ac:picMk id="51" creationId="{5B75687E-AE77-4432-B3B4-CA5053D48FF4}"/>
          </ac:picMkLst>
        </pc:picChg>
        <pc:picChg chg="mod">
          <ac:chgData name="Zixin" userId="ca77e8ce-5528-45c5-9b85-77da732a29da" providerId="ADAL" clId="{7A7AF5A3-DB36-40E0-B8EC-10DB5B5CD177}" dt="2024-09-18T11:51:08.518" v="2718"/>
          <ac:picMkLst>
            <pc:docMk/>
            <pc:sldMk cId="2603249378" sldId="269"/>
            <ac:picMk id="53" creationId="{330D26D7-F156-4392-8431-88DA37104F3D}"/>
          </ac:picMkLst>
        </pc:picChg>
        <pc:picChg chg="mod">
          <ac:chgData name="Zixin" userId="ca77e8ce-5528-45c5-9b85-77da732a29da" providerId="ADAL" clId="{7A7AF5A3-DB36-40E0-B8EC-10DB5B5CD177}" dt="2024-09-18T11:51:15.541" v="2721"/>
          <ac:picMkLst>
            <pc:docMk/>
            <pc:sldMk cId="2603249378" sldId="269"/>
            <ac:picMk id="60" creationId="{8E457E7A-2426-4A00-BBE6-9F6A68C79E5A}"/>
          </ac:picMkLst>
        </pc:picChg>
        <pc:picChg chg="mod">
          <ac:chgData name="Zixin" userId="ca77e8ce-5528-45c5-9b85-77da732a29da" providerId="ADAL" clId="{7A7AF5A3-DB36-40E0-B8EC-10DB5B5CD177}" dt="2024-09-18T11:51:15.541" v="2721"/>
          <ac:picMkLst>
            <pc:docMk/>
            <pc:sldMk cId="2603249378" sldId="269"/>
            <ac:picMk id="63" creationId="{5249ADC4-9F60-47EF-A030-E3BD057ED2ED}"/>
          </ac:picMkLst>
        </pc:picChg>
        <pc:picChg chg="mod">
          <ac:chgData name="Zixin" userId="ca77e8ce-5528-45c5-9b85-77da732a29da" providerId="ADAL" clId="{7A7AF5A3-DB36-40E0-B8EC-10DB5B5CD177}" dt="2024-09-18T11:51:15.541" v="2721"/>
          <ac:picMkLst>
            <pc:docMk/>
            <pc:sldMk cId="2603249378" sldId="269"/>
            <ac:picMk id="65" creationId="{A9E39365-4F50-428E-A846-2CD9EC0FC246}"/>
          </ac:picMkLst>
        </pc:picChg>
        <pc:picChg chg="del mod">
          <ac:chgData name="Zixin" userId="ca77e8ce-5528-45c5-9b85-77da732a29da" providerId="ADAL" clId="{7A7AF5A3-DB36-40E0-B8EC-10DB5B5CD177}" dt="2024-09-18T11:53:02.627" v="2757" actId="478"/>
          <ac:picMkLst>
            <pc:docMk/>
            <pc:sldMk cId="2603249378" sldId="269"/>
            <ac:picMk id="74" creationId="{E12B8867-D671-40AA-B179-8AFE3CDDF0C7}"/>
          </ac:picMkLst>
        </pc:picChg>
        <pc:picChg chg="mod ord">
          <ac:chgData name="Zixin" userId="ca77e8ce-5528-45c5-9b85-77da732a29da" providerId="ADAL" clId="{7A7AF5A3-DB36-40E0-B8EC-10DB5B5CD177}" dt="2024-09-18T11:53:11.133" v="2760" actId="1076"/>
          <ac:picMkLst>
            <pc:docMk/>
            <pc:sldMk cId="2603249378" sldId="269"/>
            <ac:picMk id="77" creationId="{006FD09F-1ED1-4045-9778-C416A56AF7FC}"/>
          </ac:picMkLst>
        </pc:picChg>
        <pc:picChg chg="del mod">
          <ac:chgData name="Zixin" userId="ca77e8ce-5528-45c5-9b85-77da732a29da" providerId="ADAL" clId="{7A7AF5A3-DB36-40E0-B8EC-10DB5B5CD177}" dt="2024-09-18T11:53:56.125" v="2822" actId="478"/>
          <ac:picMkLst>
            <pc:docMk/>
            <pc:sldMk cId="2603249378" sldId="269"/>
            <ac:picMk id="88" creationId="{AE82D9FB-904D-499C-9EC1-12DA01FF7FBA}"/>
          </ac:picMkLst>
        </pc:picChg>
        <pc:picChg chg="del mod">
          <ac:chgData name="Zixin" userId="ca77e8ce-5528-45c5-9b85-77da732a29da" providerId="ADAL" clId="{7A7AF5A3-DB36-40E0-B8EC-10DB5B5CD177}" dt="2024-09-18T12:16:09.280" v="2924" actId="478"/>
          <ac:picMkLst>
            <pc:docMk/>
            <pc:sldMk cId="2603249378" sldId="269"/>
            <ac:picMk id="90" creationId="{E335F005-541D-4490-94BB-F4A0F23B6C22}"/>
          </ac:picMkLst>
        </pc:picChg>
        <pc:picChg chg="del mod">
          <ac:chgData name="Zixin" userId="ca77e8ce-5528-45c5-9b85-77da732a29da" providerId="ADAL" clId="{7A7AF5A3-DB36-40E0-B8EC-10DB5B5CD177}" dt="2024-09-18T11:53:47.223" v="2806" actId="478"/>
          <ac:picMkLst>
            <pc:docMk/>
            <pc:sldMk cId="2603249378" sldId="269"/>
            <ac:picMk id="93" creationId="{3C0FFF67-AE79-459A-9268-366C2A07DADC}"/>
          </ac:picMkLst>
        </pc:picChg>
        <pc:picChg chg="del mod">
          <ac:chgData name="Zixin" userId="ca77e8ce-5528-45c5-9b85-77da732a29da" providerId="ADAL" clId="{7A7AF5A3-DB36-40E0-B8EC-10DB5B5CD177}" dt="2024-09-18T11:53:42.435" v="2788" actId="478"/>
          <ac:picMkLst>
            <pc:docMk/>
            <pc:sldMk cId="2603249378" sldId="269"/>
            <ac:picMk id="95" creationId="{F3E2E4FB-01E6-4639-9323-1430B6D97E70}"/>
          </ac:picMkLst>
        </pc:picChg>
        <pc:picChg chg="mod ord">
          <ac:chgData name="Zixin" userId="ca77e8ce-5528-45c5-9b85-77da732a29da" providerId="ADAL" clId="{7A7AF5A3-DB36-40E0-B8EC-10DB5B5CD177}" dt="2024-09-18T13:03:28.489" v="2988" actId="1076"/>
          <ac:picMkLst>
            <pc:docMk/>
            <pc:sldMk cId="2603249378" sldId="269"/>
            <ac:picMk id="98" creationId="{4BA0232A-45F3-4F4D-A6DF-72E404C84755}"/>
          </ac:picMkLst>
        </pc:picChg>
        <pc:picChg chg="mod ord">
          <ac:chgData name="Zixin" userId="ca77e8ce-5528-45c5-9b85-77da732a29da" providerId="ADAL" clId="{7A7AF5A3-DB36-40E0-B8EC-10DB5B5CD177}" dt="2024-09-18T13:03:35.051" v="3006" actId="1037"/>
          <ac:picMkLst>
            <pc:docMk/>
            <pc:sldMk cId="2603249378" sldId="269"/>
            <ac:picMk id="103" creationId="{C98FDC99-ECB3-4C31-ABAF-F50B2096EF28}"/>
          </ac:picMkLst>
        </pc:picChg>
        <pc:picChg chg="mod ord">
          <ac:chgData name="Zixin" userId="ca77e8ce-5528-45c5-9b85-77da732a29da" providerId="ADAL" clId="{7A7AF5A3-DB36-40E0-B8EC-10DB5B5CD177}" dt="2024-09-18T11:53:56.124" v="2821" actId="108"/>
          <ac:picMkLst>
            <pc:docMk/>
            <pc:sldMk cId="2603249378" sldId="269"/>
            <ac:picMk id="108" creationId="{9F0D499A-02FA-41BF-93AB-BAD3ECEE79BF}"/>
          </ac:picMkLst>
        </pc:picChg>
        <pc:picChg chg="del mod">
          <ac:chgData name="Zixin" userId="ca77e8ce-5528-45c5-9b85-77da732a29da" providerId="ADAL" clId="{7A7AF5A3-DB36-40E0-B8EC-10DB5B5CD177}" dt="2024-09-18T12:15:46.217" v="2916" actId="478"/>
          <ac:picMkLst>
            <pc:docMk/>
            <pc:sldMk cId="2603249378" sldId="269"/>
            <ac:picMk id="118" creationId="{E1499992-2E08-4524-BFF3-C9B090DF34E0}"/>
          </ac:picMkLst>
        </pc:picChg>
        <pc:picChg chg="del mod">
          <ac:chgData name="Zixin" userId="ca77e8ce-5528-45c5-9b85-77da732a29da" providerId="ADAL" clId="{7A7AF5A3-DB36-40E0-B8EC-10DB5B5CD177}" dt="2024-09-18T12:16:30.240" v="2928" actId="478"/>
          <ac:picMkLst>
            <pc:docMk/>
            <pc:sldMk cId="2603249378" sldId="269"/>
            <ac:picMk id="120" creationId="{8102F948-57AA-419A-931C-32CB6FFA010A}"/>
          </ac:picMkLst>
        </pc:picChg>
        <pc:picChg chg="del mod">
          <ac:chgData name="Zixin" userId="ca77e8ce-5528-45c5-9b85-77da732a29da" providerId="ADAL" clId="{7A7AF5A3-DB36-40E0-B8EC-10DB5B5CD177}" dt="2024-09-18T12:14:41.093" v="2863" actId="478"/>
          <ac:picMkLst>
            <pc:docMk/>
            <pc:sldMk cId="2603249378" sldId="269"/>
            <ac:picMk id="123" creationId="{78E9AFAF-A3B5-44C8-BCF1-8A107E5FA62E}"/>
          </ac:picMkLst>
        </pc:picChg>
        <pc:picChg chg="del mod">
          <ac:chgData name="Zixin" userId="ca77e8ce-5528-45c5-9b85-77da732a29da" providerId="ADAL" clId="{7A7AF5A3-DB36-40E0-B8EC-10DB5B5CD177}" dt="2024-09-18T12:15:39.668" v="2891" actId="478"/>
          <ac:picMkLst>
            <pc:docMk/>
            <pc:sldMk cId="2603249378" sldId="269"/>
            <ac:picMk id="125" creationId="{E1FDAEB5-F4F4-4D99-9632-A18F3F6D07C3}"/>
          </ac:picMkLst>
        </pc:picChg>
        <pc:picChg chg="mod ord">
          <ac:chgData name="Zixin" userId="ca77e8ce-5528-45c5-9b85-77da732a29da" providerId="ADAL" clId="{7A7AF5A3-DB36-40E0-B8EC-10DB5B5CD177}" dt="2024-09-18T13:04:21.128" v="3070" actId="1037"/>
          <ac:picMkLst>
            <pc:docMk/>
            <pc:sldMk cId="2603249378" sldId="269"/>
            <ac:picMk id="142" creationId="{C5736F3C-5596-400F-B13A-E41741C8B625}"/>
          </ac:picMkLst>
        </pc:picChg>
        <pc:picChg chg="mod ord">
          <ac:chgData name="Zixin" userId="ca77e8ce-5528-45c5-9b85-77da732a29da" providerId="ADAL" clId="{7A7AF5A3-DB36-40E0-B8EC-10DB5B5CD177}" dt="2024-09-18T13:04:14.852" v="3053" actId="1037"/>
          <ac:picMkLst>
            <pc:docMk/>
            <pc:sldMk cId="2603249378" sldId="269"/>
            <ac:picMk id="147" creationId="{BB74C806-5DFB-4FB6-8B24-3E84C3F71591}"/>
          </ac:picMkLst>
        </pc:picChg>
        <pc:picChg chg="mod ord">
          <ac:chgData name="Zixin" userId="ca77e8ce-5528-45c5-9b85-77da732a29da" providerId="ADAL" clId="{7A7AF5A3-DB36-40E0-B8EC-10DB5B5CD177}" dt="2024-09-18T12:15:46.216" v="2915" actId="108"/>
          <ac:picMkLst>
            <pc:docMk/>
            <pc:sldMk cId="2603249378" sldId="269"/>
            <ac:picMk id="152" creationId="{9618378E-8A7E-4B97-AA50-93E5704C980E}"/>
          </ac:picMkLst>
        </pc:picChg>
        <pc:picChg chg="add mod">
          <ac:chgData name="Zixin" userId="ca77e8ce-5528-45c5-9b85-77da732a29da" providerId="ADAL" clId="{7A7AF5A3-DB36-40E0-B8EC-10DB5B5CD177}" dt="2024-09-18T13:04:45.781" v="3142" actId="1037"/>
          <ac:picMkLst>
            <pc:docMk/>
            <pc:sldMk cId="2603249378" sldId="269"/>
            <ac:picMk id="155" creationId="{961E29C7-200F-42AC-9891-C3722AE655A6}"/>
          </ac:picMkLst>
        </pc:picChg>
        <pc:picChg chg="add mod">
          <ac:chgData name="Zixin" userId="ca77e8ce-5528-45c5-9b85-77da732a29da" providerId="ADAL" clId="{7A7AF5A3-DB36-40E0-B8EC-10DB5B5CD177}" dt="2024-09-18T12:16:38.145" v="2931" actId="1076"/>
          <ac:picMkLst>
            <pc:docMk/>
            <pc:sldMk cId="2603249378" sldId="269"/>
            <ac:picMk id="156" creationId="{7DDA90C7-920A-4CD5-A4B9-573A9187550B}"/>
          </ac:picMkLst>
        </pc:picChg>
        <pc:picChg chg="mod">
          <ac:chgData name="Zixin" userId="ca77e8ce-5528-45c5-9b85-77da732a29da" providerId="ADAL" clId="{7A7AF5A3-DB36-40E0-B8EC-10DB5B5CD177}" dt="2024-09-18T13:09:58.598" v="3219"/>
          <ac:picMkLst>
            <pc:docMk/>
            <pc:sldMk cId="2603249378" sldId="269"/>
            <ac:picMk id="191" creationId="{C695BFC3-37D7-403C-A6BE-16D10948A04A}"/>
          </ac:picMkLst>
        </pc:picChg>
        <pc:picChg chg="mod">
          <ac:chgData name="Zixin" userId="ca77e8ce-5528-45c5-9b85-77da732a29da" providerId="ADAL" clId="{7A7AF5A3-DB36-40E0-B8EC-10DB5B5CD177}" dt="2024-09-18T13:09:58.598" v="3219"/>
          <ac:picMkLst>
            <pc:docMk/>
            <pc:sldMk cId="2603249378" sldId="269"/>
            <ac:picMk id="193" creationId="{4879B44F-E86A-41C2-976C-09C268552B5C}"/>
          </ac:picMkLst>
        </pc:picChg>
        <pc:picChg chg="mod">
          <ac:chgData name="Zixin" userId="ca77e8ce-5528-45c5-9b85-77da732a29da" providerId="ADAL" clId="{7A7AF5A3-DB36-40E0-B8EC-10DB5B5CD177}" dt="2024-09-18T13:09:58.598" v="3219"/>
          <ac:picMkLst>
            <pc:docMk/>
            <pc:sldMk cId="2603249378" sldId="269"/>
            <ac:picMk id="196" creationId="{E8B2CAF0-ACD0-4F13-BAE7-9A247EAB7B5B}"/>
          </ac:picMkLst>
        </pc:picChg>
        <pc:picChg chg="mod">
          <ac:chgData name="Zixin" userId="ca77e8ce-5528-45c5-9b85-77da732a29da" providerId="ADAL" clId="{7A7AF5A3-DB36-40E0-B8EC-10DB5B5CD177}" dt="2024-09-18T13:09:58.598" v="3219"/>
          <ac:picMkLst>
            <pc:docMk/>
            <pc:sldMk cId="2603249378" sldId="269"/>
            <ac:picMk id="198" creationId="{831BBAD8-BA29-484E-BB04-E5F7E23EC45F}"/>
          </ac:picMkLst>
        </pc:pic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67" creationId="{D52BFF61-CA49-482F-9951-3DBAFB097F2C}"/>
          </ac:cxnSpMkLst>
        </pc:cxnChg>
        <pc:cxnChg chg="add del mod">
          <ac:chgData name="Zixin" userId="ca77e8ce-5528-45c5-9b85-77da732a29da" providerId="ADAL" clId="{7A7AF5A3-DB36-40E0-B8EC-10DB5B5CD177}" dt="2024-09-18T12:17:01.299" v="2936" actId="21"/>
          <ac:cxnSpMkLst>
            <pc:docMk/>
            <pc:sldMk cId="2603249378" sldId="269"/>
            <ac:cxnSpMk id="68" creationId="{3657A1F7-1A37-48F5-BA0B-0470C8DE4E35}"/>
          </ac:cxnSpMkLst>
        </pc:cxnChg>
        <pc:cxnChg chg="add mod">
          <ac:chgData name="Zixin" userId="ca77e8ce-5528-45c5-9b85-77da732a29da" providerId="ADAL" clId="{7A7AF5A3-DB36-40E0-B8EC-10DB5B5CD177}" dt="2024-09-18T13:08:26.999" v="3213" actId="108"/>
          <ac:cxnSpMkLst>
            <pc:docMk/>
            <pc:sldMk cId="2603249378" sldId="269"/>
            <ac:cxnSpMk id="130" creationId="{91D1A650-3137-48E0-9C0B-4E8A5B613C91}"/>
          </ac:cxnSpMkLst>
        </pc:cxnChg>
        <pc:cxnChg chg="add mod">
          <ac:chgData name="Zixin" userId="ca77e8ce-5528-45c5-9b85-77da732a29da" providerId="ADAL" clId="{7A7AF5A3-DB36-40E0-B8EC-10DB5B5CD177}" dt="2024-09-18T13:08:26.999" v="3213" actId="108"/>
          <ac:cxnSpMkLst>
            <pc:docMk/>
            <pc:sldMk cId="2603249378" sldId="269"/>
            <ac:cxnSpMk id="133" creationId="{03B22C34-3A2F-4CB8-8398-569B887F8346}"/>
          </ac:cxnSpMkLst>
        </pc:cxnChg>
        <pc:cxnChg chg="add del mod">
          <ac:chgData name="Zixin" userId="ca77e8ce-5528-45c5-9b85-77da732a29da" providerId="ADAL" clId="{7A7AF5A3-DB36-40E0-B8EC-10DB5B5CD177}" dt="2024-09-18T12:14:18.626" v="2839"/>
          <ac:cxnSpMkLst>
            <pc:docMk/>
            <pc:sldMk cId="2603249378" sldId="269"/>
            <ac:cxnSpMk id="136" creationId="{7BDFDF10-3B26-482B-9B5A-DCC58E517EB2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38" creationId="{A0A438BF-BD72-468C-96DF-3445FBBE5A1F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57" creationId="{98256400-DF4B-4356-9BB0-C3A10A329E97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59" creationId="{ECF46791-7F4C-44B9-B99E-1A622298FAC1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62" creationId="{3B612B72-2D14-41E0-AECE-5D5A92F570A0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73" creationId="{5FC1C3B1-7235-4D12-A8F4-0C7DB853E7C7}"/>
          </ac:cxnSpMkLst>
        </pc:cxnChg>
        <pc:cxnChg chg="add mod">
          <ac:chgData name="Zixin" userId="ca77e8ce-5528-45c5-9b85-77da732a29da" providerId="ADAL" clId="{7A7AF5A3-DB36-40E0-B8EC-10DB5B5CD177}" dt="2024-09-18T13:08:46.689" v="3216" actId="693"/>
          <ac:cxnSpMkLst>
            <pc:docMk/>
            <pc:sldMk cId="2603249378" sldId="269"/>
            <ac:cxnSpMk id="176" creationId="{E3D08449-040B-43EC-B1A6-C3837481B4AC}"/>
          </ac:cxnSpMkLst>
        </pc:cxnChg>
        <pc:cxnChg chg="add del mod">
          <ac:chgData name="Zixin" userId="ca77e8ce-5528-45c5-9b85-77da732a29da" providerId="ADAL" clId="{7A7AF5A3-DB36-40E0-B8EC-10DB5B5CD177}" dt="2024-09-18T13:08:13.376" v="3212"/>
          <ac:cxnSpMkLst>
            <pc:docMk/>
            <pc:sldMk cId="2603249378" sldId="269"/>
            <ac:cxnSpMk id="183" creationId="{69E50D48-8461-4297-B105-9DAF722BC56F}"/>
          </ac:cxnSpMkLst>
        </pc:cxnChg>
        <pc:cxnChg chg="add del mod">
          <ac:chgData name="Zixin" userId="ca77e8ce-5528-45c5-9b85-77da732a29da" providerId="ADAL" clId="{7A7AF5A3-DB36-40E0-B8EC-10DB5B5CD177}" dt="2024-09-18T13:09:59.035" v="3220"/>
          <ac:cxnSpMkLst>
            <pc:docMk/>
            <pc:sldMk cId="2603249378" sldId="269"/>
            <ac:cxnSpMk id="199" creationId="{AF76E98F-C652-46D0-98E9-9B3E167B6C06}"/>
          </ac:cxnSpMkLst>
        </pc:cxnChg>
      </pc:sldChg>
      <pc:sldChg chg="addSp delSp modSp new mod">
        <pc:chgData name="Zixin" userId="ca77e8ce-5528-45c5-9b85-77da732a29da" providerId="ADAL" clId="{7A7AF5A3-DB36-40E0-B8EC-10DB5B5CD177}" dt="2024-09-19T05:02:23.884" v="3524" actId="478"/>
        <pc:sldMkLst>
          <pc:docMk/>
          <pc:sldMk cId="1182393107" sldId="270"/>
        </pc:sldMkLst>
        <pc:spChg chg="del">
          <ac:chgData name="Zixin" userId="ca77e8ce-5528-45c5-9b85-77da732a29da" providerId="ADAL" clId="{7A7AF5A3-DB36-40E0-B8EC-10DB5B5CD177}" dt="2024-09-18T13:09:50.985" v="3218" actId="478"/>
          <ac:spMkLst>
            <pc:docMk/>
            <pc:sldMk cId="1182393107" sldId="270"/>
            <ac:spMk id="2" creationId="{66FFB93D-00ED-4851-8937-B8418224BA02}"/>
          </ac:spMkLst>
        </pc:spChg>
        <pc:spChg chg="del">
          <ac:chgData name="Zixin" userId="ca77e8ce-5528-45c5-9b85-77da732a29da" providerId="ADAL" clId="{7A7AF5A3-DB36-40E0-B8EC-10DB5B5CD177}" dt="2024-09-18T13:09:50.985" v="3218" actId="478"/>
          <ac:spMkLst>
            <pc:docMk/>
            <pc:sldMk cId="1182393107" sldId="270"/>
            <ac:spMk id="3" creationId="{4A7D4941-8ED6-479E-9785-2A1E30B2D622}"/>
          </ac:spMkLst>
        </pc:spChg>
        <pc:spChg chg="mod">
          <ac:chgData name="Zixin" userId="ca77e8ce-5528-45c5-9b85-77da732a29da" providerId="ADAL" clId="{7A7AF5A3-DB36-40E0-B8EC-10DB5B5CD177}" dt="2024-09-18T13:12:05.456" v="3241" actId="1037"/>
          <ac:spMkLst>
            <pc:docMk/>
            <pc:sldMk cId="1182393107" sldId="270"/>
            <ac:spMk id="5" creationId="{6230771E-8934-4B9E-9673-194A4FFE54CA}"/>
          </ac:spMkLst>
        </pc:spChg>
        <pc:spChg chg="mod">
          <ac:chgData name="Zixin" userId="ca77e8ce-5528-45c5-9b85-77da732a29da" providerId="ADAL" clId="{7A7AF5A3-DB36-40E0-B8EC-10DB5B5CD177}" dt="2024-09-18T13:11:57.758" v="3238" actId="1076"/>
          <ac:spMkLst>
            <pc:docMk/>
            <pc:sldMk cId="1182393107" sldId="270"/>
            <ac:spMk id="10" creationId="{26514AAA-3842-459F-A7DD-2791A61D3E11}"/>
          </ac:spMkLst>
        </pc:spChg>
        <pc:spChg chg="mod">
          <ac:chgData name="Zixin" userId="ca77e8ce-5528-45c5-9b85-77da732a29da" providerId="ADAL" clId="{7A7AF5A3-DB36-40E0-B8EC-10DB5B5CD177}" dt="2024-09-18T13:11:49.401" v="3237" actId="14100"/>
          <ac:spMkLst>
            <pc:docMk/>
            <pc:sldMk cId="1182393107" sldId="270"/>
            <ac:spMk id="12" creationId="{77019901-AA05-460D-9565-1654ECDC5AB2}"/>
          </ac:spMkLst>
        </pc:spChg>
        <pc:spChg chg="mod">
          <ac:chgData name="Zixin" userId="ca77e8ce-5528-45c5-9b85-77da732a29da" providerId="ADAL" clId="{7A7AF5A3-DB36-40E0-B8EC-10DB5B5CD177}" dt="2024-09-18T13:16:07.756" v="3305" actId="1038"/>
          <ac:spMkLst>
            <pc:docMk/>
            <pc:sldMk cId="1182393107" sldId="270"/>
            <ac:spMk id="14" creationId="{FFC60E7B-6738-44CF-AB4F-35095BACA0A4}"/>
          </ac:spMkLst>
        </pc:spChg>
        <pc:spChg chg="mod">
          <ac:chgData name="Zixin" userId="ca77e8ce-5528-45c5-9b85-77da732a29da" providerId="ADAL" clId="{7A7AF5A3-DB36-40E0-B8EC-10DB5B5CD177}" dt="2024-09-18T13:10:48.057" v="3226" actId="1076"/>
          <ac:spMkLst>
            <pc:docMk/>
            <pc:sldMk cId="1182393107" sldId="270"/>
            <ac:spMk id="15" creationId="{93773E50-2382-4E66-9BDB-CE9F0063E0FD}"/>
          </ac:spMkLst>
        </pc:spChg>
        <pc:spChg chg="mod">
          <ac:chgData name="Zixin" userId="ca77e8ce-5528-45c5-9b85-77da732a29da" providerId="ADAL" clId="{7A7AF5A3-DB36-40E0-B8EC-10DB5B5CD177}" dt="2024-09-18T13:10:00.429" v="3221"/>
          <ac:spMkLst>
            <pc:docMk/>
            <pc:sldMk cId="1182393107" sldId="270"/>
            <ac:spMk id="17" creationId="{FEE4D3B8-C493-4B38-B8C3-810BDB592C4A}"/>
          </ac:spMkLst>
        </pc:spChg>
        <pc:spChg chg="mod">
          <ac:chgData name="Zixin" userId="ca77e8ce-5528-45c5-9b85-77da732a29da" providerId="ADAL" clId="{7A7AF5A3-DB36-40E0-B8EC-10DB5B5CD177}" dt="2024-09-18T13:12:14.972" v="3242"/>
          <ac:spMkLst>
            <pc:docMk/>
            <pc:sldMk cId="1182393107" sldId="270"/>
            <ac:spMk id="21" creationId="{ADF7D67B-3780-4E62-9C38-834A0074BEB3}"/>
          </ac:spMkLst>
        </pc:spChg>
        <pc:spChg chg="mod">
          <ac:chgData name="Zixin" userId="ca77e8ce-5528-45c5-9b85-77da732a29da" providerId="ADAL" clId="{7A7AF5A3-DB36-40E0-B8EC-10DB5B5CD177}" dt="2024-09-18T13:12:14.972" v="3242"/>
          <ac:spMkLst>
            <pc:docMk/>
            <pc:sldMk cId="1182393107" sldId="270"/>
            <ac:spMk id="26" creationId="{12DE6FF6-2C33-4CDF-904F-D1C266DACF31}"/>
          </ac:spMkLst>
        </pc:spChg>
        <pc:spChg chg="mod">
          <ac:chgData name="Zixin" userId="ca77e8ce-5528-45c5-9b85-77da732a29da" providerId="ADAL" clId="{7A7AF5A3-DB36-40E0-B8EC-10DB5B5CD177}" dt="2024-09-18T13:12:14.972" v="3242"/>
          <ac:spMkLst>
            <pc:docMk/>
            <pc:sldMk cId="1182393107" sldId="270"/>
            <ac:spMk id="28" creationId="{F3C1E1B9-54B8-4FC0-9991-CC28C67DBAE1}"/>
          </ac:spMkLst>
        </pc:spChg>
        <pc:spChg chg="mod">
          <ac:chgData name="Zixin" userId="ca77e8ce-5528-45c5-9b85-77da732a29da" providerId="ADAL" clId="{7A7AF5A3-DB36-40E0-B8EC-10DB5B5CD177}" dt="2024-09-18T13:16:15.908" v="3314" actId="1038"/>
          <ac:spMkLst>
            <pc:docMk/>
            <pc:sldMk cId="1182393107" sldId="270"/>
            <ac:spMk id="30" creationId="{A6EBA02F-8E40-4215-9819-A45994E84A26}"/>
          </ac:spMkLst>
        </pc:spChg>
        <pc:spChg chg="mod">
          <ac:chgData name="Zixin" userId="ca77e8ce-5528-45c5-9b85-77da732a29da" providerId="ADAL" clId="{7A7AF5A3-DB36-40E0-B8EC-10DB5B5CD177}" dt="2024-09-18T13:12:14.972" v="3242"/>
          <ac:spMkLst>
            <pc:docMk/>
            <pc:sldMk cId="1182393107" sldId="270"/>
            <ac:spMk id="31" creationId="{8C0E47B6-1CA6-4747-9B8B-E5A5C3848015}"/>
          </ac:spMkLst>
        </pc:spChg>
        <pc:spChg chg="mod">
          <ac:chgData name="Zixin" userId="ca77e8ce-5528-45c5-9b85-77da732a29da" providerId="ADAL" clId="{7A7AF5A3-DB36-40E0-B8EC-10DB5B5CD177}" dt="2024-09-18T13:12:14.972" v="3242"/>
          <ac:spMkLst>
            <pc:docMk/>
            <pc:sldMk cId="1182393107" sldId="270"/>
            <ac:spMk id="33" creationId="{23099570-3A18-4628-9A56-043E84DB7BF6}"/>
          </ac:spMkLst>
        </pc:spChg>
        <pc:spChg chg="mod">
          <ac:chgData name="Zixin" userId="ca77e8ce-5528-45c5-9b85-77da732a29da" providerId="ADAL" clId="{7A7AF5A3-DB36-40E0-B8EC-10DB5B5CD177}" dt="2024-09-18T13:12:17.182" v="3244"/>
          <ac:spMkLst>
            <pc:docMk/>
            <pc:sldMk cId="1182393107" sldId="270"/>
            <ac:spMk id="36" creationId="{FAA8762E-60F0-4CDF-AD34-CDB4CBEAA74A}"/>
          </ac:spMkLst>
        </pc:spChg>
        <pc:spChg chg="mod">
          <ac:chgData name="Zixin" userId="ca77e8ce-5528-45c5-9b85-77da732a29da" providerId="ADAL" clId="{7A7AF5A3-DB36-40E0-B8EC-10DB5B5CD177}" dt="2024-09-18T13:12:17.182" v="3244"/>
          <ac:spMkLst>
            <pc:docMk/>
            <pc:sldMk cId="1182393107" sldId="270"/>
            <ac:spMk id="41" creationId="{801E54AA-0473-4B3D-ADA8-590465112B5F}"/>
          </ac:spMkLst>
        </pc:spChg>
        <pc:spChg chg="mod">
          <ac:chgData name="Zixin" userId="ca77e8ce-5528-45c5-9b85-77da732a29da" providerId="ADAL" clId="{7A7AF5A3-DB36-40E0-B8EC-10DB5B5CD177}" dt="2024-09-18T13:12:17.182" v="3244"/>
          <ac:spMkLst>
            <pc:docMk/>
            <pc:sldMk cId="1182393107" sldId="270"/>
            <ac:spMk id="43" creationId="{01C5D845-2AE1-47BF-8D56-53627C73E64D}"/>
          </ac:spMkLst>
        </pc:spChg>
        <pc:spChg chg="mod">
          <ac:chgData name="Zixin" userId="ca77e8ce-5528-45c5-9b85-77da732a29da" providerId="ADAL" clId="{7A7AF5A3-DB36-40E0-B8EC-10DB5B5CD177}" dt="2024-09-18T13:16:01.180" v="3301" actId="1038"/>
          <ac:spMkLst>
            <pc:docMk/>
            <pc:sldMk cId="1182393107" sldId="270"/>
            <ac:spMk id="45" creationId="{1D02352F-41AF-4199-ACD3-1C98F4DFCF52}"/>
          </ac:spMkLst>
        </pc:spChg>
        <pc:spChg chg="mod">
          <ac:chgData name="Zixin" userId="ca77e8ce-5528-45c5-9b85-77da732a29da" providerId="ADAL" clId="{7A7AF5A3-DB36-40E0-B8EC-10DB5B5CD177}" dt="2024-09-18T13:12:17.182" v="3244"/>
          <ac:spMkLst>
            <pc:docMk/>
            <pc:sldMk cId="1182393107" sldId="270"/>
            <ac:spMk id="46" creationId="{DB479943-83D8-4184-B892-6941E5F69F73}"/>
          </ac:spMkLst>
        </pc:spChg>
        <pc:spChg chg="mod">
          <ac:chgData name="Zixin" userId="ca77e8ce-5528-45c5-9b85-77da732a29da" providerId="ADAL" clId="{7A7AF5A3-DB36-40E0-B8EC-10DB5B5CD177}" dt="2024-09-18T13:12:17.182" v="3244"/>
          <ac:spMkLst>
            <pc:docMk/>
            <pc:sldMk cId="1182393107" sldId="270"/>
            <ac:spMk id="48" creationId="{8568AA08-F73C-4949-805A-B03C4A74CE8E}"/>
          </ac:spMkLst>
        </pc:spChg>
        <pc:spChg chg="add mod">
          <ac:chgData name="Zixin" userId="ca77e8ce-5528-45c5-9b85-77da732a29da" providerId="ADAL" clId="{7A7AF5A3-DB36-40E0-B8EC-10DB5B5CD177}" dt="2024-09-18T13:12:40.330" v="3252" actId="14100"/>
          <ac:spMkLst>
            <pc:docMk/>
            <pc:sldMk cId="1182393107" sldId="270"/>
            <ac:spMk id="50" creationId="{DDBFE2DD-BFFE-42FC-913B-38FC9861A74D}"/>
          </ac:spMkLst>
        </pc:spChg>
        <pc:spChg chg="add mod">
          <ac:chgData name="Zixin" userId="ca77e8ce-5528-45c5-9b85-77da732a29da" providerId="ADAL" clId="{7A7AF5A3-DB36-40E0-B8EC-10DB5B5CD177}" dt="2024-09-18T13:13:00.017" v="3260" actId="1076"/>
          <ac:spMkLst>
            <pc:docMk/>
            <pc:sldMk cId="1182393107" sldId="270"/>
            <ac:spMk id="51" creationId="{DF962B09-49FE-425D-939F-DC45EA770A2F}"/>
          </ac:spMkLst>
        </pc:spChg>
        <pc:spChg chg="add del mod">
          <ac:chgData name="Zixin" userId="ca77e8ce-5528-45c5-9b85-77da732a29da" providerId="ADAL" clId="{7A7AF5A3-DB36-40E0-B8EC-10DB5B5CD177}" dt="2024-09-18T13:13:01.580" v="3262"/>
          <ac:spMkLst>
            <pc:docMk/>
            <pc:sldMk cId="1182393107" sldId="270"/>
            <ac:spMk id="52" creationId="{5FC7B2DC-EA48-48F9-BD07-B51EA09431E5}"/>
          </ac:spMkLst>
        </pc:spChg>
        <pc:spChg chg="add mod">
          <ac:chgData name="Zixin" userId="ca77e8ce-5528-45c5-9b85-77da732a29da" providerId="ADAL" clId="{7A7AF5A3-DB36-40E0-B8EC-10DB5B5CD177}" dt="2024-09-18T13:13:17.944" v="3267" actId="688"/>
          <ac:spMkLst>
            <pc:docMk/>
            <pc:sldMk cId="1182393107" sldId="270"/>
            <ac:spMk id="53" creationId="{2DC1DAD9-D850-4355-BBD9-410BE2CD9066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55" creationId="{0EF0924E-E5C2-4D07-B9F1-50952B8AD102}"/>
          </ac:spMkLst>
        </pc:spChg>
        <pc:spChg chg="add mod">
          <ac:chgData name="Zixin" userId="ca77e8ce-5528-45c5-9b85-77da732a29da" providerId="ADAL" clId="{7A7AF5A3-DB36-40E0-B8EC-10DB5B5CD177}" dt="2024-09-19T05:01:46.463" v="3513" actId="14100"/>
          <ac:spMkLst>
            <pc:docMk/>
            <pc:sldMk cId="1182393107" sldId="270"/>
            <ac:spMk id="58" creationId="{FA58A354-09AB-459F-97CE-0A45B2ABD0DF}"/>
          </ac:spMkLst>
        </pc:spChg>
        <pc:spChg chg="add mod">
          <ac:chgData name="Zixin" userId="ca77e8ce-5528-45c5-9b85-77da732a29da" providerId="ADAL" clId="{7A7AF5A3-DB36-40E0-B8EC-10DB5B5CD177}" dt="2024-09-19T05:01:43.398" v="3512" actId="1076"/>
          <ac:spMkLst>
            <pc:docMk/>
            <pc:sldMk cId="1182393107" sldId="270"/>
            <ac:spMk id="59" creationId="{5F3DF05A-9403-42FC-8D20-B286AE6578C2}"/>
          </ac:spMkLst>
        </pc:spChg>
        <pc:spChg chg="add mod">
          <ac:chgData name="Zixin" userId="ca77e8ce-5528-45c5-9b85-77da732a29da" providerId="ADAL" clId="{7A7AF5A3-DB36-40E0-B8EC-10DB5B5CD177}" dt="2024-09-19T05:01:43.398" v="3512" actId="1076"/>
          <ac:spMkLst>
            <pc:docMk/>
            <pc:sldMk cId="1182393107" sldId="270"/>
            <ac:spMk id="60" creationId="{74928514-1235-4600-B624-7EABAFCD87B5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0" creationId="{9183062F-05E8-437E-B3DF-CC6847F177F5}"/>
          </ac:spMkLst>
        </pc:spChg>
        <pc:spChg chg="add mod">
          <ac:chgData name="Zixin" userId="ca77e8ce-5528-45c5-9b85-77da732a29da" providerId="ADAL" clId="{7A7AF5A3-DB36-40E0-B8EC-10DB5B5CD177}" dt="2024-09-19T05:01:43.398" v="3512" actId="1076"/>
          <ac:spMkLst>
            <pc:docMk/>
            <pc:sldMk cId="1182393107" sldId="270"/>
            <ac:spMk id="61" creationId="{508BD63A-2012-4D84-9416-548ED7BA77F5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2" creationId="{5DA12C9F-802F-468D-83DF-1E75F4C26E9D}"/>
          </ac:spMkLst>
        </pc:spChg>
        <pc:spChg chg="add mod">
          <ac:chgData name="Zixin" userId="ca77e8ce-5528-45c5-9b85-77da732a29da" providerId="ADAL" clId="{7A7AF5A3-DB36-40E0-B8EC-10DB5B5CD177}" dt="2024-09-19T05:01:43.398" v="3512" actId="1076"/>
          <ac:spMkLst>
            <pc:docMk/>
            <pc:sldMk cId="1182393107" sldId="270"/>
            <ac:spMk id="62" creationId="{906F930B-A2F2-46E8-8AB1-073821FEE3FB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3" creationId="{12CE514E-AE59-45B4-904D-75540FE63AE0}"/>
          </ac:spMkLst>
        </pc:spChg>
        <pc:spChg chg="add mod">
          <ac:chgData name="Zixin" userId="ca77e8ce-5528-45c5-9b85-77da732a29da" providerId="ADAL" clId="{7A7AF5A3-DB36-40E0-B8EC-10DB5B5CD177}" dt="2024-09-19T05:01:43.398" v="3512" actId="1076"/>
          <ac:spMkLst>
            <pc:docMk/>
            <pc:sldMk cId="1182393107" sldId="270"/>
            <ac:spMk id="63" creationId="{7DCE494F-58D6-4F85-BAC1-031DFAF00726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4" creationId="{82D1CCF8-0619-4BE0-88C7-AAAFB46213B7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6" creationId="{7A458756-2B00-4097-9597-C2876F548A98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69" creationId="{5D1E4AD3-D90A-4FB9-A585-E35D4B6A0901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74" creationId="{092ED896-D194-4F14-A92B-F75C6F0B94C3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76" creationId="{E27C5989-EA64-4D0C-9C78-EC033039F690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77" creationId="{13AE2AAF-74C6-45C1-85EE-31F2622EBDAA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78" creationId="{189AF2A2-34B6-41F7-86DA-04C6E4D9B05D}"/>
          </ac:spMkLst>
        </pc:spChg>
        <pc:spChg chg="mod">
          <ac:chgData name="Zixin" userId="ca77e8ce-5528-45c5-9b85-77da732a29da" providerId="ADAL" clId="{7A7AF5A3-DB36-40E0-B8EC-10DB5B5CD177}" dt="2024-09-18T13:13:55.073" v="3269"/>
          <ac:spMkLst>
            <pc:docMk/>
            <pc:sldMk cId="1182393107" sldId="270"/>
            <ac:spMk id="80" creationId="{45A2206B-B5DA-47C7-96B7-389EE60BF808}"/>
          </ac:spMkLst>
        </pc:spChg>
        <pc:spChg chg="add mod">
          <ac:chgData name="Zixin" userId="ca77e8ce-5528-45c5-9b85-77da732a29da" providerId="ADAL" clId="{7A7AF5A3-DB36-40E0-B8EC-10DB5B5CD177}" dt="2024-09-18T13:25:46.381" v="3484" actId="1076"/>
          <ac:spMkLst>
            <pc:docMk/>
            <pc:sldMk cId="1182393107" sldId="270"/>
            <ac:spMk id="91" creationId="{33CA17F5-C512-4B64-A690-74CE92D1FA77}"/>
          </ac:spMkLst>
        </pc:spChg>
        <pc:spChg chg="add mod">
          <ac:chgData name="Zixin" userId="ca77e8ce-5528-45c5-9b85-77da732a29da" providerId="ADAL" clId="{7A7AF5A3-DB36-40E0-B8EC-10DB5B5CD177}" dt="2024-09-18T13:20:01.119" v="3410" actId="164"/>
          <ac:spMkLst>
            <pc:docMk/>
            <pc:sldMk cId="1182393107" sldId="270"/>
            <ac:spMk id="93" creationId="{DBE0C5F1-8C2F-4976-BC7B-E50ABDC10E09}"/>
          </ac:spMkLst>
        </pc:spChg>
        <pc:spChg chg="add mod">
          <ac:chgData name="Zixin" userId="ca77e8ce-5528-45c5-9b85-77da732a29da" providerId="ADAL" clId="{7A7AF5A3-DB36-40E0-B8EC-10DB5B5CD177}" dt="2024-09-18T13:18:34.203" v="3372" actId="1076"/>
          <ac:spMkLst>
            <pc:docMk/>
            <pc:sldMk cId="1182393107" sldId="270"/>
            <ac:spMk id="99" creationId="{43F26A3A-2057-41CE-9A2A-EC73B061B3D0}"/>
          </ac:spMkLst>
        </pc:spChg>
        <pc:spChg chg="add mod">
          <ac:chgData name="Zixin" userId="ca77e8ce-5528-45c5-9b85-77da732a29da" providerId="ADAL" clId="{7A7AF5A3-DB36-40E0-B8EC-10DB5B5CD177}" dt="2024-09-18T13:20:07.311" v="3412" actId="164"/>
          <ac:spMkLst>
            <pc:docMk/>
            <pc:sldMk cId="1182393107" sldId="270"/>
            <ac:spMk id="104" creationId="{283E4417-44A7-4306-89B7-D620ECDFB8BE}"/>
          </ac:spMkLst>
        </pc:spChg>
        <pc:spChg chg="add del mod">
          <ac:chgData name="Zixin" userId="ca77e8ce-5528-45c5-9b85-77da732a29da" providerId="ADAL" clId="{7A7AF5A3-DB36-40E0-B8EC-10DB5B5CD177}" dt="2024-09-18T13:20:47.983" v="3426" actId="478"/>
          <ac:spMkLst>
            <pc:docMk/>
            <pc:sldMk cId="1182393107" sldId="270"/>
            <ac:spMk id="109" creationId="{3A0C30B9-E128-469B-870D-BFBA71354863}"/>
          </ac:spMkLst>
        </pc:spChg>
        <pc:spChg chg="add del mod">
          <ac:chgData name="Zixin" userId="ca77e8ce-5528-45c5-9b85-77da732a29da" providerId="ADAL" clId="{7A7AF5A3-DB36-40E0-B8EC-10DB5B5CD177}" dt="2024-09-18T13:21:53.797" v="3441" actId="478"/>
          <ac:spMkLst>
            <pc:docMk/>
            <pc:sldMk cId="1182393107" sldId="270"/>
            <ac:spMk id="110" creationId="{CCA5332D-0488-4DCD-9C7A-74C7EDC79615}"/>
          </ac:spMkLst>
        </pc:spChg>
        <pc:spChg chg="add mod">
          <ac:chgData name="Zixin" userId="ca77e8ce-5528-45c5-9b85-77da732a29da" providerId="ADAL" clId="{7A7AF5A3-DB36-40E0-B8EC-10DB5B5CD177}" dt="2024-09-19T04:27:27.913" v="3510" actId="1076"/>
          <ac:spMkLst>
            <pc:docMk/>
            <pc:sldMk cId="1182393107" sldId="270"/>
            <ac:spMk id="111" creationId="{BBDCB6C7-CB47-468E-9963-4CF56007F0D9}"/>
          </ac:spMkLst>
        </pc:spChg>
        <pc:spChg chg="add mod">
          <ac:chgData name="Zixin" userId="ca77e8ce-5528-45c5-9b85-77da732a29da" providerId="ADAL" clId="{7A7AF5A3-DB36-40E0-B8EC-10DB5B5CD177}" dt="2024-09-18T13:25:50.651" v="3485" actId="1076"/>
          <ac:spMkLst>
            <pc:docMk/>
            <pc:sldMk cId="1182393107" sldId="270"/>
            <ac:spMk id="112" creationId="{FA9671BE-B197-4992-8F39-2D95AC1F476D}"/>
          </ac:spMkLst>
        </pc:spChg>
        <pc:spChg chg="add del mod">
          <ac:chgData name="Zixin" userId="ca77e8ce-5528-45c5-9b85-77da732a29da" providerId="ADAL" clId="{7A7AF5A3-DB36-40E0-B8EC-10DB5B5CD177}" dt="2024-09-18T13:22:28.231" v="3449"/>
          <ac:spMkLst>
            <pc:docMk/>
            <pc:sldMk cId="1182393107" sldId="270"/>
            <ac:spMk id="113" creationId="{F34897A2-DBFF-4627-9E8C-C0A9541CBB83}"/>
          </ac:spMkLst>
        </pc:spChg>
        <pc:spChg chg="add mod">
          <ac:chgData name="Zixin" userId="ca77e8ce-5528-45c5-9b85-77da732a29da" providerId="ADAL" clId="{7A7AF5A3-DB36-40E0-B8EC-10DB5B5CD177}" dt="2024-09-18T13:25:52.947" v="3486" actId="1076"/>
          <ac:spMkLst>
            <pc:docMk/>
            <pc:sldMk cId="1182393107" sldId="270"/>
            <ac:spMk id="114" creationId="{168346E1-BE0B-4889-A795-096B3DB106D4}"/>
          </ac:spMkLst>
        </pc:spChg>
        <pc:spChg chg="add del mod">
          <ac:chgData name="Zixin" userId="ca77e8ce-5528-45c5-9b85-77da732a29da" providerId="ADAL" clId="{7A7AF5A3-DB36-40E0-B8EC-10DB5B5CD177}" dt="2024-09-18T13:26:24.061" v="3494" actId="478"/>
          <ac:spMkLst>
            <pc:docMk/>
            <pc:sldMk cId="1182393107" sldId="270"/>
            <ac:spMk id="115" creationId="{BCAB4651-84FC-4C39-8F96-6AC998039244}"/>
          </ac:spMkLst>
        </pc:spChg>
        <pc:spChg chg="add del mod">
          <ac:chgData name="Zixin" userId="ca77e8ce-5528-45c5-9b85-77da732a29da" providerId="ADAL" clId="{7A7AF5A3-DB36-40E0-B8EC-10DB5B5CD177}" dt="2024-09-18T13:24:22.115" v="3472"/>
          <ac:spMkLst>
            <pc:docMk/>
            <pc:sldMk cId="1182393107" sldId="270"/>
            <ac:spMk id="116" creationId="{AF167489-E64F-46CE-9B9C-39B5CE12FF0B}"/>
          </ac:spMkLst>
        </pc:spChg>
        <pc:spChg chg="add mod">
          <ac:chgData name="Zixin" userId="ca77e8ce-5528-45c5-9b85-77da732a29da" providerId="ADAL" clId="{7A7AF5A3-DB36-40E0-B8EC-10DB5B5CD177}" dt="2024-09-18T13:26:29.450" v="3496" actId="1076"/>
          <ac:spMkLst>
            <pc:docMk/>
            <pc:sldMk cId="1182393107" sldId="270"/>
            <ac:spMk id="117" creationId="{020AFF21-8A3C-4230-80C5-73D15CBFEDD5}"/>
          </ac:spMkLst>
        </pc:spChg>
        <pc:spChg chg="add mod">
          <ac:chgData name="Zixin" userId="ca77e8ce-5528-45c5-9b85-77da732a29da" providerId="ADAL" clId="{7A7AF5A3-DB36-40E0-B8EC-10DB5B5CD177}" dt="2024-09-18T13:26:26.274" v="3495" actId="1076"/>
          <ac:spMkLst>
            <pc:docMk/>
            <pc:sldMk cId="1182393107" sldId="270"/>
            <ac:spMk id="118" creationId="{2D61E66E-548E-4D92-B788-1DE1B1746363}"/>
          </ac:spMkLst>
        </pc:spChg>
        <pc:grpChg chg="add mod">
          <ac:chgData name="Zixin" userId="ca77e8ce-5528-45c5-9b85-77da732a29da" providerId="ADAL" clId="{7A7AF5A3-DB36-40E0-B8EC-10DB5B5CD177}" dt="2024-09-18T13:21:13.105" v="3431" actId="1076"/>
          <ac:grpSpMkLst>
            <pc:docMk/>
            <pc:sldMk cId="1182393107" sldId="270"/>
            <ac:grpSpMk id="4" creationId="{A18788B9-D1CA-478F-89BC-F807B6559E73}"/>
          </ac:grpSpMkLst>
        </pc:grpChg>
        <pc:grpChg chg="mod">
          <ac:chgData name="Zixin" userId="ca77e8ce-5528-45c5-9b85-77da732a29da" providerId="ADAL" clId="{7A7AF5A3-DB36-40E0-B8EC-10DB5B5CD177}" dt="2024-09-18T13:10:00.429" v="3221"/>
          <ac:grpSpMkLst>
            <pc:docMk/>
            <pc:sldMk cId="1182393107" sldId="270"/>
            <ac:grpSpMk id="6" creationId="{B7812A1D-A267-497F-A8F7-EB0597AECCAD}"/>
          </ac:grpSpMkLst>
        </pc:grpChg>
        <pc:grpChg chg="mod">
          <ac:chgData name="Zixin" userId="ca77e8ce-5528-45c5-9b85-77da732a29da" providerId="ADAL" clId="{7A7AF5A3-DB36-40E0-B8EC-10DB5B5CD177}" dt="2024-09-18T13:10:00.429" v="3221"/>
          <ac:grpSpMkLst>
            <pc:docMk/>
            <pc:sldMk cId="1182393107" sldId="270"/>
            <ac:grpSpMk id="7" creationId="{2F04E4C7-1C4C-433E-BDBA-90633F06A5DF}"/>
          </ac:grpSpMkLst>
        </pc:grpChg>
        <pc:grpChg chg="mod">
          <ac:chgData name="Zixin" userId="ca77e8ce-5528-45c5-9b85-77da732a29da" providerId="ADAL" clId="{7A7AF5A3-DB36-40E0-B8EC-10DB5B5CD177}" dt="2024-09-18T13:10:00.429" v="3221"/>
          <ac:grpSpMkLst>
            <pc:docMk/>
            <pc:sldMk cId="1182393107" sldId="270"/>
            <ac:grpSpMk id="8" creationId="{2D51E3E7-0FF5-4F60-A4E0-69AFA1D09679}"/>
          </ac:grpSpMkLst>
        </pc:grpChg>
        <pc:grpChg chg="mod">
          <ac:chgData name="Zixin" userId="ca77e8ce-5528-45c5-9b85-77da732a29da" providerId="ADAL" clId="{7A7AF5A3-DB36-40E0-B8EC-10DB5B5CD177}" dt="2024-09-18T13:10:00.429" v="3221"/>
          <ac:grpSpMkLst>
            <pc:docMk/>
            <pc:sldMk cId="1182393107" sldId="270"/>
            <ac:grpSpMk id="9" creationId="{36FED53D-37C2-4AE7-A22E-27E0EC8836BE}"/>
          </ac:grpSpMkLst>
        </pc:grpChg>
        <pc:grpChg chg="add mod">
          <ac:chgData name="Zixin" userId="ca77e8ce-5528-45c5-9b85-77da732a29da" providerId="ADAL" clId="{7A7AF5A3-DB36-40E0-B8EC-10DB5B5CD177}" dt="2024-09-18T13:22:47.722" v="3455" actId="1076"/>
          <ac:grpSpMkLst>
            <pc:docMk/>
            <pc:sldMk cId="1182393107" sldId="270"/>
            <ac:grpSpMk id="20" creationId="{E5BE3A2B-9F8A-453A-AB0C-0AEA9661BE78}"/>
          </ac:grpSpMkLst>
        </pc:grpChg>
        <pc:grpChg chg="del mod">
          <ac:chgData name="Zixin" userId="ca77e8ce-5528-45c5-9b85-77da732a29da" providerId="ADAL" clId="{7A7AF5A3-DB36-40E0-B8EC-10DB5B5CD177}" dt="2024-09-18T13:14:45.401" v="3283" actId="478"/>
          <ac:grpSpMkLst>
            <pc:docMk/>
            <pc:sldMk cId="1182393107" sldId="270"/>
            <ac:grpSpMk id="22" creationId="{2D53F066-052C-46B6-8798-399CCBAED913}"/>
          </ac:grpSpMkLst>
        </pc:grpChg>
        <pc:grpChg chg="del mod">
          <ac:chgData name="Zixin" userId="ca77e8ce-5528-45c5-9b85-77da732a29da" providerId="ADAL" clId="{7A7AF5A3-DB36-40E0-B8EC-10DB5B5CD177}" dt="2024-09-18T13:14:45.401" v="3283" actId="478"/>
          <ac:grpSpMkLst>
            <pc:docMk/>
            <pc:sldMk cId="1182393107" sldId="270"/>
            <ac:grpSpMk id="23" creationId="{B41BA385-E60A-403A-A305-93E4D66A12E3}"/>
          </ac:grpSpMkLst>
        </pc:grpChg>
        <pc:grpChg chg="mod">
          <ac:chgData name="Zixin" userId="ca77e8ce-5528-45c5-9b85-77da732a29da" providerId="ADAL" clId="{7A7AF5A3-DB36-40E0-B8EC-10DB5B5CD177}" dt="2024-09-18T13:12:14.972" v="3242"/>
          <ac:grpSpMkLst>
            <pc:docMk/>
            <pc:sldMk cId="1182393107" sldId="270"/>
            <ac:grpSpMk id="24" creationId="{F6067727-451E-4431-A565-FE5E1224FA3B}"/>
          </ac:grpSpMkLst>
        </pc:grpChg>
        <pc:grpChg chg="del mod">
          <ac:chgData name="Zixin" userId="ca77e8ce-5528-45c5-9b85-77da732a29da" providerId="ADAL" clId="{7A7AF5A3-DB36-40E0-B8EC-10DB5B5CD177}" dt="2024-09-18T13:14:45.401" v="3283" actId="478"/>
          <ac:grpSpMkLst>
            <pc:docMk/>
            <pc:sldMk cId="1182393107" sldId="270"/>
            <ac:grpSpMk id="25" creationId="{F7E17427-35BF-491F-B63C-20471BC563E8}"/>
          </ac:grpSpMkLst>
        </pc:grpChg>
        <pc:grpChg chg="add mod">
          <ac:chgData name="Zixin" userId="ca77e8ce-5528-45c5-9b85-77da732a29da" providerId="ADAL" clId="{7A7AF5A3-DB36-40E0-B8EC-10DB5B5CD177}" dt="2024-09-18T13:22:35.769" v="3452" actId="1076"/>
          <ac:grpSpMkLst>
            <pc:docMk/>
            <pc:sldMk cId="1182393107" sldId="270"/>
            <ac:grpSpMk id="35" creationId="{814427E2-F819-450E-9F6E-140ABF4A33B4}"/>
          </ac:grpSpMkLst>
        </pc:grpChg>
        <pc:grpChg chg="del mod">
          <ac:chgData name="Zixin" userId="ca77e8ce-5528-45c5-9b85-77da732a29da" providerId="ADAL" clId="{7A7AF5A3-DB36-40E0-B8EC-10DB5B5CD177}" dt="2024-09-18T13:14:04.235" v="3272" actId="478"/>
          <ac:grpSpMkLst>
            <pc:docMk/>
            <pc:sldMk cId="1182393107" sldId="270"/>
            <ac:grpSpMk id="37" creationId="{F2D11DAE-95F3-46E0-B59C-D06926B26DF9}"/>
          </ac:grpSpMkLst>
        </pc:grpChg>
        <pc:grpChg chg="del mod">
          <ac:chgData name="Zixin" userId="ca77e8ce-5528-45c5-9b85-77da732a29da" providerId="ADAL" clId="{7A7AF5A3-DB36-40E0-B8EC-10DB5B5CD177}" dt="2024-09-18T13:14:27.512" v="3278" actId="478"/>
          <ac:grpSpMkLst>
            <pc:docMk/>
            <pc:sldMk cId="1182393107" sldId="270"/>
            <ac:grpSpMk id="38" creationId="{A90CF474-11EE-4BFA-9179-F2D59D5F53A7}"/>
          </ac:grpSpMkLst>
        </pc:grpChg>
        <pc:grpChg chg="mod">
          <ac:chgData name="Zixin" userId="ca77e8ce-5528-45c5-9b85-77da732a29da" providerId="ADAL" clId="{7A7AF5A3-DB36-40E0-B8EC-10DB5B5CD177}" dt="2024-09-18T13:12:17.182" v="3244"/>
          <ac:grpSpMkLst>
            <pc:docMk/>
            <pc:sldMk cId="1182393107" sldId="270"/>
            <ac:grpSpMk id="39" creationId="{B4561C54-0AD3-4C5C-BFBA-6757202564F7}"/>
          </ac:grpSpMkLst>
        </pc:grpChg>
        <pc:grpChg chg="del mod">
          <ac:chgData name="Zixin" userId="ca77e8ce-5528-45c5-9b85-77da732a29da" providerId="ADAL" clId="{7A7AF5A3-DB36-40E0-B8EC-10DB5B5CD177}" dt="2024-09-18T13:14:16.828" v="3275" actId="478"/>
          <ac:grpSpMkLst>
            <pc:docMk/>
            <pc:sldMk cId="1182393107" sldId="270"/>
            <ac:grpSpMk id="40" creationId="{D02386D2-8ADD-437F-BBF5-CEA25E9AA5C7}"/>
          </ac:grpSpMkLst>
        </pc:grpChg>
        <pc:grpChg chg="add del mod">
          <ac:chgData name="Zixin" userId="ca77e8ce-5528-45c5-9b85-77da732a29da" providerId="ADAL" clId="{7A7AF5A3-DB36-40E0-B8EC-10DB5B5CD177}" dt="2024-09-18T13:26:32.245" v="3497" actId="478"/>
          <ac:grpSpMkLst>
            <pc:docMk/>
            <pc:sldMk cId="1182393107" sldId="270"/>
            <ac:grpSpMk id="54" creationId="{6321F655-5F5D-4823-BD82-9419B826B2CE}"/>
          </ac:grpSpMkLst>
        </pc:grpChg>
        <pc:grpChg chg="del mod">
          <ac:chgData name="Zixin" userId="ca77e8ce-5528-45c5-9b85-77da732a29da" providerId="ADAL" clId="{7A7AF5A3-DB36-40E0-B8EC-10DB5B5CD177}" dt="2024-09-18T13:13:59.908" v="3271" actId="21"/>
          <ac:grpSpMkLst>
            <pc:docMk/>
            <pc:sldMk cId="1182393107" sldId="270"/>
            <ac:grpSpMk id="56" creationId="{F521567E-5D4C-4715-A0A4-8528E4B674A9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57" creationId="{88A3571C-50F3-4322-AB03-71C783EEBF6C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58" creationId="{2BEA5C94-A1C3-44AC-9BD3-4F13663D0301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59" creationId="{1E4159CE-AE17-44D3-9F2C-391099CE8290}"/>
          </ac:grpSpMkLst>
        </pc:grpChg>
        <pc:grpChg chg="add del mod">
          <ac:chgData name="Zixin" userId="ca77e8ce-5528-45c5-9b85-77da732a29da" providerId="ADAL" clId="{7A7AF5A3-DB36-40E0-B8EC-10DB5B5CD177}" dt="2024-09-18T13:26:33.421" v="3498" actId="478"/>
          <ac:grpSpMkLst>
            <pc:docMk/>
            <pc:sldMk cId="1182393107" sldId="270"/>
            <ac:grpSpMk id="68" creationId="{6E60DA23-9220-4752-872A-FF8F3F11051E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70" creationId="{D0CAA15A-ABD8-4E1C-9DDC-407B12A11E3E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71" creationId="{E5424213-5744-4454-B829-A531043783ED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72" creationId="{4E534054-CFD8-4557-A753-09529CF08C4F}"/>
          </ac:grpSpMkLst>
        </pc:grpChg>
        <pc:grpChg chg="mod">
          <ac:chgData name="Zixin" userId="ca77e8ce-5528-45c5-9b85-77da732a29da" providerId="ADAL" clId="{7A7AF5A3-DB36-40E0-B8EC-10DB5B5CD177}" dt="2024-09-18T13:13:55.073" v="3269"/>
          <ac:grpSpMkLst>
            <pc:docMk/>
            <pc:sldMk cId="1182393107" sldId="270"/>
            <ac:grpSpMk id="73" creationId="{F8540C6A-8F37-4FA8-9F3E-0E5358F47EB9}"/>
          </ac:grpSpMkLst>
        </pc:grpChg>
        <pc:grpChg chg="add mod">
          <ac:chgData name="Zixin" userId="ca77e8ce-5528-45c5-9b85-77da732a29da" providerId="ADAL" clId="{7A7AF5A3-DB36-40E0-B8EC-10DB5B5CD177}" dt="2024-09-18T13:20:15.002" v="3414" actId="1076"/>
          <ac:grpSpMkLst>
            <pc:docMk/>
            <pc:sldMk cId="1182393107" sldId="270"/>
            <ac:grpSpMk id="107" creationId="{6E174090-8002-4948-865F-9C031F43B153}"/>
          </ac:grpSpMkLst>
        </pc:grpChg>
        <pc:grpChg chg="add mod">
          <ac:chgData name="Zixin" userId="ca77e8ce-5528-45c5-9b85-77da732a29da" providerId="ADAL" clId="{7A7AF5A3-DB36-40E0-B8EC-10DB5B5CD177}" dt="2024-09-18T13:20:09.045" v="3413" actId="1076"/>
          <ac:grpSpMkLst>
            <pc:docMk/>
            <pc:sldMk cId="1182393107" sldId="270"/>
            <ac:grpSpMk id="108" creationId="{F11FA5A6-7687-4532-942B-D7D5252257F6}"/>
          </ac:grpSpMkLst>
        </pc:grpChg>
        <pc:picChg chg="mod">
          <ac:chgData name="Zixin" userId="ca77e8ce-5528-45c5-9b85-77da732a29da" providerId="ADAL" clId="{7A7AF5A3-DB36-40E0-B8EC-10DB5B5CD177}" dt="2024-09-18T13:11:57.758" v="3238" actId="1076"/>
          <ac:picMkLst>
            <pc:docMk/>
            <pc:sldMk cId="1182393107" sldId="270"/>
            <ac:picMk id="11" creationId="{8FCF03C6-D656-4C6F-B4A4-6FB78207277E}"/>
          </ac:picMkLst>
        </pc:picChg>
        <pc:picChg chg="mod">
          <ac:chgData name="Zixin" userId="ca77e8ce-5528-45c5-9b85-77da732a29da" providerId="ADAL" clId="{7A7AF5A3-DB36-40E0-B8EC-10DB5B5CD177}" dt="2024-09-18T13:16:11.652" v="3308" actId="1038"/>
          <ac:picMkLst>
            <pc:docMk/>
            <pc:sldMk cId="1182393107" sldId="270"/>
            <ac:picMk id="13" creationId="{F05EBC03-3C76-434B-9D27-3858256D6686}"/>
          </ac:picMkLst>
        </pc:picChg>
        <pc:picChg chg="mod">
          <ac:chgData name="Zixin" userId="ca77e8ce-5528-45c5-9b85-77da732a29da" providerId="ADAL" clId="{7A7AF5A3-DB36-40E0-B8EC-10DB5B5CD177}" dt="2024-09-18T13:10:48.057" v="3226" actId="1076"/>
          <ac:picMkLst>
            <pc:docMk/>
            <pc:sldMk cId="1182393107" sldId="270"/>
            <ac:picMk id="16" creationId="{B8A7A84F-4834-480C-B895-99DDEDC98384}"/>
          </ac:picMkLst>
        </pc:picChg>
        <pc:picChg chg="mod">
          <ac:chgData name="Zixin" userId="ca77e8ce-5528-45c5-9b85-77da732a29da" providerId="ADAL" clId="{7A7AF5A3-DB36-40E0-B8EC-10DB5B5CD177}" dt="2024-09-18T13:10:00.429" v="3221"/>
          <ac:picMkLst>
            <pc:docMk/>
            <pc:sldMk cId="1182393107" sldId="270"/>
            <ac:picMk id="18" creationId="{FB709784-85BA-4663-8DAC-B696D2E6FE55}"/>
          </ac:picMkLst>
        </pc:picChg>
        <pc:picChg chg="del mod">
          <ac:chgData name="Zixin" userId="ca77e8ce-5528-45c5-9b85-77da732a29da" providerId="ADAL" clId="{7A7AF5A3-DB36-40E0-B8EC-10DB5B5CD177}" dt="2024-09-18T13:14:45.401" v="3283" actId="478"/>
          <ac:picMkLst>
            <pc:docMk/>
            <pc:sldMk cId="1182393107" sldId="270"/>
            <ac:picMk id="27" creationId="{7B4F4B49-6786-495F-8474-73BE678CD6C6}"/>
          </ac:picMkLst>
        </pc:picChg>
        <pc:picChg chg="del mod">
          <ac:chgData name="Zixin" userId="ca77e8ce-5528-45c5-9b85-77da732a29da" providerId="ADAL" clId="{7A7AF5A3-DB36-40E0-B8EC-10DB5B5CD177}" dt="2024-09-18T13:15:25.695" v="3288" actId="478"/>
          <ac:picMkLst>
            <pc:docMk/>
            <pc:sldMk cId="1182393107" sldId="270"/>
            <ac:picMk id="29" creationId="{ED7C2E68-2964-4BC3-BD8A-EF4E44755734}"/>
          </ac:picMkLst>
        </pc:picChg>
        <pc:picChg chg="del mod">
          <ac:chgData name="Zixin" userId="ca77e8ce-5528-45c5-9b85-77da732a29da" providerId="ADAL" clId="{7A7AF5A3-DB36-40E0-B8EC-10DB5B5CD177}" dt="2024-09-18T13:14:45.401" v="3283" actId="478"/>
          <ac:picMkLst>
            <pc:docMk/>
            <pc:sldMk cId="1182393107" sldId="270"/>
            <ac:picMk id="32" creationId="{08F63E8A-91B7-4D3D-9731-D5CF33BC9F0F}"/>
          </ac:picMkLst>
        </pc:picChg>
        <pc:picChg chg="del mod">
          <ac:chgData name="Zixin" userId="ca77e8ce-5528-45c5-9b85-77da732a29da" providerId="ADAL" clId="{7A7AF5A3-DB36-40E0-B8EC-10DB5B5CD177}" dt="2024-09-18T13:14:45.401" v="3283" actId="478"/>
          <ac:picMkLst>
            <pc:docMk/>
            <pc:sldMk cId="1182393107" sldId="270"/>
            <ac:picMk id="34" creationId="{566CE5A3-1A5E-423A-9040-3CAAA1EA84BC}"/>
          </ac:picMkLst>
        </pc:picChg>
        <pc:picChg chg="del mod">
          <ac:chgData name="Zixin" userId="ca77e8ce-5528-45c5-9b85-77da732a29da" providerId="ADAL" clId="{7A7AF5A3-DB36-40E0-B8EC-10DB5B5CD177}" dt="2024-09-18T13:14:16.828" v="3275" actId="478"/>
          <ac:picMkLst>
            <pc:docMk/>
            <pc:sldMk cId="1182393107" sldId="270"/>
            <ac:picMk id="42" creationId="{C405C0FC-4A34-478C-8B52-C13AD137027A}"/>
          </ac:picMkLst>
        </pc:picChg>
        <pc:picChg chg="del mod">
          <ac:chgData name="Zixin" userId="ca77e8ce-5528-45c5-9b85-77da732a29da" providerId="ADAL" clId="{7A7AF5A3-DB36-40E0-B8EC-10DB5B5CD177}" dt="2024-09-18T13:15:43.110" v="3290" actId="478"/>
          <ac:picMkLst>
            <pc:docMk/>
            <pc:sldMk cId="1182393107" sldId="270"/>
            <ac:picMk id="44" creationId="{BB383DDF-B470-47E4-8AAF-2E837AA77B76}"/>
          </ac:picMkLst>
        </pc:picChg>
        <pc:picChg chg="del mod">
          <ac:chgData name="Zixin" userId="ca77e8ce-5528-45c5-9b85-77da732a29da" providerId="ADAL" clId="{7A7AF5A3-DB36-40E0-B8EC-10DB5B5CD177}" dt="2024-09-18T13:14:27.512" v="3278" actId="478"/>
          <ac:picMkLst>
            <pc:docMk/>
            <pc:sldMk cId="1182393107" sldId="270"/>
            <ac:picMk id="47" creationId="{2A555509-CA31-419A-BABE-7915E412F110}"/>
          </ac:picMkLst>
        </pc:picChg>
        <pc:picChg chg="del mod">
          <ac:chgData name="Zixin" userId="ca77e8ce-5528-45c5-9b85-77da732a29da" providerId="ADAL" clId="{7A7AF5A3-DB36-40E0-B8EC-10DB5B5CD177}" dt="2024-09-18T13:14:04.235" v="3272" actId="478"/>
          <ac:picMkLst>
            <pc:docMk/>
            <pc:sldMk cId="1182393107" sldId="270"/>
            <ac:picMk id="49" creationId="{50348C15-069B-4FED-9A6F-F1DAAAC5CB3C}"/>
          </ac:picMkLst>
        </pc:picChg>
        <pc:picChg chg="mod">
          <ac:chgData name="Zixin" userId="ca77e8ce-5528-45c5-9b85-77da732a29da" providerId="ADAL" clId="{7A7AF5A3-DB36-40E0-B8EC-10DB5B5CD177}" dt="2024-09-18T13:13:55.073" v="3269"/>
          <ac:picMkLst>
            <pc:docMk/>
            <pc:sldMk cId="1182393107" sldId="270"/>
            <ac:picMk id="61" creationId="{E966EE2F-5530-41BA-8718-D49958D981BB}"/>
          </ac:picMkLst>
        </pc:picChg>
        <pc:picChg chg="mod">
          <ac:chgData name="Zixin" userId="ca77e8ce-5528-45c5-9b85-77da732a29da" providerId="ADAL" clId="{7A7AF5A3-DB36-40E0-B8EC-10DB5B5CD177}" dt="2024-09-18T13:13:55.073" v="3269"/>
          <ac:picMkLst>
            <pc:docMk/>
            <pc:sldMk cId="1182393107" sldId="270"/>
            <ac:picMk id="65" creationId="{2FF8891E-2F74-4BD5-BF71-8F432DA3B79D}"/>
          </ac:picMkLst>
        </pc:picChg>
        <pc:picChg chg="del mod">
          <ac:chgData name="Zixin" userId="ca77e8ce-5528-45c5-9b85-77da732a29da" providerId="ADAL" clId="{7A7AF5A3-DB36-40E0-B8EC-10DB5B5CD177}" dt="2024-09-18T13:13:59.908" v="3271" actId="21"/>
          <ac:picMkLst>
            <pc:docMk/>
            <pc:sldMk cId="1182393107" sldId="270"/>
            <ac:picMk id="67" creationId="{28663FAD-F629-44A6-8DD4-4C91F679CF77}"/>
          </ac:picMkLst>
        </pc:picChg>
        <pc:picChg chg="mod">
          <ac:chgData name="Zixin" userId="ca77e8ce-5528-45c5-9b85-77da732a29da" providerId="ADAL" clId="{7A7AF5A3-DB36-40E0-B8EC-10DB5B5CD177}" dt="2024-09-18T13:13:55.073" v="3269"/>
          <ac:picMkLst>
            <pc:docMk/>
            <pc:sldMk cId="1182393107" sldId="270"/>
            <ac:picMk id="75" creationId="{F3AC7C3A-C94A-45E0-8632-590CDC229C7C}"/>
          </ac:picMkLst>
        </pc:picChg>
        <pc:picChg chg="mod">
          <ac:chgData name="Zixin" userId="ca77e8ce-5528-45c5-9b85-77da732a29da" providerId="ADAL" clId="{7A7AF5A3-DB36-40E0-B8EC-10DB5B5CD177}" dt="2024-09-18T13:13:55.073" v="3269"/>
          <ac:picMkLst>
            <pc:docMk/>
            <pc:sldMk cId="1182393107" sldId="270"/>
            <ac:picMk id="79" creationId="{B6E1F6E4-8D28-4B48-A992-3FC4E23E306A}"/>
          </ac:picMkLst>
        </pc:picChg>
        <pc:picChg chg="mod">
          <ac:chgData name="Zixin" userId="ca77e8ce-5528-45c5-9b85-77da732a29da" providerId="ADAL" clId="{7A7AF5A3-DB36-40E0-B8EC-10DB5B5CD177}" dt="2024-09-18T13:13:55.073" v="3269"/>
          <ac:picMkLst>
            <pc:docMk/>
            <pc:sldMk cId="1182393107" sldId="270"/>
            <ac:picMk id="81" creationId="{B1C4D5EB-9813-4F7E-81E0-16E00E6EE6F7}"/>
          </ac:picMkLst>
        </pc:picChg>
        <pc:picChg chg="add mod">
          <ac:chgData name="Zixin" userId="ca77e8ce-5528-45c5-9b85-77da732a29da" providerId="ADAL" clId="{7A7AF5A3-DB36-40E0-B8EC-10DB5B5CD177}" dt="2024-09-18T13:22:35.769" v="3452" actId="1076"/>
          <ac:picMkLst>
            <pc:docMk/>
            <pc:sldMk cId="1182393107" sldId="270"/>
            <ac:picMk id="82" creationId="{D56D0482-98F8-4D75-8AB3-5CA40C09DD23}"/>
          </ac:picMkLst>
        </pc:picChg>
        <pc:picChg chg="add mod">
          <ac:chgData name="Zixin" userId="ca77e8ce-5528-45c5-9b85-77da732a29da" providerId="ADAL" clId="{7A7AF5A3-DB36-40E0-B8EC-10DB5B5CD177}" dt="2024-09-18T13:22:35.769" v="3452" actId="1076"/>
          <ac:picMkLst>
            <pc:docMk/>
            <pc:sldMk cId="1182393107" sldId="270"/>
            <ac:picMk id="83" creationId="{42FCEC25-E821-462D-ADDD-0C5EAAC68814}"/>
          </ac:picMkLst>
        </pc:picChg>
        <pc:picChg chg="add mod">
          <ac:chgData name="Zixin" userId="ca77e8ce-5528-45c5-9b85-77da732a29da" providerId="ADAL" clId="{7A7AF5A3-DB36-40E0-B8EC-10DB5B5CD177}" dt="2024-09-18T13:22:35.769" v="3452" actId="1076"/>
          <ac:picMkLst>
            <pc:docMk/>
            <pc:sldMk cId="1182393107" sldId="270"/>
            <ac:picMk id="84" creationId="{2231561A-620A-4AD6-9DE9-FC262BE2D0B9}"/>
          </ac:picMkLst>
        </pc:picChg>
        <pc:picChg chg="add mod">
          <ac:chgData name="Zixin" userId="ca77e8ce-5528-45c5-9b85-77da732a29da" providerId="ADAL" clId="{7A7AF5A3-DB36-40E0-B8EC-10DB5B5CD177}" dt="2024-09-18T13:22:47.722" v="3455" actId="1076"/>
          <ac:picMkLst>
            <pc:docMk/>
            <pc:sldMk cId="1182393107" sldId="270"/>
            <ac:picMk id="85" creationId="{27401716-6F29-46D2-A1DC-80E8DC59F147}"/>
          </ac:picMkLst>
        </pc:picChg>
        <pc:picChg chg="add mod">
          <ac:chgData name="Zixin" userId="ca77e8ce-5528-45c5-9b85-77da732a29da" providerId="ADAL" clId="{7A7AF5A3-DB36-40E0-B8EC-10DB5B5CD177}" dt="2024-09-18T13:22:47.722" v="3455" actId="1076"/>
          <ac:picMkLst>
            <pc:docMk/>
            <pc:sldMk cId="1182393107" sldId="270"/>
            <ac:picMk id="86" creationId="{5734B8C2-D02F-40C4-9A8B-21B6407EEB55}"/>
          </ac:picMkLst>
        </pc:picChg>
        <pc:picChg chg="add mod">
          <ac:chgData name="Zixin" userId="ca77e8ce-5528-45c5-9b85-77da732a29da" providerId="ADAL" clId="{7A7AF5A3-DB36-40E0-B8EC-10DB5B5CD177}" dt="2024-09-18T13:22:47.722" v="3455" actId="1076"/>
          <ac:picMkLst>
            <pc:docMk/>
            <pc:sldMk cId="1182393107" sldId="270"/>
            <ac:picMk id="87" creationId="{548B64A0-2DE3-4C20-8885-37DCC4B1FEBA}"/>
          </ac:picMkLst>
        </pc:picChg>
        <pc:picChg chg="add mod">
          <ac:chgData name="Zixin" userId="ca77e8ce-5528-45c5-9b85-77da732a29da" providerId="ADAL" clId="{7A7AF5A3-DB36-40E0-B8EC-10DB5B5CD177}" dt="2024-09-18T13:22:47.722" v="3455" actId="1076"/>
          <ac:picMkLst>
            <pc:docMk/>
            <pc:sldMk cId="1182393107" sldId="270"/>
            <ac:picMk id="88" creationId="{FC1218E6-B7E6-4CD6-B3F6-A2F4A21399DC}"/>
          </ac:picMkLst>
        </pc:picChg>
        <pc:picChg chg="add mod">
          <ac:chgData name="Zixin" userId="ca77e8ce-5528-45c5-9b85-77da732a29da" providerId="ADAL" clId="{7A7AF5A3-DB36-40E0-B8EC-10DB5B5CD177}" dt="2024-09-18T13:22:35.769" v="3452" actId="1076"/>
          <ac:picMkLst>
            <pc:docMk/>
            <pc:sldMk cId="1182393107" sldId="270"/>
            <ac:picMk id="89" creationId="{82E827E9-7090-4663-B8DB-ACE6B19C32F9}"/>
          </ac:picMkLst>
        </pc:picChg>
        <pc:picChg chg="add del mod">
          <ac:chgData name="Zixin" userId="ca77e8ce-5528-45c5-9b85-77da732a29da" providerId="ADAL" clId="{7A7AF5A3-DB36-40E0-B8EC-10DB5B5CD177}" dt="2024-09-18T13:23:36.944" v="3466" actId="478"/>
          <ac:picMkLst>
            <pc:docMk/>
            <pc:sldMk cId="1182393107" sldId="270"/>
            <ac:picMk id="90" creationId="{1BF36E2C-2AAF-4B9A-910C-32447AE090FF}"/>
          </ac:picMkLst>
        </pc:picChg>
        <pc:picChg chg="add del mod">
          <ac:chgData name="Zixin" userId="ca77e8ce-5528-45c5-9b85-77da732a29da" providerId="ADAL" clId="{7A7AF5A3-DB36-40E0-B8EC-10DB5B5CD177}" dt="2024-09-18T13:17:44.976" v="3349" actId="478"/>
          <ac:picMkLst>
            <pc:docMk/>
            <pc:sldMk cId="1182393107" sldId="270"/>
            <ac:picMk id="92" creationId="{0849EE50-F968-4A6E-8174-F6625CF985BD}"/>
          </ac:picMkLst>
        </pc:picChg>
        <pc:picChg chg="del mod ord">
          <ac:chgData name="Zixin" userId="ca77e8ce-5528-45c5-9b85-77da732a29da" providerId="ADAL" clId="{7A7AF5A3-DB36-40E0-B8EC-10DB5B5CD177}" dt="2024-09-18T13:18:10.360" v="3364" actId="478"/>
          <ac:picMkLst>
            <pc:docMk/>
            <pc:sldMk cId="1182393107" sldId="270"/>
            <ac:picMk id="95" creationId="{941C1373-0528-4BB0-9E89-A4224A964968}"/>
          </ac:picMkLst>
        </pc:picChg>
        <pc:picChg chg="mod ord">
          <ac:chgData name="Zixin" userId="ca77e8ce-5528-45c5-9b85-77da732a29da" providerId="ADAL" clId="{7A7AF5A3-DB36-40E0-B8EC-10DB5B5CD177}" dt="2024-09-18T13:20:01.119" v="3410" actId="164"/>
          <ac:picMkLst>
            <pc:docMk/>
            <pc:sldMk cId="1182393107" sldId="270"/>
            <ac:picMk id="97" creationId="{93F02235-5026-4A24-A779-58D62ACCA5B9}"/>
          </ac:picMkLst>
        </pc:picChg>
        <pc:picChg chg="add del mod">
          <ac:chgData name="Zixin" userId="ca77e8ce-5528-45c5-9b85-77da732a29da" providerId="ADAL" clId="{7A7AF5A3-DB36-40E0-B8EC-10DB5B5CD177}" dt="2024-09-18T13:19:03.574" v="3385" actId="478"/>
          <ac:picMkLst>
            <pc:docMk/>
            <pc:sldMk cId="1182393107" sldId="270"/>
            <ac:picMk id="98" creationId="{E844009F-4063-48EF-8038-FBC5951DE928}"/>
          </ac:picMkLst>
        </pc:picChg>
        <pc:picChg chg="mod ord">
          <ac:chgData name="Zixin" userId="ca77e8ce-5528-45c5-9b85-77da732a29da" providerId="ADAL" clId="{7A7AF5A3-DB36-40E0-B8EC-10DB5B5CD177}" dt="2024-09-18T13:19:51.007" v="3408" actId="1076"/>
          <ac:picMkLst>
            <pc:docMk/>
            <pc:sldMk cId="1182393107" sldId="270"/>
            <ac:picMk id="101" creationId="{EBFD7565-7F20-448C-AF7F-634EC01D7002}"/>
          </ac:picMkLst>
        </pc:picChg>
        <pc:picChg chg="add del mod">
          <ac:chgData name="Zixin" userId="ca77e8ce-5528-45c5-9b85-77da732a29da" providerId="ADAL" clId="{7A7AF5A3-DB36-40E0-B8EC-10DB5B5CD177}" dt="2024-09-18T13:19:06.097" v="3387"/>
          <ac:picMkLst>
            <pc:docMk/>
            <pc:sldMk cId="1182393107" sldId="270"/>
            <ac:picMk id="102" creationId="{D28B7F29-7079-446F-BF8D-4E1C562F706B}"/>
          </ac:picMkLst>
        </pc:picChg>
        <pc:picChg chg="add del mod">
          <ac:chgData name="Zixin" userId="ca77e8ce-5528-45c5-9b85-77da732a29da" providerId="ADAL" clId="{7A7AF5A3-DB36-40E0-B8EC-10DB5B5CD177}" dt="2024-09-18T13:19:18.147" v="3402" actId="478"/>
          <ac:picMkLst>
            <pc:docMk/>
            <pc:sldMk cId="1182393107" sldId="270"/>
            <ac:picMk id="103" creationId="{C8F26978-52CB-4861-897D-3EB65E4D471F}"/>
          </ac:picMkLst>
        </pc:picChg>
        <pc:picChg chg="mod ord">
          <ac:chgData name="Zixin" userId="ca77e8ce-5528-45c5-9b85-77da732a29da" providerId="ADAL" clId="{7A7AF5A3-DB36-40E0-B8EC-10DB5B5CD177}" dt="2024-09-18T13:20:07.311" v="3412" actId="164"/>
          <ac:picMkLst>
            <pc:docMk/>
            <pc:sldMk cId="1182393107" sldId="270"/>
            <ac:picMk id="106" creationId="{EC0684A1-AB4F-454B-9B8C-A58B95EA7669}"/>
          </ac:picMkLst>
        </pc:picChg>
        <pc:cxnChg chg="add">
          <ac:chgData name="Zixin" userId="ca77e8ce-5528-45c5-9b85-77da732a29da" providerId="ADAL" clId="{7A7AF5A3-DB36-40E0-B8EC-10DB5B5CD177}" dt="2024-09-19T05:01:56.454" v="3514" actId="11529"/>
          <ac:cxnSpMkLst>
            <pc:docMk/>
            <pc:sldMk cId="1182393107" sldId="270"/>
            <ac:cxnSpMk id="3" creationId="{41081CEC-28CD-40D4-AE1C-E22A3B412EFA}"/>
          </ac:cxnSpMkLst>
        </pc:cxnChg>
        <pc:cxnChg chg="add del mod">
          <ac:chgData name="Zixin" userId="ca77e8ce-5528-45c5-9b85-77da732a29da" providerId="ADAL" clId="{7A7AF5A3-DB36-40E0-B8EC-10DB5B5CD177}" dt="2024-09-18T13:10:27.954" v="3224" actId="478"/>
          <ac:cxnSpMkLst>
            <pc:docMk/>
            <pc:sldMk cId="1182393107" sldId="270"/>
            <ac:cxnSpMk id="19" creationId="{BFDC7F8A-D1F3-43CD-9BA5-890E450E1926}"/>
          </ac:cxnSpMkLst>
        </pc:cxnChg>
        <pc:cxnChg chg="add mod">
          <ac:chgData name="Zixin" userId="ca77e8ce-5528-45c5-9b85-77da732a29da" providerId="ADAL" clId="{7A7AF5A3-DB36-40E0-B8EC-10DB5B5CD177}" dt="2024-09-19T05:01:43.398" v="3512" actId="1076"/>
          <ac:cxnSpMkLst>
            <pc:docMk/>
            <pc:sldMk cId="1182393107" sldId="270"/>
            <ac:cxnSpMk id="64" creationId="{D9072DEB-AD5F-400F-9112-3E8A12DBE2FD}"/>
          </ac:cxnSpMkLst>
        </pc:cxnChg>
        <pc:cxnChg chg="add mod">
          <ac:chgData name="Zixin" userId="ca77e8ce-5528-45c5-9b85-77da732a29da" providerId="ADAL" clId="{7A7AF5A3-DB36-40E0-B8EC-10DB5B5CD177}" dt="2024-09-19T05:01:43.398" v="3512" actId="1076"/>
          <ac:cxnSpMkLst>
            <pc:docMk/>
            <pc:sldMk cId="1182393107" sldId="270"/>
            <ac:cxnSpMk id="65" creationId="{FAEBD0C2-865E-418B-9688-2A2B563CCE34}"/>
          </ac:cxnSpMkLst>
        </pc:cxnChg>
        <pc:cxnChg chg="add mod">
          <ac:chgData name="Zixin" userId="ca77e8ce-5528-45c5-9b85-77da732a29da" providerId="ADAL" clId="{7A7AF5A3-DB36-40E0-B8EC-10DB5B5CD177}" dt="2024-09-19T05:02:04.167" v="3517" actId="14100"/>
          <ac:cxnSpMkLst>
            <pc:docMk/>
            <pc:sldMk cId="1182393107" sldId="270"/>
            <ac:cxnSpMk id="68" creationId="{29DAF496-26E5-4A9C-8188-38E504F43272}"/>
          </ac:cxnSpMkLst>
        </pc:cxnChg>
        <pc:cxnChg chg="add mod">
          <ac:chgData name="Zixin" userId="ca77e8ce-5528-45c5-9b85-77da732a29da" providerId="ADAL" clId="{7A7AF5A3-DB36-40E0-B8EC-10DB5B5CD177}" dt="2024-09-19T05:02:09.393" v="3520" actId="14100"/>
          <ac:cxnSpMkLst>
            <pc:docMk/>
            <pc:sldMk cId="1182393107" sldId="270"/>
            <ac:cxnSpMk id="71" creationId="{4FEF92AE-372F-4038-80AA-6BE5AEDD57E7}"/>
          </ac:cxnSpMkLst>
        </pc:cxnChg>
        <pc:cxnChg chg="add del mod">
          <ac:chgData name="Zixin" userId="ca77e8ce-5528-45c5-9b85-77da732a29da" providerId="ADAL" clId="{7A7AF5A3-DB36-40E0-B8EC-10DB5B5CD177}" dt="2024-09-19T05:02:23.884" v="3524" actId="478"/>
          <ac:cxnSpMkLst>
            <pc:docMk/>
            <pc:sldMk cId="1182393107" sldId="270"/>
            <ac:cxnSpMk id="74" creationId="{A866164C-7D53-4248-91FF-B22297291EC0}"/>
          </ac:cxnSpMkLst>
        </pc:cxnChg>
      </pc:sldChg>
    </pc:docChg>
  </pc:docChgLst>
  <pc:docChgLst>
    <pc:chgData name="WANG Zixin" userId="ca77e8ce-5528-45c5-9b85-77da732a29da" providerId="ADAL" clId="{934A139C-AA90-42C8-89BB-8A990B121D0D}"/>
    <pc:docChg chg="undo custSel addSld modSld">
      <pc:chgData name="WANG Zixin" userId="ca77e8ce-5528-45c5-9b85-77da732a29da" providerId="ADAL" clId="{934A139C-AA90-42C8-89BB-8A990B121D0D}" dt="2024-06-28T08:21:33.538" v="1215" actId="478"/>
      <pc:docMkLst>
        <pc:docMk/>
      </pc:docMkLst>
      <pc:sldChg chg="delSp modSp mod">
        <pc:chgData name="WANG Zixin" userId="ca77e8ce-5528-45c5-9b85-77da732a29da" providerId="ADAL" clId="{934A139C-AA90-42C8-89BB-8A990B121D0D}" dt="2024-06-28T08:08:56.691" v="921"/>
        <pc:sldMkLst>
          <pc:docMk/>
          <pc:sldMk cId="3961754612" sldId="256"/>
        </pc:sldMkLst>
        <pc:spChg chg="del ord">
          <ac:chgData name="WANG Zixin" userId="ca77e8ce-5528-45c5-9b85-77da732a29da" providerId="ADAL" clId="{934A139C-AA90-42C8-89BB-8A990B121D0D}" dt="2024-06-19T08:21:03.214" v="143" actId="478"/>
          <ac:spMkLst>
            <pc:docMk/>
            <pc:sldMk cId="3961754612" sldId="256"/>
            <ac:spMk id="2" creationId="{975B8B30-426B-77C5-38B4-B0C2E0472E37}"/>
          </ac:spMkLst>
        </pc:spChg>
        <pc:spChg chg="del ord">
          <ac:chgData name="WANG Zixin" userId="ca77e8ce-5528-45c5-9b85-77da732a29da" providerId="ADAL" clId="{934A139C-AA90-42C8-89BB-8A990B121D0D}" dt="2024-06-28T07:49:34.485" v="798" actId="478"/>
          <ac:spMkLst>
            <pc:docMk/>
            <pc:sldMk cId="3961754612" sldId="256"/>
            <ac:spMk id="2" creationId="{A0A1C5E4-8AE5-D034-E76D-B696328641FD}"/>
          </ac:spMkLst>
        </pc:spChg>
        <pc:spChg chg="mod replST delST">
          <ac:chgData name="WANG Zixin" userId="ca77e8ce-5528-45c5-9b85-77da732a29da" providerId="ADAL" clId="{934A139C-AA90-42C8-89BB-8A990B121D0D}" dt="2024-06-28T08:08:56.691" v="921"/>
          <ac:spMkLst>
            <pc:docMk/>
            <pc:sldMk cId="3961754612" sldId="256"/>
            <ac:spMk id="5" creationId="{EC464CC5-79C0-757A-3E0C-8399D11F5532}"/>
          </ac:spMkLst>
        </pc:spChg>
        <pc:spChg chg="mod replST delST">
          <ac:chgData name="WANG Zixin" userId="ca77e8ce-5528-45c5-9b85-77da732a29da" providerId="ADAL" clId="{934A139C-AA90-42C8-89BB-8A990B121D0D}" dt="2024-06-28T08:08:56.691" v="921"/>
          <ac:spMkLst>
            <pc:docMk/>
            <pc:sldMk cId="3961754612" sldId="256"/>
            <ac:spMk id="11" creationId="{12C40D23-965F-912A-24EA-8958A15C05AB}"/>
          </ac:spMkLst>
        </pc:spChg>
        <pc:spChg chg="replST delST">
          <ac:chgData name="WANG Zixin" userId="ca77e8ce-5528-45c5-9b85-77da732a29da" providerId="ADAL" clId="{934A139C-AA90-42C8-89BB-8A990B121D0D}" dt="2024-06-28T07:49:34.483" v="792"/>
          <ac:spMkLst>
            <pc:docMk/>
            <pc:sldMk cId="3961754612" sldId="256"/>
            <ac:spMk id="17" creationId="{0C3598CD-D4C6-5CAF-10AB-26D489F0AF57}"/>
          </ac:spMkLst>
        </pc:spChg>
        <pc:spChg chg="mod replST delST">
          <ac:chgData name="WANG Zixin" userId="ca77e8ce-5528-45c5-9b85-77da732a29da" providerId="ADAL" clId="{934A139C-AA90-42C8-89BB-8A990B121D0D}" dt="2024-06-28T08:07:19.330" v="911"/>
          <ac:spMkLst>
            <pc:docMk/>
            <pc:sldMk cId="3961754612" sldId="256"/>
            <ac:spMk id="20" creationId="{CDBED93D-D5DB-CCA9-3904-335B565B9178}"/>
          </ac:spMkLst>
        </pc:spChg>
        <pc:spChg chg="mod replST delST">
          <ac:chgData name="WANG Zixin" userId="ca77e8ce-5528-45c5-9b85-77da732a29da" providerId="ADAL" clId="{934A139C-AA90-42C8-89BB-8A990B121D0D}" dt="2024-06-28T08:07:19.330" v="911"/>
          <ac:spMkLst>
            <pc:docMk/>
            <pc:sldMk cId="3961754612" sldId="256"/>
            <ac:spMk id="21" creationId="{DE1675E1-F78A-53E1-35B4-52A5B60E92AA}"/>
          </ac:spMkLst>
        </pc:spChg>
        <pc:spChg chg="mod replST delST">
          <ac:chgData name="WANG Zixin" userId="ca77e8ce-5528-45c5-9b85-77da732a29da" providerId="ADAL" clId="{934A139C-AA90-42C8-89BB-8A990B121D0D}" dt="2024-06-28T08:07:27.167" v="917"/>
          <ac:spMkLst>
            <pc:docMk/>
            <pc:sldMk cId="3961754612" sldId="256"/>
            <ac:spMk id="24" creationId="{97806F12-6F19-7869-6E83-FA6957C826E0}"/>
          </ac:spMkLst>
        </pc:spChg>
        <pc:spChg chg="mod replST delST">
          <ac:chgData name="WANG Zixin" userId="ca77e8ce-5528-45c5-9b85-77da732a29da" providerId="ADAL" clId="{934A139C-AA90-42C8-89BB-8A990B121D0D}" dt="2024-06-28T08:02:24.960" v="802"/>
          <ac:spMkLst>
            <pc:docMk/>
            <pc:sldMk cId="3961754612" sldId="256"/>
            <ac:spMk id="26" creationId="{D7F01685-B239-C87F-7966-AE4DDD043864}"/>
          </ac:spMkLst>
        </pc:spChg>
        <pc:spChg chg="mod replST delST">
          <ac:chgData name="WANG Zixin" userId="ca77e8ce-5528-45c5-9b85-77da732a29da" providerId="ADAL" clId="{934A139C-AA90-42C8-89BB-8A990B121D0D}" dt="2024-06-28T08:02:24.960" v="802"/>
          <ac:spMkLst>
            <pc:docMk/>
            <pc:sldMk cId="3961754612" sldId="256"/>
            <ac:spMk id="28" creationId="{8B52A815-884A-E03B-BCAC-EC65E44C026C}"/>
          </ac:spMkLst>
        </pc:spChg>
        <pc:spChg chg="mod replST delST">
          <ac:chgData name="WANG Zixin" userId="ca77e8ce-5528-45c5-9b85-77da732a29da" providerId="ADAL" clId="{934A139C-AA90-42C8-89BB-8A990B121D0D}" dt="2024-06-28T08:07:24.050" v="915"/>
          <ac:spMkLst>
            <pc:docMk/>
            <pc:sldMk cId="3961754612" sldId="256"/>
            <ac:spMk id="29" creationId="{E7C770F6-6820-81B5-4A87-16C50EA6B5F6}"/>
          </ac:spMkLst>
        </pc:spChg>
        <pc:spChg chg="mod replST delST">
          <ac:chgData name="WANG Zixin" userId="ca77e8ce-5528-45c5-9b85-77da732a29da" providerId="ADAL" clId="{934A139C-AA90-42C8-89BB-8A990B121D0D}" dt="2024-06-28T08:07:24.050" v="915"/>
          <ac:spMkLst>
            <pc:docMk/>
            <pc:sldMk cId="3961754612" sldId="256"/>
            <ac:spMk id="30" creationId="{C883554B-1D32-4834-CB95-C4030F8CE420}"/>
          </ac:spMkLst>
        </pc:spChg>
        <pc:spChg chg="mod replST delST">
          <ac:chgData name="WANG Zixin" userId="ca77e8ce-5528-45c5-9b85-77da732a29da" providerId="ADAL" clId="{934A139C-AA90-42C8-89BB-8A990B121D0D}" dt="2024-06-28T08:07:21.034" v="913"/>
          <ac:spMkLst>
            <pc:docMk/>
            <pc:sldMk cId="3961754612" sldId="256"/>
            <ac:spMk id="32" creationId="{FBB96957-3A6A-4D7A-B37F-3D560F40592E}"/>
          </ac:spMkLst>
        </pc:spChg>
        <pc:spChg chg="mod replST delST">
          <ac:chgData name="WANG Zixin" userId="ca77e8ce-5528-45c5-9b85-77da732a29da" providerId="ADAL" clId="{934A139C-AA90-42C8-89BB-8A990B121D0D}" dt="2024-06-28T08:07:21.034" v="913"/>
          <ac:spMkLst>
            <pc:docMk/>
            <pc:sldMk cId="3961754612" sldId="256"/>
            <ac:spMk id="34" creationId="{465F14BC-6D62-F8DF-B600-121568734458}"/>
          </ac:spMkLst>
        </pc:spChg>
        <pc:spChg chg="del ord">
          <ac:chgData name="WANG Zixin" userId="ca77e8ce-5528-45c5-9b85-77da732a29da" providerId="ADAL" clId="{934A139C-AA90-42C8-89BB-8A990B121D0D}" dt="2024-06-19T08:21:20.823" v="270" actId="478"/>
          <ac:spMkLst>
            <pc:docMk/>
            <pc:sldMk cId="3961754612" sldId="256"/>
            <ac:spMk id="38" creationId="{103B28F5-27B8-203C-B389-44873045B31A}"/>
          </ac:spMkLst>
        </pc:spChg>
        <pc:spChg chg="del ord">
          <ac:chgData name="WANG Zixin" userId="ca77e8ce-5528-45c5-9b85-77da732a29da" providerId="ADAL" clId="{934A139C-AA90-42C8-89BB-8A990B121D0D}" dt="2024-06-19T08:21:37.176" v="328" actId="478"/>
          <ac:spMkLst>
            <pc:docMk/>
            <pc:sldMk cId="3961754612" sldId="256"/>
            <ac:spMk id="42" creationId="{71C3A3D3-3A76-FBBA-B0E8-69BB06EC0812}"/>
          </ac:spMkLst>
        </pc:spChg>
        <pc:spChg chg="del ord">
          <ac:chgData name="WANG Zixin" userId="ca77e8ce-5528-45c5-9b85-77da732a29da" providerId="ADAL" clId="{934A139C-AA90-42C8-89BB-8A990B121D0D}" dt="2024-06-19T08:22:29.609" v="578" actId="478"/>
          <ac:spMkLst>
            <pc:docMk/>
            <pc:sldMk cId="3961754612" sldId="256"/>
            <ac:spMk id="46" creationId="{CAF058EF-961A-E8DC-EAFA-360BE81BBE09}"/>
          </ac:spMkLst>
        </pc:spChg>
        <pc:spChg chg="del ord">
          <ac:chgData name="WANG Zixin" userId="ca77e8ce-5528-45c5-9b85-77da732a29da" providerId="ADAL" clId="{934A139C-AA90-42C8-89BB-8A990B121D0D}" dt="2024-06-19T08:22:53.381" v="627" actId="478"/>
          <ac:spMkLst>
            <pc:docMk/>
            <pc:sldMk cId="3961754612" sldId="256"/>
            <ac:spMk id="50" creationId="{46210CE3-C716-1F35-FA74-8FF673A7536D}"/>
          </ac:spMkLst>
        </pc:spChg>
        <pc:spChg chg="del ord">
          <ac:chgData name="WANG Zixin" userId="ca77e8ce-5528-45c5-9b85-77da732a29da" providerId="ADAL" clId="{934A139C-AA90-42C8-89BB-8A990B121D0D}" dt="2024-06-19T10:39:24.864" v="676" actId="478"/>
          <ac:spMkLst>
            <pc:docMk/>
            <pc:sldMk cId="3961754612" sldId="256"/>
            <ac:spMk id="54" creationId="{93D53CC4-F4CA-FD9B-6272-B99592213488}"/>
          </ac:spMkLst>
        </pc:spChg>
        <pc:spChg chg="del ord">
          <ac:chgData name="WANG Zixin" userId="ca77e8ce-5528-45c5-9b85-77da732a29da" providerId="ADAL" clId="{934A139C-AA90-42C8-89BB-8A990B121D0D}" dt="2024-06-19T11:14:51.465" v="747" actId="478"/>
          <ac:spMkLst>
            <pc:docMk/>
            <pc:sldMk cId="3961754612" sldId="256"/>
            <ac:spMk id="58" creationId="{05F4DCDE-4DFC-4B77-B2A9-6116745EDCC2}"/>
          </ac:spMkLst>
        </pc:spChg>
        <pc:grpChg chg="mod">
          <ac:chgData name="WANG Zixin" userId="ca77e8ce-5528-45c5-9b85-77da732a29da" providerId="ADAL" clId="{934A139C-AA90-42C8-89BB-8A990B121D0D}" dt="2024-06-28T08:07:21.034" v="913"/>
          <ac:grpSpMkLst>
            <pc:docMk/>
            <pc:sldMk cId="3961754612" sldId="256"/>
            <ac:grpSpMk id="6" creationId="{EFE97CDA-201B-F976-3C0B-C3483FFC1582}"/>
          </ac:grpSpMkLst>
        </pc:grpChg>
        <pc:grpChg chg="ord replST delST">
          <ac:chgData name="WANG Zixin" userId="ca77e8ce-5528-45c5-9b85-77da732a29da" providerId="ADAL" clId="{934A139C-AA90-42C8-89BB-8A990B121D0D}" dt="2024-06-28T07:49:34.485" v="797"/>
          <ac:grpSpMkLst>
            <pc:docMk/>
            <pc:sldMk cId="3961754612" sldId="256"/>
            <ac:grpSpMk id="7" creationId="{10BA2AD5-7728-9EF9-DD2C-4192E7D1C396}"/>
          </ac:grpSpMkLst>
        </pc:grpChg>
        <pc:grpChg chg="mod">
          <ac:chgData name="WANG Zixin" userId="ca77e8ce-5528-45c5-9b85-77da732a29da" providerId="ADAL" clId="{934A139C-AA90-42C8-89BB-8A990B121D0D}" dt="2024-06-28T08:02:41.930" v="803" actId="1076"/>
          <ac:grpSpMkLst>
            <pc:docMk/>
            <pc:sldMk cId="3961754612" sldId="256"/>
            <ac:grpSpMk id="12" creationId="{AA72EC4F-1C98-58DD-E4CD-7D2B47CBDD92}"/>
          </ac:grpSpMkLst>
        </pc:grpChg>
        <pc:grpChg chg="mod">
          <ac:chgData name="WANG Zixin" userId="ca77e8ce-5528-45c5-9b85-77da732a29da" providerId="ADAL" clId="{934A139C-AA90-42C8-89BB-8A990B121D0D}" dt="2024-06-28T08:07:19.330" v="911"/>
          <ac:grpSpMkLst>
            <pc:docMk/>
            <pc:sldMk cId="3961754612" sldId="256"/>
            <ac:grpSpMk id="15" creationId="{4A85C56E-65FD-6296-C513-B0DBD902A276}"/>
          </ac:grpSpMkLst>
        </pc:grpChg>
        <pc:grpChg chg="mod">
          <ac:chgData name="WANG Zixin" userId="ca77e8ce-5528-45c5-9b85-77da732a29da" providerId="ADAL" clId="{934A139C-AA90-42C8-89BB-8A990B121D0D}" dt="2024-06-28T08:07:19.330" v="911"/>
          <ac:grpSpMkLst>
            <pc:docMk/>
            <pc:sldMk cId="3961754612" sldId="256"/>
            <ac:grpSpMk id="19" creationId="{42C4D851-F627-B4CF-819F-FBEE16DE9F59}"/>
          </ac:grpSpMkLst>
        </pc:grpChg>
        <pc:grpChg chg="replST">
          <ac:chgData name="WANG Zixin" userId="ca77e8ce-5528-45c5-9b85-77da732a29da" providerId="ADAL" clId="{934A139C-AA90-42C8-89BB-8A990B121D0D}" dt="2024-06-19T08:21:03.170" v="92"/>
          <ac:grpSpMkLst>
            <pc:docMk/>
            <pc:sldMk cId="3961754612" sldId="256"/>
            <ac:grpSpMk id="36" creationId="{EAB1A91C-EC46-73D3-80F0-5A2EF0BEC586}"/>
          </ac:grpSpMkLst>
        </pc:grpChg>
        <pc:grpChg chg="replST delST">
          <ac:chgData name="WANG Zixin" userId="ca77e8ce-5528-45c5-9b85-77da732a29da" providerId="ADAL" clId="{934A139C-AA90-42C8-89BB-8A990B121D0D}" dt="2024-06-19T08:21:03.209" v="142"/>
          <ac:grpSpMkLst>
            <pc:docMk/>
            <pc:sldMk cId="3961754612" sldId="256"/>
            <ac:grpSpMk id="37" creationId="{AA6DF921-A908-68EC-888D-A493E604F22E}"/>
          </ac:grpSpMkLst>
        </pc:grpChg>
        <pc:grpChg chg="replST delST">
          <ac:chgData name="WANG Zixin" userId="ca77e8ce-5528-45c5-9b85-77da732a29da" providerId="ADAL" clId="{934A139C-AA90-42C8-89BB-8A990B121D0D}" dt="2024-06-19T08:21:20.820" v="269"/>
          <ac:grpSpMkLst>
            <pc:docMk/>
            <pc:sldMk cId="3961754612" sldId="256"/>
            <ac:grpSpMk id="41" creationId="{44454AAC-889B-8F5E-14A5-4155B7873ACF}"/>
          </ac:grpSpMkLst>
        </pc:grpChg>
        <pc:grpChg chg="mod ord replST delST">
          <ac:chgData name="WANG Zixin" userId="ca77e8ce-5528-45c5-9b85-77da732a29da" providerId="ADAL" clId="{934A139C-AA90-42C8-89BB-8A990B121D0D}" dt="2024-06-28T08:07:24.050" v="915"/>
          <ac:grpSpMkLst>
            <pc:docMk/>
            <pc:sldMk cId="3961754612" sldId="256"/>
            <ac:grpSpMk id="45" creationId="{2FF418E7-5565-7E20-1163-A094B4AA9AF3}"/>
          </ac:grpSpMkLst>
        </pc:grpChg>
        <pc:grpChg chg="replST delST">
          <ac:chgData name="WANG Zixin" userId="ca77e8ce-5528-45c5-9b85-77da732a29da" providerId="ADAL" clId="{934A139C-AA90-42C8-89BB-8A990B121D0D}" dt="2024-06-19T08:22:29.607" v="577"/>
          <ac:grpSpMkLst>
            <pc:docMk/>
            <pc:sldMk cId="3961754612" sldId="256"/>
            <ac:grpSpMk id="49" creationId="{05089CBE-A183-75F7-6602-30C8F541B938}"/>
          </ac:grpSpMkLst>
        </pc:grpChg>
        <pc:grpChg chg="ord replST delST">
          <ac:chgData name="WANG Zixin" userId="ca77e8ce-5528-45c5-9b85-77da732a29da" providerId="ADAL" clId="{934A139C-AA90-42C8-89BB-8A990B121D0D}" dt="2024-06-19T08:22:53.381" v="626"/>
          <ac:grpSpMkLst>
            <pc:docMk/>
            <pc:sldMk cId="3961754612" sldId="256"/>
            <ac:grpSpMk id="53" creationId="{FB404697-B5D5-73F6-D5B8-D931B50C498A}"/>
          </ac:grpSpMkLst>
        </pc:grpChg>
        <pc:grpChg chg="mod ord replST delST">
          <ac:chgData name="WANG Zixin" userId="ca77e8ce-5528-45c5-9b85-77da732a29da" providerId="ADAL" clId="{934A139C-AA90-42C8-89BB-8A990B121D0D}" dt="2024-06-28T08:07:27.167" v="917"/>
          <ac:grpSpMkLst>
            <pc:docMk/>
            <pc:sldMk cId="3961754612" sldId="256"/>
            <ac:grpSpMk id="57" creationId="{1196EBB0-39FF-D422-2FDF-AF7FF764B380}"/>
          </ac:grpSpMkLst>
        </pc:grpChg>
        <pc:grpChg chg="mod replST delST">
          <ac:chgData name="WANG Zixin" userId="ca77e8ce-5528-45c5-9b85-77da732a29da" providerId="ADAL" clId="{934A139C-AA90-42C8-89BB-8A990B121D0D}" dt="2024-06-28T08:08:56.691" v="921"/>
          <ac:grpSpMkLst>
            <pc:docMk/>
            <pc:sldMk cId="3961754612" sldId="256"/>
            <ac:grpSpMk id="61" creationId="{359FA550-0A8A-E6A5-6B87-DD3A55ABEE41}"/>
          </ac:grpSpMkLst>
        </pc:grpChg>
        <pc:picChg chg="mod ord replST delST">
          <ac:chgData name="WANG Zixin" userId="ca77e8ce-5528-45c5-9b85-77da732a29da" providerId="ADAL" clId="{934A139C-AA90-42C8-89BB-8A990B121D0D}" dt="2024-06-28T07:49:34.484" v="794"/>
          <ac:picMkLst>
            <pc:docMk/>
            <pc:sldMk cId="3961754612" sldId="256"/>
            <ac:picMk id="4" creationId="{5D815615-4457-1649-C3E4-EAB0063577D6}"/>
          </ac:picMkLst>
        </pc:picChg>
        <pc:picChg chg="mod replST delST">
          <ac:chgData name="WANG Zixin" userId="ca77e8ce-5528-45c5-9b85-77da732a29da" providerId="ADAL" clId="{934A139C-AA90-42C8-89BB-8A990B121D0D}" dt="2024-06-28T08:08:56.691" v="921"/>
          <ac:picMkLst>
            <pc:docMk/>
            <pc:sldMk cId="3961754612" sldId="256"/>
            <ac:picMk id="9" creationId="{F0384EF3-8011-4776-DFFD-4A0D6E879C2F}"/>
          </ac:picMkLst>
        </pc:picChg>
        <pc:picChg chg="del mod replST delST">
          <ac:chgData name="WANG Zixin" userId="ca77e8ce-5528-45c5-9b85-77da732a29da" providerId="ADAL" clId="{934A139C-AA90-42C8-89BB-8A990B121D0D}" dt="2024-06-19T08:21:20.802" v="217" actId="478"/>
          <ac:picMkLst>
            <pc:docMk/>
            <pc:sldMk cId="3961754612" sldId="256"/>
            <ac:picMk id="14" creationId="{8F8C3B1E-46F0-63B4-AF0A-003477C4BDE9}"/>
          </ac:picMkLst>
        </pc:picChg>
        <pc:picChg chg="del mod replST delST">
          <ac:chgData name="WANG Zixin" userId="ca77e8ce-5528-45c5-9b85-77da732a29da" providerId="ADAL" clId="{934A139C-AA90-42C8-89BB-8A990B121D0D}" dt="2024-06-28T07:49:34.480" v="786" actId="478"/>
          <ac:picMkLst>
            <pc:docMk/>
            <pc:sldMk cId="3961754612" sldId="256"/>
            <ac:picMk id="18" creationId="{FA04518E-7700-8315-16D0-F6DAD8ECDB13}"/>
          </ac:picMkLst>
        </pc:picChg>
        <pc:picChg chg="mod replST delST">
          <ac:chgData name="WANG Zixin" userId="ca77e8ce-5528-45c5-9b85-77da732a29da" providerId="ADAL" clId="{934A139C-AA90-42C8-89BB-8A990B121D0D}" dt="2024-06-28T08:07:19.330" v="911"/>
          <ac:picMkLst>
            <pc:docMk/>
            <pc:sldMk cId="3961754612" sldId="256"/>
            <ac:picMk id="22" creationId="{3EE8C068-B1DB-38B6-7987-7B4F2DDCE98E}"/>
          </ac:picMkLst>
        </pc:picChg>
        <pc:picChg chg="del mod replST delST">
          <ac:chgData name="WANG Zixin" userId="ca77e8ce-5528-45c5-9b85-77da732a29da" providerId="ADAL" clId="{934A139C-AA90-42C8-89BB-8A990B121D0D}" dt="2024-06-19T08:22:53.376" v="613" actId="478"/>
          <ac:picMkLst>
            <pc:docMk/>
            <pc:sldMk cId="3961754612" sldId="256"/>
            <ac:picMk id="23" creationId="{877B10E9-83CC-726E-39FC-DDB5C0DEB413}"/>
          </ac:picMkLst>
        </pc:picChg>
        <pc:picChg chg="del mod">
          <ac:chgData name="WANG Zixin" userId="ca77e8ce-5528-45c5-9b85-77da732a29da" providerId="ADAL" clId="{934A139C-AA90-42C8-89BB-8A990B121D0D}" dt="2024-06-19T08:21:03.165" v="88" actId="478"/>
          <ac:picMkLst>
            <pc:docMk/>
            <pc:sldMk cId="3961754612" sldId="256"/>
            <ac:picMk id="31" creationId="{064412EA-3DAD-128A-580D-61AA1E0437E0}"/>
          </ac:picMkLst>
        </pc:picChg>
        <pc:picChg chg="mod replST delST">
          <ac:chgData name="WANG Zixin" userId="ca77e8ce-5528-45c5-9b85-77da732a29da" providerId="ADAL" clId="{934A139C-AA90-42C8-89BB-8A990B121D0D}" dt="2024-06-28T08:07:21.034" v="913"/>
          <ac:picMkLst>
            <pc:docMk/>
            <pc:sldMk cId="3961754612" sldId="256"/>
            <ac:picMk id="33" creationId="{7022B220-530F-A02E-D840-49858EEA482F}"/>
          </ac:picMkLst>
        </pc:picChg>
        <pc:picChg chg="del mod ord replST delST">
          <ac:chgData name="WANG Zixin" userId="ca77e8ce-5528-45c5-9b85-77da732a29da" providerId="ADAL" clId="{934A139C-AA90-42C8-89BB-8A990B121D0D}" dt="2024-06-19T08:21:37.170" v="310" actId="478"/>
          <ac:picMkLst>
            <pc:docMk/>
            <pc:sldMk cId="3961754612" sldId="256"/>
            <ac:picMk id="35" creationId="{18BD62C0-7E4C-EAB1-065B-BDA76534C2E7}"/>
          </ac:picMkLst>
        </pc:picChg>
        <pc:picChg chg="del mod ord replST delST">
          <ac:chgData name="WANG Zixin" userId="ca77e8ce-5528-45c5-9b85-77da732a29da" providerId="ADAL" clId="{934A139C-AA90-42C8-89BB-8A990B121D0D}" dt="2024-06-19T08:22:29.600" v="559" actId="478"/>
          <ac:picMkLst>
            <pc:docMk/>
            <pc:sldMk cId="3961754612" sldId="256"/>
            <ac:picMk id="40" creationId="{81F851A0-7576-AA7D-10F2-C337D43E6C36}"/>
          </ac:picMkLst>
        </pc:picChg>
        <pc:picChg chg="mod ord replST delST">
          <ac:chgData name="WANG Zixin" userId="ca77e8ce-5528-45c5-9b85-77da732a29da" providerId="ADAL" clId="{934A139C-AA90-42C8-89BB-8A990B121D0D}" dt="2024-06-28T08:07:24.050" v="915"/>
          <ac:picMkLst>
            <pc:docMk/>
            <pc:sldMk cId="3961754612" sldId="256"/>
            <ac:picMk id="44" creationId="{78D4BABA-ACAD-10CA-E5F1-8229C05357D7}"/>
          </ac:picMkLst>
        </pc:picChg>
        <pc:picChg chg="del mod ord replST delST">
          <ac:chgData name="WANG Zixin" userId="ca77e8ce-5528-45c5-9b85-77da732a29da" providerId="ADAL" clId="{934A139C-AA90-42C8-89BB-8A990B121D0D}" dt="2024-06-19T11:14:51.456" v="728" actId="478"/>
          <ac:picMkLst>
            <pc:docMk/>
            <pc:sldMk cId="3961754612" sldId="256"/>
            <ac:picMk id="48" creationId="{58FD0EB1-43C1-4A33-9271-7706A5026134}"/>
          </ac:picMkLst>
        </pc:picChg>
        <pc:picChg chg="del mod ord replST delST">
          <ac:chgData name="WANG Zixin" userId="ca77e8ce-5528-45c5-9b85-77da732a29da" providerId="ADAL" clId="{934A139C-AA90-42C8-89BB-8A990B121D0D}" dt="2024-06-19T10:39:24.859" v="662" actId="478"/>
          <ac:picMkLst>
            <pc:docMk/>
            <pc:sldMk cId="3961754612" sldId="256"/>
            <ac:picMk id="52" creationId="{C289093D-C4BE-5847-4830-2450A120EB47}"/>
          </ac:picMkLst>
        </pc:picChg>
        <pc:picChg chg="mod ord replST delST">
          <ac:chgData name="WANG Zixin" userId="ca77e8ce-5528-45c5-9b85-77da732a29da" providerId="ADAL" clId="{934A139C-AA90-42C8-89BB-8A990B121D0D}" dt="2024-06-28T08:07:27.167" v="917"/>
          <ac:picMkLst>
            <pc:docMk/>
            <pc:sldMk cId="3961754612" sldId="256"/>
            <ac:picMk id="56" creationId="{B4B75D0C-2349-04A7-B5CE-8750D1845C2C}"/>
          </ac:picMkLst>
        </pc:picChg>
        <pc:picChg chg="del mod ord replST delST">
          <ac:chgData name="WANG Zixin" userId="ca77e8ce-5528-45c5-9b85-77da732a29da" providerId="ADAL" clId="{934A139C-AA90-42C8-89BB-8A990B121D0D}" dt="2024-06-19T11:15:03.809" v="748" actId="478"/>
          <ac:picMkLst>
            <pc:docMk/>
            <pc:sldMk cId="3961754612" sldId="256"/>
            <ac:picMk id="60" creationId="{461B16A3-C144-0E19-21DD-668DE7173C1C}"/>
          </ac:picMkLst>
        </pc:picChg>
        <pc:cxnChg chg="mod replST delST">
          <ac:chgData name="WANG Zixin" userId="ca77e8ce-5528-45c5-9b85-77da732a29da" providerId="ADAL" clId="{934A139C-AA90-42C8-89BB-8A990B121D0D}" dt="2024-06-28T08:08:56.691" v="921"/>
          <ac:cxnSpMkLst>
            <pc:docMk/>
            <pc:sldMk cId="3961754612" sldId="256"/>
            <ac:cxnSpMk id="8" creationId="{80F393F7-DDC8-97FA-22D8-22774DE9CD99}"/>
          </ac:cxnSpMkLst>
        </pc:cxnChg>
        <pc:cxnChg chg="mod replST delST">
          <ac:chgData name="WANG Zixin" userId="ca77e8ce-5528-45c5-9b85-77da732a29da" providerId="ADAL" clId="{934A139C-AA90-42C8-89BB-8A990B121D0D}" dt="2024-06-28T08:08:56.691" v="921"/>
          <ac:cxnSpMkLst>
            <pc:docMk/>
            <pc:sldMk cId="3961754612" sldId="256"/>
            <ac:cxnSpMk id="10" creationId="{B22FF240-4320-FFF9-DFAF-76B7FBD3D321}"/>
          </ac:cxnSpMkLst>
        </pc:cxnChg>
        <pc:cxnChg chg="mod replST delST">
          <ac:chgData name="WANG Zixin" userId="ca77e8ce-5528-45c5-9b85-77da732a29da" providerId="ADAL" clId="{934A139C-AA90-42C8-89BB-8A990B121D0D}" dt="2024-06-28T08:02:24.960" v="802"/>
          <ac:cxnSpMkLst>
            <pc:docMk/>
            <pc:sldMk cId="3961754612" sldId="256"/>
            <ac:cxnSpMk id="25" creationId="{DED15164-AE95-FE6A-6A10-1839DB7504AD}"/>
          </ac:cxnSpMkLst>
        </pc:cxnChg>
        <pc:cxnChg chg="mod replST delST">
          <ac:chgData name="WANG Zixin" userId="ca77e8ce-5528-45c5-9b85-77da732a29da" providerId="ADAL" clId="{934A139C-AA90-42C8-89BB-8A990B121D0D}" dt="2024-06-28T08:02:24.960" v="802"/>
          <ac:cxnSpMkLst>
            <pc:docMk/>
            <pc:sldMk cId="3961754612" sldId="256"/>
            <ac:cxnSpMk id="27" creationId="{A4206B40-A553-AE24-8CB7-FE18A785143B}"/>
          </ac:cxnSpMkLst>
        </pc:cxnChg>
      </pc:sldChg>
      <pc:sldChg chg="addSp delSp modSp new mod">
        <pc:chgData name="WANG Zixin" userId="ca77e8ce-5528-45c5-9b85-77da732a29da" providerId="ADAL" clId="{934A139C-AA90-42C8-89BB-8A990B121D0D}" dt="2024-06-28T08:06:46.943" v="909" actId="1076"/>
        <pc:sldMkLst>
          <pc:docMk/>
          <pc:sldMk cId="2612886558" sldId="257"/>
        </pc:sldMkLst>
        <pc:spChg chg="del">
          <ac:chgData name="WANG Zixin" userId="ca77e8ce-5528-45c5-9b85-77da732a29da" providerId="ADAL" clId="{934A139C-AA90-42C8-89BB-8A990B121D0D}" dt="2024-06-18T03:28:11.513" v="1" actId="478"/>
          <ac:spMkLst>
            <pc:docMk/>
            <pc:sldMk cId="2612886558" sldId="257"/>
            <ac:spMk id="2" creationId="{43C394FF-1B72-A687-FA0B-5766BD76A401}"/>
          </ac:spMkLst>
        </pc:spChg>
        <pc:spChg chg="del ord">
          <ac:chgData name="WANG Zixin" userId="ca77e8ce-5528-45c5-9b85-77da732a29da" providerId="ADAL" clId="{934A139C-AA90-42C8-89BB-8A990B121D0D}" dt="2024-06-19T08:21:50.315" v="509" actId="478"/>
          <ac:spMkLst>
            <pc:docMk/>
            <pc:sldMk cId="2612886558" sldId="257"/>
            <ac:spMk id="2" creationId="{68460DF1-F133-8908-1874-9D63BF463E46}"/>
          </ac:spMkLst>
        </pc:spChg>
        <pc:spChg chg="del">
          <ac:chgData name="WANG Zixin" userId="ca77e8ce-5528-45c5-9b85-77da732a29da" providerId="ADAL" clId="{934A139C-AA90-42C8-89BB-8A990B121D0D}" dt="2024-06-18T03:28:11.513" v="1" actId="478"/>
          <ac:spMkLst>
            <pc:docMk/>
            <pc:sldMk cId="2612886558" sldId="257"/>
            <ac:spMk id="3" creationId="{09A93118-47C9-0952-9F98-25563775DDE0}"/>
          </ac:spMkLst>
        </pc:spChg>
        <pc:spChg chg="add 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4" creationId="{829D75BE-EC0A-C4D9-32C2-49B0AF14399C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9" creationId="{E2EA1940-6663-640E-4215-9954C6F3F3C4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10" creationId="{EC982DC8-C5FB-7972-ED95-DEA9C29FECA1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13" creationId="{DE6E0C62-692C-5FD6-C522-EBDE8039979E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15" creationId="{1D7C9414-C0D6-CDE1-5095-F3969AE8D7C2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17" creationId="{E6AD344D-E19A-4804-3004-17CE630E5C2C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19" creationId="{6BF5BD6D-4DB2-3987-0C5E-8DF054E43115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21" creationId="{44D5D0AE-7401-BBB7-2EA2-85A5B1911359}"/>
          </ac:spMkLst>
        </pc:spChg>
        <pc:spChg chg="mod replST delST">
          <ac:chgData name="WANG Zixin" userId="ca77e8ce-5528-45c5-9b85-77da732a29da" providerId="ADAL" clId="{934A139C-AA90-42C8-89BB-8A990B121D0D}" dt="2024-06-28T08:06:46.943" v="909" actId="1076"/>
          <ac:spMkLst>
            <pc:docMk/>
            <pc:sldMk cId="2612886558" sldId="257"/>
            <ac:spMk id="22" creationId="{34369E7B-76BA-5387-5AC8-AB762FCD9FA7}"/>
          </ac:spMkLst>
        </pc:spChg>
        <pc:spChg chg="add mod replST delST">
          <ac:chgData name="WANG Zixin" userId="ca77e8ce-5528-45c5-9b85-77da732a29da" providerId="ADAL" clId="{934A139C-AA90-42C8-89BB-8A990B121D0D}" dt="2024-06-28T08:06:32.101" v="906" actId="1076"/>
          <ac:spMkLst>
            <pc:docMk/>
            <pc:sldMk cId="2612886558" sldId="257"/>
            <ac:spMk id="29" creationId="{59B493ED-1CC7-C7D7-CB6E-80EEC3B7FC40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31" creationId="{DE72D33F-A26B-6B84-A3C4-861D50BF0D7B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32" creationId="{549950C5-9504-7C7D-693B-FD1B9564DB7C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35" creationId="{92A2708F-0966-2A63-9103-ADE3025EA564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38" creationId="{6F029728-00D2-6DB9-800A-EAB9269D8C19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40" creationId="{FDA64E9C-643A-5448-27CC-0C0ACF7BA10A}"/>
          </ac:spMkLst>
        </pc:spChg>
        <pc:spChg chg="mod replST delST">
          <ac:chgData name="WANG Zixin" userId="ca77e8ce-5528-45c5-9b85-77da732a29da" providerId="ADAL" clId="{934A139C-AA90-42C8-89BB-8A990B121D0D}" dt="2024-06-28T08:06:08.547" v="904" actId="1076"/>
          <ac:spMkLst>
            <pc:docMk/>
            <pc:sldMk cId="2612886558" sldId="257"/>
            <ac:spMk id="43" creationId="{6AA9F0D5-7A82-067B-A6FF-4F70BDD2FC8A}"/>
          </ac:spMkLst>
        </pc:spChg>
        <pc:spChg chg="mod replST delST">
          <ac:chgData name="WANG Zixin" userId="ca77e8ce-5528-45c5-9b85-77da732a29da" providerId="ADAL" clId="{934A139C-AA90-42C8-89BB-8A990B121D0D}" dt="2024-06-28T08:05:55.857" v="903"/>
          <ac:spMkLst>
            <pc:docMk/>
            <pc:sldMk cId="2612886558" sldId="257"/>
            <ac:spMk id="46" creationId="{5AC8EA32-3C75-2127-018D-2D478DADA40D}"/>
          </ac:spMkLst>
        </pc:s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7" creationId="{5D260B39-DFC9-43CE-71F2-AC72A5A01183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12" creationId="{90772C72-503D-493E-4AEF-0C84F5F57A77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16" creationId="{811265CF-B162-B546-EFC4-9F42D0C2F352}"/>
          </ac:grpSpMkLst>
        </pc:grpChg>
        <pc:grpChg chg="add mod">
          <ac:chgData name="WANG Zixin" userId="ca77e8ce-5528-45c5-9b85-77da732a29da" providerId="ADAL" clId="{934A139C-AA90-42C8-89BB-8A990B121D0D}" dt="2024-06-18T03:28:33.803" v="7" actId="1076"/>
          <ac:grpSpMkLst>
            <pc:docMk/>
            <pc:sldMk cId="2612886558" sldId="257"/>
            <ac:grpSpMk id="20" creationId="{5F9B5A83-5B3B-F30E-FDE1-810AC6C33400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30" creationId="{7693C503-8CA4-B1F3-C683-A8F6527A259D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34" creationId="{EF0BAE54-0FFB-C8B4-77B7-244146029524}"/>
          </ac:grpSpMkLst>
        </pc:grpChg>
        <pc:grpChg chg="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36" creationId="{4DDD309E-52EF-6D5A-457E-4436E78A76A6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41" creationId="{468DD2C0-47CB-57BB-9571-12FC595C5D0F}"/>
          </ac:grpSpMkLst>
        </pc:grpChg>
        <pc:grpChg chg="add mod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44" creationId="{E21510F6-52E0-5A21-3A5B-9FA49AFC7CD3}"/>
          </ac:grpSpMkLst>
        </pc:grpChg>
        <pc:grpChg chg="add mod">
          <ac:chgData name="WANG Zixin" userId="ca77e8ce-5528-45c5-9b85-77da732a29da" providerId="ADAL" clId="{934A139C-AA90-42C8-89BB-8A990B121D0D}" dt="2024-06-18T03:28:33.803" v="7" actId="1076"/>
          <ac:grpSpMkLst>
            <pc:docMk/>
            <pc:sldMk cId="2612886558" sldId="257"/>
            <ac:grpSpMk id="47" creationId="{2FAFF338-E400-93E1-F7A6-5F65FDC2A1DE}"/>
          </ac:grpSpMkLst>
        </pc:grpChg>
        <pc:grpChg chg="mod replST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49" creationId="{BB8E9858-7153-0655-A841-8EC5D8BFC727}"/>
          </ac:grpSpMkLst>
        </pc:grpChg>
        <pc:grpChg chg="mod replST delST">
          <ac:chgData name="WANG Zixin" userId="ca77e8ce-5528-45c5-9b85-77da732a29da" providerId="ADAL" clId="{934A139C-AA90-42C8-89BB-8A990B121D0D}" dt="2024-06-28T08:05:55.857" v="903"/>
          <ac:grpSpMkLst>
            <pc:docMk/>
            <pc:sldMk cId="2612886558" sldId="257"/>
            <ac:grpSpMk id="50" creationId="{B1264896-E1D2-C7F1-59ED-0B1BE46B6440}"/>
          </ac:grpSpMkLst>
        </pc:grpChg>
        <pc:picChg chg="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8" creationId="{15011FE1-4C1B-DA93-7BDA-C165A11C7E73}"/>
          </ac:picMkLst>
        </pc:picChg>
        <pc:picChg chg="add 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11" creationId="{D131FFA5-210F-72E1-5AFB-F42D97D5793D}"/>
          </ac:picMkLst>
        </pc:picChg>
        <pc:picChg chg="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14" creationId="{4D5F1398-BAD9-B6CA-9898-8202C0EC0609}"/>
          </ac:picMkLst>
        </pc:picChg>
        <pc:picChg chg="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18" creationId="{CD498FF7-3B6F-40F5-9F22-34D53EF41EF6}"/>
          </ac:picMkLst>
        </pc:picChg>
        <pc:picChg chg="del mod">
          <ac:chgData name="WANG Zixin" userId="ca77e8ce-5528-45c5-9b85-77da732a29da" providerId="ADAL" clId="{934A139C-AA90-42C8-89BB-8A990B121D0D}" dt="2024-06-19T08:21:50.279" v="432" actId="478"/>
          <ac:picMkLst>
            <pc:docMk/>
            <pc:sldMk cId="2612886558" sldId="257"/>
            <ac:picMk id="23" creationId="{97607873-B033-1E90-ECAF-31476852B59B}"/>
          </ac:picMkLst>
        </pc:picChg>
        <pc:picChg chg="add 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27" creationId="{4DDFDC98-9101-9E6D-34E3-758BDFAD0E06}"/>
          </ac:picMkLst>
        </pc:picChg>
        <pc:picChg chg="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33" creationId="{82ACB584-3577-334C-3357-BEBF321DC4E3}"/>
          </ac:picMkLst>
        </pc:picChg>
        <pc:picChg chg="mod replST delST">
          <ac:chgData name="WANG Zixin" userId="ca77e8ce-5528-45c5-9b85-77da732a29da" providerId="ADAL" clId="{934A139C-AA90-42C8-89BB-8A990B121D0D}" dt="2024-06-28T08:06:13.792" v="905" actId="1076"/>
          <ac:picMkLst>
            <pc:docMk/>
            <pc:sldMk cId="2612886558" sldId="257"/>
            <ac:picMk id="42" creationId="{C970E8D5-FD88-3502-0A53-8F8645CB1809}"/>
          </ac:picMkLst>
        </pc:picChg>
        <pc:picChg chg="mod replST delST">
          <ac:chgData name="WANG Zixin" userId="ca77e8ce-5528-45c5-9b85-77da732a29da" providerId="ADAL" clId="{934A139C-AA90-42C8-89BB-8A990B121D0D}" dt="2024-06-28T08:05:55.857" v="903"/>
          <ac:picMkLst>
            <pc:docMk/>
            <pc:sldMk cId="2612886558" sldId="257"/>
            <ac:picMk id="45" creationId="{ED71356C-9F28-76B1-6DB0-E7A059B2C2A5}"/>
          </ac:picMkLst>
        </pc:picChg>
        <pc:picChg chg="mod ord replST delST">
          <ac:chgData name="WANG Zixin" userId="ca77e8ce-5528-45c5-9b85-77da732a29da" providerId="ADAL" clId="{934A139C-AA90-42C8-89BB-8A990B121D0D}" dt="2024-06-28T08:06:42.057" v="908" actId="1076"/>
          <ac:picMkLst>
            <pc:docMk/>
            <pc:sldMk cId="2612886558" sldId="257"/>
            <ac:picMk id="48" creationId="{76F4EC3E-456B-EC4F-BEA8-10D305EAD936}"/>
          </ac:picMkLst>
        </pc:pic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5" creationId="{19E85470-0FA1-E19F-6B2A-EBCA8256F46A}"/>
          </ac:cxnSpMkLst>
        </pc:cxn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6" creationId="{1710A0CC-0CAB-D36A-027F-3A43A2933C26}"/>
          </ac:cxnSpMkLst>
        </pc:cxn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24" creationId="{F77C1D77-9035-98A6-1CD6-E70E17601FD3}"/>
          </ac:cxnSpMkLst>
        </pc:cxn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25" creationId="{C3DE4ED5-17DB-8258-463D-7E93A29AA7AD}"/>
          </ac:cxnSpMkLst>
        </pc:cxn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26" creationId="{E8AD9B9D-0B17-4034-33F4-71EC1DFF69D7}"/>
          </ac:cxnSpMkLst>
        </pc:cxnChg>
        <pc:cxnChg chg="add 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28" creationId="{1A1031A2-2873-2B99-6B54-1B06560FDCA3}"/>
          </ac:cxnSpMkLst>
        </pc:cxnChg>
        <pc:cxnChg chg="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37" creationId="{D64C8868-18F3-058F-9F04-C910A987444B}"/>
          </ac:cxnSpMkLst>
        </pc:cxnChg>
        <pc:cxnChg chg="mod replST delST">
          <ac:chgData name="WANG Zixin" userId="ca77e8ce-5528-45c5-9b85-77da732a29da" providerId="ADAL" clId="{934A139C-AA90-42C8-89BB-8A990B121D0D}" dt="2024-06-28T08:05:55.857" v="903"/>
          <ac:cxnSpMkLst>
            <pc:docMk/>
            <pc:sldMk cId="2612886558" sldId="257"/>
            <ac:cxnSpMk id="39" creationId="{65C97A2E-EA7D-1372-C0F2-DA1426324BEE}"/>
          </ac:cxnSpMkLst>
        </pc:cxnChg>
      </pc:sldChg>
      <pc:sldChg chg="addSp delSp modSp new mod">
        <pc:chgData name="WANG Zixin" userId="ca77e8ce-5528-45c5-9b85-77da732a29da" providerId="ADAL" clId="{934A139C-AA90-42C8-89BB-8A990B121D0D}" dt="2024-06-28T08:21:33.538" v="1215" actId="478"/>
        <pc:sldMkLst>
          <pc:docMk/>
          <pc:sldMk cId="1694329315" sldId="258"/>
        </pc:sldMkLst>
        <pc:spChg chg="del">
          <ac:chgData name="WANG Zixin" userId="ca77e8ce-5528-45c5-9b85-77da732a29da" providerId="ADAL" clId="{934A139C-AA90-42C8-89BB-8A990B121D0D}" dt="2024-06-28T08:21:22.083" v="924" actId="478"/>
          <ac:spMkLst>
            <pc:docMk/>
            <pc:sldMk cId="1694329315" sldId="258"/>
            <ac:spMk id="2" creationId="{836F423D-5AB3-0BD6-A920-43571250C5EA}"/>
          </ac:spMkLst>
        </pc:spChg>
        <pc:spChg chg="del">
          <ac:chgData name="WANG Zixin" userId="ca77e8ce-5528-45c5-9b85-77da732a29da" providerId="ADAL" clId="{934A139C-AA90-42C8-89BB-8A990B121D0D}" dt="2024-06-28T08:21:22.083" v="924" actId="478"/>
          <ac:spMkLst>
            <pc:docMk/>
            <pc:sldMk cId="1694329315" sldId="258"/>
            <ac:spMk id="3" creationId="{FB464D9A-3EBF-BCA2-710E-22FE4D77FC43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" creationId="{A75A2BBA-440C-21F9-0865-265776A16642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" creationId="{4C7439AB-DAFA-0770-E895-A2728AE0B0C3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7" creationId="{815E40C1-81A5-F960-AA73-0987DB883596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8" creationId="{3DC7338D-03E3-69BA-CFBC-7E96F598680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11" creationId="{30425952-DE75-E1BA-CB37-6344FDBF9EDD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12" creationId="{3846B626-C253-BFFA-F1CF-653CE137571A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14" creationId="{EABC7E89-2E8B-B179-C5AE-4903273DBC2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0" creationId="{786F64AF-21C9-EAB0-6929-41A70CAD970E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2" creationId="{6BB1419C-C65C-04C6-68B2-3A22B15C7943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3" creationId="{DE3032AC-BE13-124B-2938-A06368895A1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4" creationId="{E3BAA32F-CEA0-05DE-07DD-7511F732FF9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5" creationId="{E18A1F8B-22FD-18BC-E425-88F9413776F8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8" creationId="{A6BE5EF6-CB42-64AC-7EEA-5C32D1285B4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39" creationId="{FBD216C3-C952-B0D6-648C-8C413007AEBB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42" creationId="{F4C123B7-3968-EC35-1765-A19E36336FDB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44" creationId="{22993A18-1CAA-ADA5-48E5-5A988AAE4794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45" creationId="{AA084E49-1640-69C8-6716-131A0E06CFB6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48" creationId="{57504627-8133-2A37-CCB5-ED80B965B3B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0" creationId="{8A11567D-5EF3-2E24-85FB-063E506D2144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1" creationId="{EB40BA7C-EC00-8A07-A889-B769E0B67AE8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4" creationId="{7A4FEC76-638B-A9CC-0649-C2DEA02298E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7" creationId="{B989B695-84C5-14BF-8737-4D630554707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8" creationId="{B14281A1-C550-C9BD-03E3-39505F82F6FC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59" creationId="{5534D469-E3E3-0011-CAFC-8B9D3FA21E1D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2" creationId="{38EC00FF-350E-5349-AA0B-BBE2578B8BE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3" creationId="{75AC87D4-E2A9-761F-906A-F18493D070C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4" creationId="{C9B0639B-C74A-C5AF-08A3-CD5DF4853BC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7" creationId="{FC3440C4-0FE1-3187-EB26-CAED75FDF441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8" creationId="{2D56071D-2D43-6CC2-44F5-7AFDF12690D6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69" creationId="{E832363B-A2CB-921E-98A9-4D65C57A1D04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72" creationId="{471AAC5C-D89E-DAD0-8DFB-1FCDFCDC9AD3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73" creationId="{0B32BD3F-D5CE-A216-318E-26E65B0B0944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74" creationId="{77C384DA-7B82-FBC3-57D7-1B01CF76D9D6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78" creationId="{49C3D27B-31BB-09DB-35D6-6DABE5A024ED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84" creationId="{C967D5D7-A5D1-D829-F2EA-CAD451EF9009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85" creationId="{CADE18C7-C692-6752-1115-6654035A6F40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89" creationId="{A531D20E-6A94-DF3B-E709-88E04253CE9C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90" creationId="{B5278B26-08A7-66B1-D11A-450E88AF56D3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94" creationId="{C99DEA84-66D5-21CA-8953-994B3FD3F45F}"/>
          </ac:spMkLst>
        </pc:spChg>
        <pc:spChg chg="mod">
          <ac:chgData name="WANG Zixin" userId="ca77e8ce-5528-45c5-9b85-77da732a29da" providerId="ADAL" clId="{934A139C-AA90-42C8-89BB-8A990B121D0D}" dt="2024-06-28T08:21:19.506" v="923"/>
          <ac:spMkLst>
            <pc:docMk/>
            <pc:sldMk cId="1694329315" sldId="258"/>
            <ac:spMk id="95" creationId="{FDF9B605-C8CA-CFD6-F26E-A6D387B319B0}"/>
          </ac:spMkLst>
        </pc:spChg>
        <pc:spChg chg="mod replST delST">
          <ac:chgData name="WANG Zixin" userId="ca77e8ce-5528-45c5-9b85-77da732a29da" providerId="ADAL" clId="{934A139C-AA90-42C8-89BB-8A990B121D0D}" dt="2024-06-28T08:21:33.490" v="1088"/>
          <ac:spMkLst>
            <pc:docMk/>
            <pc:sldMk cId="1694329315" sldId="258"/>
            <ac:spMk id="97" creationId="{9C0EE63C-5026-34D7-EFB3-6E77187C4982}"/>
          </ac:spMkLst>
        </pc:spChg>
        <pc:spChg chg="mod replST delST">
          <ac:chgData name="WANG Zixin" userId="ca77e8ce-5528-45c5-9b85-77da732a29da" providerId="ADAL" clId="{934A139C-AA90-42C8-89BB-8A990B121D0D}" dt="2024-06-28T08:21:33.491" v="1090"/>
          <ac:spMkLst>
            <pc:docMk/>
            <pc:sldMk cId="1694329315" sldId="258"/>
            <ac:spMk id="98" creationId="{009FB002-79A3-F33D-7117-C1EFB2CB0BD6}"/>
          </ac:spMkLst>
        </pc:spChg>
        <pc:spChg chg="mod replST delST">
          <ac:chgData name="WANG Zixin" userId="ca77e8ce-5528-45c5-9b85-77da732a29da" providerId="ADAL" clId="{934A139C-AA90-42C8-89BB-8A990B121D0D}" dt="2024-06-28T08:21:33.492" v="1092"/>
          <ac:spMkLst>
            <pc:docMk/>
            <pc:sldMk cId="1694329315" sldId="258"/>
            <ac:spMk id="99" creationId="{EF149540-63FE-FE52-62E5-C758B5ED107F}"/>
          </ac:spMkLst>
        </pc:spChg>
        <pc:spChg chg="mod replST delST">
          <ac:chgData name="WANG Zixin" userId="ca77e8ce-5528-45c5-9b85-77da732a29da" providerId="ADAL" clId="{934A139C-AA90-42C8-89BB-8A990B121D0D}" dt="2024-06-28T08:21:33.492" v="1094"/>
          <ac:spMkLst>
            <pc:docMk/>
            <pc:sldMk cId="1694329315" sldId="258"/>
            <ac:spMk id="100" creationId="{30DFFDDD-5485-412E-B17D-D9F1F03A66F1}"/>
          </ac:spMkLst>
        </pc:spChg>
        <pc:spChg chg="mod replST delST">
          <ac:chgData name="WANG Zixin" userId="ca77e8ce-5528-45c5-9b85-77da732a29da" providerId="ADAL" clId="{934A139C-AA90-42C8-89BB-8A990B121D0D}" dt="2024-06-28T08:21:33.496" v="1106"/>
          <ac:spMkLst>
            <pc:docMk/>
            <pc:sldMk cId="1694329315" sldId="258"/>
            <ac:spMk id="103" creationId="{772B2B78-C25B-D997-9004-3CE38143D6A4}"/>
          </ac:spMkLst>
        </pc:spChg>
        <pc:spChg chg="mod replST delST">
          <ac:chgData name="WANG Zixin" userId="ca77e8ce-5528-45c5-9b85-77da732a29da" providerId="ADAL" clId="{934A139C-AA90-42C8-89BB-8A990B121D0D}" dt="2024-06-28T08:21:33.497" v="1108"/>
          <ac:spMkLst>
            <pc:docMk/>
            <pc:sldMk cId="1694329315" sldId="258"/>
            <ac:spMk id="104" creationId="{5C6DD4A0-1ADC-C847-74A4-25D1EFE745C8}"/>
          </ac:spMkLst>
        </pc:spChg>
        <pc:spChg chg="mod replST delST">
          <ac:chgData name="WANG Zixin" userId="ca77e8ce-5528-45c5-9b85-77da732a29da" providerId="ADAL" clId="{934A139C-AA90-42C8-89BB-8A990B121D0D}" dt="2024-06-28T08:21:33.500" v="1118"/>
          <ac:spMkLst>
            <pc:docMk/>
            <pc:sldMk cId="1694329315" sldId="258"/>
            <ac:spMk id="106" creationId="{DFFFAB3C-53C0-EA93-026C-248748F31DEC}"/>
          </ac:spMkLst>
        </pc:spChg>
        <pc:spChg chg="mod replST delST">
          <ac:chgData name="WANG Zixin" userId="ca77e8ce-5528-45c5-9b85-77da732a29da" providerId="ADAL" clId="{934A139C-AA90-42C8-89BB-8A990B121D0D}" dt="2024-06-28T08:21:33.532" v="1202"/>
          <ac:spMkLst>
            <pc:docMk/>
            <pc:sldMk cId="1694329315" sldId="258"/>
            <ac:spMk id="122" creationId="{27243D36-CB2C-49D7-F08F-BBAA3FB59334}"/>
          </ac:spMkLst>
        </pc:spChg>
        <pc:spChg chg="mod replST delST">
          <ac:chgData name="WANG Zixin" userId="ca77e8ce-5528-45c5-9b85-77da732a29da" providerId="ADAL" clId="{934A139C-AA90-42C8-89BB-8A990B121D0D}" dt="2024-06-28T08:21:33.533" v="1206"/>
          <ac:spMkLst>
            <pc:docMk/>
            <pc:sldMk cId="1694329315" sldId="258"/>
            <ac:spMk id="124" creationId="{07615BA6-FD54-EBA7-293D-B4716617B344}"/>
          </ac:spMkLst>
        </pc:spChg>
        <pc:spChg chg="mod replST delST">
          <ac:chgData name="WANG Zixin" userId="ca77e8ce-5528-45c5-9b85-77da732a29da" providerId="ADAL" clId="{934A139C-AA90-42C8-89BB-8A990B121D0D}" dt="2024-06-28T08:21:33.534" v="1208"/>
          <ac:spMkLst>
            <pc:docMk/>
            <pc:sldMk cId="1694329315" sldId="258"/>
            <ac:spMk id="125" creationId="{34B3849F-5E51-8F27-C236-8AE3D547DCAB}"/>
          </ac:spMkLst>
        </pc:spChg>
        <pc:spChg chg="mod replST delST">
          <ac:chgData name="WANG Zixin" userId="ca77e8ce-5528-45c5-9b85-77da732a29da" providerId="ADAL" clId="{934A139C-AA90-42C8-89BB-8A990B121D0D}" dt="2024-06-28T08:21:33.535" v="1210"/>
          <ac:spMkLst>
            <pc:docMk/>
            <pc:sldMk cId="1694329315" sldId="258"/>
            <ac:spMk id="126" creationId="{0547F28F-E0F8-F919-3A11-4A64E128FE2D}"/>
          </ac:spMkLst>
        </pc:spChg>
        <pc:spChg chg="mod replST delST">
          <ac:chgData name="WANG Zixin" userId="ca77e8ce-5528-45c5-9b85-77da732a29da" providerId="ADAL" clId="{934A139C-AA90-42C8-89BB-8A990B121D0D}" dt="2024-06-28T08:21:33.533" v="1204"/>
          <ac:spMkLst>
            <pc:docMk/>
            <pc:sldMk cId="1694329315" sldId="258"/>
            <ac:spMk id="127" creationId="{9F0D4B36-79DE-D19E-74E1-2EA620FF3CCB}"/>
          </ac:spMkLst>
        </pc:spChg>
        <pc:spChg chg="mod replST delST">
          <ac:chgData name="WANG Zixin" userId="ca77e8ce-5528-45c5-9b85-77da732a29da" providerId="ADAL" clId="{934A139C-AA90-42C8-89BB-8A990B121D0D}" dt="2024-06-28T08:21:33.531" v="1200"/>
          <ac:spMkLst>
            <pc:docMk/>
            <pc:sldMk cId="1694329315" sldId="258"/>
            <ac:spMk id="130" creationId="{4A952900-080C-CD5A-B25C-4E8C1971C8A3}"/>
          </ac:spMkLst>
        </pc:spChg>
        <pc:spChg chg="mod replST delST">
          <ac:chgData name="WANG Zixin" userId="ca77e8ce-5528-45c5-9b85-77da732a29da" providerId="ADAL" clId="{934A139C-AA90-42C8-89BB-8A990B121D0D}" dt="2024-06-28T08:21:33.528" v="1194"/>
          <ac:spMkLst>
            <pc:docMk/>
            <pc:sldMk cId="1694329315" sldId="258"/>
            <ac:spMk id="131" creationId="{AA18512E-1BCB-4BEC-8320-80F04175FDF7}"/>
          </ac:spMkLst>
        </pc:spChg>
        <pc:spChg chg="mod replST delST">
          <ac:chgData name="WANG Zixin" userId="ca77e8ce-5528-45c5-9b85-77da732a29da" providerId="ADAL" clId="{934A139C-AA90-42C8-89BB-8A990B121D0D}" dt="2024-06-28T08:21:33.528" v="1192"/>
          <ac:spMkLst>
            <pc:docMk/>
            <pc:sldMk cId="1694329315" sldId="258"/>
            <ac:spMk id="134" creationId="{BFA33D29-19AF-B059-878B-BF18170C3AA3}"/>
          </ac:spMkLst>
        </pc:spChg>
        <pc:spChg chg="mod replST delST">
          <ac:chgData name="WANG Zixin" userId="ca77e8ce-5528-45c5-9b85-77da732a29da" providerId="ADAL" clId="{934A139C-AA90-42C8-89BB-8A990B121D0D}" dt="2024-06-28T08:21:33.525" v="1188"/>
          <ac:spMkLst>
            <pc:docMk/>
            <pc:sldMk cId="1694329315" sldId="258"/>
            <ac:spMk id="136" creationId="{AF29456B-D22E-F37E-FFAE-6C26597954B9}"/>
          </ac:spMkLst>
        </pc:spChg>
        <pc:spChg chg="mod replST delST">
          <ac:chgData name="WANG Zixin" userId="ca77e8ce-5528-45c5-9b85-77da732a29da" providerId="ADAL" clId="{934A139C-AA90-42C8-89BB-8A990B121D0D}" dt="2024-06-28T08:21:33.524" v="1182"/>
          <ac:spMkLst>
            <pc:docMk/>
            <pc:sldMk cId="1694329315" sldId="258"/>
            <ac:spMk id="137" creationId="{CBF8E47F-C3C7-FA79-A32B-945BA1C8AC25}"/>
          </ac:spMkLst>
        </pc:spChg>
        <pc:spChg chg="mod replST delST">
          <ac:chgData name="WANG Zixin" userId="ca77e8ce-5528-45c5-9b85-77da732a29da" providerId="ADAL" clId="{934A139C-AA90-42C8-89BB-8A990B121D0D}" dt="2024-06-28T08:21:33.523" v="1180"/>
          <ac:spMkLst>
            <pc:docMk/>
            <pc:sldMk cId="1694329315" sldId="258"/>
            <ac:spMk id="140" creationId="{EEEA870B-8980-6244-7D8C-B0A80A509C56}"/>
          </ac:spMkLst>
        </pc:spChg>
        <pc:spChg chg="mod replST delST">
          <ac:chgData name="WANG Zixin" userId="ca77e8ce-5528-45c5-9b85-77da732a29da" providerId="ADAL" clId="{934A139C-AA90-42C8-89BB-8A990B121D0D}" dt="2024-06-28T08:21:33.521" v="1176"/>
          <ac:spMkLst>
            <pc:docMk/>
            <pc:sldMk cId="1694329315" sldId="258"/>
            <ac:spMk id="142" creationId="{8661C74A-C5FF-05AD-173A-02A32B5B0DAC}"/>
          </ac:spMkLst>
        </pc:spChg>
        <pc:spChg chg="mod replST delST">
          <ac:chgData name="WANG Zixin" userId="ca77e8ce-5528-45c5-9b85-77da732a29da" providerId="ADAL" clId="{934A139C-AA90-42C8-89BB-8A990B121D0D}" dt="2024-06-28T08:21:33.519" v="1170"/>
          <ac:spMkLst>
            <pc:docMk/>
            <pc:sldMk cId="1694329315" sldId="258"/>
            <ac:spMk id="143" creationId="{5196E57B-A679-FEC7-A15C-5FCFE109F319}"/>
          </ac:spMkLst>
        </pc:spChg>
        <pc:spChg chg="mod replST delST">
          <ac:chgData name="WANG Zixin" userId="ca77e8ce-5528-45c5-9b85-77da732a29da" providerId="ADAL" clId="{934A139C-AA90-42C8-89BB-8A990B121D0D}" dt="2024-06-28T08:21:33.518" v="1168"/>
          <ac:spMkLst>
            <pc:docMk/>
            <pc:sldMk cId="1694329315" sldId="258"/>
            <ac:spMk id="146" creationId="{FA8EDD6F-64F8-B20C-AC9D-BA7C0C24C63F}"/>
          </ac:spMkLst>
        </pc:spChg>
        <pc:spChg chg="mod replST delST">
          <ac:chgData name="WANG Zixin" userId="ca77e8ce-5528-45c5-9b85-77da732a29da" providerId="ADAL" clId="{934A139C-AA90-42C8-89BB-8A990B121D0D}" dt="2024-06-28T08:21:33.517" v="1164"/>
          <ac:spMkLst>
            <pc:docMk/>
            <pc:sldMk cId="1694329315" sldId="258"/>
            <ac:spMk id="149" creationId="{1B42EB12-6CF7-55A0-9BB2-0935ADFC0F60}"/>
          </ac:spMkLst>
        </pc:spChg>
        <pc:spChg chg="mod replST delST">
          <ac:chgData name="WANG Zixin" userId="ca77e8ce-5528-45c5-9b85-77da732a29da" providerId="ADAL" clId="{934A139C-AA90-42C8-89BB-8A990B121D0D}" dt="2024-06-28T08:21:33.515" v="1158"/>
          <ac:spMkLst>
            <pc:docMk/>
            <pc:sldMk cId="1694329315" sldId="258"/>
            <ac:spMk id="150" creationId="{BD26DBDC-E0E4-29D8-65CE-95FF1019BBD3}"/>
          </ac:spMkLst>
        </pc:spChg>
        <pc:spChg chg="mod replST delST">
          <ac:chgData name="WANG Zixin" userId="ca77e8ce-5528-45c5-9b85-77da732a29da" providerId="ADAL" clId="{934A139C-AA90-42C8-89BB-8A990B121D0D}" dt="2024-06-28T08:21:33.516" v="1160"/>
          <ac:spMkLst>
            <pc:docMk/>
            <pc:sldMk cId="1694329315" sldId="258"/>
            <ac:spMk id="151" creationId="{30C7A1C8-B388-0606-5B58-40274E6C8E53}"/>
          </ac:spMkLst>
        </pc:spChg>
        <pc:spChg chg="mod replST delST">
          <ac:chgData name="WANG Zixin" userId="ca77e8ce-5528-45c5-9b85-77da732a29da" providerId="ADAL" clId="{934A139C-AA90-42C8-89BB-8A990B121D0D}" dt="2024-06-28T08:21:33.514" v="1156"/>
          <ac:spMkLst>
            <pc:docMk/>
            <pc:sldMk cId="1694329315" sldId="258"/>
            <ac:spMk id="154" creationId="{0FCBFFD4-B09E-BD6E-B078-C2528405D702}"/>
          </ac:spMkLst>
        </pc:spChg>
        <pc:spChg chg="mod replST delST">
          <ac:chgData name="WANG Zixin" userId="ca77e8ce-5528-45c5-9b85-77da732a29da" providerId="ADAL" clId="{934A139C-AA90-42C8-89BB-8A990B121D0D}" dt="2024-06-28T08:21:33.512" v="1150"/>
          <ac:spMkLst>
            <pc:docMk/>
            <pc:sldMk cId="1694329315" sldId="258"/>
            <ac:spMk id="155" creationId="{D51A6686-3F4E-2EF1-A55F-10C2C6A11C81}"/>
          </ac:spMkLst>
        </pc:spChg>
        <pc:spChg chg="mod replST delST">
          <ac:chgData name="WANG Zixin" userId="ca77e8ce-5528-45c5-9b85-77da732a29da" providerId="ADAL" clId="{934A139C-AA90-42C8-89BB-8A990B121D0D}" dt="2024-06-28T08:21:33.513" v="1152"/>
          <ac:spMkLst>
            <pc:docMk/>
            <pc:sldMk cId="1694329315" sldId="258"/>
            <ac:spMk id="156" creationId="{358B92DD-9401-B653-4DC7-589E8D1974BA}"/>
          </ac:spMkLst>
        </pc:spChg>
        <pc:spChg chg="mod replST delST">
          <ac:chgData name="WANG Zixin" userId="ca77e8ce-5528-45c5-9b85-77da732a29da" providerId="ADAL" clId="{934A139C-AA90-42C8-89BB-8A990B121D0D}" dt="2024-06-28T08:21:33.511" v="1148"/>
          <ac:spMkLst>
            <pc:docMk/>
            <pc:sldMk cId="1694329315" sldId="258"/>
            <ac:spMk id="159" creationId="{3CFD660F-C773-D627-0954-73FEFFB76F49}"/>
          </ac:spMkLst>
        </pc:spChg>
        <pc:spChg chg="mod replST delST">
          <ac:chgData name="WANG Zixin" userId="ca77e8ce-5528-45c5-9b85-77da732a29da" providerId="ADAL" clId="{934A139C-AA90-42C8-89BB-8A990B121D0D}" dt="2024-06-28T08:21:33.509" v="1142"/>
          <ac:spMkLst>
            <pc:docMk/>
            <pc:sldMk cId="1694329315" sldId="258"/>
            <ac:spMk id="160" creationId="{EF6EB2DC-267A-A241-0C39-847B97BCE315}"/>
          </ac:spMkLst>
        </pc:spChg>
        <pc:spChg chg="mod replST delST">
          <ac:chgData name="WANG Zixin" userId="ca77e8ce-5528-45c5-9b85-77da732a29da" providerId="ADAL" clId="{934A139C-AA90-42C8-89BB-8A990B121D0D}" dt="2024-06-28T08:21:33.510" v="1144"/>
          <ac:spMkLst>
            <pc:docMk/>
            <pc:sldMk cId="1694329315" sldId="258"/>
            <ac:spMk id="161" creationId="{EF1924A6-D916-1557-998B-D449AC7037B5}"/>
          </ac:spMkLst>
        </pc:spChg>
        <pc:spChg chg="mod replST delST">
          <ac:chgData name="WANG Zixin" userId="ca77e8ce-5528-45c5-9b85-77da732a29da" providerId="ADAL" clId="{934A139C-AA90-42C8-89BB-8A990B121D0D}" dt="2024-06-28T08:21:33.507" v="1138"/>
          <ac:spMkLst>
            <pc:docMk/>
            <pc:sldMk cId="1694329315" sldId="258"/>
            <ac:spMk id="164" creationId="{02EC8596-D9FC-1B05-8900-170346C0F9FB}"/>
          </ac:spMkLst>
        </pc:spChg>
        <pc:spChg chg="mod replST delST">
          <ac:chgData name="WANG Zixin" userId="ca77e8ce-5528-45c5-9b85-77da732a29da" providerId="ADAL" clId="{934A139C-AA90-42C8-89BB-8A990B121D0D}" dt="2024-06-28T08:21:33.508" v="1140"/>
          <ac:spMkLst>
            <pc:docMk/>
            <pc:sldMk cId="1694329315" sldId="258"/>
            <ac:spMk id="165" creationId="{BDDC923F-C9BC-D704-D664-854597929DBA}"/>
          </ac:spMkLst>
        </pc:spChg>
        <pc:spChg chg="mod replST delST">
          <ac:chgData name="WANG Zixin" userId="ca77e8ce-5528-45c5-9b85-77da732a29da" providerId="ADAL" clId="{934A139C-AA90-42C8-89BB-8A990B121D0D}" dt="2024-06-28T08:21:33.505" v="1134"/>
          <ac:spMkLst>
            <pc:docMk/>
            <pc:sldMk cId="1694329315" sldId="258"/>
            <ac:spMk id="166" creationId="{520A4649-5C7B-114C-817A-6E27E1763F79}"/>
          </ac:spMkLst>
        </pc:spChg>
        <pc:spChg chg="mod replST delST">
          <ac:chgData name="WANG Zixin" userId="ca77e8ce-5528-45c5-9b85-77da732a29da" providerId="ADAL" clId="{934A139C-AA90-42C8-89BB-8A990B121D0D}" dt="2024-06-28T08:21:33.503" v="1128"/>
          <ac:spMkLst>
            <pc:docMk/>
            <pc:sldMk cId="1694329315" sldId="258"/>
            <ac:spMk id="170" creationId="{E9FFB54F-8C5B-D314-E362-580833B5744B}"/>
          </ac:spMkLst>
        </pc:spChg>
        <pc:spChg chg="mod replST delST">
          <ac:chgData name="WANG Zixin" userId="ca77e8ce-5528-45c5-9b85-77da732a29da" providerId="ADAL" clId="{934A139C-AA90-42C8-89BB-8A990B121D0D}" dt="2024-06-28T08:21:33.500" v="1120"/>
          <ac:spMkLst>
            <pc:docMk/>
            <pc:sldMk cId="1694329315" sldId="258"/>
            <ac:spMk id="176" creationId="{783B258E-61E7-AA3C-1B49-1EBAA7700E0A}"/>
          </ac:spMkLst>
        </pc:spChg>
        <pc:spChg chg="mod replST delST">
          <ac:chgData name="WANG Zixin" userId="ca77e8ce-5528-45c5-9b85-77da732a29da" providerId="ADAL" clId="{934A139C-AA90-42C8-89BB-8A990B121D0D}" dt="2024-06-28T08:21:33.501" v="1122"/>
          <ac:spMkLst>
            <pc:docMk/>
            <pc:sldMk cId="1694329315" sldId="258"/>
            <ac:spMk id="177" creationId="{9C0B802A-5106-97C4-E056-C899E85268E9}"/>
          </ac:spMkLst>
        </pc:spChg>
        <pc:spChg chg="mod replST delST">
          <ac:chgData name="WANG Zixin" userId="ca77e8ce-5528-45c5-9b85-77da732a29da" providerId="ADAL" clId="{934A139C-AA90-42C8-89BB-8A990B121D0D}" dt="2024-06-28T08:21:33.497" v="1110"/>
          <ac:spMkLst>
            <pc:docMk/>
            <pc:sldMk cId="1694329315" sldId="258"/>
            <ac:spMk id="181" creationId="{A249BA76-6CFE-4106-8325-FC71317E75FA}"/>
          </ac:spMkLst>
        </pc:spChg>
        <pc:spChg chg="mod replST delST">
          <ac:chgData name="WANG Zixin" userId="ca77e8ce-5528-45c5-9b85-77da732a29da" providerId="ADAL" clId="{934A139C-AA90-42C8-89BB-8A990B121D0D}" dt="2024-06-28T08:21:33.498" v="1112"/>
          <ac:spMkLst>
            <pc:docMk/>
            <pc:sldMk cId="1694329315" sldId="258"/>
            <ac:spMk id="182" creationId="{5C6C68AC-2A70-1718-ABA3-77C6220C6486}"/>
          </ac:spMkLst>
        </pc:spChg>
        <pc:spChg chg="mod replST delST">
          <ac:chgData name="WANG Zixin" userId="ca77e8ce-5528-45c5-9b85-77da732a29da" providerId="ADAL" clId="{934A139C-AA90-42C8-89BB-8A990B121D0D}" dt="2024-06-28T08:21:33.494" v="1098"/>
          <ac:spMkLst>
            <pc:docMk/>
            <pc:sldMk cId="1694329315" sldId="258"/>
            <ac:spMk id="186" creationId="{3011DCE5-6FC0-F8AA-8B56-767A6612C0EC}"/>
          </ac:spMkLst>
        </pc:spChg>
        <pc:spChg chg="mod replST delST">
          <ac:chgData name="WANG Zixin" userId="ca77e8ce-5528-45c5-9b85-77da732a29da" providerId="ADAL" clId="{934A139C-AA90-42C8-89BB-8A990B121D0D}" dt="2024-06-28T08:21:33.494" v="1100"/>
          <ac:spMkLst>
            <pc:docMk/>
            <pc:sldMk cId="1694329315" sldId="258"/>
            <ac:spMk id="187" creationId="{25EE7DFB-6E32-585A-5805-CCE1C53C2BF5}"/>
          </ac:spMkLst>
        </pc:spChg>
        <pc:spChg chg="del ord">
          <ac:chgData name="WANG Zixin" userId="ca77e8ce-5528-45c5-9b85-77da732a29da" providerId="ADAL" clId="{934A139C-AA90-42C8-89BB-8A990B121D0D}" dt="2024-06-28T08:21:33.538" v="1215" actId="478"/>
          <ac:spMkLst>
            <pc:docMk/>
            <pc:sldMk cId="1694329315" sldId="258"/>
            <ac:spMk id="188" creationId="{0C3387BF-E59E-8D64-0185-24DC8786DA15}"/>
          </ac:spMkLst>
        </pc:spChg>
        <pc:grpChg chg="add 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4" creationId="{1C23F5F4-ED2E-49D7-F81E-A33C361C69DA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0" creationId="{D68FB47E-6ABB-0421-BADB-6BA026519C5D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3" creationId="{D2A0B0D8-ADE2-5A1F-E3BC-4CB926DBDAA0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5" creationId="{06A23EDB-A7DE-6F90-C2DC-D120CCDA476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6" creationId="{BB8C4066-317E-1C8F-E9E7-F8A803AFCEFE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7" creationId="{0EA4D399-9BEE-61FD-190C-D2A30C419EB1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8" creationId="{B6BE1840-8D6B-77FF-B24D-199E3BDBB5D5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19" creationId="{BAEBC9D3-BFCA-ED4A-99A6-202E3FA16CDF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0" creationId="{35B89D26-ADD7-C6CE-0188-537019E00C0A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1" creationId="{75BB54F4-CB34-F727-B861-79F3818BE1B9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2" creationId="{3713E5A1-D041-01B0-0B38-21EE8302ECD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3" creationId="{32646309-23C3-0A0A-6366-FA58D1D16FC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4" creationId="{9EED235D-D084-14B5-F2D9-6BE71DDA20A2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5" creationId="{CFDC60C3-D150-63E0-51AB-5FA2B72CAA21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6" creationId="{3F2DB99E-0489-8FF0-C61D-3C35C57118DD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7" creationId="{8A0831CD-EF5A-DEB2-4DDB-0FB83B4A1950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8" creationId="{2DB6E20B-AC5C-7AEB-E93C-567A187FF019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29" creationId="{D1907040-B7DD-7AB7-AAFA-3B82945E1AD6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31" creationId="{7F4DDB9B-3BEA-F9EA-B5A2-5DDFBCD2384F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55" creationId="{05BEF3BD-2692-A45E-6A5E-F53E95B79942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60" creationId="{34401599-94A5-CFC2-31A9-93846C90B917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65" creationId="{9697B915-FC24-582D-FC4F-34C8BE7D159C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70" creationId="{48820F47-F45A-7534-38F1-1D24B43E7702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71" creationId="{5AD8C9A3-7189-DE5C-FDBD-BC7BE818FE2C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76" creationId="{3AEC8C21-E308-A623-5556-6C454408D3C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80" creationId="{5833A3B4-A11C-5FD5-9707-3C13C311241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82" creationId="{0D5CA6FC-CDD0-6B99-280F-66AE66B79384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86" creationId="{A8619EBF-5165-E2C2-1DBB-2867C7D5DEA3}"/>
          </ac:grpSpMkLst>
        </pc:grpChg>
        <pc:grpChg chg="mod">
          <ac:chgData name="WANG Zixin" userId="ca77e8ce-5528-45c5-9b85-77da732a29da" providerId="ADAL" clId="{934A139C-AA90-42C8-89BB-8A990B121D0D}" dt="2024-06-28T08:21:19.506" v="923"/>
          <ac:grpSpMkLst>
            <pc:docMk/>
            <pc:sldMk cId="1694329315" sldId="258"/>
            <ac:grpSpMk id="91" creationId="{94270E95-3452-7F6F-03DD-E7AED2073D26}"/>
          </ac:grpSpMkLst>
        </pc:grpChg>
        <pc:grpChg chg="add 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96" creationId="{96188B15-FC9D-B225-9EF4-446890881B03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02" creationId="{5967E6AE-F81F-29CD-6FB5-B1DCBBD7E485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05" creationId="{AFEB0EED-4ECB-F243-4A28-604CBEDBD0BC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07" creationId="{7807A069-7105-C29C-E202-B0244059DBCB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08" creationId="{C7AABB14-023E-4BFC-ECBC-09D97D7A7B97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09" creationId="{FFCCBBF2-6046-E3A1-5165-A0008A1DC809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0" creationId="{0016DB16-B3C7-CF3D-81C3-B6BD166AF73B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1" creationId="{73B82E82-427D-3C45-5B80-35C19E5A060E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2" creationId="{F538468F-6CAC-BA23-1C94-CD2EAF1B21AC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3" creationId="{18F531E9-0C97-E93F-34B8-8D73A4ECCD35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4" creationId="{CDCE3077-A2A6-C860-DF1C-B99657BE75AE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5" creationId="{10A2BF04-71E3-0766-F860-E1E9E0C252DB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6" creationId="{1FF20D5E-9B51-78BC-EC82-E5BCF7BC3C05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7" creationId="{BAEEB358-FCEA-D421-DBE1-7C1828510FDF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8" creationId="{3D7992D8-6192-0D90-6D0F-A8E3902415FA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19" creationId="{4951F1C2-2173-49F0-621B-8C716B583FA4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20" creationId="{252EF2B9-9EEA-D231-A18A-E7DBF52F4633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21" creationId="{54CBF505-E392-D97B-09B8-115A5D922FEC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23" creationId="{AE65A000-CA61-B78D-3EE8-CC5DB12668B4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47" creationId="{230E5699-B5C5-2BB6-A27A-2807B9148983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52" creationId="{2F6D3BD8-C1E2-B3E3-71A3-646463B5F8E1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57" creationId="{FB8CABB9-77A7-9890-1E42-4D12CCEFB259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62" creationId="{36C694B9-4EA5-33D8-4F37-B5C47F2B12ED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63" creationId="{4F6E01FE-57F4-A758-EE54-CDCE52C5539C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68" creationId="{40372D52-EC56-C42A-1257-A6D4F1C7B7B1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72" creationId="{11714675-B6AE-AD7B-CDDF-B5472CB095AF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74" creationId="{ADA8546A-573D-DFC0-3FA1-F174A67ED3D7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78" creationId="{83B37189-5476-7D41-DE5F-2F9DFDC2FACC}"/>
          </ac:grpSpMkLst>
        </pc:grpChg>
        <pc:grpChg chg="mod">
          <ac:chgData name="WANG Zixin" userId="ca77e8ce-5528-45c5-9b85-77da732a29da" providerId="ADAL" clId="{934A139C-AA90-42C8-89BB-8A990B121D0D}" dt="2024-06-28T08:21:22.392" v="925"/>
          <ac:grpSpMkLst>
            <pc:docMk/>
            <pc:sldMk cId="1694329315" sldId="258"/>
            <ac:grpSpMk id="183" creationId="{8F006ED1-7B7A-C6CB-7B97-08A4923B703C}"/>
          </ac:grpSpMkLst>
        </pc:grpChg>
        <pc:grpChg chg="replST">
          <ac:chgData name="WANG Zixin" userId="ca77e8ce-5528-45c5-9b85-77da732a29da" providerId="ADAL" clId="{934A139C-AA90-42C8-89BB-8A990B121D0D}" dt="2024-06-28T08:21:33.482" v="1084"/>
          <ac:grpSpMkLst>
            <pc:docMk/>
            <pc:sldMk cId="1694329315" sldId="258"/>
            <ac:grpSpMk id="191" creationId="{97DF1EF5-C060-810D-16BD-E111767E4D31}"/>
          </ac:grpSpMkLst>
        </pc:grpChg>
        <pc:grpChg chg="replST delST">
          <ac:chgData name="WANG Zixin" userId="ca77e8ce-5528-45c5-9b85-77da732a29da" providerId="ADAL" clId="{934A139C-AA90-42C8-89BB-8A990B121D0D}" dt="2024-06-28T08:21:33.537" v="1214"/>
          <ac:grpSpMkLst>
            <pc:docMk/>
            <pc:sldMk cId="1694329315" sldId="258"/>
            <ac:grpSpMk id="192" creationId="{52E7376B-1DC3-97DC-3A23-E184A6A6D184}"/>
          </ac:grpSpMkLst>
        </pc:grp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9" creationId="{81827DF8-F0AE-C2CC-D58D-2CBC2BC9C4F1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36" creationId="{AF9CF6BB-4D89-CD5D-1208-070ABBF9FCB4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37" creationId="{A2F0311E-95EF-00F0-8E58-FEDE37EDACFC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0" creationId="{0A500BFA-653C-A9B2-EDC7-E9C169C54C44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1" creationId="{5E2932C9-A5DF-7CDA-37F9-EA72BAF7B81B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3" creationId="{F015516F-7048-FFE0-A1B7-CA175259EBCA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6" creationId="{FF77F7D5-94F3-38DF-4D4C-1F3CC6D2572B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7" creationId="{DDF5F55A-46B8-985E-7A22-54D95A83C528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49" creationId="{C4C835A6-5A6A-0B18-BF22-A337D0D05766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52" creationId="{B71A3031-169B-2312-CD1D-8AB869C66022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53" creationId="{C4D8724B-4282-0E8A-6B9B-BB02F9B5D1BA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56" creationId="{AD79E4A5-8994-77D6-5FBA-FE268AA58322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61" creationId="{50922D70-F318-45F9-1CC3-9B19C46E7F49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66" creationId="{DEA3F7B4-A447-940D-F903-C9EDECCECF5D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75" creationId="{6EB93210-1420-CB5A-E535-9862D597AAD1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77" creationId="{F8F5B95D-7120-D379-8B14-CD68D269A7BA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79" creationId="{C0EF105D-9A41-97F1-E0ED-DB85ADDD1204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81" creationId="{A8B7023E-D360-4C63-FF86-504246B5000A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83" creationId="{24D8416B-D7B5-7FCD-11A0-580072A9FCB0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87" creationId="{7FB0574C-20B1-C2C5-06FC-0ED56C7FECB4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88" creationId="{17EB8284-D508-3AB3-B193-B6E941685DF2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92" creationId="{C4FCD609-4703-4789-5588-94E53B7C76B3}"/>
          </ac:picMkLst>
        </pc:picChg>
        <pc:picChg chg="mod">
          <ac:chgData name="WANG Zixin" userId="ca77e8ce-5528-45c5-9b85-77da732a29da" providerId="ADAL" clId="{934A139C-AA90-42C8-89BB-8A990B121D0D}" dt="2024-06-28T08:21:19.506" v="923"/>
          <ac:picMkLst>
            <pc:docMk/>
            <pc:sldMk cId="1694329315" sldId="258"/>
            <ac:picMk id="93" creationId="{DF9AA106-B957-77C1-46BE-493759DC239C}"/>
          </ac:picMkLst>
        </pc:picChg>
        <pc:picChg chg="mod replST delST">
          <ac:chgData name="WANG Zixin" userId="ca77e8ce-5528-45c5-9b85-77da732a29da" providerId="ADAL" clId="{934A139C-AA90-42C8-89BB-8A990B121D0D}" dt="2024-06-28T08:21:33.493" v="1096"/>
          <ac:picMkLst>
            <pc:docMk/>
            <pc:sldMk cId="1694329315" sldId="258"/>
            <ac:picMk id="101" creationId="{E4B7970C-DAF1-7A72-F810-5402DF20B688}"/>
          </ac:picMkLst>
        </pc:picChg>
        <pc:picChg chg="del mod">
          <ac:chgData name="WANG Zixin" userId="ca77e8ce-5528-45c5-9b85-77da732a29da" providerId="ADAL" clId="{934A139C-AA90-42C8-89BB-8A990B121D0D}" dt="2024-06-28T08:21:33.474" v="1080" actId="478"/>
          <ac:picMkLst>
            <pc:docMk/>
            <pc:sldMk cId="1694329315" sldId="258"/>
            <ac:picMk id="128" creationId="{9A39C924-E958-5F90-2E62-1D18900780FB}"/>
          </ac:picMkLst>
        </pc:picChg>
        <pc:picChg chg="mod replST delST">
          <ac:chgData name="WANG Zixin" userId="ca77e8ce-5528-45c5-9b85-77da732a29da" providerId="ADAL" clId="{934A139C-AA90-42C8-89BB-8A990B121D0D}" dt="2024-06-28T08:21:33.530" v="1198"/>
          <ac:picMkLst>
            <pc:docMk/>
            <pc:sldMk cId="1694329315" sldId="258"/>
            <ac:picMk id="129" creationId="{EFCF7C2D-5E07-ADF3-4B46-2E7E6B2C4E2D}"/>
          </ac:picMkLst>
        </pc:picChg>
        <pc:picChg chg="mod replST delST">
          <ac:chgData name="WANG Zixin" userId="ca77e8ce-5528-45c5-9b85-77da732a29da" providerId="ADAL" clId="{934A139C-AA90-42C8-89BB-8A990B121D0D}" dt="2024-06-28T08:21:33.530" v="1196"/>
          <ac:picMkLst>
            <pc:docMk/>
            <pc:sldMk cId="1694329315" sldId="258"/>
            <ac:picMk id="132" creationId="{58A71AB4-0DA1-7DB5-C049-0F5F376AD342}"/>
          </ac:picMkLst>
        </pc:picChg>
        <pc:picChg chg="mod replST delST">
          <ac:chgData name="WANG Zixin" userId="ca77e8ce-5528-45c5-9b85-77da732a29da" providerId="ADAL" clId="{934A139C-AA90-42C8-89BB-8A990B121D0D}" dt="2024-06-28T08:21:33.527" v="1190"/>
          <ac:picMkLst>
            <pc:docMk/>
            <pc:sldMk cId="1694329315" sldId="258"/>
            <ac:picMk id="133" creationId="{14F43F7D-76E8-EB00-353B-7BBBA0EF7D3D}"/>
          </ac:picMkLst>
        </pc:picChg>
        <pc:picChg chg="mod replST delST">
          <ac:chgData name="WANG Zixin" userId="ca77e8ce-5528-45c5-9b85-77da732a29da" providerId="ADAL" clId="{934A139C-AA90-42C8-89BB-8A990B121D0D}" dt="2024-06-28T08:21:33.525" v="1186"/>
          <ac:picMkLst>
            <pc:docMk/>
            <pc:sldMk cId="1694329315" sldId="258"/>
            <ac:picMk id="135" creationId="{BA28A07E-508D-9BE4-3455-3299276D4933}"/>
          </ac:picMkLst>
        </pc:picChg>
        <pc:picChg chg="mod replST delST">
          <ac:chgData name="WANG Zixin" userId="ca77e8ce-5528-45c5-9b85-77da732a29da" providerId="ADAL" clId="{934A139C-AA90-42C8-89BB-8A990B121D0D}" dt="2024-06-28T08:21:33.524" v="1184"/>
          <ac:picMkLst>
            <pc:docMk/>
            <pc:sldMk cId="1694329315" sldId="258"/>
            <ac:picMk id="138" creationId="{40326B55-B0DE-65B1-1D45-D9FA3419E5F1}"/>
          </ac:picMkLst>
        </pc:picChg>
        <pc:picChg chg="mod replST delST">
          <ac:chgData name="WANG Zixin" userId="ca77e8ce-5528-45c5-9b85-77da732a29da" providerId="ADAL" clId="{934A139C-AA90-42C8-89BB-8A990B121D0D}" dt="2024-06-28T08:21:33.522" v="1178"/>
          <ac:picMkLst>
            <pc:docMk/>
            <pc:sldMk cId="1694329315" sldId="258"/>
            <ac:picMk id="139" creationId="{5CBE7D7E-4188-EA2F-9706-74AF44AC7F31}"/>
          </ac:picMkLst>
        </pc:picChg>
        <pc:picChg chg="mod replST delST">
          <ac:chgData name="WANG Zixin" userId="ca77e8ce-5528-45c5-9b85-77da732a29da" providerId="ADAL" clId="{934A139C-AA90-42C8-89BB-8A990B121D0D}" dt="2024-06-28T08:21:33.521" v="1174"/>
          <ac:picMkLst>
            <pc:docMk/>
            <pc:sldMk cId="1694329315" sldId="258"/>
            <ac:picMk id="141" creationId="{A766E79B-9F6F-9E9D-C23F-34693E522334}"/>
          </ac:picMkLst>
        </pc:picChg>
        <pc:picChg chg="mod replST delST">
          <ac:chgData name="WANG Zixin" userId="ca77e8ce-5528-45c5-9b85-77da732a29da" providerId="ADAL" clId="{934A139C-AA90-42C8-89BB-8A990B121D0D}" dt="2024-06-28T08:21:33.520" v="1172"/>
          <ac:picMkLst>
            <pc:docMk/>
            <pc:sldMk cId="1694329315" sldId="258"/>
            <ac:picMk id="144" creationId="{6DC231FB-A45A-DD11-B1FE-87A0E49D2B92}"/>
          </ac:picMkLst>
        </pc:picChg>
        <pc:picChg chg="mod replST delST">
          <ac:chgData name="WANG Zixin" userId="ca77e8ce-5528-45c5-9b85-77da732a29da" providerId="ADAL" clId="{934A139C-AA90-42C8-89BB-8A990B121D0D}" dt="2024-06-28T08:21:33.517" v="1166"/>
          <ac:picMkLst>
            <pc:docMk/>
            <pc:sldMk cId="1694329315" sldId="258"/>
            <ac:picMk id="145" creationId="{455B91E6-2E6F-AB01-237B-664C8B64E310}"/>
          </ac:picMkLst>
        </pc:picChg>
        <pc:picChg chg="mod replST delST">
          <ac:chgData name="WANG Zixin" userId="ca77e8ce-5528-45c5-9b85-77da732a29da" providerId="ADAL" clId="{934A139C-AA90-42C8-89BB-8A990B121D0D}" dt="2024-06-28T08:21:33.516" v="1162"/>
          <ac:picMkLst>
            <pc:docMk/>
            <pc:sldMk cId="1694329315" sldId="258"/>
            <ac:picMk id="148" creationId="{D5826F34-B67D-AA36-CBE6-2F6C945EABFA}"/>
          </ac:picMkLst>
        </pc:picChg>
        <pc:picChg chg="mod replST delST">
          <ac:chgData name="WANG Zixin" userId="ca77e8ce-5528-45c5-9b85-77da732a29da" providerId="ADAL" clId="{934A139C-AA90-42C8-89BB-8A990B121D0D}" dt="2024-06-28T08:21:33.513" v="1154"/>
          <ac:picMkLst>
            <pc:docMk/>
            <pc:sldMk cId="1694329315" sldId="258"/>
            <ac:picMk id="153" creationId="{9AE82013-F42A-B6EA-06DD-BD59E2A47FFF}"/>
          </ac:picMkLst>
        </pc:picChg>
        <pc:picChg chg="mod replST delST">
          <ac:chgData name="WANG Zixin" userId="ca77e8ce-5528-45c5-9b85-77da732a29da" providerId="ADAL" clId="{934A139C-AA90-42C8-89BB-8A990B121D0D}" dt="2024-06-28T08:21:33.510" v="1146"/>
          <ac:picMkLst>
            <pc:docMk/>
            <pc:sldMk cId="1694329315" sldId="258"/>
            <ac:picMk id="158" creationId="{133A3ED3-4CB8-A7B8-625A-9020473F2D02}"/>
          </ac:picMkLst>
        </pc:picChg>
        <pc:picChg chg="mod replST delST">
          <ac:chgData name="WANG Zixin" userId="ca77e8ce-5528-45c5-9b85-77da732a29da" providerId="ADAL" clId="{934A139C-AA90-42C8-89BB-8A990B121D0D}" dt="2024-06-28T08:21:33.506" v="1136"/>
          <ac:picMkLst>
            <pc:docMk/>
            <pc:sldMk cId="1694329315" sldId="258"/>
            <ac:picMk id="167" creationId="{667AB441-23DC-B3CF-33E2-22EBFDF97F9E}"/>
          </ac:picMkLst>
        </pc:picChg>
        <pc:picChg chg="mod replST delST">
          <ac:chgData name="WANG Zixin" userId="ca77e8ce-5528-45c5-9b85-77da732a29da" providerId="ADAL" clId="{934A139C-AA90-42C8-89BB-8A990B121D0D}" dt="2024-06-28T08:21:33.505" v="1132"/>
          <ac:picMkLst>
            <pc:docMk/>
            <pc:sldMk cId="1694329315" sldId="258"/>
            <ac:picMk id="169" creationId="{38A24A50-2072-767D-FE6B-781DB82BF8FA}"/>
          </ac:picMkLst>
        </pc:picChg>
        <pc:picChg chg="mod replST delST">
          <ac:chgData name="WANG Zixin" userId="ca77e8ce-5528-45c5-9b85-77da732a29da" providerId="ADAL" clId="{934A139C-AA90-42C8-89BB-8A990B121D0D}" dt="2024-06-28T08:21:33.505" v="1130"/>
          <ac:picMkLst>
            <pc:docMk/>
            <pc:sldMk cId="1694329315" sldId="258"/>
            <ac:picMk id="171" creationId="{64CC6900-09C8-03A7-AB8A-0DBBE3C18127}"/>
          </ac:picMkLst>
        </pc:picChg>
        <pc:picChg chg="mod replST delST">
          <ac:chgData name="WANG Zixin" userId="ca77e8ce-5528-45c5-9b85-77da732a29da" providerId="ADAL" clId="{934A139C-AA90-42C8-89BB-8A990B121D0D}" dt="2024-06-28T08:21:33.503" v="1126"/>
          <ac:picMkLst>
            <pc:docMk/>
            <pc:sldMk cId="1694329315" sldId="258"/>
            <ac:picMk id="173" creationId="{FC4DD6D4-8547-4648-7990-8F1E1C6ED3CD}"/>
          </ac:picMkLst>
        </pc:picChg>
        <pc:picChg chg="mod replST delST">
          <ac:chgData name="WANG Zixin" userId="ca77e8ce-5528-45c5-9b85-77da732a29da" providerId="ADAL" clId="{934A139C-AA90-42C8-89BB-8A990B121D0D}" dt="2024-06-28T08:21:33.503" v="1124"/>
          <ac:picMkLst>
            <pc:docMk/>
            <pc:sldMk cId="1694329315" sldId="258"/>
            <ac:picMk id="175" creationId="{D6883A83-D060-C7B7-5A7A-6CBA8858844F}"/>
          </ac:picMkLst>
        </pc:picChg>
        <pc:picChg chg="mod replST delST">
          <ac:chgData name="WANG Zixin" userId="ca77e8ce-5528-45c5-9b85-77da732a29da" providerId="ADAL" clId="{934A139C-AA90-42C8-89BB-8A990B121D0D}" dt="2024-06-28T08:21:33.499" v="1114"/>
          <ac:picMkLst>
            <pc:docMk/>
            <pc:sldMk cId="1694329315" sldId="258"/>
            <ac:picMk id="179" creationId="{0055A215-89A8-5B1D-10EE-8FB11BD192DC}"/>
          </ac:picMkLst>
        </pc:picChg>
        <pc:picChg chg="mod replST delST">
          <ac:chgData name="WANG Zixin" userId="ca77e8ce-5528-45c5-9b85-77da732a29da" providerId="ADAL" clId="{934A139C-AA90-42C8-89BB-8A990B121D0D}" dt="2024-06-28T08:21:33.499" v="1116"/>
          <ac:picMkLst>
            <pc:docMk/>
            <pc:sldMk cId="1694329315" sldId="258"/>
            <ac:picMk id="180" creationId="{F4DB6B24-6576-83F2-6D37-35CCB015AC49}"/>
          </ac:picMkLst>
        </pc:picChg>
        <pc:picChg chg="mod replST delST">
          <ac:chgData name="WANG Zixin" userId="ca77e8ce-5528-45c5-9b85-77da732a29da" providerId="ADAL" clId="{934A139C-AA90-42C8-89BB-8A990B121D0D}" dt="2024-06-28T08:21:33.495" v="1102"/>
          <ac:picMkLst>
            <pc:docMk/>
            <pc:sldMk cId="1694329315" sldId="258"/>
            <ac:picMk id="184" creationId="{D2A7F688-50F8-E07C-504B-336FFF5780A3}"/>
          </ac:picMkLst>
        </pc:picChg>
        <pc:picChg chg="mod replST delST">
          <ac:chgData name="WANG Zixin" userId="ca77e8ce-5528-45c5-9b85-77da732a29da" providerId="ADAL" clId="{934A139C-AA90-42C8-89BB-8A990B121D0D}" dt="2024-06-28T08:21:33.496" v="1104"/>
          <ac:picMkLst>
            <pc:docMk/>
            <pc:sldMk cId="1694329315" sldId="258"/>
            <ac:picMk id="185" creationId="{83ECD327-162D-92A2-2FE8-3E50052C3962}"/>
          </ac:picMkLst>
        </pc:picChg>
        <pc:picChg chg="mod ord replST delST">
          <ac:chgData name="WANG Zixin" userId="ca77e8ce-5528-45c5-9b85-77da732a29da" providerId="ADAL" clId="{934A139C-AA90-42C8-89BB-8A990B121D0D}" dt="2024-06-28T08:21:33.536" v="1212"/>
          <ac:picMkLst>
            <pc:docMk/>
            <pc:sldMk cId="1694329315" sldId="258"/>
            <ac:picMk id="190" creationId="{D4F92F53-927B-9AF1-96CA-53808A10137D}"/>
          </ac:picMkLst>
        </pc:picChg>
      </pc:sldChg>
    </pc:docChg>
  </pc:docChgLst>
  <pc:docChgLst>
    <pc:chgData name="WANG Zixin" userId="ca77e8ce-5528-45c5-9b85-77da732a29da" providerId="ADAL" clId="{4D06181C-2B28-4838-BD85-5B2645706D25}"/>
    <pc:docChg chg="custSel addSld modSld">
      <pc:chgData name="WANG Zixin" userId="ca77e8ce-5528-45c5-9b85-77da732a29da" providerId="ADAL" clId="{4D06181C-2B28-4838-BD85-5B2645706D25}" dt="2024-09-06T08:58:55.393" v="131" actId="1076"/>
      <pc:docMkLst>
        <pc:docMk/>
      </pc:docMkLst>
      <pc:sldChg chg="addSp delSp modSp new mod">
        <pc:chgData name="WANG Zixin" userId="ca77e8ce-5528-45c5-9b85-77da732a29da" providerId="ADAL" clId="{4D06181C-2B28-4838-BD85-5B2645706D25}" dt="2024-09-06T08:58:55.393" v="131" actId="1076"/>
        <pc:sldMkLst>
          <pc:docMk/>
          <pc:sldMk cId="2983079270" sldId="262"/>
        </pc:sldMkLst>
        <pc:spChg chg="del">
          <ac:chgData name="WANG Zixin" userId="ca77e8ce-5528-45c5-9b85-77da732a29da" providerId="ADAL" clId="{4D06181C-2B28-4838-BD85-5B2645706D25}" dt="2024-09-06T08:49:16.443" v="1" actId="478"/>
          <ac:spMkLst>
            <pc:docMk/>
            <pc:sldMk cId="2983079270" sldId="262"/>
            <ac:spMk id="2" creationId="{AB03F00F-425C-3293-9A73-735C4C3AC6C4}"/>
          </ac:spMkLst>
        </pc:spChg>
        <pc:spChg chg="del">
          <ac:chgData name="WANG Zixin" userId="ca77e8ce-5528-45c5-9b85-77da732a29da" providerId="ADAL" clId="{4D06181C-2B28-4838-BD85-5B2645706D25}" dt="2024-09-06T08:49:16.443" v="1" actId="478"/>
          <ac:spMkLst>
            <pc:docMk/>
            <pc:sldMk cId="2983079270" sldId="262"/>
            <ac:spMk id="3" creationId="{1FC1C2A2-1DBB-DF2F-A0B2-BE27160DBE46}"/>
          </ac:spMkLst>
        </pc:spChg>
        <pc:spChg chg="add mod">
          <ac:chgData name="WANG Zixin" userId="ca77e8ce-5528-45c5-9b85-77da732a29da" providerId="ADAL" clId="{4D06181C-2B28-4838-BD85-5B2645706D25}" dt="2024-09-06T08:54:48.906" v="28" actId="207"/>
          <ac:spMkLst>
            <pc:docMk/>
            <pc:sldMk cId="2983079270" sldId="262"/>
            <ac:spMk id="4" creationId="{8C8743D5-42AC-3167-D691-B5877C85DAF3}"/>
          </ac:spMkLst>
        </pc:spChg>
        <pc:spChg chg="add mod">
          <ac:chgData name="WANG Zixin" userId="ca77e8ce-5528-45c5-9b85-77da732a29da" providerId="ADAL" clId="{4D06181C-2B28-4838-BD85-5B2645706D25}" dt="2024-09-06T08:57:50.218" v="110" actId="14100"/>
          <ac:spMkLst>
            <pc:docMk/>
            <pc:sldMk cId="2983079270" sldId="262"/>
            <ac:spMk id="5" creationId="{EB7454E3-55F4-0F38-9334-CE8362D101D8}"/>
          </ac:spMkLst>
        </pc:spChg>
        <pc:spChg chg="add mod">
          <ac:chgData name="WANG Zixin" userId="ca77e8ce-5528-45c5-9b85-77da732a29da" providerId="ADAL" clId="{4D06181C-2B28-4838-BD85-5B2645706D25}" dt="2024-09-06T08:58:04.966" v="113" actId="1076"/>
          <ac:spMkLst>
            <pc:docMk/>
            <pc:sldMk cId="2983079270" sldId="262"/>
            <ac:spMk id="6" creationId="{C05C5988-EA12-5DF9-EA41-2DC19C4B9393}"/>
          </ac:spMkLst>
        </pc:spChg>
        <pc:spChg chg="add mod">
          <ac:chgData name="WANG Zixin" userId="ca77e8ce-5528-45c5-9b85-77da732a29da" providerId="ADAL" clId="{4D06181C-2B28-4838-BD85-5B2645706D25}" dt="2024-09-06T08:57:53.919" v="111" actId="14100"/>
          <ac:spMkLst>
            <pc:docMk/>
            <pc:sldMk cId="2983079270" sldId="262"/>
            <ac:spMk id="7" creationId="{817EB748-DDE7-9272-9F4C-48158BC8D3B5}"/>
          </ac:spMkLst>
        </pc:spChg>
        <pc:spChg chg="add mod">
          <ac:chgData name="WANG Zixin" userId="ca77e8ce-5528-45c5-9b85-77da732a29da" providerId="ADAL" clId="{4D06181C-2B28-4838-BD85-5B2645706D25}" dt="2024-09-06T08:57:43.684" v="107" actId="1076"/>
          <ac:spMkLst>
            <pc:docMk/>
            <pc:sldMk cId="2983079270" sldId="262"/>
            <ac:spMk id="8" creationId="{104EA678-308F-20F9-2109-A910AD5A3223}"/>
          </ac:spMkLst>
        </pc:spChg>
        <pc:spChg chg="add mod">
          <ac:chgData name="WANG Zixin" userId="ca77e8ce-5528-45c5-9b85-77da732a29da" providerId="ADAL" clId="{4D06181C-2B28-4838-BD85-5B2645706D25}" dt="2024-09-06T08:57:40.483" v="106" actId="1076"/>
          <ac:spMkLst>
            <pc:docMk/>
            <pc:sldMk cId="2983079270" sldId="262"/>
            <ac:spMk id="9" creationId="{5285B908-621C-9729-66E1-9FEB9E18B033}"/>
          </ac:spMkLst>
        </pc:spChg>
        <pc:spChg chg="add mod">
          <ac:chgData name="WANG Zixin" userId="ca77e8ce-5528-45c5-9b85-77da732a29da" providerId="ADAL" clId="{4D06181C-2B28-4838-BD85-5B2645706D25}" dt="2024-09-06T08:56:12.491" v="75" actId="1076"/>
          <ac:spMkLst>
            <pc:docMk/>
            <pc:sldMk cId="2983079270" sldId="262"/>
            <ac:spMk id="10" creationId="{21721350-4DCE-A43E-8592-3DC81434CAB3}"/>
          </ac:spMkLst>
        </pc:spChg>
        <pc:spChg chg="add mod">
          <ac:chgData name="WANG Zixin" userId="ca77e8ce-5528-45c5-9b85-77da732a29da" providerId="ADAL" clId="{4D06181C-2B28-4838-BD85-5B2645706D25}" dt="2024-09-06T08:56:25.803" v="76" actId="1076"/>
          <ac:spMkLst>
            <pc:docMk/>
            <pc:sldMk cId="2983079270" sldId="262"/>
            <ac:spMk id="12" creationId="{074E1638-C00B-D8D2-3D25-52DF84342C2B}"/>
          </ac:spMkLst>
        </pc:spChg>
        <pc:spChg chg="add mod">
          <ac:chgData name="WANG Zixin" userId="ca77e8ce-5528-45c5-9b85-77da732a29da" providerId="ADAL" clId="{4D06181C-2B28-4838-BD85-5B2645706D25}" dt="2024-09-06T08:57:21.029" v="91" actId="20577"/>
          <ac:spMkLst>
            <pc:docMk/>
            <pc:sldMk cId="2983079270" sldId="262"/>
            <ac:spMk id="13" creationId="{98FAFCA5-4548-F2B5-0311-BD76CBD831BE}"/>
          </ac:spMkLst>
        </pc:spChg>
        <pc:spChg chg="add mod">
          <ac:chgData name="WANG Zixin" userId="ca77e8ce-5528-45c5-9b85-77da732a29da" providerId="ADAL" clId="{4D06181C-2B28-4838-BD85-5B2645706D25}" dt="2024-09-06T08:57:33.952" v="105" actId="20577"/>
          <ac:spMkLst>
            <pc:docMk/>
            <pc:sldMk cId="2983079270" sldId="262"/>
            <ac:spMk id="14" creationId="{CC3B00A4-E5AF-7E6B-B03E-BB33A0CB6081}"/>
          </ac:spMkLst>
        </pc:spChg>
        <pc:spChg chg="add mod">
          <ac:chgData name="WANG Zixin" userId="ca77e8ce-5528-45c5-9b85-77da732a29da" providerId="ADAL" clId="{4D06181C-2B28-4838-BD85-5B2645706D25}" dt="2024-09-06T08:58:34.226" v="119" actId="1076"/>
          <ac:spMkLst>
            <pc:docMk/>
            <pc:sldMk cId="2983079270" sldId="262"/>
            <ac:spMk id="15" creationId="{9FBF7B46-826C-A8E2-863B-0A77B790BC0B}"/>
          </ac:spMkLst>
        </pc:spChg>
        <pc:spChg chg="add mod">
          <ac:chgData name="WANG Zixin" userId="ca77e8ce-5528-45c5-9b85-77da732a29da" providerId="ADAL" clId="{4D06181C-2B28-4838-BD85-5B2645706D25}" dt="2024-09-06T08:58:55.393" v="131" actId="1076"/>
          <ac:spMkLst>
            <pc:docMk/>
            <pc:sldMk cId="2983079270" sldId="262"/>
            <ac:spMk id="17" creationId="{F02094CA-1F32-B1A8-43E3-3146382F4E7D}"/>
          </ac:spMkLst>
        </pc:spChg>
      </pc:sldChg>
    </pc:docChg>
  </pc:docChgLst>
  <pc:docChgLst>
    <pc:chgData name="WANG Zixin" userId="ca77e8ce-5528-45c5-9b85-77da732a29da" providerId="ADAL" clId="{C4A0A28F-285B-4F4E-B777-7EE197A1BA9D}"/>
    <pc:docChg chg="custSel addSld modSld">
      <pc:chgData name="WANG Zixin" userId="ca77e8ce-5528-45c5-9b85-77da732a29da" providerId="ADAL" clId="{C4A0A28F-285B-4F4E-B777-7EE197A1BA9D}" dt="2024-08-02T05:47:15.002" v="69" actId="1035"/>
      <pc:docMkLst>
        <pc:docMk/>
      </pc:docMkLst>
      <pc:sldChg chg="addSp delSp modSp new mod">
        <pc:chgData name="WANG Zixin" userId="ca77e8ce-5528-45c5-9b85-77da732a29da" providerId="ADAL" clId="{C4A0A28F-285B-4F4E-B777-7EE197A1BA9D}" dt="2024-07-29T05:04:24.659" v="21" actId="1076"/>
        <pc:sldMkLst>
          <pc:docMk/>
          <pc:sldMk cId="1770650624" sldId="259"/>
        </pc:sldMkLst>
        <pc:spChg chg="del">
          <ac:chgData name="WANG Zixin" userId="ca77e8ce-5528-45c5-9b85-77da732a29da" providerId="ADAL" clId="{C4A0A28F-285B-4F4E-B777-7EE197A1BA9D}" dt="2024-07-29T03:12:29.441" v="1" actId="478"/>
          <ac:spMkLst>
            <pc:docMk/>
            <pc:sldMk cId="1770650624" sldId="259"/>
            <ac:spMk id="2" creationId="{B375772F-386F-7C43-1AD2-0633BEFAF6B3}"/>
          </ac:spMkLst>
        </pc:spChg>
        <pc:spChg chg="del">
          <ac:chgData name="WANG Zixin" userId="ca77e8ce-5528-45c5-9b85-77da732a29da" providerId="ADAL" clId="{C4A0A28F-285B-4F4E-B777-7EE197A1BA9D}" dt="2024-07-29T03:12:29.441" v="1" actId="478"/>
          <ac:spMkLst>
            <pc:docMk/>
            <pc:sldMk cId="1770650624" sldId="259"/>
            <ac:spMk id="3" creationId="{2F0FA031-DD6A-081E-C688-A998901CB870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2" creationId="{CBC52EB5-F9A0-6CD7-229F-031310D10863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3" creationId="{3B8F410A-1667-1F93-DA9C-5DC229168250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4" creationId="{EC82A7E1-34DE-6DC2-051C-1CE366D1EFE3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5" creationId="{A9E21015-3318-21C6-EF29-DD20A2324948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7" creationId="{C1001F0F-6E83-363C-1B4D-124650CBF580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8" creationId="{F1A2300B-2A16-020D-716B-37FF1515DA2A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19" creationId="{48A1C34F-5178-C08E-D7A1-7168300AEBB9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20" creationId="{7C97C116-C3F0-1F28-45D5-8D2C4381E04B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21" creationId="{39CE64D2-B412-A12E-DD4E-7E683B0B2524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22" creationId="{CDFE93B2-F4E8-B3AC-178A-6DB26827B228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23" creationId="{B7B17707-68C6-E330-489B-0D0CF4CD18B7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24" creationId="{42094293-43EE-D468-75C1-1D8450C41715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32" creationId="{0C2565EB-490D-5C76-32FE-B92DDD9504B0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43" creationId="{963121AC-4A39-7353-371F-09C6EA7C73F3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44" creationId="{294CE5F6-4EFC-59ED-11CC-8DC9CCD4DB8B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45" creationId="{7303940E-0997-23F3-7212-BF27CE10B7A1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46" creationId="{836455EE-2987-E584-79CE-09A588C1E3C4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49" creationId="{AA84CA33-EC35-42DC-BAD9-9F49004F7E1E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0" creationId="{8B3FCC61-B030-761B-157E-5E4E82778024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1" creationId="{DF585DED-D0C1-F4BA-47DA-59AC5D1D4037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2" creationId="{A61450C1-337E-D23A-E638-FE119D3B23B4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3" creationId="{1740CAA7-3D66-5982-FCFE-66ED8A03116A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4" creationId="{29F372BF-E599-C606-8DB4-292A972F81CD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5" creationId="{C86D798D-1276-241C-D7DD-DADAF5D5AD92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6" creationId="{E305BBE8-B8AB-714D-CC41-22403D032B7A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7" creationId="{9DA89754-9A99-B628-BB3E-E034A9DDE168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8" creationId="{E8102B3B-5236-79DD-EF26-AA8250FCC02B}"/>
          </ac:spMkLst>
        </pc:spChg>
        <pc:spChg chg="mod">
          <ac:chgData name="WANG Zixin" userId="ca77e8ce-5528-45c5-9b85-77da732a29da" providerId="ADAL" clId="{C4A0A28F-285B-4F4E-B777-7EE197A1BA9D}" dt="2024-07-29T03:12:29.687" v="2"/>
          <ac:spMkLst>
            <pc:docMk/>
            <pc:sldMk cId="1770650624" sldId="259"/>
            <ac:spMk id="59" creationId="{B6E3EFCA-00A4-70DC-8ACE-AB09088FFD82}"/>
          </ac:spMkLst>
        </pc:spChg>
        <pc:grpChg chg="add mod">
          <ac:chgData name="WANG Zixin" userId="ca77e8ce-5528-45c5-9b85-77da732a29da" providerId="ADAL" clId="{C4A0A28F-285B-4F4E-B777-7EE197A1BA9D}" dt="2024-07-29T05:04:24.659" v="21" actId="1076"/>
          <ac:grpSpMkLst>
            <pc:docMk/>
            <pc:sldMk cId="1770650624" sldId="259"/>
            <ac:grpSpMk id="4" creationId="{A39FF38B-2583-B899-D07D-83FA9EFA1FFE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5" creationId="{272F9F0D-E68D-BA73-E4E0-4B18150B15CC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6" creationId="{C01519B6-57D2-A624-C301-583BC317F598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10" creationId="{673517C3-ECD8-AE1B-6350-D947CA31D993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16" creationId="{D5254CEE-1A80-8A9D-A3E3-F770CBD5CB45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33" creationId="{2AD859E7-3F68-C4FA-3081-E16CE3A10ACD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47" creationId="{B83513ED-C57F-F3CF-BDB9-B81CEDE52398}"/>
          </ac:grpSpMkLst>
        </pc:grpChg>
        <pc:grpChg chg="mod">
          <ac:chgData name="WANG Zixin" userId="ca77e8ce-5528-45c5-9b85-77da732a29da" providerId="ADAL" clId="{C4A0A28F-285B-4F4E-B777-7EE197A1BA9D}" dt="2024-07-29T03:12:29.687" v="2"/>
          <ac:grpSpMkLst>
            <pc:docMk/>
            <pc:sldMk cId="1770650624" sldId="259"/>
            <ac:grpSpMk id="48" creationId="{03F18AA1-CBDE-8A9A-38F2-F152DB78640E}"/>
          </ac:grpSpMkLst>
        </pc:grp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7" creationId="{D24DE318-E3F6-A94D-333C-B8A0CD551D00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8" creationId="{B4B95614-41E9-F771-D9DB-C5CAB8DC8CA6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9" creationId="{52B22B1F-FBE4-2BE5-4309-77DE6F381BAE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11" creationId="{635CF218-E4F4-A267-6345-FD374596CCFA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25" creationId="{4077ACCA-F61B-6383-3D0C-16153ED336D2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26" creationId="{7E6FCB38-931C-568C-771D-B65C63054EFA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27" creationId="{C5C7D675-F718-EBD6-E06F-D5277766DE46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28" creationId="{A32104FD-4C63-318A-819E-D2BF7C8A6D9B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29" creationId="{159D8917-1A91-36FC-1F57-11C7E5AD3218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0" creationId="{B5792DAA-54A4-DD74-B179-3B01DB580D8A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1" creationId="{ACB86B34-B6AD-4220-67D4-D071FF5A1DEC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4" creationId="{2032DD5F-F271-F63E-299F-B649366ACD25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5" creationId="{3FB5D577-1A94-C66F-0797-1D894DFB47DE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6" creationId="{243EB12A-08B2-7500-E85B-66EEBDBD2214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7" creationId="{AA826F31-383F-CB89-DEB4-B76C390FDE27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8" creationId="{43BFE6A3-0263-7F67-6A78-6EC67BBC846C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39" creationId="{6E7B28D3-F6F4-4BCE-EA6B-5C8BBD900144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40" creationId="{9CE66201-034B-9BC2-1CD0-96E07B7562F4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41" creationId="{E2A1F30D-ACC2-2077-77AD-897E5097DD78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42" creationId="{8BB3D14B-978B-2044-ACA1-5AF6607B3F84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60" creationId="{2DA6C607-E9DB-69C4-00C4-CF4B27D42209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61" creationId="{1EF5F8C5-14D5-3BCC-FFD2-BB4C8EB96762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62" creationId="{04A696AA-7751-D9CE-5B59-BADBBDD23328}"/>
          </ac:cxnSpMkLst>
        </pc:cxnChg>
        <pc:cxnChg chg="mod">
          <ac:chgData name="WANG Zixin" userId="ca77e8ce-5528-45c5-9b85-77da732a29da" providerId="ADAL" clId="{C4A0A28F-285B-4F4E-B777-7EE197A1BA9D}" dt="2024-07-29T03:12:29.687" v="2"/>
          <ac:cxnSpMkLst>
            <pc:docMk/>
            <pc:sldMk cId="1770650624" sldId="259"/>
            <ac:cxnSpMk id="63" creationId="{26D036A2-1BAE-CAA8-A798-56C992CC6F0F}"/>
          </ac:cxnSpMkLst>
        </pc:cxnChg>
      </pc:sldChg>
      <pc:sldChg chg="addSp delSp modSp new mod">
        <pc:chgData name="WANG Zixin" userId="ca77e8ce-5528-45c5-9b85-77da732a29da" providerId="ADAL" clId="{C4A0A28F-285B-4F4E-B777-7EE197A1BA9D}" dt="2024-08-01T07:21:17.182" v="29" actId="14100"/>
        <pc:sldMkLst>
          <pc:docMk/>
          <pc:sldMk cId="4043721063" sldId="260"/>
        </pc:sldMkLst>
        <pc:spChg chg="del">
          <ac:chgData name="WANG Zixin" userId="ca77e8ce-5528-45c5-9b85-77da732a29da" providerId="ADAL" clId="{C4A0A28F-285B-4F4E-B777-7EE197A1BA9D}" dt="2024-08-01T07:20:51.119" v="23" actId="478"/>
          <ac:spMkLst>
            <pc:docMk/>
            <pc:sldMk cId="4043721063" sldId="260"/>
            <ac:spMk id="2" creationId="{D8974E32-C904-6977-A555-49F39BE40CEC}"/>
          </ac:spMkLst>
        </pc:spChg>
        <pc:spChg chg="del">
          <ac:chgData name="WANG Zixin" userId="ca77e8ce-5528-45c5-9b85-77da732a29da" providerId="ADAL" clId="{C4A0A28F-285B-4F4E-B777-7EE197A1BA9D}" dt="2024-08-01T07:20:51.119" v="23" actId="478"/>
          <ac:spMkLst>
            <pc:docMk/>
            <pc:sldMk cId="4043721063" sldId="260"/>
            <ac:spMk id="3" creationId="{F8AC437C-CA78-CA8F-A75E-571DE9320E3B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4" creationId="{52261FA8-E3D0-61F4-A92A-875CA5EB927D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5" creationId="{009906EF-99C0-C9F3-1FDC-38CB4DC2C8A7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6" creationId="{29525C1A-93C3-8253-0669-C3399028DE27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7" creationId="{A0E4BD7F-DED8-8444-8807-5CA852D86CB2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8" creationId="{B97F3833-ED50-5C25-E0BC-4D49B494FCB5}"/>
          </ac:spMkLst>
        </pc:spChg>
        <pc:spChg chg="add 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9" creationId="{9E939525-385F-3EC6-D061-AD638388B7F2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13" creationId="{0AC431BD-D37A-491E-38FA-2B987436561C}"/>
          </ac:spMkLst>
        </pc:spChg>
        <pc:spChg chg="mod">
          <ac:chgData name="WANG Zixin" userId="ca77e8ce-5528-45c5-9b85-77da732a29da" providerId="ADAL" clId="{C4A0A28F-285B-4F4E-B777-7EE197A1BA9D}" dt="2024-08-01T07:21:17.182" v="29" actId="14100"/>
          <ac:spMkLst>
            <pc:docMk/>
            <pc:sldMk cId="4043721063" sldId="260"/>
            <ac:spMk id="14" creationId="{14DAAC19-59E5-A7D4-0FAC-2873E254550A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16" creationId="{B6886649-5041-D4EB-B794-E65F37CD13CF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17" creationId="{35A54E32-D271-35C0-6438-9C410C471160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30" creationId="{4A1B72F4-8C17-4F32-B1E3-4D73E092A9C2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31" creationId="{F6C3BB89-9376-177E-0264-76A9BF9A547D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32" creationId="{1B17889C-CE3B-6E86-15BE-3A5198A6FA73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38" creationId="{8C2DD023-B659-6788-07F5-F3F64DAC2E55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41" creationId="{CDFBC05D-CC14-A6B8-FBB9-86A13D7F83B2}"/>
          </ac:spMkLst>
        </pc:spChg>
        <pc:spChg chg="mod">
          <ac:chgData name="WANG Zixin" userId="ca77e8ce-5528-45c5-9b85-77da732a29da" providerId="ADAL" clId="{C4A0A28F-285B-4F4E-B777-7EE197A1BA9D}" dt="2024-08-01T07:21:06.479" v="28" actId="1076"/>
          <ac:spMkLst>
            <pc:docMk/>
            <pc:sldMk cId="4043721063" sldId="260"/>
            <ac:spMk id="42" creationId="{53941FEB-6E82-F24C-B5A3-97281499206D}"/>
          </ac:spMkLst>
        </pc:spChg>
        <pc:grpChg chg="add 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10" creationId="{723CCB38-B43B-D6A9-6DC8-E1DF356B892F}"/>
          </ac:grpSpMkLst>
        </pc:grpChg>
        <pc:grpChg chg="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11" creationId="{471974A9-1839-4110-0EDA-D77D83A9022F}"/>
          </ac:grpSpMkLst>
        </pc:grpChg>
        <pc:grpChg chg="add 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15" creationId="{4A424CB0-465B-4FB9-642F-C286B3E39790}"/>
          </ac:grpSpMkLst>
        </pc:grpChg>
        <pc:grpChg chg="add 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28" creationId="{B5A820E6-116F-976D-EBD2-131709933C49}"/>
          </ac:grpSpMkLst>
        </pc:grpChg>
        <pc:grpChg chg="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29" creationId="{47FE6BDD-7705-2090-8ECA-FEB318684AB1}"/>
          </ac:grpSpMkLst>
        </pc:grpChg>
        <pc:grpChg chg="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33" creationId="{1CC8AF38-919F-00EE-8024-966F8E4E3282}"/>
          </ac:grpSpMkLst>
        </pc:grpChg>
        <pc:grpChg chg="add 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36" creationId="{867D0DBE-3EEA-1155-3C2B-8F2F28D39C3C}"/>
          </ac:grpSpMkLst>
        </pc:grpChg>
        <pc:grpChg chg="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37" creationId="{5ABAB25B-CCCA-6626-5391-72A83E109C4D}"/>
          </ac:grpSpMkLst>
        </pc:grpChg>
        <pc:grpChg chg="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39" creationId="{E40CC4B5-593B-0112-9643-D3159BAFDD47}"/>
          </ac:grpSpMkLst>
        </pc:grpChg>
        <pc:grpChg chg="add mod">
          <ac:chgData name="WANG Zixin" userId="ca77e8ce-5528-45c5-9b85-77da732a29da" providerId="ADAL" clId="{C4A0A28F-285B-4F4E-B777-7EE197A1BA9D}" dt="2024-08-01T07:21:06.479" v="28" actId="1076"/>
          <ac:grpSpMkLst>
            <pc:docMk/>
            <pc:sldMk cId="4043721063" sldId="260"/>
            <ac:grpSpMk id="44" creationId="{BA28811E-CFD7-E104-D753-82256A0A5EE0}"/>
          </ac:grpSpMkLst>
        </pc:grpChg>
        <pc:picChg chg="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12" creationId="{D9D8ED89-4667-4453-8283-94E8F542056F}"/>
          </ac:picMkLst>
        </pc:picChg>
        <pc:picChg chg="add 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27" creationId="{C338936C-0B75-0D5B-2688-600ADBF4A59C}"/>
          </ac:picMkLst>
        </pc:picChg>
        <pc:picChg chg="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34" creationId="{7EA21477-0DAD-CAE6-34C7-300296100095}"/>
          </ac:picMkLst>
        </pc:picChg>
        <pc:picChg chg="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35" creationId="{4B733F5E-8AAF-7E8D-5742-DD6192E2BA53}"/>
          </ac:picMkLst>
        </pc:picChg>
        <pc:picChg chg="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40" creationId="{0A8EA3AB-1FB1-40F2-FBB6-9C7AC0BF7543}"/>
          </ac:picMkLst>
        </pc:picChg>
        <pc:picChg chg="add mod">
          <ac:chgData name="WANG Zixin" userId="ca77e8ce-5528-45c5-9b85-77da732a29da" providerId="ADAL" clId="{C4A0A28F-285B-4F4E-B777-7EE197A1BA9D}" dt="2024-08-01T07:21:06.479" v="28" actId="1076"/>
          <ac:picMkLst>
            <pc:docMk/>
            <pc:sldMk cId="4043721063" sldId="260"/>
            <ac:picMk id="43" creationId="{77DAAF60-1B3F-E921-17FE-6739EBC14D10}"/>
          </ac:picMkLst>
        </pc:pic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18" creationId="{A62989E9-CFFE-4B83-B3A7-72ECF468880C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19" creationId="{998D884A-8D4F-166B-0170-1E957AEBEB21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0" creationId="{A41FD767-A7B6-368F-8BAD-A10D87C097A2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1" creationId="{E5284893-A27D-A06C-CE22-BF4938CBA417}"/>
          </ac:cxnSpMkLst>
        </pc:cxnChg>
        <pc:cxnChg chg="add mod">
          <ac:chgData name="WANG Zixin" userId="ca77e8ce-5528-45c5-9b85-77da732a29da" providerId="ADAL" clId="{C4A0A28F-285B-4F4E-B777-7EE197A1BA9D}" dt="2024-08-01T07:21:17.182" v="29" actId="14100"/>
          <ac:cxnSpMkLst>
            <pc:docMk/>
            <pc:sldMk cId="4043721063" sldId="260"/>
            <ac:cxnSpMk id="22" creationId="{A4459240-1C21-6D49-33E3-A0D89A3A3E9D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3" creationId="{D4FD3EAB-68FE-DAFA-4149-FCC5BCFF2F77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4" creationId="{F327F022-0650-1D55-9EB3-1F5E94C8F233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5" creationId="{A38C1B6A-E484-5D3D-AE85-C1454BF77450}"/>
          </ac:cxnSpMkLst>
        </pc:cxnChg>
        <pc:cxnChg chg="add mod">
          <ac:chgData name="WANG Zixin" userId="ca77e8ce-5528-45c5-9b85-77da732a29da" providerId="ADAL" clId="{C4A0A28F-285B-4F4E-B777-7EE197A1BA9D}" dt="2024-08-01T07:21:06.479" v="28" actId="1076"/>
          <ac:cxnSpMkLst>
            <pc:docMk/>
            <pc:sldMk cId="4043721063" sldId="260"/>
            <ac:cxnSpMk id="26" creationId="{81ABF278-4D49-28FC-521E-D240D10A2E92}"/>
          </ac:cxnSpMkLst>
        </pc:cxnChg>
      </pc:sldChg>
      <pc:sldChg chg="addSp delSp modSp new mod">
        <pc:chgData name="WANG Zixin" userId="ca77e8ce-5528-45c5-9b85-77da732a29da" providerId="ADAL" clId="{C4A0A28F-285B-4F4E-B777-7EE197A1BA9D}" dt="2024-08-02T05:47:15.002" v="69" actId="1035"/>
        <pc:sldMkLst>
          <pc:docMk/>
          <pc:sldMk cId="2761392605" sldId="261"/>
        </pc:sldMkLst>
        <pc:spChg chg="del">
          <ac:chgData name="WANG Zixin" userId="ca77e8ce-5528-45c5-9b85-77da732a29da" providerId="ADAL" clId="{C4A0A28F-285B-4F4E-B777-7EE197A1BA9D}" dt="2024-08-02T05:46:36.276" v="31" actId="478"/>
          <ac:spMkLst>
            <pc:docMk/>
            <pc:sldMk cId="2761392605" sldId="261"/>
            <ac:spMk id="2" creationId="{84C17E98-4DC4-8874-D561-8F97E96D3E7F}"/>
          </ac:spMkLst>
        </pc:spChg>
        <pc:spChg chg="del">
          <ac:chgData name="WANG Zixin" userId="ca77e8ce-5528-45c5-9b85-77da732a29da" providerId="ADAL" clId="{C4A0A28F-285B-4F4E-B777-7EE197A1BA9D}" dt="2024-08-02T05:46:36.276" v="31" actId="478"/>
          <ac:spMkLst>
            <pc:docMk/>
            <pc:sldMk cId="2761392605" sldId="261"/>
            <ac:spMk id="3" creationId="{0CDE6EA3-AEA6-4D31-455B-21FB1A775007}"/>
          </ac:spMkLst>
        </pc:spChg>
        <pc:spChg chg="add mod">
          <ac:chgData name="WANG Zixin" userId="ca77e8ce-5528-45c5-9b85-77da732a29da" providerId="ADAL" clId="{C4A0A28F-285B-4F4E-B777-7EE197A1BA9D}" dt="2024-08-02T05:46:38.400" v="33" actId="164"/>
          <ac:spMkLst>
            <pc:docMk/>
            <pc:sldMk cId="2761392605" sldId="261"/>
            <ac:spMk id="4" creationId="{59F4F6C7-AEE8-4443-68D2-8BD0035B54E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9" creationId="{ACA218BE-E8D1-EED3-0135-03F62E1F7DB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0" creationId="{83B00A6B-79C7-083A-9B21-327A465BD1C4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1" creationId="{C79B8EEC-E6B3-3D79-E53F-809C654BBCD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2" creationId="{292B4160-065D-87EF-AFAD-1AF616DE25D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3" creationId="{1F6AE342-AA35-CA87-47D0-6FD9BFABCDCB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6" creationId="{4B1DC5F9-9DAF-77D0-82C4-82373BFB1D1B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8" creationId="{1E56886F-5D2C-F1EB-AD24-B053D2112961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19" creationId="{CE7444E1-CFCC-FD74-58B5-2BD6D81A70F7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20" creationId="{D85678A1-9E42-BA3F-9579-05FCEA4C8642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21" creationId="{A0BA6F20-2746-B431-E1A1-7B01623F98D5}"/>
          </ac:spMkLst>
        </pc:spChg>
        <pc:spChg chg="add mod">
          <ac:chgData name="WANG Zixin" userId="ca77e8ce-5528-45c5-9b85-77da732a29da" providerId="ADAL" clId="{C4A0A28F-285B-4F4E-B777-7EE197A1BA9D}" dt="2024-08-02T05:46:38.400" v="33" actId="164"/>
          <ac:spMkLst>
            <pc:docMk/>
            <pc:sldMk cId="2761392605" sldId="261"/>
            <ac:spMk id="25" creationId="{B9664CB3-96CE-37F1-ADD5-8DA9D086BF5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27" creationId="{DCCF5095-4FC0-84E5-36AF-1130D97424D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36" creationId="{4B32BCFF-16D2-8F01-49A7-5FD83EBD4CF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37" creationId="{75978F61-9A25-68B4-EEA4-920D511AE0E7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38" creationId="{E22EF1A6-3858-477B-414B-677E3D90D216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39" creationId="{ED07B211-6768-CE95-0E26-7E207FB69EC1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1" creationId="{95E812F2-8F20-1315-D7FB-C90CD2BE96B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2" creationId="{116DF6AD-94D7-A722-26D0-3D84079FAD9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3" creationId="{B76A3C66-F76A-8D97-DA8C-8DFE6C77304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5" creationId="{44E3857B-6884-E016-832E-DE4F3BD4CC6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6" creationId="{E1C6D622-CDB0-271D-174F-5CFBD4ECF68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7" creationId="{D231D639-6208-7DE8-01B4-1274289DA5DA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49" creationId="{A930E36D-CEAA-4A2B-E9A1-35495F442D5D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0" creationId="{29797D61-C366-1321-863D-4F2939145E97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1" creationId="{CCAF7E26-D372-88C1-89F9-DB8928343834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3" creationId="{7327F062-BC64-B3B4-45FE-4B034283FC5B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4" creationId="{6392B808-0C8D-F8AA-9F81-DCDABE0AD926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5" creationId="{4AE05086-7CB4-C7AD-4831-62320538520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57" creationId="{3808DBC5-BA68-8114-DA38-9E0CBC500CFD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0" creationId="{CCF0F0B9-CFF8-0CD4-5B45-2F32CD93845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1" creationId="{4659F384-9BBD-8195-0B42-C90732E6A44A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2" creationId="{7DA01605-902B-FAE5-5763-214961998B6D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3" creationId="{BDDD7314-9620-1732-B847-EED90B30B564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5" creationId="{C2175486-368D-D920-8BC6-5ABBAE606AE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7" creationId="{2D459EBB-0048-A30B-F3E2-089CB6F4DD9C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8" creationId="{26BE002A-E788-43A1-98E4-66482EE671A0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69" creationId="{D83434C4-752D-5DBB-2D9C-F577C80FD55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0" creationId="{7230F5DD-C665-B7D3-F94E-4F71BDDC11E4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1" creationId="{488CB43F-021A-C51B-BC18-70480E08F63D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4" creationId="{462E2692-69C2-A885-29FC-03D7BDC613F1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5" creationId="{D0B9DAC7-60B4-2AF8-6680-8151313F33C2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6" creationId="{FEF982FB-824F-EAA5-9B77-A474849E4A69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7" creationId="{2BA7A8B6-DA45-74F0-98F1-9A52AFD73E09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8" creationId="{E490CE55-27EB-01A1-D589-840D07C5D305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79" creationId="{42B9C655-AB9D-1266-D926-199E7C751D74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0" creationId="{9E048699-B052-347F-60C4-FA4EE0F03BE9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1" creationId="{3FF343EC-78D2-DA8D-8C0C-8A7D4829429A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2" creationId="{FA7DE4D1-F8D6-BCEA-D278-8595F6005275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3" creationId="{2B875A4A-021E-D260-FB88-F3969E611086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4" creationId="{F6072129-414E-9B8F-EC9F-81355813818A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5" creationId="{78903A90-D623-9175-9989-C569A27BAF4A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6" creationId="{530F6472-F94B-06F6-D7BD-768E98F8FDFB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7" creationId="{C314EF1B-C857-BFA9-8D18-063D7F69FB65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8" creationId="{9D2B88D5-4AFB-BA99-10F8-F32B9BB4A20B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89" creationId="{2C75596E-3878-3445-A0CD-F5079247ED68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90" creationId="{48D13429-41EB-E524-F75D-7FE01BFF589F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91" creationId="{36ADDF39-5E75-C953-9ADC-A004ED1F1C5E}"/>
          </ac:spMkLst>
        </pc:spChg>
        <pc:spChg chg="mod">
          <ac:chgData name="WANG Zixin" userId="ca77e8ce-5528-45c5-9b85-77da732a29da" providerId="ADAL" clId="{C4A0A28F-285B-4F4E-B777-7EE197A1BA9D}" dt="2024-08-02T05:46:36.563" v="32"/>
          <ac:spMkLst>
            <pc:docMk/>
            <pc:sldMk cId="2761392605" sldId="261"/>
            <ac:spMk id="92" creationId="{AC22C211-2ECD-6846-69D9-7CA68F5FF09C}"/>
          </ac:spMkLst>
        </pc:spChg>
        <pc:grpChg chg="add mod">
          <ac:chgData name="WANG Zixin" userId="ca77e8ce-5528-45c5-9b85-77da732a29da" providerId="ADAL" clId="{C4A0A28F-285B-4F4E-B777-7EE197A1BA9D}" dt="2024-08-02T05:46:38.400" v="33" actId="164"/>
          <ac:grpSpMkLst>
            <pc:docMk/>
            <pc:sldMk cId="2761392605" sldId="261"/>
            <ac:grpSpMk id="7" creationId="{77764BEA-637F-06F6-1304-C66F2FB73B23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8" creationId="{1C6C5E12-040D-6023-5207-E686B0421CBD}"/>
          </ac:grpSpMkLst>
        </pc:grpChg>
        <pc:grpChg chg="add mod">
          <ac:chgData name="WANG Zixin" userId="ca77e8ce-5528-45c5-9b85-77da732a29da" providerId="ADAL" clId="{C4A0A28F-285B-4F4E-B777-7EE197A1BA9D}" dt="2024-08-02T05:46:38.400" v="33" actId="164"/>
          <ac:grpSpMkLst>
            <pc:docMk/>
            <pc:sldMk cId="2761392605" sldId="261"/>
            <ac:grpSpMk id="26" creationId="{459AFD86-D837-7AFF-1F15-251A7EC0FFAA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28" creationId="{CFC30778-5DDA-0DE9-2E78-227AE37ED33C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29" creationId="{9F11E7C2-685D-B628-AF60-4D2E156C3204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30" creationId="{3D2B4871-CE85-120A-A827-6DEEA5D59915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31" creationId="{2BAD8D7E-569F-5A34-CDA1-902BDD7E838C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32" creationId="{010B4679-D8E3-7CF6-5F5B-481B416AF957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40" creationId="{1A609E33-0E09-E2A4-BE94-A659074A69E8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44" creationId="{CADA35D5-2916-328D-6572-CF38683550CE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48" creationId="{1AE63187-D9C1-71B9-99A7-095B453143CF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52" creationId="{10F7A5E1-6329-5CF5-2EDE-DD8827C32081}"/>
          </ac:grpSpMkLst>
        </pc:grpChg>
        <pc:grpChg chg="add mod">
          <ac:chgData name="WANG Zixin" userId="ca77e8ce-5528-45c5-9b85-77da732a29da" providerId="ADAL" clId="{C4A0A28F-285B-4F4E-B777-7EE197A1BA9D}" dt="2024-08-02T05:46:38.400" v="33" actId="164"/>
          <ac:grpSpMkLst>
            <pc:docMk/>
            <pc:sldMk cId="2761392605" sldId="261"/>
            <ac:grpSpMk id="56" creationId="{2484651D-5E4A-AC74-D522-5778D01959E0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58" creationId="{473A254F-EAC4-F842-7532-0ACF986CB929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59" creationId="{9D655F2F-B9CF-EBE1-FCD8-6A0555D27988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64" creationId="{77F56822-421C-8D0D-AB41-42E97E32E94D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66" creationId="{587C3156-D718-57D7-D6E5-B345226327C4}"/>
          </ac:grpSpMkLst>
        </pc:grpChg>
        <pc:grpChg chg="add mod">
          <ac:chgData name="WANG Zixin" userId="ca77e8ce-5528-45c5-9b85-77da732a29da" providerId="ADAL" clId="{C4A0A28F-285B-4F4E-B777-7EE197A1BA9D}" dt="2024-08-02T05:46:38.400" v="33" actId="164"/>
          <ac:grpSpMkLst>
            <pc:docMk/>
            <pc:sldMk cId="2761392605" sldId="261"/>
            <ac:grpSpMk id="72" creationId="{0717B012-59E8-FD5D-6F13-1C20EA5BF450}"/>
          </ac:grpSpMkLst>
        </pc:grpChg>
        <pc:grpChg chg="mod">
          <ac:chgData name="WANG Zixin" userId="ca77e8ce-5528-45c5-9b85-77da732a29da" providerId="ADAL" clId="{C4A0A28F-285B-4F4E-B777-7EE197A1BA9D}" dt="2024-08-02T05:46:36.563" v="32"/>
          <ac:grpSpMkLst>
            <pc:docMk/>
            <pc:sldMk cId="2761392605" sldId="261"/>
            <ac:grpSpMk id="73" creationId="{52B05775-6C9F-F87A-7FC6-A32737096FD1}"/>
          </ac:grpSpMkLst>
        </pc:grpChg>
        <pc:grpChg chg="add mod">
          <ac:chgData name="WANG Zixin" userId="ca77e8ce-5528-45c5-9b85-77da732a29da" providerId="ADAL" clId="{C4A0A28F-285B-4F4E-B777-7EE197A1BA9D}" dt="2024-08-02T05:47:15.002" v="69" actId="1035"/>
          <ac:grpSpMkLst>
            <pc:docMk/>
            <pc:sldMk cId="2761392605" sldId="261"/>
            <ac:grpSpMk id="93" creationId="{A85B7DA2-93C3-2813-CADF-885370CBAD11}"/>
          </ac:grpSpMkLst>
        </pc:grpChg>
        <pc:cxnChg chg="add mod">
          <ac:chgData name="WANG Zixin" userId="ca77e8ce-5528-45c5-9b85-77da732a29da" providerId="ADAL" clId="{C4A0A28F-285B-4F4E-B777-7EE197A1BA9D}" dt="2024-08-02T05:46:38.400" v="33" actId="164"/>
          <ac:cxnSpMkLst>
            <pc:docMk/>
            <pc:sldMk cId="2761392605" sldId="261"/>
            <ac:cxnSpMk id="5" creationId="{F9D38CA4-7992-AE1B-0553-45A7DE60D725}"/>
          </ac:cxnSpMkLst>
        </pc:cxnChg>
        <pc:cxnChg chg="add mod">
          <ac:chgData name="WANG Zixin" userId="ca77e8ce-5528-45c5-9b85-77da732a29da" providerId="ADAL" clId="{C4A0A28F-285B-4F4E-B777-7EE197A1BA9D}" dt="2024-08-02T05:46:38.400" v="33" actId="164"/>
          <ac:cxnSpMkLst>
            <pc:docMk/>
            <pc:sldMk cId="2761392605" sldId="261"/>
            <ac:cxnSpMk id="6" creationId="{11288440-ECA2-7400-9605-E8E4543D7B8A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14" creationId="{E500A37B-8355-8232-3C0D-7A3AD1C42E14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15" creationId="{6C17C900-A1BB-65AD-A008-739B68A144F6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17" creationId="{96E2CD5B-5BD7-9499-4405-4A44E3CBC939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22" creationId="{1BF24B69-402D-BE7D-D56A-C7AD6EFE57A2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23" creationId="{BB855AB0-2B45-C894-715C-D1C4D2E82104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24" creationId="{71F490C9-969F-A378-370E-CDAE8459C977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33" creationId="{842F1C2E-B886-F4FD-3F52-0C2EB462CBBE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34" creationId="{AE40D26F-E059-A3BF-0291-211CB7C45586}"/>
          </ac:cxnSpMkLst>
        </pc:cxnChg>
        <pc:cxnChg chg="mod">
          <ac:chgData name="WANG Zixin" userId="ca77e8ce-5528-45c5-9b85-77da732a29da" providerId="ADAL" clId="{C4A0A28F-285B-4F4E-B777-7EE197A1BA9D}" dt="2024-08-02T05:46:36.563" v="32"/>
          <ac:cxnSpMkLst>
            <pc:docMk/>
            <pc:sldMk cId="2761392605" sldId="261"/>
            <ac:cxnSpMk id="35" creationId="{F66D24F6-24C4-DD55-2A78-FCA2EFCE15D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1708-3DC3-40F5-8187-F625DBC0603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9CA1D-A40B-4F16-9488-9BB025CA0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9CA1D-A40B-4F16-9488-9BB025CA0D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Attention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9CA1D-A40B-4F16-9488-9BB025CA0D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3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9CA1D-A40B-4F16-9488-9BB025CA0D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2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9CA1D-A40B-4F16-9488-9BB025CA0D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3FC7-D097-685B-6C8C-FD0316FF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38E0E0-299C-5B9E-11BF-8FD5D7EA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518E-CF66-FCF4-FB4D-57DE51E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4E4BF-DBC3-A092-CA59-9EAEAD14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31B84-F4CE-5132-237F-65109399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0E19-88AC-1FD9-E613-68287932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DF41D-07D6-A89F-CB01-4D91360E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3ABF7-61BC-5316-5700-818BEB5A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316AE-331E-C9A3-0C6E-6A8816A7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C82C-49AD-06AC-D240-52443F69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5BFE6-7349-7C58-A7A5-F58CF836E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7C669-9DAE-C3AB-5B95-2C5C818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56DAB-0EF0-6C47-F805-1447376D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FD5C8-4476-B4F0-8313-F6E3C1E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779D1-A0D2-A67A-15CF-1DE6375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48763-6362-66CE-B4A3-0871E03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D06C2-3D64-31E4-6222-FAE6B284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00FF7-8F7E-F216-A1DF-15EDD6D2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FD1D-108E-0BCF-44B1-D996EE63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92FD2-E151-86F5-595E-5D037C5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4F4D-FF70-C295-1B42-97094F39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DC02D-98CF-535F-13FE-6ABAB0CF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ACCF0-B7C4-BDCF-82A3-FF5EEFF0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A08DF-164A-9021-7040-473267D5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B7102-E103-19D9-0AE4-DE7711B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15BBA-0959-553D-4BCD-38880651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2D52-E530-52F0-A71D-308FCB286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9AEE6-2E95-AE28-0397-BD705695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E07AB-82C1-7CC8-77B4-35B447C3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6923A-E877-44D8-0363-93BC776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4AAB0-C633-C1DB-03E2-2E2EE6C2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CF1E-E30A-932B-C9B2-B4B41A6E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062CF-8EB2-8919-26A6-9A8A20B5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E4552-9779-6595-4969-426F3CBD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4A1B6-2D39-1A5D-AFDD-AEA0B9B49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6419E-2EA6-D058-EB16-63C95EEA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65C47-CC2E-7DF6-A8F0-1B56124F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03093C-1960-0CAE-A417-6150161B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9D5BD-84D0-1480-1EFC-3E0E77C3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B498A-51D4-04A9-A422-4A7A8B0F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1AE4C-EB35-1249-F142-386AB057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60632-E4AD-649C-5AA4-F25AD044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3A697-03A3-C60B-683E-3F91206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74EF6-EED5-6F95-0393-12DFDEB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ED073-B57A-AE9E-2C0C-998EDAAA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B5689-4343-CB4A-8B06-67921ACA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4D6C8-5C15-84C4-F280-C98DC55D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CB6D1-DF07-0CC0-97A7-F0C3122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0D787-6D2B-AFF2-E8F7-6DC59C2A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957F8-7CA3-6BF8-C39C-53CBA8E8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633BE-9A2B-2254-2DB5-EC65761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00374-EAA0-EAE8-1B94-05AF6F2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1ECC1-07FD-8ED8-6FA9-1DD001F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76B6B-2882-9654-259A-AF827854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95006-1054-44CA-98DE-CFC283D8F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A26F8-12A9-5302-47B9-6A137004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433CA-1E50-102F-EF0F-CFFEECDA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FFEC1-D07C-0417-4C9D-ED04EBE1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3C5F9B-0914-3871-D770-BE84E575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22C2E-861B-53B3-094B-0890382F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58AC0-B4F4-AE4F-51FC-38346B32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C5CC-4549-4212-9AE0-AA400E31DEEE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350F-5508-470E-96FB-B625AA0E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9A3C4-D927-0A52-67B6-476EC0D13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1E6E-E86C-44EA-AEB8-80EFD305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100.png"/><Relationship Id="rId3" Type="http://schemas.openxmlformats.org/officeDocument/2006/relationships/tags" Target="../tags/tag54.xml"/><Relationship Id="rId21" Type="http://schemas.openxmlformats.org/officeDocument/2006/relationships/image" Target="../media/image62.png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99.png"/><Relationship Id="rId2" Type="http://schemas.openxmlformats.org/officeDocument/2006/relationships/tags" Target="../tags/tag5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24" Type="http://schemas.openxmlformats.org/officeDocument/2006/relationships/image" Target="../media/image98.png"/><Relationship Id="rId5" Type="http://schemas.openxmlformats.org/officeDocument/2006/relationships/tags" Target="../tags/tag56.xml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101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tags" Target="../tags/tag55.xml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7.png"/><Relationship Id="rId26" Type="http://schemas.openxmlformats.org/officeDocument/2006/relationships/image" Target="../media/image109.png"/><Relationship Id="rId3" Type="http://schemas.openxmlformats.org/officeDocument/2006/relationships/tags" Target="../tags/tag59.xml"/><Relationship Id="rId21" Type="http://schemas.openxmlformats.org/officeDocument/2006/relationships/image" Target="../media/image19.png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image" Target="../media/image103.png"/><Relationship Id="rId25" Type="http://schemas.openxmlformats.org/officeDocument/2006/relationships/image" Target="../media/image108.png"/><Relationship Id="rId2" Type="http://schemas.openxmlformats.org/officeDocument/2006/relationships/tags" Target="../tags/tag58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image" Target="../media/image110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107.png"/><Relationship Id="rId5" Type="http://schemas.openxmlformats.org/officeDocument/2006/relationships/tags" Target="../tags/tag61.xml"/><Relationship Id="rId15" Type="http://schemas.openxmlformats.org/officeDocument/2006/relationships/image" Target="../media/image16.png"/><Relationship Id="rId23" Type="http://schemas.openxmlformats.org/officeDocument/2006/relationships/image" Target="../media/image106.png"/><Relationship Id="rId28" Type="http://schemas.openxmlformats.org/officeDocument/2006/relationships/image" Target="../media/image25.png"/><Relationship Id="rId10" Type="http://schemas.openxmlformats.org/officeDocument/2006/relationships/tags" Target="../tags/tag66.xml"/><Relationship Id="rId19" Type="http://schemas.openxmlformats.org/officeDocument/2006/relationships/image" Target="../media/image1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notesSlide" Target="../notesSlides/notesSlide3.xml"/><Relationship Id="rId22" Type="http://schemas.openxmlformats.org/officeDocument/2006/relationships/image" Target="../media/image105.png"/><Relationship Id="rId27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image" Target="../media/image111.png"/><Relationship Id="rId39" Type="http://schemas.openxmlformats.org/officeDocument/2006/relationships/image" Target="../media/image122.png"/><Relationship Id="rId21" Type="http://schemas.openxmlformats.org/officeDocument/2006/relationships/tags" Target="../tags/tag89.xml"/><Relationship Id="rId34" Type="http://schemas.openxmlformats.org/officeDocument/2006/relationships/image" Target="../media/image117.png"/><Relationship Id="rId42" Type="http://schemas.openxmlformats.org/officeDocument/2006/relationships/image" Target="../media/image27.png"/><Relationship Id="rId47" Type="http://schemas.openxmlformats.org/officeDocument/2006/relationships/image" Target="../media/image127.png"/><Relationship Id="rId50" Type="http://schemas.openxmlformats.org/officeDocument/2006/relationships/image" Target="../media/image103.png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9" Type="http://schemas.openxmlformats.org/officeDocument/2006/relationships/image" Target="../media/image114.png"/><Relationship Id="rId11" Type="http://schemas.openxmlformats.org/officeDocument/2006/relationships/tags" Target="../tags/tag79.xml"/><Relationship Id="rId24" Type="http://schemas.openxmlformats.org/officeDocument/2006/relationships/notesSlide" Target="../notesSlides/notesSlide4.xml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24.png"/><Relationship Id="rId45" Type="http://schemas.openxmlformats.org/officeDocument/2006/relationships/image" Target="../media/image125.png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13.png"/><Relationship Id="rId36" Type="http://schemas.openxmlformats.org/officeDocument/2006/relationships/image" Target="../media/image119.png"/><Relationship Id="rId49" Type="http://schemas.openxmlformats.org/officeDocument/2006/relationships/image" Target="../media/image129.png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image" Target="../media/image109.png"/><Relationship Id="rId44" Type="http://schemas.openxmlformats.org/officeDocument/2006/relationships/image" Target="../media/image30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image" Target="../media/image112.png"/><Relationship Id="rId30" Type="http://schemas.openxmlformats.org/officeDocument/2006/relationships/image" Target="../media/image108.png"/><Relationship Id="rId35" Type="http://schemas.openxmlformats.org/officeDocument/2006/relationships/image" Target="../media/image118.png"/><Relationship Id="rId43" Type="http://schemas.openxmlformats.org/officeDocument/2006/relationships/image" Target="../media/image124.png"/><Relationship Id="rId48" Type="http://schemas.openxmlformats.org/officeDocument/2006/relationships/image" Target="../media/image128.png"/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image" Target="../media/image15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6.png"/><Relationship Id="rId20" Type="http://schemas.openxmlformats.org/officeDocument/2006/relationships/tags" Target="../tags/tag88.xml"/><Relationship Id="rId41" Type="http://schemas.openxmlformats.org/officeDocument/2006/relationships/image" Target="../media/image123.png"/><Relationship Id="rId1" Type="http://schemas.openxmlformats.org/officeDocument/2006/relationships/tags" Target="../tags/tag69.xml"/><Relationship Id="rId6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tags" Target="../tags/tag7.xml"/><Relationship Id="rId16" Type="http://schemas.openxmlformats.org/officeDocument/2006/relationships/image" Target="../media/image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svg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4.png"/><Relationship Id="rId34" Type="http://schemas.openxmlformats.org/officeDocument/2006/relationships/image" Target="../media/image24.png"/><Relationship Id="rId42" Type="http://schemas.openxmlformats.org/officeDocument/2006/relationships/image" Target="../media/image32.png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0.png"/><Relationship Id="rId41" Type="http://schemas.openxmlformats.org/officeDocument/2006/relationships/image" Target="../media/image31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7.png"/><Relationship Id="rId32" Type="http://schemas.openxmlformats.org/officeDocument/2006/relationships/image" Target="../media/image1.png"/><Relationship Id="rId37" Type="http://schemas.openxmlformats.org/officeDocument/2006/relationships/image" Target="../media/image27.png"/><Relationship Id="rId40" Type="http://schemas.openxmlformats.org/officeDocument/2006/relationships/image" Target="../media/image30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6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2.png"/><Relationship Id="rId35" Type="http://schemas.openxmlformats.org/officeDocument/2006/relationships/image" Target="../media/image25.png"/><Relationship Id="rId43" Type="http://schemas.openxmlformats.org/officeDocument/2006/relationships/image" Target="../media/image6.png"/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image" Target="../media/image18.png"/><Relationship Id="rId39" Type="http://schemas.openxmlformats.org/officeDocument/2006/relationships/image" Target="../media/image28.png"/><Relationship Id="rId21" Type="http://schemas.openxmlformats.org/officeDocument/2006/relationships/notesSlide" Target="../notesSlides/notesSlide1.xml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1.png"/><Relationship Id="rId41" Type="http://schemas.openxmlformats.org/officeDocument/2006/relationships/image" Target="../media/image3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16.png"/><Relationship Id="rId32" Type="http://schemas.openxmlformats.org/officeDocument/2006/relationships/image" Target="../media/image2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5.png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image" Target="../media/image22.png"/><Relationship Id="rId44" Type="http://schemas.openxmlformats.org/officeDocument/2006/relationships/image" Target="../media/image6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image" Target="../media/image17.png"/><Relationship Id="rId33" Type="http://schemas.openxmlformats.org/officeDocument/2006/relationships/image" Target="../media/image1.png"/><Relationship Id="rId38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9FA550-0A8A-E6A5-6B87-DD3A55ABEE41}"/>
              </a:ext>
            </a:extLst>
          </p:cNvPr>
          <p:cNvGrpSpPr/>
          <p:nvPr/>
        </p:nvGrpSpPr>
        <p:grpSpPr>
          <a:xfrm>
            <a:off x="946022" y="1059614"/>
            <a:ext cx="9425463" cy="4981179"/>
            <a:chOff x="946022" y="1059614"/>
            <a:chExt cx="9425463" cy="498117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C464CC5-79C0-757A-3E0C-8399D11F5532}"/>
                </a:ext>
              </a:extLst>
            </p:cNvPr>
            <p:cNvSpPr/>
            <p:nvPr/>
          </p:nvSpPr>
          <p:spPr>
            <a:xfrm>
              <a:off x="946022" y="1059614"/>
              <a:ext cx="4114762" cy="2839863"/>
            </a:xfrm>
            <a:prstGeom prst="roundRect">
              <a:avLst>
                <a:gd name="adj" fmla="val 7926"/>
              </a:avLst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80F393F7-DDC8-97FA-22D8-22774DE9CD99}"/>
                </a:ext>
              </a:extLst>
            </p:cNvPr>
            <p:cNvCxnSpPr>
              <a:cxnSpLocks/>
              <a:stCxn id="32" idx="3"/>
              <a:endCxn id="29" idx="3"/>
            </p:cNvCxnSpPr>
            <p:nvPr/>
          </p:nvCxnSpPr>
          <p:spPr>
            <a:xfrm>
              <a:off x="4722160" y="2028509"/>
              <a:ext cx="5649325" cy="315939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12" descr="Yes Detailed Rounded Lineal color icon">
              <a:extLst>
                <a:ext uri="{FF2B5EF4-FFF2-40B4-BE49-F238E27FC236}">
                  <a16:creationId xmlns:a16="http://schemas.microsoft.com/office/drawing/2014/main" id="{F0384EF3-8011-4776-DFFD-4A0D6E879C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65" b="13498"/>
            <a:stretch/>
          </p:blipFill>
          <p:spPr bwMode="auto">
            <a:xfrm>
              <a:off x="6077949" y="5358956"/>
              <a:ext cx="912313" cy="68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22FF240-4320-FFF9-DFAF-76B7FBD3D321}"/>
                </a:ext>
              </a:extLst>
            </p:cNvPr>
            <p:cNvCxnSpPr>
              <a:cxnSpLocks/>
              <a:stCxn id="29" idx="0"/>
              <a:endCxn id="9" idx="3"/>
            </p:cNvCxnSpPr>
            <p:nvPr/>
          </p:nvCxnSpPr>
          <p:spPr>
            <a:xfrm flipH="1">
              <a:off x="6990262" y="5694741"/>
              <a:ext cx="2114120" cy="5133"/>
            </a:xfrm>
            <a:prstGeom prst="straightConnector1">
              <a:avLst/>
            </a:prstGeom>
            <a:ln w="12700">
              <a:solidFill>
                <a:schemeClr val="accent5"/>
              </a:solidFill>
              <a:prstDash val="lgDashDot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C40D23-965F-912A-24EA-8958A15C05AB}"/>
                </a:ext>
              </a:extLst>
            </p:cNvPr>
            <p:cNvSpPr txBox="1"/>
            <p:nvPr/>
          </p:nvSpPr>
          <p:spPr>
            <a:xfrm>
              <a:off x="1744549" y="1059614"/>
              <a:ext cx="2386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server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E97CDA-201B-F976-3C0B-C3483FFC1582}"/>
              </a:ext>
            </a:extLst>
          </p:cNvPr>
          <p:cNvGrpSpPr/>
          <p:nvPr/>
        </p:nvGrpSpPr>
        <p:grpSpPr>
          <a:xfrm>
            <a:off x="1153023" y="1512616"/>
            <a:ext cx="3569137" cy="1001984"/>
            <a:chOff x="1602446" y="1728558"/>
            <a:chExt cx="2535095" cy="711692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BB96957-3A6A-4D7A-B37F-3D560F40592E}"/>
                </a:ext>
              </a:extLst>
            </p:cNvPr>
            <p:cNvSpPr/>
            <p:nvPr/>
          </p:nvSpPr>
          <p:spPr>
            <a:xfrm>
              <a:off x="1602446" y="1749725"/>
              <a:ext cx="2535095" cy="69052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7022B220-530F-A02E-D840-49858EEA482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793" y="2135029"/>
              <a:ext cx="278401" cy="1673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65F14BC-6D62-F8DF-B600-121568734458}"/>
                </a:ext>
              </a:extLst>
            </p:cNvPr>
            <p:cNvSpPr txBox="1"/>
            <p:nvPr/>
          </p:nvSpPr>
          <p:spPr>
            <a:xfrm>
              <a:off x="1737762" y="1728558"/>
              <a:ext cx="2211114" cy="3279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Low-rank matrices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FF418E7-5565-7E20-1163-A094B4AA9AF3}"/>
              </a:ext>
            </a:extLst>
          </p:cNvPr>
          <p:cNvGrpSpPr/>
          <p:nvPr/>
        </p:nvGrpSpPr>
        <p:grpSpPr>
          <a:xfrm>
            <a:off x="9104382" y="5187898"/>
            <a:ext cx="2534203" cy="1013681"/>
            <a:chOff x="9104382" y="5187898"/>
            <a:chExt cx="2534203" cy="1013681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7C770F6-6820-81B5-4A87-16C50EA6B5F6}"/>
                </a:ext>
              </a:extLst>
            </p:cNvPr>
            <p:cNvSpPr/>
            <p:nvPr/>
          </p:nvSpPr>
          <p:spPr>
            <a:xfrm rot="16200000">
              <a:off x="9864643" y="4427637"/>
              <a:ext cx="1013681" cy="253420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883554B-1D32-4834-CB95-C4030F8CE420}"/>
                </a:ext>
              </a:extLst>
            </p:cNvPr>
            <p:cNvSpPr txBox="1"/>
            <p:nvPr/>
          </p:nvSpPr>
          <p:spPr>
            <a:xfrm>
              <a:off x="9191164" y="5242783"/>
              <a:ext cx="23260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module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8D4BABA-ACAD-10CA-E5F1-8229C05357D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851" y="5762764"/>
              <a:ext cx="384235" cy="353342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72EC4F-1C98-58DD-E4CD-7D2B47CBDD92}"/>
              </a:ext>
            </a:extLst>
          </p:cNvPr>
          <p:cNvGrpSpPr/>
          <p:nvPr/>
        </p:nvGrpSpPr>
        <p:grpSpPr>
          <a:xfrm>
            <a:off x="1031136" y="4284318"/>
            <a:ext cx="4029648" cy="2028068"/>
            <a:chOff x="9418790" y="-152290"/>
            <a:chExt cx="2493097" cy="144050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15164-AE95-FE6A-6A10-1839DB7504AD}"/>
                </a:ext>
              </a:extLst>
            </p:cNvPr>
            <p:cNvCxnSpPr>
              <a:cxnSpLocks/>
            </p:cNvCxnSpPr>
            <p:nvPr/>
          </p:nvCxnSpPr>
          <p:spPr>
            <a:xfrm>
              <a:off x="9418790" y="151004"/>
              <a:ext cx="720000" cy="0"/>
            </a:xfrm>
            <a:prstGeom prst="straightConnector1">
              <a:avLst/>
            </a:prstGeom>
            <a:ln w="12700">
              <a:solidFill>
                <a:schemeClr val="accent5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7F01685-B239-C87F-7966-AE4DDD043864}"/>
                </a:ext>
              </a:extLst>
            </p:cNvPr>
            <p:cNvSpPr txBox="1"/>
            <p:nvPr/>
          </p:nvSpPr>
          <p:spPr>
            <a:xfrm>
              <a:off x="10138790" y="-152290"/>
              <a:ext cx="1755712" cy="677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Inner device communication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4206B40-A553-AE24-8CB7-FE18A785143B}"/>
                </a:ext>
              </a:extLst>
            </p:cNvPr>
            <p:cNvCxnSpPr/>
            <p:nvPr/>
          </p:nvCxnSpPr>
          <p:spPr>
            <a:xfrm flipV="1">
              <a:off x="9418790" y="980727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A815-884A-E03B-BCAC-EC65E44C026C}"/>
                </a:ext>
              </a:extLst>
            </p:cNvPr>
            <p:cNvSpPr txBox="1"/>
            <p:nvPr/>
          </p:nvSpPr>
          <p:spPr>
            <a:xfrm>
              <a:off x="10156175" y="610526"/>
              <a:ext cx="1755712" cy="677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Wireless</a:t>
              </a: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196EBB0-39FF-D422-2FDF-AF7FF764B380}"/>
              </a:ext>
            </a:extLst>
          </p:cNvPr>
          <p:cNvGrpSpPr/>
          <p:nvPr/>
        </p:nvGrpSpPr>
        <p:grpSpPr>
          <a:xfrm>
            <a:off x="5859311" y="672165"/>
            <a:ext cx="4409638" cy="1292385"/>
            <a:chOff x="5859311" y="672165"/>
            <a:chExt cx="4409638" cy="1292385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4B75D0C-2349-04A7-B5CE-8750D1845C2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311" y="1211726"/>
              <a:ext cx="4409638" cy="752824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806F12-6F19-7869-6E83-FA6957C826E0}"/>
                </a:ext>
              </a:extLst>
            </p:cNvPr>
            <p:cNvSpPr txBox="1"/>
            <p:nvPr/>
          </p:nvSpPr>
          <p:spPr>
            <a:xfrm>
              <a:off x="6452394" y="672165"/>
              <a:ext cx="29433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85C56E-65FD-6296-C513-B0DBD902A276}"/>
              </a:ext>
            </a:extLst>
          </p:cNvPr>
          <p:cNvGrpSpPr/>
          <p:nvPr/>
        </p:nvGrpSpPr>
        <p:grpSpPr>
          <a:xfrm>
            <a:off x="1119911" y="2823048"/>
            <a:ext cx="3569137" cy="991320"/>
            <a:chOff x="1578927" y="2659335"/>
            <a:chExt cx="2535095" cy="70411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2C4D851-F627-B4CF-819F-FBEE16DE9F59}"/>
                </a:ext>
              </a:extLst>
            </p:cNvPr>
            <p:cNvGrpSpPr/>
            <p:nvPr/>
          </p:nvGrpSpPr>
          <p:grpSpPr>
            <a:xfrm>
              <a:off x="1578927" y="2670140"/>
              <a:ext cx="2535095" cy="693312"/>
              <a:chOff x="3414813" y="1844027"/>
              <a:chExt cx="2535095" cy="693312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E1675E1-F78A-53E1-35B4-52A5B60E92AA}"/>
                  </a:ext>
                </a:extLst>
              </p:cNvPr>
              <p:cNvSpPr/>
              <p:nvPr/>
            </p:nvSpPr>
            <p:spPr>
              <a:xfrm>
                <a:off x="3414813" y="1844027"/>
                <a:ext cx="2535095" cy="693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3EE8C068-B1DB-38B6-7987-7B4F2DDCE98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8633" y="2245588"/>
                <a:ext cx="253715" cy="208458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DBED93D-D5DB-CCA9-3904-335B565B9178}"/>
                </a:ext>
              </a:extLst>
            </p:cNvPr>
            <p:cNvSpPr txBox="1"/>
            <p:nvPr/>
          </p:nvSpPr>
          <p:spPr>
            <a:xfrm>
              <a:off x="1706576" y="2659335"/>
              <a:ext cx="2191201" cy="327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 (frozen)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0BA2AD5-7728-9EF9-DD2C-4192E7D1C396}"/>
              </a:ext>
            </a:extLst>
          </p:cNvPr>
          <p:cNvGrpSpPr/>
          <p:nvPr/>
        </p:nvGrpSpPr>
        <p:grpSpPr>
          <a:xfrm>
            <a:off x="5635709" y="2192479"/>
            <a:ext cx="4505638" cy="1621890"/>
            <a:chOff x="5635709" y="2192479"/>
            <a:chExt cx="4505638" cy="162189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C3598CD-D4C6-5CAF-10AB-26D489F0AF57}"/>
                </a:ext>
              </a:extLst>
            </p:cNvPr>
            <p:cNvSpPr/>
            <p:nvPr/>
          </p:nvSpPr>
          <p:spPr>
            <a:xfrm>
              <a:off x="5635709" y="2192479"/>
              <a:ext cx="4505638" cy="162189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D815615-4457-1649-C3E4-EAB0063577D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033" y="2332199"/>
              <a:ext cx="3953744" cy="1382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4090D6D0-33F2-4EFD-9679-E2F1EB71CC99}"/>
              </a:ext>
            </a:extLst>
          </p:cNvPr>
          <p:cNvSpPr/>
          <p:nvPr/>
        </p:nvSpPr>
        <p:spPr>
          <a:xfrm>
            <a:off x="1764257" y="2333298"/>
            <a:ext cx="9370272" cy="4438388"/>
          </a:xfrm>
          <a:prstGeom prst="roundRect">
            <a:avLst>
              <a:gd name="adj" fmla="val 398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1AC18B3-F102-4B46-9090-CB0EC1648B6B}"/>
              </a:ext>
            </a:extLst>
          </p:cNvPr>
          <p:cNvSpPr txBox="1"/>
          <p:nvPr/>
        </p:nvSpPr>
        <p:spPr>
          <a:xfrm>
            <a:off x="-814992" y="271413"/>
            <a:ext cx="556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Self attention transformer blocks</a:t>
            </a:r>
            <a:endParaRPr lang="zh-CN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24742D4-5D14-4F51-B08E-704792F5A620}"/>
                  </a:ext>
                </a:extLst>
              </p:cNvPr>
              <p:cNvSpPr txBox="1"/>
              <p:nvPr/>
            </p:nvSpPr>
            <p:spPr>
              <a:xfrm>
                <a:off x="4331744" y="324160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24742D4-5D14-4F51-B08E-704792F5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44" y="3241605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EC02C33-5780-49AA-99EF-182B08BF1072}"/>
              </a:ext>
            </a:extLst>
          </p:cNvPr>
          <p:cNvGrpSpPr/>
          <p:nvPr/>
        </p:nvGrpSpPr>
        <p:grpSpPr>
          <a:xfrm>
            <a:off x="518742" y="137003"/>
            <a:ext cx="11729486" cy="6535743"/>
            <a:chOff x="-603163" y="-2215512"/>
            <a:chExt cx="11729486" cy="65357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588BD847-99F8-4C6F-9B3E-13466312BED3}"/>
                </a:ext>
              </a:extLst>
            </p:cNvPr>
            <p:cNvGrpSpPr/>
            <p:nvPr/>
          </p:nvGrpSpPr>
          <p:grpSpPr>
            <a:xfrm>
              <a:off x="-603163" y="-2215512"/>
              <a:ext cx="11729486" cy="6535743"/>
              <a:chOff x="-603163" y="-2215512"/>
              <a:chExt cx="11729486" cy="6535743"/>
            </a:xfrm>
          </p:grpSpPr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CF6ADD2A-A7BE-4D5A-8643-CA881C101ED4}"/>
                  </a:ext>
                </a:extLst>
              </p:cNvPr>
              <p:cNvSpPr/>
              <p:nvPr/>
            </p:nvSpPr>
            <p:spPr>
              <a:xfrm>
                <a:off x="2884964" y="-2215512"/>
                <a:ext cx="7505675" cy="103363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18C1478D-07F2-47D9-A6F1-6ED669665112}"/>
                  </a:ext>
                </a:extLst>
              </p:cNvPr>
              <p:cNvGrpSpPr/>
              <p:nvPr/>
            </p:nvGrpSpPr>
            <p:grpSpPr>
              <a:xfrm>
                <a:off x="-603163" y="-1376543"/>
                <a:ext cx="11729486" cy="5696774"/>
                <a:chOff x="-603163" y="-1376543"/>
                <a:chExt cx="11729486" cy="5696774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329436DF-AC23-4AED-9FD0-AF10D52A3108}"/>
                    </a:ext>
                  </a:extLst>
                </p:cNvPr>
                <p:cNvSpPr/>
                <p:nvPr/>
              </p:nvSpPr>
              <p:spPr>
                <a:xfrm>
                  <a:off x="800910" y="156753"/>
                  <a:ext cx="4255540" cy="4163478"/>
                </a:xfrm>
                <a:prstGeom prst="roundRect">
                  <a:avLst>
                    <a:gd name="adj" fmla="val 6016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4070C3B5-A201-49FD-A4E7-50F313CF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03163" y="915609"/>
                      <a:ext cx="575790" cy="1029887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4070C3B5-A201-49FD-A4E7-50F313CF51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603163" y="915609"/>
                      <a:ext cx="575790" cy="1029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2A881D93-D56B-4458-A050-5F386C36E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9579" y="1241991"/>
                      <a:ext cx="1457621" cy="369332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2A881D93-D56B-4458-A050-5F386C36E9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9579" y="1241991"/>
                      <a:ext cx="145762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2853F06A-CBF4-4D1C-B987-8168F9BBD9D7}"/>
                    </a:ext>
                  </a:extLst>
                </p:cNvPr>
                <p:cNvSpPr/>
                <p:nvPr/>
              </p:nvSpPr>
              <p:spPr>
                <a:xfrm>
                  <a:off x="3647674" y="690140"/>
                  <a:ext cx="390356" cy="32247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All-Reduce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F3FE1D0C-60B7-41F7-BA73-0A918009BFE1}"/>
                    </a:ext>
                  </a:extLst>
                </p:cNvPr>
                <p:cNvSpPr/>
                <p:nvPr/>
              </p:nvSpPr>
              <p:spPr>
                <a:xfrm>
                  <a:off x="4510189" y="690140"/>
                  <a:ext cx="390356" cy="32247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 Scatter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C52B42E0-C66B-4871-8EC7-988CDC16EAAA}"/>
                    </a:ext>
                  </a:extLst>
                </p:cNvPr>
                <p:cNvSpPr/>
                <p:nvPr/>
              </p:nvSpPr>
              <p:spPr>
                <a:xfrm>
                  <a:off x="245335" y="1332167"/>
                  <a:ext cx="746058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52F41647-0E3E-42BB-88AD-E76C88072ACB}"/>
                    </a:ext>
                  </a:extLst>
                </p:cNvPr>
                <p:cNvSpPr/>
                <p:nvPr/>
              </p:nvSpPr>
              <p:spPr>
                <a:xfrm>
                  <a:off x="3153204" y="1336007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C109FA16-A9D4-447B-818E-BDDA52EE7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1776" y="704424"/>
                      <a:ext cx="1451208" cy="369332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C109FA16-A9D4-447B-818E-BDDA52EE7A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1776" y="704424"/>
                      <a:ext cx="145120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6A19D4F7-DCDB-4A50-96A2-A32B7A36B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9579" y="1831981"/>
                      <a:ext cx="1453405" cy="369332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6A19D4F7-DCDB-4A50-96A2-A32B7A36B2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9579" y="1831981"/>
                      <a:ext cx="1453405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10728D2D-E049-43E5-BCC7-D43222DC6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96114" y="2618220"/>
                      <a:ext cx="575790" cy="1029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10728D2D-E049-43E5-BCC7-D43222DC6F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96114" y="2618220"/>
                      <a:ext cx="575790" cy="1029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A6CDF880-700B-4419-A6A3-B982E8051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9579" y="2950877"/>
                      <a:ext cx="1457621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A6CDF880-700B-4419-A6A3-B982E80519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9579" y="2950877"/>
                      <a:ext cx="145762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箭头: 右 51">
                  <a:extLst>
                    <a:ext uri="{FF2B5EF4-FFF2-40B4-BE49-F238E27FC236}">
                      <a16:creationId xmlns:a16="http://schemas.microsoft.com/office/drawing/2014/main" id="{0B320B8A-0BF9-41C1-8031-FE3A5DC791FE}"/>
                    </a:ext>
                  </a:extLst>
                </p:cNvPr>
                <p:cNvSpPr/>
                <p:nvPr/>
              </p:nvSpPr>
              <p:spPr>
                <a:xfrm>
                  <a:off x="221725" y="3055845"/>
                  <a:ext cx="746058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B893B219-38BD-474D-82F4-37A37209C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9579" y="2403734"/>
                      <a:ext cx="145340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B893B219-38BD-474D-82F4-37A37209C5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9579" y="2403734"/>
                      <a:ext cx="1453405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77C3FEBC-DE04-4684-8CE1-1E643A9CB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363" y="3545575"/>
                      <a:ext cx="1457621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77C3FEBC-DE04-4684-8CE1-1E643A9CBB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5363" y="3545575"/>
                      <a:ext cx="1457621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箭头: 右 54">
                  <a:extLst>
                    <a:ext uri="{FF2B5EF4-FFF2-40B4-BE49-F238E27FC236}">
                      <a16:creationId xmlns:a16="http://schemas.microsoft.com/office/drawing/2014/main" id="{6099E2DF-39A2-48AE-80BE-B7BD919FF3ED}"/>
                    </a:ext>
                  </a:extLst>
                </p:cNvPr>
                <p:cNvSpPr/>
                <p:nvPr/>
              </p:nvSpPr>
              <p:spPr>
                <a:xfrm>
                  <a:off x="3181247" y="3037158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E3B39343-3A95-4993-850E-046F61CC8294}"/>
                    </a:ext>
                  </a:extLst>
                </p:cNvPr>
                <p:cNvSpPr/>
                <p:nvPr/>
              </p:nvSpPr>
              <p:spPr>
                <a:xfrm>
                  <a:off x="5190200" y="156752"/>
                  <a:ext cx="4607905" cy="4163478"/>
                </a:xfrm>
                <a:prstGeom prst="roundRect">
                  <a:avLst>
                    <a:gd name="adj" fmla="val 5581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A7F5F196-BEDD-4087-9AA6-BB448BA3A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7967" y="780209"/>
                      <a:ext cx="575790" cy="1029887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A7F5F196-BEDD-4087-9AA6-BB448BA3AF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7967" y="780209"/>
                      <a:ext cx="575790" cy="102988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D5CD90A0-6375-46D5-B8C7-92EBFB37D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9940" y="2057007"/>
                      <a:ext cx="431843" cy="1029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D5CD90A0-6375-46D5-B8C7-92EBFB37DC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9940" y="2057007"/>
                      <a:ext cx="431843" cy="1029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E508918-0558-413D-8E8B-BDC8BDFBB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4940" y="986186"/>
                      <a:ext cx="1184079" cy="617932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E508918-0558-413D-8E8B-BDC8BDFBB1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4940" y="986186"/>
                      <a:ext cx="1184079" cy="6179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36384ED-A412-4BA5-B02A-132BF950A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8482" y="2340225"/>
                      <a:ext cx="1160537" cy="4634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36384ED-A412-4BA5-B02A-132BF950A3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482" y="2340225"/>
                      <a:ext cx="1160537" cy="46344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1E819C2F-11DF-4661-A4F5-AEE0CFA89689}"/>
                    </a:ext>
                  </a:extLst>
                </p:cNvPr>
                <p:cNvSpPr/>
                <p:nvPr/>
              </p:nvSpPr>
              <p:spPr>
                <a:xfrm>
                  <a:off x="8295718" y="690140"/>
                  <a:ext cx="390356" cy="32247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All-Reduce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矩形: 圆角 78">
                      <a:extLst>
                        <a:ext uri="{FF2B5EF4-FFF2-40B4-BE49-F238E27FC236}">
                          <a16:creationId xmlns:a16="http://schemas.microsoft.com/office/drawing/2014/main" id="{D426C160-606D-43B7-B042-C7E44834A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95461" y="1357177"/>
                      <a:ext cx="390356" cy="102988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oMath>
                        </m:oMathPara>
                      </a14:m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矩形: 圆角 78">
                      <a:extLst>
                        <a:ext uri="{FF2B5EF4-FFF2-40B4-BE49-F238E27FC236}">
                          <a16:creationId xmlns:a16="http://schemas.microsoft.com/office/drawing/2014/main" id="{D426C160-606D-43B7-B042-C7E44834A2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5461" y="1357177"/>
                      <a:ext cx="390356" cy="1029887"/>
                    </a:xfrm>
                    <a:prstGeom prst="round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箭头: 右 79">
                  <a:extLst>
                    <a:ext uri="{FF2B5EF4-FFF2-40B4-BE49-F238E27FC236}">
                      <a16:creationId xmlns:a16="http://schemas.microsoft.com/office/drawing/2014/main" id="{EB1F4382-92D3-4C18-839E-6F6651BA3B18}"/>
                    </a:ext>
                  </a:extLst>
                </p:cNvPr>
                <p:cNvSpPr/>
                <p:nvPr/>
              </p:nvSpPr>
              <p:spPr>
                <a:xfrm>
                  <a:off x="6058854" y="2473564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箭头: 右 80">
                  <a:extLst>
                    <a:ext uri="{FF2B5EF4-FFF2-40B4-BE49-F238E27FC236}">
                      <a16:creationId xmlns:a16="http://schemas.microsoft.com/office/drawing/2014/main" id="{189B0CE3-D0A2-446E-8637-A11A8DFDE371}"/>
                    </a:ext>
                  </a:extLst>
                </p:cNvPr>
                <p:cNvSpPr/>
                <p:nvPr/>
              </p:nvSpPr>
              <p:spPr>
                <a:xfrm>
                  <a:off x="6058854" y="1196767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箭头: 右 81">
                  <a:extLst>
                    <a:ext uri="{FF2B5EF4-FFF2-40B4-BE49-F238E27FC236}">
                      <a16:creationId xmlns:a16="http://schemas.microsoft.com/office/drawing/2014/main" id="{A5E76AC5-4354-4E2D-8D19-F06536FA4A03}"/>
                    </a:ext>
                  </a:extLst>
                </p:cNvPr>
                <p:cNvSpPr/>
                <p:nvPr/>
              </p:nvSpPr>
              <p:spPr>
                <a:xfrm>
                  <a:off x="7808400" y="2473564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箭头: 右 82">
                  <a:extLst>
                    <a:ext uri="{FF2B5EF4-FFF2-40B4-BE49-F238E27FC236}">
                      <a16:creationId xmlns:a16="http://schemas.microsoft.com/office/drawing/2014/main" id="{D1B89099-8F85-4935-9DA6-2F4B6D6DF293}"/>
                    </a:ext>
                  </a:extLst>
                </p:cNvPr>
                <p:cNvSpPr/>
                <p:nvPr/>
              </p:nvSpPr>
              <p:spPr>
                <a:xfrm>
                  <a:off x="7808400" y="1196767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箭头: 右 83">
                  <a:extLst>
                    <a:ext uri="{FF2B5EF4-FFF2-40B4-BE49-F238E27FC236}">
                      <a16:creationId xmlns:a16="http://schemas.microsoft.com/office/drawing/2014/main" id="{C1CE6CB4-7ABB-4BE9-BB95-B17F0266D44D}"/>
                    </a:ext>
                  </a:extLst>
                </p:cNvPr>
                <p:cNvSpPr/>
                <p:nvPr/>
              </p:nvSpPr>
              <p:spPr>
                <a:xfrm>
                  <a:off x="9626559" y="1773736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4738E4E-8D4B-4790-801E-3806800FF2BE}"/>
                    </a:ext>
                  </a:extLst>
                </p:cNvPr>
                <p:cNvSpPr txBox="1"/>
                <p:nvPr/>
              </p:nvSpPr>
              <p:spPr>
                <a:xfrm>
                  <a:off x="9931855" y="3133164"/>
                  <a:ext cx="1194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Predictions</a:t>
                  </a:r>
                  <a:endParaRPr lang="zh-CN" altLang="en-US" sz="1400" b="1" dirty="0"/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3ED762C-FD27-452E-9EFE-06A0E131477D}"/>
                    </a:ext>
                  </a:extLst>
                </p:cNvPr>
                <p:cNvSpPr txBox="1"/>
                <p:nvPr/>
              </p:nvSpPr>
              <p:spPr>
                <a:xfrm>
                  <a:off x="6609441" y="3165504"/>
                  <a:ext cx="1194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Weight</a:t>
                  </a:r>
                  <a:endParaRPr lang="zh-CN" altLang="en-US" sz="1400" b="1" dirty="0"/>
                </a:p>
              </p:txBody>
            </p:sp>
            <p:sp>
              <p:nvSpPr>
                <p:cNvPr id="89" name="箭头: 右 88">
                  <a:extLst>
                    <a:ext uri="{FF2B5EF4-FFF2-40B4-BE49-F238E27FC236}">
                      <a16:creationId xmlns:a16="http://schemas.microsoft.com/office/drawing/2014/main" id="{EC1D4499-F007-4DD0-9942-5C7189534DE5}"/>
                    </a:ext>
                  </a:extLst>
                </p:cNvPr>
                <p:cNvSpPr/>
                <p:nvPr/>
              </p:nvSpPr>
              <p:spPr>
                <a:xfrm>
                  <a:off x="4952880" y="2473564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箭头: 右 89">
                  <a:extLst>
                    <a:ext uri="{FF2B5EF4-FFF2-40B4-BE49-F238E27FC236}">
                      <a16:creationId xmlns:a16="http://schemas.microsoft.com/office/drawing/2014/main" id="{CB5CF7AB-6617-4E1B-A20E-D40B44AECA34}"/>
                    </a:ext>
                  </a:extLst>
                </p:cNvPr>
                <p:cNvSpPr/>
                <p:nvPr/>
              </p:nvSpPr>
              <p:spPr>
                <a:xfrm>
                  <a:off x="4952880" y="1196767"/>
                  <a:ext cx="386064" cy="196770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箭头: 下 90">
                  <a:extLst>
                    <a:ext uri="{FF2B5EF4-FFF2-40B4-BE49-F238E27FC236}">
                      <a16:creationId xmlns:a16="http://schemas.microsoft.com/office/drawing/2014/main" id="{3381FE42-BDD2-4F55-91DE-628319C94666}"/>
                    </a:ext>
                  </a:extLst>
                </p:cNvPr>
                <p:cNvSpPr/>
                <p:nvPr/>
              </p:nvSpPr>
              <p:spPr>
                <a:xfrm>
                  <a:off x="4573501" y="-1376543"/>
                  <a:ext cx="263731" cy="1800000"/>
                </a:xfrm>
                <a:prstGeom prst="downArrow">
                  <a:avLst/>
                </a:prstGeom>
                <a:gradFill>
                  <a:gsLst>
                    <a:gs pos="0">
                      <a:srgbClr val="A81A16">
                        <a:alpha val="50000"/>
                      </a:srgbClr>
                    </a:gs>
                    <a:gs pos="90000">
                      <a:schemeClr val="accent1">
                        <a:alpha val="92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92" name="箭头: 下 91">
                  <a:extLst>
                    <a:ext uri="{FF2B5EF4-FFF2-40B4-BE49-F238E27FC236}">
                      <a16:creationId xmlns:a16="http://schemas.microsoft.com/office/drawing/2014/main" id="{ED8D2973-DF0C-41B1-B629-5473F5A98396}"/>
                    </a:ext>
                  </a:extLst>
                </p:cNvPr>
                <p:cNvSpPr/>
                <p:nvPr/>
              </p:nvSpPr>
              <p:spPr>
                <a:xfrm rot="10800000">
                  <a:off x="3723120" y="-1376543"/>
                  <a:ext cx="263731" cy="1800000"/>
                </a:xfrm>
                <a:prstGeom prst="downArrow">
                  <a:avLst/>
                </a:prstGeom>
                <a:gradFill>
                  <a:gsLst>
                    <a:gs pos="0">
                      <a:srgbClr val="A81A16">
                        <a:alpha val="50000"/>
                      </a:srgbClr>
                    </a:gs>
                    <a:gs pos="90000">
                      <a:schemeClr val="accent1">
                        <a:alpha val="92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95" name="箭头: 下 94">
                  <a:extLst>
                    <a:ext uri="{FF2B5EF4-FFF2-40B4-BE49-F238E27FC236}">
                      <a16:creationId xmlns:a16="http://schemas.microsoft.com/office/drawing/2014/main" id="{C44DE285-CCB4-4108-8DF4-8ECF9C5FDA70}"/>
                    </a:ext>
                  </a:extLst>
                </p:cNvPr>
                <p:cNvSpPr/>
                <p:nvPr/>
              </p:nvSpPr>
              <p:spPr>
                <a:xfrm rot="10800000">
                  <a:off x="8359030" y="-1376542"/>
                  <a:ext cx="263731" cy="1800000"/>
                </a:xfrm>
                <a:prstGeom prst="downArrow">
                  <a:avLst/>
                </a:prstGeom>
                <a:gradFill>
                  <a:gsLst>
                    <a:gs pos="0">
                      <a:srgbClr val="A81A16">
                        <a:alpha val="50000"/>
                      </a:srgbClr>
                    </a:gs>
                    <a:gs pos="90000">
                      <a:schemeClr val="accent1">
                        <a:alpha val="92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97" name="箭头: 下 96">
                  <a:extLst>
                    <a:ext uri="{FF2B5EF4-FFF2-40B4-BE49-F238E27FC236}">
                      <a16:creationId xmlns:a16="http://schemas.microsoft.com/office/drawing/2014/main" id="{CB4E877D-3C22-4A2C-BCB3-91E079DCC8BA}"/>
                    </a:ext>
                  </a:extLst>
                </p:cNvPr>
                <p:cNvSpPr/>
                <p:nvPr/>
              </p:nvSpPr>
              <p:spPr>
                <a:xfrm>
                  <a:off x="8814836" y="-1376543"/>
                  <a:ext cx="263731" cy="1800000"/>
                </a:xfrm>
                <a:prstGeom prst="downArrow">
                  <a:avLst/>
                </a:prstGeom>
                <a:gradFill>
                  <a:gsLst>
                    <a:gs pos="0">
                      <a:srgbClr val="A81A16">
                        <a:alpha val="50000"/>
                      </a:srgbClr>
                    </a:gs>
                    <a:gs pos="90000">
                      <a:schemeClr val="accent1">
                        <a:alpha val="92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</p:grp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94FE3CD-2B29-4EF0-80FC-7A35A5450571}"/>
                </a:ext>
              </a:extLst>
            </p:cNvPr>
            <p:cNvSpPr txBox="1"/>
            <p:nvPr/>
          </p:nvSpPr>
          <p:spPr>
            <a:xfrm>
              <a:off x="2589742" y="3929961"/>
              <a:ext cx="1525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/>
                <a:t>Attention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C2E4D19-14F5-4270-A86D-90F79D5E7AC0}"/>
                </a:ext>
              </a:extLst>
            </p:cNvPr>
            <p:cNvSpPr txBox="1"/>
            <p:nvPr/>
          </p:nvSpPr>
          <p:spPr>
            <a:xfrm>
              <a:off x="6613988" y="3914906"/>
              <a:ext cx="1213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/>
                <a:t>MLP</a:t>
              </a:r>
              <a:endParaRPr lang="zh-CN" altLang="en-US" dirty="0"/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6C4B5D-AE4A-4A99-B2AB-C4DD4491BB1D}"/>
              </a:ext>
            </a:extLst>
          </p:cNvPr>
          <p:cNvSpPr txBox="1"/>
          <p:nvPr/>
        </p:nvSpPr>
        <p:spPr>
          <a:xfrm>
            <a:off x="326824" y="2681520"/>
            <a:ext cx="108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Device 1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F71D4CD-C928-4F01-BE71-54EB298D6D8B}"/>
              </a:ext>
            </a:extLst>
          </p:cNvPr>
          <p:cNvSpPr txBox="1"/>
          <p:nvPr/>
        </p:nvSpPr>
        <p:spPr>
          <a:xfrm>
            <a:off x="326825" y="4476240"/>
            <a:ext cx="108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Device 2</a:t>
            </a:r>
            <a:endParaRPr lang="zh-CN" altLang="en-US" dirty="0"/>
          </a:p>
        </p:txBody>
      </p:sp>
      <p:pic>
        <p:nvPicPr>
          <p:cNvPr id="153" name="图片 152">
            <a:extLst>
              <a:ext uri="{FF2B5EF4-FFF2-40B4-BE49-F238E27FC236}">
                <a16:creationId xmlns:a16="http://schemas.microsoft.com/office/drawing/2014/main" id="{1CC30A5C-900E-458C-8727-A30F6C84B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7" y="1428575"/>
            <a:ext cx="1304128" cy="600387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8CEADD0B-9A75-448F-B3D3-96DE02E94F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12" y="1369169"/>
            <a:ext cx="1334323" cy="771097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2B569A8F-25AE-45CA-A446-3FE8C717ED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91" y="1449339"/>
            <a:ext cx="854701" cy="600387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BD537C1D-8162-47E1-BB37-61F8A168E4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40" y="1449339"/>
            <a:ext cx="332126" cy="600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32E35B58-2EC0-4157-9D9B-E6D7320C5872}"/>
                  </a:ext>
                </a:extLst>
              </p:cNvPr>
              <p:cNvSpPr txBox="1"/>
              <p:nvPr/>
            </p:nvSpPr>
            <p:spPr>
              <a:xfrm>
                <a:off x="11008083" y="2664124"/>
                <a:ext cx="7958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32E35B58-2EC0-4157-9D9B-E6D7320C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083" y="2664124"/>
                <a:ext cx="79586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5" name="图片 144">
            <a:extLst>
              <a:ext uri="{FF2B5EF4-FFF2-40B4-BE49-F238E27FC236}">
                <a16:creationId xmlns:a16="http://schemas.microsoft.com/office/drawing/2014/main" id="{53C3A2E3-04A0-41FC-9909-1A739990CECC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r="34032"/>
          <a:stretch/>
        </p:blipFill>
        <p:spPr>
          <a:xfrm>
            <a:off x="4168976" y="86315"/>
            <a:ext cx="806030" cy="108000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E5C7D2A7-2CF8-44E7-B270-4C6CEBDF533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57" y="204767"/>
            <a:ext cx="3355460" cy="86400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37F48E7F-C32E-4604-AC5A-7B2F007DA175}"/>
              </a:ext>
            </a:extLst>
          </p:cNvPr>
          <p:cNvSpPr txBox="1"/>
          <p:nvPr/>
        </p:nvSpPr>
        <p:spPr>
          <a:xfrm>
            <a:off x="4667429" y="437924"/>
            <a:ext cx="211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Edge Server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69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8788B9-D1CA-478F-89BC-F807B6559E73}"/>
              </a:ext>
            </a:extLst>
          </p:cNvPr>
          <p:cNvGrpSpPr/>
          <p:nvPr/>
        </p:nvGrpSpPr>
        <p:grpSpPr>
          <a:xfrm>
            <a:off x="3256855" y="1154990"/>
            <a:ext cx="2074239" cy="1682954"/>
            <a:chOff x="24006" y="4200644"/>
            <a:chExt cx="2074239" cy="168295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230771E-8934-4B9E-9673-194A4FFE54CA}"/>
                </a:ext>
              </a:extLst>
            </p:cNvPr>
            <p:cNvSpPr/>
            <p:nvPr/>
          </p:nvSpPr>
          <p:spPr>
            <a:xfrm>
              <a:off x="24006" y="4200644"/>
              <a:ext cx="2036403" cy="1682954"/>
            </a:xfrm>
            <a:prstGeom prst="roundRect">
              <a:avLst>
                <a:gd name="adj" fmla="val 117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812A1D-A267-497F-A8F7-EB0597AECCAD}"/>
                </a:ext>
              </a:extLst>
            </p:cNvPr>
            <p:cNvGrpSpPr/>
            <p:nvPr/>
          </p:nvGrpSpPr>
          <p:grpSpPr>
            <a:xfrm>
              <a:off x="97898" y="4264340"/>
              <a:ext cx="726703" cy="726703"/>
              <a:chOff x="671694" y="5380316"/>
              <a:chExt cx="726703" cy="726703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FEE4D3B8-C493-4B38-B8C3-810BDB592C4A}"/>
                  </a:ext>
                </a:extLst>
              </p:cNvPr>
              <p:cNvSpPr/>
              <p:nvPr/>
            </p:nvSpPr>
            <p:spPr>
              <a:xfrm>
                <a:off x="671694" y="5380316"/>
                <a:ext cx="726703" cy="726703"/>
              </a:xfrm>
              <a:prstGeom prst="roundRect">
                <a:avLst/>
              </a:prstGeom>
              <a:solidFill>
                <a:srgbClr val="D9E6F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B709784-85BA-4663-8DAC-B696D2E6FE5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963" y="5606971"/>
                <a:ext cx="356200" cy="298987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F04E4C7-1C4C-433E-BDBA-90633F06A5DF}"/>
                </a:ext>
              </a:extLst>
            </p:cNvPr>
            <p:cNvGrpSpPr/>
            <p:nvPr/>
          </p:nvGrpSpPr>
          <p:grpSpPr>
            <a:xfrm>
              <a:off x="97898" y="5089459"/>
              <a:ext cx="726703" cy="726703"/>
              <a:chOff x="1828706" y="4649135"/>
              <a:chExt cx="726703" cy="726703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3773E50-2382-4E66-9BDB-CE9F0063E0FD}"/>
                  </a:ext>
                </a:extLst>
              </p:cNvPr>
              <p:cNvSpPr/>
              <p:nvPr/>
            </p:nvSpPr>
            <p:spPr>
              <a:xfrm>
                <a:off x="1828706" y="4649135"/>
                <a:ext cx="726703" cy="72670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8A7A84F-4834-480C-B895-99DDEDC983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8596" y="4834116"/>
                <a:ext cx="474316" cy="352510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D51E3E7-0FF5-4F60-A4E0-69AFA1D096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870" y="5226886"/>
              <a:ext cx="1062375" cy="474936"/>
              <a:chOff x="-326433" y="6543226"/>
              <a:chExt cx="1510859" cy="67543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7019901-AA05-460D-9565-1654ECDC5AB2}"/>
                  </a:ext>
                </a:extLst>
              </p:cNvPr>
              <p:cNvSpPr/>
              <p:nvPr/>
            </p:nvSpPr>
            <p:spPr>
              <a:xfrm>
                <a:off x="-326433" y="6562097"/>
                <a:ext cx="1298070" cy="656559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05EBC03-3C76-434B-9D27-3858256D6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83965" y="6627616"/>
                <a:ext cx="511975" cy="511975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FC60E7B-6738-44CF-AB4F-35095BACA0A4}"/>
                  </a:ext>
                </a:extLst>
              </p:cNvPr>
              <p:cNvSpPr txBox="1"/>
              <p:nvPr/>
            </p:nvSpPr>
            <p:spPr>
              <a:xfrm>
                <a:off x="-22189" y="6543226"/>
                <a:ext cx="1206615" cy="656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440"/>
                  </a:lnSpc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dataset</a:t>
                </a:r>
                <a:endParaRPr lang="zh-CN" altLang="en-US" sz="1200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6FED53D-37C2-4AE7-A22E-27E0EC8836BE}"/>
                </a:ext>
              </a:extLst>
            </p:cNvPr>
            <p:cNvGrpSpPr/>
            <p:nvPr/>
          </p:nvGrpSpPr>
          <p:grpSpPr>
            <a:xfrm>
              <a:off x="1143076" y="4264340"/>
              <a:ext cx="726703" cy="726703"/>
              <a:chOff x="1143076" y="4264340"/>
              <a:chExt cx="726703" cy="72670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6514AAA-3842-459F-A7DD-2791A61D3E11}"/>
                  </a:ext>
                </a:extLst>
              </p:cNvPr>
              <p:cNvSpPr/>
              <p:nvPr/>
            </p:nvSpPr>
            <p:spPr>
              <a:xfrm>
                <a:off x="1143076" y="4264340"/>
                <a:ext cx="726703" cy="726703"/>
              </a:xfrm>
              <a:prstGeom prst="roundRect">
                <a:avLst/>
              </a:prstGeom>
              <a:solidFill>
                <a:srgbClr val="D9E6F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FCF03C6-D656-4C6F-B4A4-6FB78207277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784" y="4445834"/>
                <a:ext cx="346972" cy="335899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BE3A2B-9F8A-453A-AB0C-0AEA9661BE78}"/>
              </a:ext>
            </a:extLst>
          </p:cNvPr>
          <p:cNvGrpSpPr/>
          <p:nvPr/>
        </p:nvGrpSpPr>
        <p:grpSpPr>
          <a:xfrm>
            <a:off x="848694" y="3687337"/>
            <a:ext cx="2086851" cy="1682954"/>
            <a:chOff x="24006" y="4200644"/>
            <a:chExt cx="2086851" cy="168295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DF7D67B-3780-4E62-9C38-834A0074BEB3}"/>
                </a:ext>
              </a:extLst>
            </p:cNvPr>
            <p:cNvSpPr/>
            <p:nvPr/>
          </p:nvSpPr>
          <p:spPr>
            <a:xfrm>
              <a:off x="24006" y="4200644"/>
              <a:ext cx="2036403" cy="1682954"/>
            </a:xfrm>
            <a:prstGeom prst="roundRect">
              <a:avLst>
                <a:gd name="adj" fmla="val 117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3099570-3A18-4628-9A56-043E84DB7BF6}"/>
                </a:ext>
              </a:extLst>
            </p:cNvPr>
            <p:cNvSpPr/>
            <p:nvPr/>
          </p:nvSpPr>
          <p:spPr>
            <a:xfrm>
              <a:off x="97898" y="4264340"/>
              <a:ext cx="726703" cy="726703"/>
            </a:xfrm>
            <a:prstGeom prst="roundRect">
              <a:avLst/>
            </a:prstGeom>
            <a:solidFill>
              <a:srgbClr val="D9E6F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C0E47B6-1CA6-4747-9B8B-E5A5C3848015}"/>
                </a:ext>
              </a:extLst>
            </p:cNvPr>
            <p:cNvSpPr/>
            <p:nvPr/>
          </p:nvSpPr>
          <p:spPr>
            <a:xfrm>
              <a:off x="97898" y="5089459"/>
              <a:ext cx="726703" cy="72670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6067727-451E-4431-A565-FE5E1224FA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870" y="5226886"/>
              <a:ext cx="1074987" cy="474936"/>
              <a:chOff x="-326433" y="6543226"/>
              <a:chExt cx="1528795" cy="675430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3C1E1B9-54B8-4FC0-9991-CC28C67DBAE1}"/>
                  </a:ext>
                </a:extLst>
              </p:cNvPr>
              <p:cNvSpPr/>
              <p:nvPr/>
            </p:nvSpPr>
            <p:spPr>
              <a:xfrm>
                <a:off x="-326433" y="6562097"/>
                <a:ext cx="1298070" cy="656559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EBA02F-8E40-4215-9819-A45994E84A26}"/>
                  </a:ext>
                </a:extLst>
              </p:cNvPr>
              <p:cNvSpPr txBox="1"/>
              <p:nvPr/>
            </p:nvSpPr>
            <p:spPr>
              <a:xfrm>
                <a:off x="-4253" y="6543226"/>
                <a:ext cx="1206615" cy="656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440"/>
                  </a:lnSpc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dataset</a:t>
                </a:r>
                <a:endParaRPr lang="zh-CN" altLang="en-US" sz="1200" dirty="0"/>
              </a:p>
            </p:txBody>
          </p:sp>
        </p:grp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2DE6FF6-2C33-4CDF-904F-D1C266DACF31}"/>
                </a:ext>
              </a:extLst>
            </p:cNvPr>
            <p:cNvSpPr/>
            <p:nvPr/>
          </p:nvSpPr>
          <p:spPr>
            <a:xfrm>
              <a:off x="1143076" y="4264340"/>
              <a:ext cx="726703" cy="726703"/>
            </a:xfrm>
            <a:prstGeom prst="roundRect">
              <a:avLst/>
            </a:prstGeom>
            <a:solidFill>
              <a:srgbClr val="D9E6F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14427E2-F819-450E-9F6E-140ABF4A33B4}"/>
              </a:ext>
            </a:extLst>
          </p:cNvPr>
          <p:cNvGrpSpPr/>
          <p:nvPr/>
        </p:nvGrpSpPr>
        <p:grpSpPr>
          <a:xfrm>
            <a:off x="5767534" y="3687337"/>
            <a:ext cx="2074239" cy="1682954"/>
            <a:chOff x="24006" y="4200644"/>
            <a:chExt cx="2074239" cy="168295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AA8762E-60F0-4CDF-AD34-CDB4CBEAA74A}"/>
                </a:ext>
              </a:extLst>
            </p:cNvPr>
            <p:cNvSpPr/>
            <p:nvPr/>
          </p:nvSpPr>
          <p:spPr>
            <a:xfrm>
              <a:off x="24006" y="4200644"/>
              <a:ext cx="2036403" cy="1682954"/>
            </a:xfrm>
            <a:prstGeom prst="roundRect">
              <a:avLst>
                <a:gd name="adj" fmla="val 117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568AA08-F73C-4949-805A-B03C4A74CE8E}"/>
                </a:ext>
              </a:extLst>
            </p:cNvPr>
            <p:cNvSpPr/>
            <p:nvPr/>
          </p:nvSpPr>
          <p:spPr>
            <a:xfrm>
              <a:off x="97898" y="4264340"/>
              <a:ext cx="726703" cy="726703"/>
            </a:xfrm>
            <a:prstGeom prst="roundRect">
              <a:avLst/>
            </a:prstGeom>
            <a:solidFill>
              <a:srgbClr val="D9E6F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B479943-83D8-4184-B892-6941E5F69F73}"/>
                </a:ext>
              </a:extLst>
            </p:cNvPr>
            <p:cNvSpPr/>
            <p:nvPr/>
          </p:nvSpPr>
          <p:spPr>
            <a:xfrm>
              <a:off x="97898" y="5089459"/>
              <a:ext cx="726703" cy="72670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4561C54-0AD3-4C5C-BFBA-675720256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870" y="5226886"/>
              <a:ext cx="1062375" cy="474936"/>
              <a:chOff x="-326433" y="6543226"/>
              <a:chExt cx="1510859" cy="675430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01C5D845-2AE1-47BF-8D56-53627C73E64D}"/>
                  </a:ext>
                </a:extLst>
              </p:cNvPr>
              <p:cNvSpPr/>
              <p:nvPr/>
            </p:nvSpPr>
            <p:spPr>
              <a:xfrm>
                <a:off x="-326433" y="6562097"/>
                <a:ext cx="1298070" cy="656559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D02352F-41AF-4199-ACD3-1C98F4DFCF52}"/>
                  </a:ext>
                </a:extLst>
              </p:cNvPr>
              <p:cNvSpPr txBox="1"/>
              <p:nvPr/>
            </p:nvSpPr>
            <p:spPr>
              <a:xfrm>
                <a:off x="-22189" y="6543226"/>
                <a:ext cx="1206615" cy="656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440"/>
                  </a:lnSpc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dataset</a:t>
                </a:r>
                <a:endParaRPr lang="zh-CN" altLang="en-US" sz="1200" dirty="0"/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01E54AA-0473-4B3D-ADA8-590465112B5F}"/>
                </a:ext>
              </a:extLst>
            </p:cNvPr>
            <p:cNvSpPr/>
            <p:nvPr/>
          </p:nvSpPr>
          <p:spPr>
            <a:xfrm>
              <a:off x="1143076" y="4264340"/>
              <a:ext cx="726703" cy="726703"/>
            </a:xfrm>
            <a:prstGeom prst="roundRect">
              <a:avLst/>
            </a:prstGeom>
            <a:solidFill>
              <a:srgbClr val="D9E6F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箭头: 右弧形 49">
            <a:extLst>
              <a:ext uri="{FF2B5EF4-FFF2-40B4-BE49-F238E27FC236}">
                <a16:creationId xmlns:a16="http://schemas.microsoft.com/office/drawing/2014/main" id="{DDBFE2DD-BFFE-42FC-913B-38FC9861A74D}"/>
              </a:ext>
            </a:extLst>
          </p:cNvPr>
          <p:cNvSpPr/>
          <p:nvPr/>
        </p:nvSpPr>
        <p:spPr>
          <a:xfrm rot="19708129">
            <a:off x="5865992" y="1356728"/>
            <a:ext cx="1095551" cy="2260195"/>
          </a:xfrm>
          <a:prstGeom prst="curvedLeftArrow">
            <a:avLst>
              <a:gd name="adj1" fmla="val 16456"/>
              <a:gd name="adj2" fmla="val 37660"/>
              <a:gd name="adj3" fmla="val 34819"/>
            </a:avLst>
          </a:prstGeom>
          <a:gradFill>
            <a:gsLst>
              <a:gs pos="0">
                <a:schemeClr val="accent3">
                  <a:lumMod val="20000"/>
                  <a:lumOff val="80000"/>
                  <a:alpha val="0"/>
                </a:schemeClr>
              </a:gs>
              <a:gs pos="90000">
                <a:srgbClr val="7434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DF962B09-49FE-425D-939F-DC45EA770A2F}"/>
              </a:ext>
            </a:extLst>
          </p:cNvPr>
          <p:cNvSpPr/>
          <p:nvPr/>
        </p:nvSpPr>
        <p:spPr>
          <a:xfrm rot="5400000">
            <a:off x="3651327" y="4145722"/>
            <a:ext cx="1095551" cy="3793794"/>
          </a:xfrm>
          <a:prstGeom prst="curvedLeftArrow">
            <a:avLst>
              <a:gd name="adj1" fmla="val 16456"/>
              <a:gd name="adj2" fmla="val 37660"/>
              <a:gd name="adj3" fmla="val 34819"/>
            </a:avLst>
          </a:prstGeom>
          <a:gradFill>
            <a:gsLst>
              <a:gs pos="0">
                <a:schemeClr val="accent3">
                  <a:lumMod val="20000"/>
                  <a:lumOff val="80000"/>
                  <a:alpha val="0"/>
                </a:schemeClr>
              </a:gs>
              <a:gs pos="90000">
                <a:srgbClr val="7434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箭头: 右弧形 52">
            <a:extLst>
              <a:ext uri="{FF2B5EF4-FFF2-40B4-BE49-F238E27FC236}">
                <a16:creationId xmlns:a16="http://schemas.microsoft.com/office/drawing/2014/main" id="{2DC1DAD9-D850-4355-BBD9-410BE2CD9066}"/>
              </a:ext>
            </a:extLst>
          </p:cNvPr>
          <p:cNvSpPr/>
          <p:nvPr/>
        </p:nvSpPr>
        <p:spPr>
          <a:xfrm rot="1452991" flipH="1" flipV="1">
            <a:off x="1582516" y="1356728"/>
            <a:ext cx="1095551" cy="2260195"/>
          </a:xfrm>
          <a:prstGeom prst="curvedLeftArrow">
            <a:avLst>
              <a:gd name="adj1" fmla="val 16456"/>
              <a:gd name="adj2" fmla="val 37660"/>
              <a:gd name="adj3" fmla="val 34819"/>
            </a:avLst>
          </a:prstGeom>
          <a:gradFill>
            <a:gsLst>
              <a:gs pos="0">
                <a:schemeClr val="accent3">
                  <a:lumMod val="20000"/>
                  <a:lumOff val="80000"/>
                  <a:alpha val="0"/>
                </a:schemeClr>
              </a:gs>
              <a:gs pos="90000">
                <a:srgbClr val="7434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D56D0482-98F8-4D75-8AB3-5CA40C09DD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74" y="3978161"/>
            <a:ext cx="356200" cy="298987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2FCEC25-E821-462D-ADDD-0C5EAAC688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97" y="3924638"/>
            <a:ext cx="474316" cy="35251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2231561A-620A-4AD6-9DE9-FC262BE2D0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20" y="4771553"/>
            <a:ext cx="354354" cy="335899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27401716-6F29-46D2-A1DC-80E8DC59F1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1" y="3963045"/>
            <a:ext cx="356200" cy="302678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5734B8C2-D02F-40C4-9A8B-21B6407EEB5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86" y="3941812"/>
            <a:ext cx="474316" cy="35620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548B64A0-2DE3-4C20-8885-37DCC4B1FE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7" y="4744374"/>
            <a:ext cx="356200" cy="33959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FC1218E6-B7E6-4CD6-B3F6-A2F4A21399D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01941" y="4763836"/>
            <a:ext cx="360000" cy="3600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82E827E9-7090-4663-B8DB-ACE6B19C32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13330" y="4773467"/>
            <a:ext cx="360000" cy="3600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33CA17F5-C512-4B64-A690-74CE92D1FA77}"/>
              </a:ext>
            </a:extLst>
          </p:cNvPr>
          <p:cNvSpPr txBox="1"/>
          <p:nvPr/>
        </p:nvSpPr>
        <p:spPr>
          <a:xfrm>
            <a:off x="3628699" y="4347798"/>
            <a:ext cx="1494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Backward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E174090-8002-4948-865F-9C031F43B153}"/>
              </a:ext>
            </a:extLst>
          </p:cNvPr>
          <p:cNvGrpSpPr/>
          <p:nvPr/>
        </p:nvGrpSpPr>
        <p:grpSpPr>
          <a:xfrm>
            <a:off x="5610079" y="2353086"/>
            <a:ext cx="1260786" cy="417422"/>
            <a:chOff x="5503279" y="2216623"/>
            <a:chExt cx="1260786" cy="417422"/>
          </a:xfrm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93F02235-5026-4A24-A779-58D62ACCA5B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027" y="2424680"/>
              <a:ext cx="203038" cy="14400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BE0C5F1-8C2F-4976-BC7B-E50ABDC10E09}"/>
                </a:ext>
              </a:extLst>
            </p:cNvPr>
            <p:cNvSpPr txBox="1"/>
            <p:nvPr/>
          </p:nvSpPr>
          <p:spPr>
            <a:xfrm>
              <a:off x="5503279" y="2216623"/>
              <a:ext cx="1258412" cy="417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Forward:</a:t>
              </a:r>
            </a:p>
          </p:txBody>
        </p:sp>
      </p:grpSp>
      <p:pic>
        <p:nvPicPr>
          <p:cNvPr id="101" name="图片 100">
            <a:extLst>
              <a:ext uri="{FF2B5EF4-FFF2-40B4-BE49-F238E27FC236}">
                <a16:creationId xmlns:a16="http://schemas.microsoft.com/office/drawing/2014/main" id="{EBFD7565-7F20-448C-AF7F-634EC01D700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95" y="6195250"/>
            <a:ext cx="208797" cy="144000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43F26A3A-2057-41CE-9A2A-EC73B061B3D0}"/>
              </a:ext>
            </a:extLst>
          </p:cNvPr>
          <p:cNvSpPr txBox="1"/>
          <p:nvPr/>
        </p:nvSpPr>
        <p:spPr>
          <a:xfrm>
            <a:off x="3571323" y="5986539"/>
            <a:ext cx="125841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Forward: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F11FA5A6-7687-4532-942B-D7D5252257F6}"/>
              </a:ext>
            </a:extLst>
          </p:cNvPr>
          <p:cNvGrpSpPr/>
          <p:nvPr/>
        </p:nvGrpSpPr>
        <p:grpSpPr>
          <a:xfrm>
            <a:off x="1381180" y="2334485"/>
            <a:ext cx="1289718" cy="417422"/>
            <a:chOff x="1391841" y="2391862"/>
            <a:chExt cx="1289718" cy="417422"/>
          </a:xfrm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EC0684A1-AB4F-454B-9B8C-A58B95EA766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445" y="2600573"/>
              <a:ext cx="206114" cy="1440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83E4417-44A7-4306-89B7-D620ECDFB8BE}"/>
                </a:ext>
              </a:extLst>
            </p:cNvPr>
            <p:cNvSpPr txBox="1"/>
            <p:nvPr/>
          </p:nvSpPr>
          <p:spPr>
            <a:xfrm>
              <a:off x="1391841" y="2391862"/>
              <a:ext cx="1258412" cy="417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Forward:</a:t>
              </a:r>
            </a:p>
          </p:txBody>
        </p:sp>
      </p:grpSp>
      <p:sp>
        <p:nvSpPr>
          <p:cNvPr id="111" name="上箭头 17">
            <a:extLst>
              <a:ext uri="{FF2B5EF4-FFF2-40B4-BE49-F238E27FC236}">
                <a16:creationId xmlns:a16="http://schemas.microsoft.com/office/drawing/2014/main" id="{BBDCB6C7-CB47-468E-9963-4CF56007F0D9}"/>
              </a:ext>
            </a:extLst>
          </p:cNvPr>
          <p:cNvSpPr/>
          <p:nvPr/>
        </p:nvSpPr>
        <p:spPr>
          <a:xfrm rot="5400000">
            <a:off x="4098464" y="4487488"/>
            <a:ext cx="554919" cy="847136"/>
          </a:xfrm>
          <a:prstGeom prst="upArrow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defTabSz="685800"/>
            <a:endParaRPr lang="zh-CN" altLang="en-US" sz="1350">
              <a:solidFill>
                <a:prstClr val="black"/>
              </a:solidFill>
              <a:latin typeface="等线"/>
              <a:ea typeface="微软雅黑"/>
            </a:endParaRPr>
          </a:p>
        </p:txBody>
      </p:sp>
      <p:sp>
        <p:nvSpPr>
          <p:cNvPr id="112" name="上箭头 17">
            <a:extLst>
              <a:ext uri="{FF2B5EF4-FFF2-40B4-BE49-F238E27FC236}">
                <a16:creationId xmlns:a16="http://schemas.microsoft.com/office/drawing/2014/main" id="{FA9671BE-B197-4992-8F39-2D95AC1F476D}"/>
              </a:ext>
            </a:extLst>
          </p:cNvPr>
          <p:cNvSpPr/>
          <p:nvPr/>
        </p:nvSpPr>
        <p:spPr>
          <a:xfrm rot="18900000" flipH="1">
            <a:off x="4740746" y="3065767"/>
            <a:ext cx="554919" cy="847136"/>
          </a:xfrm>
          <a:prstGeom prst="upArrow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defTabSz="685800"/>
            <a:endParaRPr lang="zh-CN" altLang="en-US" sz="1350">
              <a:solidFill>
                <a:prstClr val="black"/>
              </a:solidFill>
              <a:latin typeface="等线"/>
              <a:ea typeface="微软雅黑"/>
            </a:endParaRPr>
          </a:p>
        </p:txBody>
      </p:sp>
      <p:sp>
        <p:nvSpPr>
          <p:cNvPr id="114" name="上箭头 17">
            <a:extLst>
              <a:ext uri="{FF2B5EF4-FFF2-40B4-BE49-F238E27FC236}">
                <a16:creationId xmlns:a16="http://schemas.microsoft.com/office/drawing/2014/main" id="{168346E1-BE0B-4889-A795-096B3DB106D4}"/>
              </a:ext>
            </a:extLst>
          </p:cNvPr>
          <p:cNvSpPr/>
          <p:nvPr/>
        </p:nvSpPr>
        <p:spPr>
          <a:xfrm rot="2700000" flipH="1" flipV="1">
            <a:off x="3192118" y="3116543"/>
            <a:ext cx="554919" cy="847136"/>
          </a:xfrm>
          <a:prstGeom prst="upArrow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defTabSz="685800"/>
            <a:endParaRPr lang="zh-CN" altLang="en-US" sz="1350">
              <a:solidFill>
                <a:prstClr val="black"/>
              </a:solidFill>
              <a:latin typeface="等线"/>
              <a:ea typeface="微软雅黑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20AFF21-8A3C-4230-80C5-73D15CBFEDD5}"/>
              </a:ext>
            </a:extLst>
          </p:cNvPr>
          <p:cNvSpPr txBox="1"/>
          <p:nvPr/>
        </p:nvSpPr>
        <p:spPr>
          <a:xfrm>
            <a:off x="4433166" y="328415"/>
            <a:ext cx="125841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118" name="Freeform 3 1 1">
            <a:extLst>
              <a:ext uri="{FF2B5EF4-FFF2-40B4-BE49-F238E27FC236}">
                <a16:creationId xmlns:a16="http://schemas.microsoft.com/office/drawing/2014/main" id="{2D61E66E-548E-4D92-B788-1DE1B1746363}"/>
              </a:ext>
            </a:extLst>
          </p:cNvPr>
          <p:cNvSpPr>
            <a:spLocks/>
          </p:cNvSpPr>
          <p:nvPr/>
        </p:nvSpPr>
        <p:spPr bwMode="gray">
          <a:xfrm rot="5145664" flipV="1">
            <a:off x="3951080" y="118506"/>
            <a:ext cx="758091" cy="1308488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微软雅黑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A58A354-09AB-459F-97CE-0A45B2ABD0DF}"/>
              </a:ext>
            </a:extLst>
          </p:cNvPr>
          <p:cNvSpPr/>
          <p:nvPr/>
        </p:nvSpPr>
        <p:spPr>
          <a:xfrm>
            <a:off x="8771979" y="1837947"/>
            <a:ext cx="3293776" cy="3182105"/>
          </a:xfrm>
          <a:prstGeom prst="roundRect">
            <a:avLst>
              <a:gd name="adj" fmla="val 5947"/>
            </a:avLst>
          </a:prstGeom>
          <a:solidFill>
            <a:schemeClr val="bg1">
              <a:lumMod val="9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F3DF05A-9403-42FC-8D20-B286AE6578C2}"/>
              </a:ext>
            </a:extLst>
          </p:cNvPr>
          <p:cNvSpPr/>
          <p:nvPr/>
        </p:nvSpPr>
        <p:spPr>
          <a:xfrm>
            <a:off x="9530615" y="1053485"/>
            <a:ext cx="1729525" cy="648572"/>
          </a:xfrm>
          <a:prstGeom prst="roundRect">
            <a:avLst/>
          </a:prstGeom>
          <a:solidFill>
            <a:srgbClr val="0033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ill Sans MT" panose="020B0502020104020203" pitchFamily="34" charset="0"/>
              </a:rPr>
              <a:t>Embedding module</a:t>
            </a:r>
            <a:endParaRPr lang="zh-CN" altLang="en-US" sz="1400" dirty="0">
              <a:latin typeface="Gill Sans MT" panose="020B0502020104020203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4928514-1235-4600-B624-7EABAFCD87B5}"/>
              </a:ext>
            </a:extLst>
          </p:cNvPr>
          <p:cNvSpPr/>
          <p:nvPr/>
        </p:nvSpPr>
        <p:spPr>
          <a:xfrm>
            <a:off x="9098234" y="1973839"/>
            <a:ext cx="2594287" cy="648572"/>
          </a:xfrm>
          <a:prstGeom prst="roundRect">
            <a:avLst/>
          </a:prstGeom>
          <a:solidFill>
            <a:srgbClr val="ED1A2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ill Sans MT" panose="020B0502020104020203" pitchFamily="34" charset="0"/>
              </a:rPr>
              <a:t>Transformer block</a:t>
            </a:r>
            <a:endParaRPr lang="zh-CN" altLang="en-US" sz="1400" dirty="0">
              <a:latin typeface="Gill Sans MT" panose="020B0502020104020203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08BD63A-2012-4D84-9416-548ED7BA77F5}"/>
              </a:ext>
            </a:extLst>
          </p:cNvPr>
          <p:cNvSpPr/>
          <p:nvPr/>
        </p:nvSpPr>
        <p:spPr>
          <a:xfrm>
            <a:off x="9098234" y="2800523"/>
            <a:ext cx="2594287" cy="648572"/>
          </a:xfrm>
          <a:prstGeom prst="roundRect">
            <a:avLst/>
          </a:prstGeom>
          <a:solidFill>
            <a:srgbClr val="ED1A2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ill Sans MT" panose="020B0502020104020203" pitchFamily="34" charset="0"/>
              </a:rPr>
              <a:t>Transformer block</a:t>
            </a:r>
            <a:endParaRPr lang="zh-CN" altLang="en-US" sz="1400" dirty="0">
              <a:latin typeface="Gill Sans MT" panose="020B0502020104020203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06F930B-A2F2-46E8-8AB1-073821FEE3FB}"/>
              </a:ext>
            </a:extLst>
          </p:cNvPr>
          <p:cNvSpPr/>
          <p:nvPr/>
        </p:nvSpPr>
        <p:spPr>
          <a:xfrm>
            <a:off x="9098234" y="4157395"/>
            <a:ext cx="2594287" cy="648572"/>
          </a:xfrm>
          <a:prstGeom prst="roundRect">
            <a:avLst/>
          </a:prstGeom>
          <a:solidFill>
            <a:srgbClr val="ED1A2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ill Sans MT" panose="020B0502020104020203" pitchFamily="34" charset="0"/>
              </a:rPr>
              <a:t>Transformer block</a:t>
            </a:r>
            <a:endParaRPr lang="zh-CN" altLang="en-US" sz="1400" dirty="0">
              <a:latin typeface="Gill Sans MT" panose="020B0502020104020203" pitchFamily="34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DCE494F-58D6-4F85-BAC1-031DFAF00726}"/>
              </a:ext>
            </a:extLst>
          </p:cNvPr>
          <p:cNvSpPr/>
          <p:nvPr/>
        </p:nvSpPr>
        <p:spPr>
          <a:xfrm>
            <a:off x="9530615" y="5266711"/>
            <a:ext cx="1729525" cy="648572"/>
          </a:xfrm>
          <a:prstGeom prst="roundRect">
            <a:avLst/>
          </a:prstGeom>
          <a:solidFill>
            <a:srgbClr val="0033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ill Sans MT" panose="020B0502020104020203" pitchFamily="34" charset="0"/>
              </a:rPr>
              <a:t>Output module</a:t>
            </a:r>
            <a:endParaRPr lang="zh-CN" altLang="en-US" sz="1400" dirty="0">
              <a:latin typeface="Gill Sans MT" panose="020B0502020104020203" pitchFamily="34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072DEB-AD5F-400F-9112-3E8A12DBE2F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10395378" y="4805967"/>
            <a:ext cx="0" cy="460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AEBD0C2-865E-418B-9688-2A2B563CCE3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95378" y="3449095"/>
            <a:ext cx="0" cy="257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1081CEC-28CD-40D4-AE1C-E22A3B412EFA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4057450" y="2240572"/>
            <a:ext cx="5040784" cy="5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9DAF496-26E5-4A9C-8188-38E504F4327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613307" y="3170663"/>
            <a:ext cx="1581144" cy="9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FEF92AE-372F-4038-80AA-6BE5AEDD57E7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694467" y="4114385"/>
            <a:ext cx="6403767" cy="36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: 圆角 218 1 1 2 1">
            <a:extLst>
              <a:ext uri="{FF2B5EF4-FFF2-40B4-BE49-F238E27FC236}">
                <a16:creationId xmlns:a16="http://schemas.microsoft.com/office/drawing/2014/main" id="{325536DC-022F-4CDE-AE4C-A3DFBE9BD8D4}"/>
              </a:ext>
            </a:extLst>
          </p:cNvPr>
          <p:cNvSpPr/>
          <p:nvPr/>
        </p:nvSpPr>
        <p:spPr>
          <a:xfrm>
            <a:off x="2588901" y="373136"/>
            <a:ext cx="6649432" cy="2796127"/>
          </a:xfrm>
          <a:prstGeom prst="roundRect">
            <a:avLst>
              <a:gd name="adj" fmla="val 11616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218 1 1 1">
            <a:extLst>
              <a:ext uri="{FF2B5EF4-FFF2-40B4-BE49-F238E27FC236}">
                <a16:creationId xmlns:a16="http://schemas.microsoft.com/office/drawing/2014/main" id="{79A43DD4-D439-4B4F-A9EC-67BF7C7AA781}"/>
              </a:ext>
            </a:extLst>
          </p:cNvPr>
          <p:cNvSpPr/>
          <p:nvPr/>
        </p:nvSpPr>
        <p:spPr>
          <a:xfrm>
            <a:off x="216554" y="5042807"/>
            <a:ext cx="3649780" cy="1311692"/>
          </a:xfrm>
          <a:prstGeom prst="roundRect">
            <a:avLst>
              <a:gd name="adj" fmla="val 15225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: 圆角 218 1 1 3">
            <a:extLst>
              <a:ext uri="{FF2B5EF4-FFF2-40B4-BE49-F238E27FC236}">
                <a16:creationId xmlns:a16="http://schemas.microsoft.com/office/drawing/2014/main" id="{1BABB47F-6DC9-458C-8EB7-FA78DF7B27A2}"/>
              </a:ext>
            </a:extLst>
          </p:cNvPr>
          <p:cNvSpPr/>
          <p:nvPr/>
        </p:nvSpPr>
        <p:spPr>
          <a:xfrm>
            <a:off x="8177313" y="5036500"/>
            <a:ext cx="3698824" cy="1311692"/>
          </a:xfrm>
          <a:prstGeom prst="roundRect">
            <a:avLst>
              <a:gd name="adj" fmla="val 15225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218 1 1 2 2">
            <a:extLst>
              <a:ext uri="{FF2B5EF4-FFF2-40B4-BE49-F238E27FC236}">
                <a16:creationId xmlns:a16="http://schemas.microsoft.com/office/drawing/2014/main" id="{22A2E2E7-3A57-4045-A460-79906B184ED1}"/>
              </a:ext>
            </a:extLst>
          </p:cNvPr>
          <p:cNvSpPr/>
          <p:nvPr/>
        </p:nvSpPr>
        <p:spPr>
          <a:xfrm>
            <a:off x="4355507" y="5036500"/>
            <a:ext cx="3649780" cy="1311692"/>
          </a:xfrm>
          <a:prstGeom prst="roundRect">
            <a:avLst>
              <a:gd name="adj" fmla="val 15225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CC492-630D-4433-B438-566ABFBAF59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r="34032"/>
          <a:stretch/>
        </p:blipFill>
        <p:spPr>
          <a:xfrm>
            <a:off x="2588900" y="393565"/>
            <a:ext cx="1807852" cy="24223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79C370-5824-4EFF-B5A4-18F9DABAF32B}"/>
              </a:ext>
            </a:extLst>
          </p:cNvPr>
          <p:cNvSpPr txBox="1"/>
          <p:nvPr/>
        </p:nvSpPr>
        <p:spPr>
          <a:xfrm>
            <a:off x="1251183" y="6443810"/>
            <a:ext cx="1692627" cy="41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 device 1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A355F7-CE4F-4E35-A65F-6C8CC55987B6}"/>
              </a:ext>
            </a:extLst>
          </p:cNvPr>
          <p:cNvSpPr/>
          <p:nvPr/>
        </p:nvSpPr>
        <p:spPr>
          <a:xfrm>
            <a:off x="374321" y="5106990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9E70146-5DF3-4459-9B96-DFD8129C36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5" y="5214096"/>
            <a:ext cx="380193" cy="32298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5D6001-261C-44F7-A70E-A5ACA34B4990}"/>
              </a:ext>
            </a:extLst>
          </p:cNvPr>
          <p:cNvSpPr/>
          <p:nvPr/>
        </p:nvSpPr>
        <p:spPr>
          <a:xfrm>
            <a:off x="1480036" y="5750580"/>
            <a:ext cx="984042" cy="5350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2C7629A-597A-4CFD-88B1-1FB06F0F6B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59" y="5824526"/>
            <a:ext cx="346971" cy="35251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D1FEB8-956C-41B9-B297-E0DFE0E0B7B4}"/>
              </a:ext>
            </a:extLst>
          </p:cNvPr>
          <p:cNvSpPr txBox="1"/>
          <p:nvPr/>
        </p:nvSpPr>
        <p:spPr>
          <a:xfrm>
            <a:off x="5262850" y="6458481"/>
            <a:ext cx="16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 device 2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A8B485-0AAE-4E4E-ABFC-B2EAFC2CDA6B}"/>
              </a:ext>
            </a:extLst>
          </p:cNvPr>
          <p:cNvSpPr txBox="1"/>
          <p:nvPr/>
        </p:nvSpPr>
        <p:spPr>
          <a:xfrm>
            <a:off x="9238332" y="6445316"/>
            <a:ext cx="169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 device 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4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447E4B7-036C-48B4-BF63-48B935F14138}"/>
              </a:ext>
            </a:extLst>
          </p:cNvPr>
          <p:cNvSpPr/>
          <p:nvPr/>
        </p:nvSpPr>
        <p:spPr>
          <a:xfrm>
            <a:off x="374321" y="5734756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2270970-DECC-45BA-87B0-EBD82D8FB4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5" y="5841862"/>
            <a:ext cx="378347" cy="352510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113FC03-8E04-4C4C-B002-7CEF5A249723}"/>
              </a:ext>
            </a:extLst>
          </p:cNvPr>
          <p:cNvSpPr/>
          <p:nvPr/>
        </p:nvSpPr>
        <p:spPr>
          <a:xfrm>
            <a:off x="1480036" y="5106990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A0D35B6-A58B-433F-840C-AB32A42162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0" y="5214096"/>
            <a:ext cx="376502" cy="29529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F36B961-0625-47F9-8A66-05687BDA64B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84897" y="5215085"/>
            <a:ext cx="576000" cy="576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CB9EE26C-ED4C-40B6-82C2-4E29006E91A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859569" y="5215085"/>
            <a:ext cx="576000" cy="576000"/>
          </a:xfrm>
          <a:prstGeom prst="rect">
            <a:avLst/>
          </a:prstGeom>
        </p:spPr>
      </p:pic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CA6E450-2BFE-4B28-8358-C79AEFD9DA9D}"/>
              </a:ext>
            </a:extLst>
          </p:cNvPr>
          <p:cNvSpPr/>
          <p:nvPr/>
        </p:nvSpPr>
        <p:spPr>
          <a:xfrm>
            <a:off x="4513274" y="5100683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505065-10A8-4CC1-9F79-70996561470F}"/>
              </a:ext>
            </a:extLst>
          </p:cNvPr>
          <p:cNvSpPr/>
          <p:nvPr/>
        </p:nvSpPr>
        <p:spPr>
          <a:xfrm>
            <a:off x="5618989" y="5744273"/>
            <a:ext cx="984042" cy="5350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9354FF09-D240-4C09-AD42-169E8959CD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8" y="5207789"/>
            <a:ext cx="380193" cy="32298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3C37B834-8FE5-449C-A03C-E8CDACC3F7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12" y="5818220"/>
            <a:ext cx="354353" cy="352511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55684E7-672A-41B6-A251-3EF8254FD888}"/>
              </a:ext>
            </a:extLst>
          </p:cNvPr>
          <p:cNvSpPr/>
          <p:nvPr/>
        </p:nvSpPr>
        <p:spPr>
          <a:xfrm>
            <a:off x="6662256" y="5173148"/>
            <a:ext cx="1211172" cy="1069308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5B8E2AD-2236-47AF-BE34-7D2E970E5824}"/>
              </a:ext>
            </a:extLst>
          </p:cNvPr>
          <p:cNvSpPr/>
          <p:nvPr/>
        </p:nvSpPr>
        <p:spPr>
          <a:xfrm>
            <a:off x="4513274" y="5728449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092B099-B042-418A-AE91-1E6CC943368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8" y="5835555"/>
            <a:ext cx="378347" cy="352510"/>
          </a:xfrm>
          <a:prstGeom prst="rect">
            <a:avLst/>
          </a:prstGeom>
        </p:spPr>
      </p:pic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803F618-4261-42FE-AD2B-AD8308E552B7}"/>
              </a:ext>
            </a:extLst>
          </p:cNvPr>
          <p:cNvSpPr/>
          <p:nvPr/>
        </p:nvSpPr>
        <p:spPr>
          <a:xfrm>
            <a:off x="5618989" y="5100683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42F7DA8A-91C5-4BC7-9EB8-9EF751A4CD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13" y="5207789"/>
            <a:ext cx="376502" cy="295296"/>
          </a:xfrm>
          <a:prstGeom prst="rect">
            <a:avLst/>
          </a:prstGeom>
        </p:spPr>
      </p:pic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233C2C2C-3093-4D73-8796-03085EF8A73C}"/>
              </a:ext>
            </a:extLst>
          </p:cNvPr>
          <p:cNvSpPr/>
          <p:nvPr/>
        </p:nvSpPr>
        <p:spPr>
          <a:xfrm>
            <a:off x="8393001" y="5100683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BB7E9B2-0532-404A-BA90-A126A4D96132}"/>
              </a:ext>
            </a:extLst>
          </p:cNvPr>
          <p:cNvSpPr/>
          <p:nvPr/>
        </p:nvSpPr>
        <p:spPr>
          <a:xfrm>
            <a:off x="9498716" y="5744273"/>
            <a:ext cx="984042" cy="5350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A2FFA626-0B55-4EB1-BFE9-E6EA47C9DC2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25" y="5207789"/>
            <a:ext cx="452171" cy="332208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9DBF1BE0-3BC7-4A21-9DB7-D94BD34C364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9" y="5818220"/>
            <a:ext cx="452170" cy="352511"/>
          </a:xfrm>
          <a:prstGeom prst="rect">
            <a:avLst/>
          </a:prstGeom>
        </p:spPr>
      </p:pic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58FD85-E12E-48D8-8AD7-4D1AF54EBEAE}"/>
              </a:ext>
            </a:extLst>
          </p:cNvPr>
          <p:cNvSpPr/>
          <p:nvPr/>
        </p:nvSpPr>
        <p:spPr>
          <a:xfrm>
            <a:off x="10541983" y="5173148"/>
            <a:ext cx="1211172" cy="1069308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1B65CB3-027F-4575-8DEE-9ACB5E5533CE}"/>
              </a:ext>
            </a:extLst>
          </p:cNvPr>
          <p:cNvSpPr/>
          <p:nvPr/>
        </p:nvSpPr>
        <p:spPr>
          <a:xfrm>
            <a:off x="8393001" y="5728449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CA881D94-A21A-4C89-90BE-DFC89086849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25" y="5835555"/>
            <a:ext cx="452171" cy="352510"/>
          </a:xfrm>
          <a:prstGeom prst="rect">
            <a:avLst/>
          </a:prstGeom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F3EE56C-1E78-4480-B329-D803221FDDE9}"/>
              </a:ext>
            </a:extLst>
          </p:cNvPr>
          <p:cNvSpPr/>
          <p:nvPr/>
        </p:nvSpPr>
        <p:spPr>
          <a:xfrm>
            <a:off x="9498716" y="5100683"/>
            <a:ext cx="984042" cy="537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63EFDFD-166C-4401-A93C-CF7900D92FE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40" y="5207789"/>
            <a:ext cx="452171" cy="295296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A00DE-E564-420C-AC97-7EC49E431286}"/>
              </a:ext>
            </a:extLst>
          </p:cNvPr>
          <p:cNvSpPr txBox="1"/>
          <p:nvPr/>
        </p:nvSpPr>
        <p:spPr>
          <a:xfrm>
            <a:off x="5080290" y="4062519"/>
            <a:ext cx="1494451" cy="41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Uplink:</a:t>
            </a:r>
          </a:p>
        </p:txBody>
      </p:sp>
      <p:sp>
        <p:nvSpPr>
          <p:cNvPr id="107" name="箭头: 上下 106">
            <a:extLst>
              <a:ext uri="{FF2B5EF4-FFF2-40B4-BE49-F238E27FC236}">
                <a16:creationId xmlns:a16="http://schemas.microsoft.com/office/drawing/2014/main" id="{A92C4DB9-E35D-42A8-94A5-CEC0F8DC8F1E}"/>
              </a:ext>
            </a:extLst>
          </p:cNvPr>
          <p:cNvSpPr/>
          <p:nvPr/>
        </p:nvSpPr>
        <p:spPr>
          <a:xfrm>
            <a:off x="6352337" y="3251133"/>
            <a:ext cx="742842" cy="1668463"/>
          </a:xfrm>
          <a:prstGeom prst="upDownArrow">
            <a:avLst/>
          </a:prstGeom>
          <a:gradFill>
            <a:gsLst>
              <a:gs pos="0">
                <a:srgbClr val="A81A16">
                  <a:alpha val="50000"/>
                </a:srgbClr>
              </a:gs>
              <a:gs pos="90000">
                <a:schemeClr val="accent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CFD76A63-3710-46FE-A7F0-015B007CA36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30" y="4028438"/>
            <a:ext cx="269458" cy="258383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FAB9A0F7-1F2F-49B5-9035-5CFFAAE75E9E}"/>
              </a:ext>
            </a:extLst>
          </p:cNvPr>
          <p:cNvSpPr txBox="1"/>
          <p:nvPr/>
        </p:nvSpPr>
        <p:spPr>
          <a:xfrm>
            <a:off x="4837588" y="3187942"/>
            <a:ext cx="1258412" cy="507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Downlink:</a:t>
            </a:r>
          </a:p>
        </p:txBody>
      </p:sp>
      <p:pic>
        <p:nvPicPr>
          <p:cNvPr id="174" name="图片 173">
            <a:extLst>
              <a:ext uri="{FF2B5EF4-FFF2-40B4-BE49-F238E27FC236}">
                <a16:creationId xmlns:a16="http://schemas.microsoft.com/office/drawing/2014/main" id="{C4E9B62B-1694-449C-928F-E8B902D58D4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4" y="4550693"/>
            <a:ext cx="1625805" cy="2520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74709F1D-575B-4ED7-B96D-6C48B669BD6D}"/>
              </a:ext>
            </a:extLst>
          </p:cNvPr>
          <p:cNvSpPr txBox="1"/>
          <p:nvPr/>
        </p:nvSpPr>
        <p:spPr>
          <a:xfrm>
            <a:off x="1051187" y="4095406"/>
            <a:ext cx="1494451" cy="41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Uplink:</a:t>
            </a:r>
          </a:p>
        </p:txBody>
      </p:sp>
      <p:sp>
        <p:nvSpPr>
          <p:cNvPr id="113" name="箭头: 上下 112">
            <a:extLst>
              <a:ext uri="{FF2B5EF4-FFF2-40B4-BE49-F238E27FC236}">
                <a16:creationId xmlns:a16="http://schemas.microsoft.com/office/drawing/2014/main" id="{138C5D80-8F9F-45E1-85F1-64DF9FCDEE0E}"/>
              </a:ext>
            </a:extLst>
          </p:cNvPr>
          <p:cNvSpPr/>
          <p:nvPr/>
        </p:nvSpPr>
        <p:spPr>
          <a:xfrm rot="2700000">
            <a:off x="2882505" y="2999569"/>
            <a:ext cx="742842" cy="2083217"/>
          </a:xfrm>
          <a:prstGeom prst="upDownArrow">
            <a:avLst/>
          </a:prstGeom>
          <a:gradFill>
            <a:gsLst>
              <a:gs pos="0">
                <a:srgbClr val="A81A16">
                  <a:alpha val="50000"/>
                </a:srgbClr>
              </a:gs>
              <a:gs pos="90000">
                <a:schemeClr val="accent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59A1973B-B64E-40A8-A30F-72D2DCD71D1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27" y="3969829"/>
            <a:ext cx="262075" cy="264535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F6ECB09A-5621-4D0E-9BC8-D09A36C0EBA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4" y="3589266"/>
            <a:ext cx="1176375" cy="252000"/>
          </a:xfrm>
          <a:prstGeom prst="rect">
            <a:avLst/>
          </a:prstGeom>
        </p:spPr>
      </p:pic>
      <p:sp>
        <p:nvSpPr>
          <p:cNvPr id="116" name="文本框 115">
            <a:extLst>
              <a:ext uri="{FF2B5EF4-FFF2-40B4-BE49-F238E27FC236}">
                <a16:creationId xmlns:a16="http://schemas.microsoft.com/office/drawing/2014/main" id="{1CEBFBE7-2469-465E-8930-AA002D348A9B}"/>
              </a:ext>
            </a:extLst>
          </p:cNvPr>
          <p:cNvSpPr txBox="1"/>
          <p:nvPr/>
        </p:nvSpPr>
        <p:spPr>
          <a:xfrm>
            <a:off x="1959694" y="3184969"/>
            <a:ext cx="125841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Downlink: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112ED2D-6C39-44E7-9D0B-B3DC29D27DAD}"/>
              </a:ext>
            </a:extLst>
          </p:cNvPr>
          <p:cNvSpPr txBox="1"/>
          <p:nvPr/>
        </p:nvSpPr>
        <p:spPr>
          <a:xfrm>
            <a:off x="9654041" y="4113402"/>
            <a:ext cx="1494451" cy="41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Uplink:</a:t>
            </a:r>
          </a:p>
        </p:txBody>
      </p:sp>
      <p:sp>
        <p:nvSpPr>
          <p:cNvPr id="119" name="箭头: 上下 118">
            <a:extLst>
              <a:ext uri="{FF2B5EF4-FFF2-40B4-BE49-F238E27FC236}">
                <a16:creationId xmlns:a16="http://schemas.microsoft.com/office/drawing/2014/main" id="{EFB97CD0-7C16-4D9C-9C48-EFABB24660B6}"/>
              </a:ext>
            </a:extLst>
          </p:cNvPr>
          <p:cNvSpPr/>
          <p:nvPr/>
        </p:nvSpPr>
        <p:spPr>
          <a:xfrm rot="18900000">
            <a:off x="8504003" y="2992745"/>
            <a:ext cx="742842" cy="2083217"/>
          </a:xfrm>
          <a:prstGeom prst="upDownArrow">
            <a:avLst/>
          </a:prstGeom>
          <a:gradFill>
            <a:gsLst>
              <a:gs pos="0">
                <a:srgbClr val="A81A16">
                  <a:alpha val="50000"/>
                </a:srgbClr>
              </a:gs>
              <a:gs pos="90000">
                <a:schemeClr val="accent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DDAC42D0-6D4A-4F7C-B8AE-7F1E9473D6D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54" y="3925360"/>
            <a:ext cx="370966" cy="258384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2B22CAE9-D19A-4480-996F-61B0C394526E}"/>
              </a:ext>
            </a:extLst>
          </p:cNvPr>
          <p:cNvSpPr txBox="1"/>
          <p:nvPr/>
        </p:nvSpPr>
        <p:spPr>
          <a:xfrm>
            <a:off x="8918290" y="3187563"/>
            <a:ext cx="1258412" cy="507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Downlink:</a:t>
            </a:r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311FB1D6-B06F-4E0F-B42E-90F38AB2DF1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2" y="4550693"/>
            <a:ext cx="1625805" cy="252000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176496DD-E4E2-4BE3-8E92-54819307CB3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65" y="4556480"/>
            <a:ext cx="1589187" cy="25200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97B872FA-134E-47ED-A15A-73AC36699646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64" y="3546181"/>
            <a:ext cx="1176376" cy="25200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3D47507A-8EAB-4157-B902-9B78C34F738B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403" y="3515181"/>
            <a:ext cx="1149882" cy="252000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E54AB637-715E-48FF-BDB4-2CCACC4701EB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2" y="448474"/>
            <a:ext cx="3904680" cy="2531572"/>
          </a:xfrm>
          <a:prstGeom prst="rect">
            <a:avLst/>
          </a:prstGeom>
        </p:spPr>
      </p:pic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04C5DBC0-192B-4500-85EE-5CBA100C8E0B}"/>
              </a:ext>
            </a:extLst>
          </p:cNvPr>
          <p:cNvGrpSpPr/>
          <p:nvPr/>
        </p:nvGrpSpPr>
        <p:grpSpPr>
          <a:xfrm>
            <a:off x="2505736" y="5179455"/>
            <a:ext cx="1512483" cy="1069308"/>
            <a:chOff x="2505736" y="5179455"/>
            <a:chExt cx="1512483" cy="106930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726845A-960E-47B8-8C85-B86A483A78B3}"/>
                </a:ext>
              </a:extLst>
            </p:cNvPr>
            <p:cNvSpPr/>
            <p:nvPr/>
          </p:nvSpPr>
          <p:spPr>
            <a:xfrm>
              <a:off x="2523303" y="5179455"/>
              <a:ext cx="1211172" cy="1069308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51FF828B-1EA3-46C2-AAB6-BAC20590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2840889" y="5259555"/>
              <a:ext cx="576000" cy="576000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A6C7A372-A85D-4204-9B1D-D15ADAABB380}"/>
                </a:ext>
              </a:extLst>
            </p:cNvPr>
            <p:cNvSpPr txBox="1"/>
            <p:nvPr/>
          </p:nvSpPr>
          <p:spPr>
            <a:xfrm>
              <a:off x="2505736" y="5866545"/>
              <a:ext cx="15124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dataset</a:t>
              </a:r>
              <a:endParaRPr lang="zh-CN" altLang="en-US" sz="1600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B50887B3-5D24-4575-92AA-19C55C0D71BB}"/>
              </a:ext>
            </a:extLst>
          </p:cNvPr>
          <p:cNvSpPr txBox="1"/>
          <p:nvPr/>
        </p:nvSpPr>
        <p:spPr>
          <a:xfrm>
            <a:off x="10535552" y="5870538"/>
            <a:ext cx="1512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dataset</a:t>
            </a:r>
            <a:endParaRPr lang="zh-CN" altLang="en-US" sz="16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6CAB736-EC7A-457B-86E6-8561AEE03518}"/>
              </a:ext>
            </a:extLst>
          </p:cNvPr>
          <p:cNvSpPr txBox="1"/>
          <p:nvPr/>
        </p:nvSpPr>
        <p:spPr>
          <a:xfrm>
            <a:off x="6622856" y="5870538"/>
            <a:ext cx="1512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dataset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40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B1264896-E1D2-C7F1-59ED-0B1BE46B6440}"/>
              </a:ext>
            </a:extLst>
          </p:cNvPr>
          <p:cNvGrpSpPr/>
          <p:nvPr/>
        </p:nvGrpSpPr>
        <p:grpSpPr>
          <a:xfrm>
            <a:off x="1342301" y="152076"/>
            <a:ext cx="9829507" cy="6516924"/>
            <a:chOff x="1342301" y="152076"/>
            <a:chExt cx="9829507" cy="651692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29D75BE-EC0A-C4D9-32C2-49B0AF14399C}"/>
                </a:ext>
              </a:extLst>
            </p:cNvPr>
            <p:cNvSpPr/>
            <p:nvPr/>
          </p:nvSpPr>
          <p:spPr>
            <a:xfrm>
              <a:off x="4140065" y="189000"/>
              <a:ext cx="4663681" cy="2647654"/>
            </a:xfrm>
            <a:prstGeom prst="roundRect">
              <a:avLst>
                <a:gd name="adj" fmla="val 7926"/>
              </a:avLst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9E85470-0FA1-E19F-6B2A-EBCA8256F46A}"/>
                </a:ext>
              </a:extLst>
            </p:cNvPr>
            <p:cNvCxnSpPr>
              <a:cxnSpLocks/>
              <a:stCxn id="10" idx="0"/>
              <a:endCxn id="31" idx="2"/>
            </p:cNvCxnSpPr>
            <p:nvPr/>
          </p:nvCxnSpPr>
          <p:spPr>
            <a:xfrm flipH="1" flipV="1">
              <a:off x="2889048" y="4792121"/>
              <a:ext cx="2189" cy="686544"/>
            </a:xfrm>
            <a:prstGeom prst="straightConnector1">
              <a:avLst/>
            </a:prstGeom>
            <a:ln w="12700">
              <a:solidFill>
                <a:schemeClr val="accent5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1710A0CC-0CAB-D36A-027F-3A43A2933C26}"/>
                </a:ext>
              </a:extLst>
            </p:cNvPr>
            <p:cNvCxnSpPr>
              <a:cxnSpLocks/>
              <a:stCxn id="31" idx="0"/>
              <a:endCxn id="13" idx="1"/>
            </p:cNvCxnSpPr>
            <p:nvPr/>
          </p:nvCxnSpPr>
          <p:spPr>
            <a:xfrm rot="5400000" flipH="1" flipV="1">
              <a:off x="3086558" y="1987172"/>
              <a:ext cx="1417104" cy="181212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260B39-DFC9-43CE-71F2-AC72A5A01183}"/>
                </a:ext>
              </a:extLst>
            </p:cNvPr>
            <p:cNvGrpSpPr/>
            <p:nvPr/>
          </p:nvGrpSpPr>
          <p:grpSpPr>
            <a:xfrm>
              <a:off x="1585218" y="5478664"/>
              <a:ext cx="2744186" cy="1190336"/>
              <a:chOff x="1868822" y="4834251"/>
              <a:chExt cx="2000827" cy="867891"/>
            </a:xfrm>
          </p:grpSpPr>
          <p:pic>
            <p:nvPicPr>
              <p:cNvPr id="8" name="图形 212">
                <a:extLst>
                  <a:ext uri="{FF2B5EF4-FFF2-40B4-BE49-F238E27FC236}">
                    <a16:creationId xmlns:a16="http://schemas.microsoft.com/office/drawing/2014/main" id="{15011FE1-4C1B-DA93-7BDA-C165A11C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4613" y="4944196"/>
                <a:ext cx="221226" cy="648000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EA1940-6663-640E-4215-9954C6F3F3C4}"/>
                  </a:ext>
                </a:extLst>
              </p:cNvPr>
              <p:cNvSpPr txBox="1"/>
              <p:nvPr/>
            </p:nvSpPr>
            <p:spPr>
              <a:xfrm>
                <a:off x="2168550" y="5120281"/>
                <a:ext cx="1701099" cy="336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raw data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C982DC8-C5FB-7972-ED95-DEA9C29FECA1}"/>
                  </a:ext>
                </a:extLst>
              </p:cNvPr>
              <p:cNvSpPr/>
              <p:nvPr/>
            </p:nvSpPr>
            <p:spPr>
              <a:xfrm>
                <a:off x="1868822" y="4834251"/>
                <a:ext cx="1904475" cy="867891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131FFA5-210F-72E1-5AFB-F42D97D5793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47" y="5129515"/>
              <a:ext cx="317881" cy="189977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0772C72-503D-493E-4AEF-0C84F5F57A77}"/>
                </a:ext>
              </a:extLst>
            </p:cNvPr>
            <p:cNvGrpSpPr/>
            <p:nvPr/>
          </p:nvGrpSpPr>
          <p:grpSpPr>
            <a:xfrm>
              <a:off x="4701172" y="1769009"/>
              <a:ext cx="3476949" cy="808463"/>
              <a:chOff x="3786242" y="2104788"/>
              <a:chExt cx="2547687" cy="592390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E6E0C62-692C-5FD6-C522-EBDE8039979E}"/>
                  </a:ext>
                </a:extLst>
              </p:cNvPr>
              <p:cNvSpPr/>
              <p:nvPr/>
            </p:nvSpPr>
            <p:spPr>
              <a:xfrm>
                <a:off x="3786242" y="2121553"/>
                <a:ext cx="2547687" cy="575625"/>
              </a:xfrm>
              <a:prstGeom prst="roundRect">
                <a:avLst/>
              </a:prstGeom>
              <a:solidFill>
                <a:srgbClr val="D9E6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D5F1398-BAD9-B6CA-9898-8202C0EC060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39" y="2428648"/>
                <a:ext cx="339934" cy="2160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7C9414-C0D6-CDE1-5095-F3969AE8D7C2}"/>
                  </a:ext>
                </a:extLst>
              </p:cNvPr>
              <p:cNvSpPr txBox="1"/>
              <p:nvPr/>
            </p:nvSpPr>
            <p:spPr>
              <a:xfrm>
                <a:off x="4002434" y="2104788"/>
                <a:ext cx="2191201" cy="3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(frozen)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11265CF-B162-B546-EFC4-9F42D0C2F352}"/>
                </a:ext>
              </a:extLst>
            </p:cNvPr>
            <p:cNvGrpSpPr/>
            <p:nvPr/>
          </p:nvGrpSpPr>
          <p:grpSpPr>
            <a:xfrm>
              <a:off x="4701172" y="633581"/>
              <a:ext cx="3476949" cy="819023"/>
              <a:chOff x="3786242" y="1133147"/>
              <a:chExt cx="2547687" cy="60012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AD344D-E19A-4804-3004-17CE630E5C2C}"/>
                  </a:ext>
                </a:extLst>
              </p:cNvPr>
              <p:cNvSpPr/>
              <p:nvPr/>
            </p:nvSpPr>
            <p:spPr>
              <a:xfrm>
                <a:off x="3786242" y="1133861"/>
                <a:ext cx="2547687" cy="599414"/>
              </a:xfrm>
              <a:prstGeom prst="roundRect">
                <a:avLst/>
              </a:prstGeom>
              <a:solidFill>
                <a:srgbClr val="FFEC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CD498FF7-3B6F-40F5-9F22-34D53EF41E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1401" y="1450801"/>
                <a:ext cx="359410" cy="21600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BF5BD6D-4DB2-3987-0C5E-8DF054E43115}"/>
                  </a:ext>
                </a:extLst>
              </p:cNvPr>
              <p:cNvSpPr txBox="1"/>
              <p:nvPr/>
            </p:nvSpPr>
            <p:spPr>
              <a:xfrm>
                <a:off x="3826311" y="1133147"/>
                <a:ext cx="2492771" cy="3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Low-rank matrices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B8E9858-7153-0655-A841-8EC5D8BFC72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8703060" y="3773685"/>
              <a:ext cx="2468748" cy="882724"/>
              <a:chOff x="8703060" y="3773685"/>
              <a:chExt cx="2468748" cy="882724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4D5D0AE-7401-BBB7-2EA2-85A5B1911359}"/>
                  </a:ext>
                </a:extLst>
              </p:cNvPr>
              <p:cNvSpPr/>
              <p:nvPr/>
            </p:nvSpPr>
            <p:spPr>
              <a:xfrm rot="16200000">
                <a:off x="9496072" y="2980673"/>
                <a:ext cx="882724" cy="2468748"/>
              </a:xfrm>
              <a:prstGeom prst="roundRect">
                <a:avLst/>
              </a:prstGeom>
              <a:solidFill>
                <a:srgbClr val="FFEC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369E7B-76BA-5387-5AC8-AB762FCD9FA7}"/>
                  </a:ext>
                </a:extLst>
              </p:cNvPr>
              <p:cNvSpPr txBox="1"/>
              <p:nvPr/>
            </p:nvSpPr>
            <p:spPr>
              <a:xfrm>
                <a:off x="8764026" y="3775354"/>
                <a:ext cx="22659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module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76F4EC3E-456B-EC4F-BEA8-10D305EAD93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9835" y="4237019"/>
                <a:ext cx="374311" cy="344217"/>
              </a:xfrm>
              <a:prstGeom prst="rect">
                <a:avLst/>
              </a:prstGeom>
            </p:spPr>
          </p:pic>
        </p:grp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77C1D77-9035-98A6-1CD6-E70E17601FD3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2516008" y="1416621"/>
              <a:ext cx="2558204" cy="181212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3DE4ED5-17DB-8258-463D-7E93A29AA7AD}"/>
                </a:ext>
              </a:extLst>
            </p:cNvPr>
            <p:cNvCxnSpPr>
              <a:cxnSpLocks/>
              <a:stCxn id="17" idx="3"/>
              <a:endCxn id="21" idx="3"/>
            </p:cNvCxnSpPr>
            <p:nvPr/>
          </p:nvCxnSpPr>
          <p:spPr>
            <a:xfrm>
              <a:off x="8178121" y="1043581"/>
              <a:ext cx="1759313" cy="273010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E8AD9B9D-0B17-4034-33F4-71EC1DFF69D7}"/>
                </a:ext>
              </a:extLst>
            </p:cNvPr>
            <p:cNvCxnSpPr>
              <a:cxnSpLocks/>
              <a:stCxn id="13" idx="3"/>
              <a:endCxn id="21" idx="3"/>
            </p:cNvCxnSpPr>
            <p:nvPr/>
          </p:nvCxnSpPr>
          <p:spPr>
            <a:xfrm>
              <a:off x="8178121" y="2184681"/>
              <a:ext cx="1759314" cy="158900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12" descr="Yes Detailed Rounded Lineal color icon">
              <a:extLst>
                <a:ext uri="{FF2B5EF4-FFF2-40B4-BE49-F238E27FC236}">
                  <a16:creationId xmlns:a16="http://schemas.microsoft.com/office/drawing/2014/main" id="{4DDFDC98-9101-9E6D-34E3-758BDFAD0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65" b="13498"/>
            <a:stretch/>
          </p:blipFill>
          <p:spPr bwMode="auto">
            <a:xfrm>
              <a:off x="9496878" y="5550756"/>
              <a:ext cx="888749" cy="66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A1031A2-2873-2B99-6B54-1B06560FDCA3}"/>
                </a:ext>
              </a:extLst>
            </p:cNvPr>
            <p:cNvCxnSpPr>
              <a:cxnSpLocks/>
              <a:stCxn id="21" idx="1"/>
              <a:endCxn id="27" idx="0"/>
            </p:cNvCxnSpPr>
            <p:nvPr/>
          </p:nvCxnSpPr>
          <p:spPr>
            <a:xfrm>
              <a:off x="9937435" y="4656409"/>
              <a:ext cx="3818" cy="894347"/>
            </a:xfrm>
            <a:prstGeom prst="straightConnector1">
              <a:avLst/>
            </a:prstGeom>
            <a:ln w="12700">
              <a:solidFill>
                <a:schemeClr val="accent5"/>
              </a:solidFill>
              <a:prstDash val="lgDashDot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9B493ED-1CC7-C7D7-CB6E-80EEC3B7FC40}"/>
                </a:ext>
              </a:extLst>
            </p:cNvPr>
            <p:cNvSpPr txBox="1"/>
            <p:nvPr/>
          </p:nvSpPr>
          <p:spPr>
            <a:xfrm>
              <a:off x="5329210" y="152076"/>
              <a:ext cx="23244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server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693C503-8CA4-B1F3-C683-A8F6527A259D}"/>
                </a:ext>
              </a:extLst>
            </p:cNvPr>
            <p:cNvGrpSpPr/>
            <p:nvPr/>
          </p:nvGrpSpPr>
          <p:grpSpPr>
            <a:xfrm>
              <a:off x="1342301" y="3563552"/>
              <a:ext cx="3093493" cy="1228581"/>
              <a:chOff x="1507954" y="3651447"/>
              <a:chExt cx="2798629" cy="1111473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DE72D33F-A26B-6B84-A3C4-861D50BF0D7B}"/>
                  </a:ext>
                </a:extLst>
              </p:cNvPr>
              <p:cNvSpPr/>
              <p:nvPr/>
            </p:nvSpPr>
            <p:spPr>
              <a:xfrm>
                <a:off x="1507954" y="3686044"/>
                <a:ext cx="2798629" cy="1076876"/>
              </a:xfrm>
              <a:prstGeom prst="roundRect">
                <a:avLst/>
              </a:prstGeom>
              <a:solidFill>
                <a:srgbClr val="D9E6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49950C5-9504-7C7D-693B-FD1B9564DB7C}"/>
                  </a:ext>
                </a:extLst>
              </p:cNvPr>
              <p:cNvSpPr txBox="1"/>
              <p:nvPr/>
            </p:nvSpPr>
            <p:spPr>
              <a:xfrm>
                <a:off x="1620186" y="3651447"/>
                <a:ext cx="2656388" cy="75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module (frozen)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82ACB584-3577-334C-3357-BEBF321DC4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7953" y="4400615"/>
                <a:ext cx="338632" cy="277372"/>
              </a:xfrm>
              <a:prstGeom prst="rect">
                <a:avLst/>
              </a:prstGeom>
            </p:spPr>
          </p:pic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F0BAE54-0FFB-C8B4-77B7-244146029524}"/>
                </a:ext>
              </a:extLst>
            </p:cNvPr>
            <p:cNvGrpSpPr/>
            <p:nvPr/>
          </p:nvGrpSpPr>
          <p:grpSpPr>
            <a:xfrm>
              <a:off x="4873995" y="4910970"/>
              <a:ext cx="3813993" cy="1736541"/>
              <a:chOff x="8823064" y="2184020"/>
              <a:chExt cx="2794652" cy="1272429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2A2708F-0966-2A63-9103-ADE3025EA564}"/>
                  </a:ext>
                </a:extLst>
              </p:cNvPr>
              <p:cNvSpPr/>
              <p:nvPr/>
            </p:nvSpPr>
            <p:spPr>
              <a:xfrm>
                <a:off x="8823064" y="2226091"/>
                <a:ext cx="2794652" cy="123035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DDD309E-52EF-6D5A-457E-4436E78A76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31282" y="2184020"/>
                <a:ext cx="2472967" cy="1264659"/>
                <a:chOff x="9064647" y="228189"/>
                <a:chExt cx="3425191" cy="1751623"/>
              </a:xfrm>
            </p:grpSpPr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64C8868-18F3-058F-9F04-C910A9874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64647" y="651740"/>
                  <a:ext cx="565391" cy="0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prstDash val="lgDashDot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F029728-00D2-6DB9-800A-EAB9269D8C19}"/>
                    </a:ext>
                  </a:extLst>
                </p:cNvPr>
                <p:cNvSpPr txBox="1"/>
                <p:nvPr/>
              </p:nvSpPr>
              <p:spPr>
                <a:xfrm>
                  <a:off x="9784649" y="228189"/>
                  <a:ext cx="2687807" cy="9322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Inner device communication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65C97A2E-EA7D-1372-C0F2-DA1426324BEE}"/>
                    </a:ext>
                  </a:extLst>
                </p:cNvPr>
                <p:cNvCxnSpPr/>
                <p:nvPr/>
              </p:nvCxnSpPr>
              <p:spPr>
                <a:xfrm flipV="1">
                  <a:off x="9064647" y="1481465"/>
                  <a:ext cx="5653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A64E9C-643A-5448-27CC-0C0ACF7BA10A}"/>
                    </a:ext>
                  </a:extLst>
                </p:cNvPr>
                <p:cNvSpPr txBox="1"/>
                <p:nvPr/>
              </p:nvSpPr>
              <p:spPr>
                <a:xfrm>
                  <a:off x="9802031" y="1047597"/>
                  <a:ext cx="2687807" cy="9322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Wireless</a:t>
                  </a:r>
                </a:p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68DD2C0-47CB-57BB-9571-12FC595C5D0F}"/>
                </a:ext>
              </a:extLst>
            </p:cNvPr>
            <p:cNvGrpSpPr/>
            <p:nvPr/>
          </p:nvGrpSpPr>
          <p:grpSpPr>
            <a:xfrm>
              <a:off x="6387169" y="3069156"/>
              <a:ext cx="3282953" cy="461664"/>
              <a:chOff x="4609874" y="581836"/>
              <a:chExt cx="2405540" cy="338279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C970E8D5-FD88-3502-0A53-8F8645CB180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921" y="711921"/>
                <a:ext cx="209493" cy="139203"/>
              </a:xfrm>
              <a:prstGeom prst="rect">
                <a:avLst/>
              </a:prstGeom>
            </p:spPr>
          </p:pic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AA9F0D5-7A82-067B-A6FF-4F70BDD2FC8A}"/>
                  </a:ext>
                </a:extLst>
              </p:cNvPr>
              <p:cNvSpPr txBox="1"/>
              <p:nvPr/>
            </p:nvSpPr>
            <p:spPr>
              <a:xfrm>
                <a:off x="4609874" y="581836"/>
                <a:ext cx="2278598" cy="3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 vector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21510F6-52E0-5A21-3A5B-9FA49AFC7CD3}"/>
                </a:ext>
              </a:extLst>
            </p:cNvPr>
            <p:cNvGrpSpPr/>
            <p:nvPr/>
          </p:nvGrpSpPr>
          <p:grpSpPr>
            <a:xfrm>
              <a:off x="2936212" y="3069156"/>
              <a:ext cx="2672508" cy="461666"/>
              <a:chOff x="-1099769" y="3279415"/>
              <a:chExt cx="1958241" cy="338279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ED71356C-9F28-76B1-6DB0-E7A059B2C2A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979" y="3357660"/>
                <a:ext cx="209493" cy="223276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AC8EA32-3C75-2127-018D-2D478DADA40D}"/>
                  </a:ext>
                </a:extLst>
              </p:cNvPr>
              <p:cNvSpPr txBox="1"/>
              <p:nvPr/>
            </p:nvSpPr>
            <p:spPr>
              <a:xfrm>
                <a:off x="-1099769" y="3279415"/>
                <a:ext cx="1816581" cy="3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Encoded message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2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2E7376B-1DC3-97DC-3A23-E184A6A6D184}"/>
              </a:ext>
            </a:extLst>
          </p:cNvPr>
          <p:cNvGrpSpPr/>
          <p:nvPr/>
        </p:nvGrpSpPr>
        <p:grpSpPr>
          <a:xfrm>
            <a:off x="911215" y="378000"/>
            <a:ext cx="10490859" cy="6480000"/>
            <a:chOff x="911215" y="378000"/>
            <a:chExt cx="10490859" cy="6480000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C0EE63C-5026-34D7-EFB3-6E77187C4982}"/>
                </a:ext>
              </a:extLst>
            </p:cNvPr>
            <p:cNvSpPr txBox="1"/>
            <p:nvPr/>
          </p:nvSpPr>
          <p:spPr>
            <a:xfrm>
              <a:off x="1727016" y="6443810"/>
              <a:ext cx="1692627" cy="414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device 1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9FB002-79A3-F33D-7117-C1EFB2CB0BD6}"/>
                </a:ext>
              </a:extLst>
            </p:cNvPr>
            <p:cNvSpPr txBox="1"/>
            <p:nvPr/>
          </p:nvSpPr>
          <p:spPr>
            <a:xfrm>
              <a:off x="5196784" y="6443810"/>
              <a:ext cx="1692626" cy="414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device 2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F149540-63FE-FE52-62E5-C758B5ED107F}"/>
                    </a:ext>
                  </a:extLst>
                </p:cNvPr>
                <p:cNvSpPr txBox="1"/>
                <p:nvPr/>
              </p:nvSpPr>
              <p:spPr>
                <a:xfrm>
                  <a:off x="8899344" y="6443810"/>
                  <a:ext cx="1854269" cy="414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Edge device </a:t>
                  </a:r>
                  <a14:m>
                    <m:oMath xmlns:m="http://schemas.openxmlformats.org/officeDocument/2006/math">
                      <m:r>
                        <a:rPr lang="en-US" altLang="zh-CN" sz="14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endPara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F149540-63FE-FE52-62E5-C758B5ED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344" y="6443810"/>
                  <a:ext cx="1854269" cy="414190"/>
                </a:xfrm>
                <a:prstGeom prst="rect">
                  <a:avLst/>
                </a:prstGeom>
                <a:blipFill>
                  <a:blip r:embed="rId21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矩形: 圆角 218 1">
              <a:extLst>
                <a:ext uri="{FF2B5EF4-FFF2-40B4-BE49-F238E27FC236}">
                  <a16:creationId xmlns:a16="http://schemas.microsoft.com/office/drawing/2014/main" id="{30DFFDDD-5485-412E-B17D-D9F1F03A66F1}"/>
                </a:ext>
              </a:extLst>
            </p:cNvPr>
            <p:cNvSpPr/>
            <p:nvPr/>
          </p:nvSpPr>
          <p:spPr>
            <a:xfrm>
              <a:off x="911215" y="5129233"/>
              <a:ext cx="3324231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E4B7970C-DAF1-7A72-F810-5402DF20B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3" r="34032"/>
            <a:stretch/>
          </p:blipFill>
          <p:spPr>
            <a:xfrm>
              <a:off x="9567935" y="617818"/>
              <a:ext cx="1807852" cy="2422345"/>
            </a:xfrm>
            <a:prstGeom prst="rect">
              <a:avLst/>
            </a:prstGeom>
          </p:spPr>
        </p:pic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5967E6AE-F81F-29CD-6FB5-B1DCBBD7E485}"/>
                </a:ext>
              </a:extLst>
            </p:cNvPr>
            <p:cNvGrpSpPr/>
            <p:nvPr/>
          </p:nvGrpSpPr>
          <p:grpSpPr>
            <a:xfrm>
              <a:off x="1068982" y="5380316"/>
              <a:ext cx="1615549" cy="733382"/>
              <a:chOff x="1502952" y="3686082"/>
              <a:chExt cx="1200485" cy="544963"/>
            </a:xfrm>
          </p:grpSpPr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8F006ED1-7B7A-C6CB-7B97-08A4923B703C}"/>
                  </a:ext>
                </a:extLst>
              </p:cNvPr>
              <p:cNvGrpSpPr/>
              <p:nvPr/>
            </p:nvGrpSpPr>
            <p:grpSpPr>
              <a:xfrm>
                <a:off x="1502952" y="3686082"/>
                <a:ext cx="1200485" cy="544963"/>
                <a:chOff x="6855763" y="2650147"/>
                <a:chExt cx="1200485" cy="544963"/>
              </a:xfrm>
            </p:grpSpPr>
            <p:sp>
              <p:nvSpPr>
                <p:cNvPr id="186" name="矩形: 圆角 185">
                  <a:extLst>
                    <a:ext uri="{FF2B5EF4-FFF2-40B4-BE49-F238E27FC236}">
                      <a16:creationId xmlns:a16="http://schemas.microsoft.com/office/drawing/2014/main" id="{3011DCE5-6FC0-F8AA-8B56-767A6612C0EC}"/>
                    </a:ext>
                  </a:extLst>
                </p:cNvPr>
                <p:cNvSpPr/>
                <p:nvPr/>
              </p:nvSpPr>
              <p:spPr>
                <a:xfrm>
                  <a:off x="6855763" y="2650147"/>
                  <a:ext cx="540000" cy="540000"/>
                </a:xfrm>
                <a:prstGeom prst="roundRect">
                  <a:avLst/>
                </a:prstGeom>
                <a:solidFill>
                  <a:srgbClr val="D9E6F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矩形: 圆角 186">
                  <a:extLst>
                    <a:ext uri="{FF2B5EF4-FFF2-40B4-BE49-F238E27FC236}">
                      <a16:creationId xmlns:a16="http://schemas.microsoft.com/office/drawing/2014/main" id="{25EE7DFB-6E32-585A-5805-CCE1C53C2BF5}"/>
                    </a:ext>
                  </a:extLst>
                </p:cNvPr>
                <p:cNvSpPr/>
                <p:nvPr/>
              </p:nvSpPr>
              <p:spPr>
                <a:xfrm>
                  <a:off x="7516248" y="2655110"/>
                  <a:ext cx="540000" cy="54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184" name="图片 183">
                <a:extLst>
                  <a:ext uri="{FF2B5EF4-FFF2-40B4-BE49-F238E27FC236}">
                    <a16:creationId xmlns:a16="http://schemas.microsoft.com/office/drawing/2014/main" id="{D2A7F688-50F8-E07C-504B-336FFF5780A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9942" y="3854505"/>
                <a:ext cx="264686" cy="222172"/>
              </a:xfrm>
              <a:prstGeom prst="rect">
                <a:avLst/>
              </a:prstGeom>
            </p:spPr>
          </p:pic>
          <p:pic>
            <p:nvPicPr>
              <p:cNvPr id="185" name="图片 184">
                <a:extLst>
                  <a:ext uri="{FF2B5EF4-FFF2-40B4-BE49-F238E27FC236}">
                    <a16:creationId xmlns:a16="http://schemas.microsoft.com/office/drawing/2014/main" id="{83ECD327-162D-92A2-2FE8-3E50052C39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885" y="3826703"/>
                <a:ext cx="257828" cy="249601"/>
              </a:xfrm>
              <a:prstGeom prst="rect">
                <a:avLst/>
              </a:prstGeom>
            </p:spPr>
          </p:pic>
        </p:grp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772B2B78-C25B-D997-9004-3CE38143D6A4}"/>
                </a:ext>
              </a:extLst>
            </p:cNvPr>
            <p:cNvSpPr/>
            <p:nvPr/>
          </p:nvSpPr>
          <p:spPr>
            <a:xfrm>
              <a:off x="3213289" y="1958877"/>
              <a:ext cx="5430135" cy="12039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218 2">
              <a:extLst>
                <a:ext uri="{FF2B5EF4-FFF2-40B4-BE49-F238E27FC236}">
                  <a16:creationId xmlns:a16="http://schemas.microsoft.com/office/drawing/2014/main" id="{5C6DD4A0-1ADC-C847-74A4-25D1EFE745C8}"/>
                </a:ext>
              </a:extLst>
            </p:cNvPr>
            <p:cNvSpPr/>
            <p:nvPr/>
          </p:nvSpPr>
          <p:spPr>
            <a:xfrm>
              <a:off x="4420588" y="5122861"/>
              <a:ext cx="3324231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FEB0EED-4ECB-F243-4A28-604CBEDBD0BC}"/>
                </a:ext>
              </a:extLst>
            </p:cNvPr>
            <p:cNvGrpSpPr/>
            <p:nvPr/>
          </p:nvGrpSpPr>
          <p:grpSpPr>
            <a:xfrm>
              <a:off x="4554010" y="5387032"/>
              <a:ext cx="1614878" cy="726703"/>
              <a:chOff x="4867202" y="3688571"/>
              <a:chExt cx="1199986" cy="540000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83B37189-5476-7D41-DE5F-2F9DFDC2FACC}"/>
                  </a:ext>
                </a:extLst>
              </p:cNvPr>
              <p:cNvGrpSpPr/>
              <p:nvPr/>
            </p:nvGrpSpPr>
            <p:grpSpPr>
              <a:xfrm>
                <a:off x="4867202" y="3688571"/>
                <a:ext cx="1199986" cy="540000"/>
                <a:chOff x="6856262" y="2655110"/>
                <a:chExt cx="1199986" cy="540000"/>
              </a:xfrm>
            </p:grpSpPr>
            <p:sp>
              <p:nvSpPr>
                <p:cNvPr id="181" name="矩形: 圆角 180">
                  <a:extLst>
                    <a:ext uri="{FF2B5EF4-FFF2-40B4-BE49-F238E27FC236}">
                      <a16:creationId xmlns:a16="http://schemas.microsoft.com/office/drawing/2014/main" id="{A249BA76-6CFE-4106-8325-FC71317E75FA}"/>
                    </a:ext>
                  </a:extLst>
                </p:cNvPr>
                <p:cNvSpPr/>
                <p:nvPr/>
              </p:nvSpPr>
              <p:spPr>
                <a:xfrm>
                  <a:off x="6856262" y="2655110"/>
                  <a:ext cx="540000" cy="540000"/>
                </a:xfrm>
                <a:prstGeom prst="roundRect">
                  <a:avLst/>
                </a:prstGeom>
                <a:solidFill>
                  <a:srgbClr val="BDD7EE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矩形: 圆角 181">
                  <a:extLst>
                    <a:ext uri="{FF2B5EF4-FFF2-40B4-BE49-F238E27FC236}">
                      <a16:creationId xmlns:a16="http://schemas.microsoft.com/office/drawing/2014/main" id="{5C6C68AC-2A70-1718-ABA3-77C6220C6486}"/>
                    </a:ext>
                  </a:extLst>
                </p:cNvPr>
                <p:cNvSpPr/>
                <p:nvPr/>
              </p:nvSpPr>
              <p:spPr>
                <a:xfrm>
                  <a:off x="7516248" y="2655110"/>
                  <a:ext cx="540000" cy="54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179" name="图片 178">
                <a:extLst>
                  <a:ext uri="{FF2B5EF4-FFF2-40B4-BE49-F238E27FC236}">
                    <a16:creationId xmlns:a16="http://schemas.microsoft.com/office/drawing/2014/main" id="{0055A215-89A8-5B1D-10EE-8FB11BD192D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9920" y="3847484"/>
                <a:ext cx="264686" cy="222172"/>
              </a:xfrm>
              <a:prstGeom prst="rect">
                <a:avLst/>
              </a:prstGeom>
            </p:spPr>
          </p:pic>
          <p:pic>
            <p:nvPicPr>
              <p:cNvPr id="180" name="图片 179">
                <a:extLst>
                  <a:ext uri="{FF2B5EF4-FFF2-40B4-BE49-F238E27FC236}">
                    <a16:creationId xmlns:a16="http://schemas.microsoft.com/office/drawing/2014/main" id="{F4DB6B24-6576-83F2-6D37-35CCB015AC4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8664" y="3816311"/>
                <a:ext cx="263314" cy="249601"/>
              </a:xfrm>
              <a:prstGeom prst="rect">
                <a:avLst/>
              </a:prstGeom>
            </p:spPr>
          </p:pic>
        </p:grpSp>
        <p:sp>
          <p:nvSpPr>
            <p:cNvPr id="106" name="矩形: 圆角 218 3">
              <a:extLst>
                <a:ext uri="{FF2B5EF4-FFF2-40B4-BE49-F238E27FC236}">
                  <a16:creationId xmlns:a16="http://schemas.microsoft.com/office/drawing/2014/main" id="{DFFFAB3C-53C0-EA93-026C-248748F31DEC}"/>
                </a:ext>
              </a:extLst>
            </p:cNvPr>
            <p:cNvSpPr/>
            <p:nvPr/>
          </p:nvSpPr>
          <p:spPr>
            <a:xfrm>
              <a:off x="8146058" y="5135351"/>
              <a:ext cx="3169286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807A069-7105-C29C-E202-B0244059DBCB}"/>
                </a:ext>
              </a:extLst>
            </p:cNvPr>
            <p:cNvGrpSpPr/>
            <p:nvPr/>
          </p:nvGrpSpPr>
          <p:grpSpPr>
            <a:xfrm>
              <a:off x="8228575" y="5383163"/>
              <a:ext cx="1597904" cy="726703"/>
              <a:chOff x="8466631" y="3688571"/>
              <a:chExt cx="1187373" cy="540000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11714675-B6AE-AD7B-CDDF-B5472CB095AF}"/>
                  </a:ext>
                </a:extLst>
              </p:cNvPr>
              <p:cNvGrpSpPr/>
              <p:nvPr/>
            </p:nvGrpSpPr>
            <p:grpSpPr>
              <a:xfrm>
                <a:off x="8466631" y="3688571"/>
                <a:ext cx="1187373" cy="540000"/>
                <a:chOff x="8466631" y="3688571"/>
                <a:chExt cx="1187373" cy="540000"/>
              </a:xfrm>
            </p:grpSpPr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ADA8546A-573D-DFC0-3FA1-F174A67ED3D7}"/>
                    </a:ext>
                  </a:extLst>
                </p:cNvPr>
                <p:cNvGrpSpPr/>
                <p:nvPr/>
              </p:nvGrpSpPr>
              <p:grpSpPr>
                <a:xfrm>
                  <a:off x="8466631" y="3688571"/>
                  <a:ext cx="1187373" cy="540000"/>
                  <a:chOff x="6736447" y="2655110"/>
                  <a:chExt cx="1187373" cy="540000"/>
                </a:xfrm>
              </p:grpSpPr>
              <p:sp>
                <p:nvSpPr>
                  <p:cNvPr id="176" name="矩形: 圆角 175">
                    <a:extLst>
                      <a:ext uri="{FF2B5EF4-FFF2-40B4-BE49-F238E27FC236}">
                        <a16:creationId xmlns:a16="http://schemas.microsoft.com/office/drawing/2014/main" id="{783B258E-61E7-AA3C-1B49-1EBAA7700E0A}"/>
                      </a:ext>
                    </a:extLst>
                  </p:cNvPr>
                  <p:cNvSpPr/>
                  <p:nvPr/>
                </p:nvSpPr>
                <p:spPr>
                  <a:xfrm>
                    <a:off x="6736447" y="2655110"/>
                    <a:ext cx="540000" cy="540000"/>
                  </a:xfrm>
                  <a:prstGeom prst="roundRect">
                    <a:avLst/>
                  </a:prstGeom>
                  <a:solidFill>
                    <a:srgbClr val="BDD7EE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7" name="矩形: 圆角 176">
                    <a:extLst>
                      <a:ext uri="{FF2B5EF4-FFF2-40B4-BE49-F238E27FC236}">
                        <a16:creationId xmlns:a16="http://schemas.microsoft.com/office/drawing/2014/main" id="{9C0B802A-5106-97C4-E056-C899E85268E9}"/>
                      </a:ext>
                    </a:extLst>
                  </p:cNvPr>
                  <p:cNvSpPr/>
                  <p:nvPr/>
                </p:nvSpPr>
                <p:spPr>
                  <a:xfrm>
                    <a:off x="7383820" y="2655110"/>
                    <a:ext cx="540000" cy="540000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pic>
              <p:nvPicPr>
                <p:cNvPr id="175" name="图片 174">
                  <a:extLst>
                    <a:ext uri="{FF2B5EF4-FFF2-40B4-BE49-F238E27FC236}">
                      <a16:creationId xmlns:a16="http://schemas.microsoft.com/office/drawing/2014/main" id="{D6883A83-D060-C7B7-5A7A-6CBA8858844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5280" y="3854505"/>
                  <a:ext cx="338743" cy="222172"/>
                </a:xfrm>
                <a:prstGeom prst="rect">
                  <a:avLst/>
                </a:prstGeom>
              </p:spPr>
            </p:pic>
          </p:grpSp>
          <p:pic>
            <p:nvPicPr>
              <p:cNvPr id="173" name="图片 172">
                <a:extLst>
                  <a:ext uri="{FF2B5EF4-FFF2-40B4-BE49-F238E27FC236}">
                    <a16:creationId xmlns:a16="http://schemas.microsoft.com/office/drawing/2014/main" id="{FC4DD6D4-8547-4648-7990-8F1E1C6ED3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4633" y="3827076"/>
                <a:ext cx="338743" cy="249601"/>
              </a:xfrm>
              <a:prstGeom prst="rect">
                <a:avLst/>
              </a:prstGeom>
            </p:spPr>
          </p:pic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C7AABB14-023E-4BFC-ECBC-09D97D7A7B97}"/>
                </a:ext>
              </a:extLst>
            </p:cNvPr>
            <p:cNvGrpSpPr/>
            <p:nvPr/>
          </p:nvGrpSpPr>
          <p:grpSpPr>
            <a:xfrm>
              <a:off x="3697483" y="2197501"/>
              <a:ext cx="2159503" cy="726703"/>
              <a:chOff x="3700547" y="1212712"/>
              <a:chExt cx="1604687" cy="540000"/>
            </a:xfrm>
          </p:grpSpPr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40372D52-EC56-C42A-1257-A6D4F1C7B7B1}"/>
                  </a:ext>
                </a:extLst>
              </p:cNvPr>
              <p:cNvGrpSpPr/>
              <p:nvPr/>
            </p:nvGrpSpPr>
            <p:grpSpPr>
              <a:xfrm>
                <a:off x="4441234" y="1212712"/>
                <a:ext cx="864000" cy="540000"/>
                <a:chOff x="4850071" y="1205824"/>
                <a:chExt cx="864000" cy="540000"/>
              </a:xfrm>
            </p:grpSpPr>
            <p:sp>
              <p:nvSpPr>
                <p:cNvPr id="170" name="矩形: 圆角 169">
                  <a:extLst>
                    <a:ext uri="{FF2B5EF4-FFF2-40B4-BE49-F238E27FC236}">
                      <a16:creationId xmlns:a16="http://schemas.microsoft.com/office/drawing/2014/main" id="{E9FFB54F-8C5B-D314-E362-580833B5744B}"/>
                    </a:ext>
                  </a:extLst>
                </p:cNvPr>
                <p:cNvSpPr/>
                <p:nvPr/>
              </p:nvSpPr>
              <p:spPr>
                <a:xfrm rot="5400000">
                  <a:off x="5012071" y="1043824"/>
                  <a:ext cx="540000" cy="864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1" name="图片 170">
                  <a:extLst>
                    <a:ext uri="{FF2B5EF4-FFF2-40B4-BE49-F238E27FC236}">
                      <a16:creationId xmlns:a16="http://schemas.microsoft.com/office/drawing/2014/main" id="{64CC6900-09C8-03A7-AB8A-0DBBE3C181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2104" y="1362620"/>
                  <a:ext cx="339934" cy="216000"/>
                </a:xfrm>
                <a:prstGeom prst="rect">
                  <a:avLst/>
                </a:prstGeom>
              </p:spPr>
            </p:pic>
          </p:grpSp>
          <p:pic>
            <p:nvPicPr>
              <p:cNvPr id="169" name="Picture 2" descr="Attention and Transformers | AI Summer">
                <a:extLst>
                  <a:ext uri="{FF2B5EF4-FFF2-40B4-BE49-F238E27FC236}">
                    <a16:creationId xmlns:a16="http://schemas.microsoft.com/office/drawing/2014/main" id="{38A24A50-2072-767D-FE6B-781DB82BF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0547" y="1243508"/>
                <a:ext cx="630710" cy="46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FCCBBF2-6046-E3A1-5165-A0008A1DC809}"/>
                </a:ext>
              </a:extLst>
            </p:cNvPr>
            <p:cNvGrpSpPr/>
            <p:nvPr/>
          </p:nvGrpSpPr>
          <p:grpSpPr>
            <a:xfrm>
              <a:off x="6253443" y="2206290"/>
              <a:ext cx="2044093" cy="726703"/>
              <a:chOff x="5599834" y="1219243"/>
              <a:chExt cx="1518928" cy="540000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36C694B9-4EA5-33D8-4F37-B5C47F2B12ED}"/>
                  </a:ext>
                </a:extLst>
              </p:cNvPr>
              <p:cNvGrpSpPr/>
              <p:nvPr/>
            </p:nvGrpSpPr>
            <p:grpSpPr>
              <a:xfrm>
                <a:off x="6254762" y="1219243"/>
                <a:ext cx="864000" cy="540000"/>
                <a:chOff x="5851808" y="1219243"/>
                <a:chExt cx="864000" cy="540000"/>
              </a:xfrm>
            </p:grpSpPr>
            <p:sp>
              <p:nvSpPr>
                <p:cNvPr id="166" name="矩形: 圆角 165">
                  <a:extLst>
                    <a:ext uri="{FF2B5EF4-FFF2-40B4-BE49-F238E27FC236}">
                      <a16:creationId xmlns:a16="http://schemas.microsoft.com/office/drawing/2014/main" id="{520A4649-5C7B-114C-817A-6E27E1763F79}"/>
                    </a:ext>
                  </a:extLst>
                </p:cNvPr>
                <p:cNvSpPr/>
                <p:nvPr/>
              </p:nvSpPr>
              <p:spPr>
                <a:xfrm rot="5400000">
                  <a:off x="6013808" y="1057243"/>
                  <a:ext cx="540000" cy="864000"/>
                </a:xfrm>
                <a:prstGeom prst="roundRect">
                  <a:avLst/>
                </a:prstGeom>
                <a:solidFill>
                  <a:srgbClr val="FFECB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67" name="图片 166">
                  <a:extLst>
                    <a:ext uri="{FF2B5EF4-FFF2-40B4-BE49-F238E27FC236}">
                      <a16:creationId xmlns:a16="http://schemas.microsoft.com/office/drawing/2014/main" id="{667AB441-23DC-B3CF-33E2-22EBFDF97F9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6769" y="1374712"/>
                  <a:ext cx="359410" cy="216000"/>
                </a:xfrm>
                <a:prstGeom prst="rect">
                  <a:avLst/>
                </a:prstGeom>
              </p:spPr>
            </p:pic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4F6E01FE-57F4-A758-EE54-CDCE52C5539C}"/>
                  </a:ext>
                </a:extLst>
              </p:cNvPr>
              <p:cNvGrpSpPr/>
              <p:nvPr/>
            </p:nvGrpSpPr>
            <p:grpSpPr>
              <a:xfrm>
                <a:off x="5599834" y="1235522"/>
                <a:ext cx="566724" cy="504000"/>
                <a:chOff x="3413076" y="5700811"/>
                <a:chExt cx="641815" cy="538419"/>
              </a:xfrm>
            </p:grpSpPr>
            <p:sp>
              <p:nvSpPr>
                <p:cNvPr id="164" name="梯形 163">
                  <a:extLst>
                    <a:ext uri="{FF2B5EF4-FFF2-40B4-BE49-F238E27FC236}">
                      <a16:creationId xmlns:a16="http://schemas.microsoft.com/office/drawing/2014/main" id="{02EC8596-D9FC-1B05-8900-170346C0F9FB}"/>
                    </a:ext>
                  </a:extLst>
                </p:cNvPr>
                <p:cNvSpPr/>
                <p:nvPr/>
              </p:nvSpPr>
              <p:spPr>
                <a:xfrm flipV="1">
                  <a:off x="3413076" y="5700811"/>
                  <a:ext cx="641815" cy="249030"/>
                </a:xfrm>
                <a:prstGeom prst="trapezoid">
                  <a:avLst>
                    <a:gd name="adj" fmla="val 73114"/>
                  </a:avLst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梯形 164">
                  <a:extLst>
                    <a:ext uri="{FF2B5EF4-FFF2-40B4-BE49-F238E27FC236}">
                      <a16:creationId xmlns:a16="http://schemas.microsoft.com/office/drawing/2014/main" id="{BDDC923F-C9BC-D704-D664-854597929DBA}"/>
                    </a:ext>
                  </a:extLst>
                </p:cNvPr>
                <p:cNvSpPr/>
                <p:nvPr/>
              </p:nvSpPr>
              <p:spPr>
                <a:xfrm>
                  <a:off x="3413076" y="5990200"/>
                  <a:ext cx="641815" cy="249030"/>
                </a:xfrm>
                <a:prstGeom prst="trapezoid">
                  <a:avLst>
                    <a:gd name="adj" fmla="val 73114"/>
                  </a:avLst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016DB16-B3C7-CF3D-81C3-B6BD166AF73B}"/>
                </a:ext>
              </a:extLst>
            </p:cNvPr>
            <p:cNvGrpSpPr/>
            <p:nvPr/>
          </p:nvGrpSpPr>
          <p:grpSpPr>
            <a:xfrm>
              <a:off x="2873718" y="5199159"/>
              <a:ext cx="1211172" cy="1069308"/>
              <a:chOff x="2199249" y="3563006"/>
              <a:chExt cx="900000" cy="794583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FB8CABB9-77A7-9890-1E42-4D12CCEFB259}"/>
                  </a:ext>
                </a:extLst>
              </p:cNvPr>
              <p:cNvGrpSpPr/>
              <p:nvPr/>
            </p:nvGrpSpPr>
            <p:grpSpPr>
              <a:xfrm>
                <a:off x="2296560" y="3583670"/>
                <a:ext cx="712904" cy="307778"/>
                <a:chOff x="232843" y="3741622"/>
                <a:chExt cx="821727" cy="307778"/>
              </a:xfrm>
            </p:grpSpPr>
            <p:sp>
              <p:nvSpPr>
                <p:cNvPr id="160" name="对话气泡: 圆角矩形 159">
                  <a:extLst>
                    <a:ext uri="{FF2B5EF4-FFF2-40B4-BE49-F238E27FC236}">
                      <a16:creationId xmlns:a16="http://schemas.microsoft.com/office/drawing/2014/main" id="{EF6EB2DC-267A-A241-0C39-847B97BCE315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EF1924A6-D916-1557-998B-D449AC7037B5}"/>
                    </a:ext>
                  </a:extLst>
                </p:cNvPr>
                <p:cNvSpPr txBox="1"/>
                <p:nvPr/>
              </p:nvSpPr>
              <p:spPr>
                <a:xfrm>
                  <a:off x="232843" y="3741622"/>
                  <a:ext cx="8217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I’m ok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8" name="Picture 12 1 1" descr="Yes Detailed Rounded Lineal color icon">
                <a:extLst>
                  <a:ext uri="{FF2B5EF4-FFF2-40B4-BE49-F238E27FC236}">
                    <a16:creationId xmlns:a16="http://schemas.microsoft.com/office/drawing/2014/main" id="{133A3ED3-4CB8-A7B8-625A-9020473F2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3CFD660F-C773-D627-0954-73FEFFB76F49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3B82E82-427D-3C45-5B80-35C19E5A060E}"/>
                </a:ext>
              </a:extLst>
            </p:cNvPr>
            <p:cNvGrpSpPr/>
            <p:nvPr/>
          </p:nvGrpSpPr>
          <p:grpSpPr>
            <a:xfrm>
              <a:off x="6361343" y="5215728"/>
              <a:ext cx="1254539" cy="1069308"/>
              <a:chOff x="2187853" y="3563006"/>
              <a:chExt cx="932225" cy="794583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2F6D3BD8-C1E2-B3E3-71A3-646463B5F8E1}"/>
                  </a:ext>
                </a:extLst>
              </p:cNvPr>
              <p:cNvGrpSpPr/>
              <p:nvPr/>
            </p:nvGrpSpPr>
            <p:grpSpPr>
              <a:xfrm>
                <a:off x="2187853" y="3603448"/>
                <a:ext cx="932225" cy="288000"/>
                <a:chOff x="107542" y="3761400"/>
                <a:chExt cx="1074527" cy="288000"/>
              </a:xfrm>
            </p:grpSpPr>
            <p:sp>
              <p:nvSpPr>
                <p:cNvPr id="155" name="对话气泡: 圆角矩形 154">
                  <a:extLst>
                    <a:ext uri="{FF2B5EF4-FFF2-40B4-BE49-F238E27FC236}">
                      <a16:creationId xmlns:a16="http://schemas.microsoft.com/office/drawing/2014/main" id="{D51A6686-3F4E-2EF1-A55F-10C2C6A11C81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358B92DD-9401-B653-4DC7-589E8D1974BA}"/>
                    </a:ext>
                  </a:extLst>
                </p:cNvPr>
                <p:cNvSpPr txBox="1"/>
                <p:nvPr/>
              </p:nvSpPr>
              <p:spPr>
                <a:xfrm>
                  <a:off x="107542" y="3766900"/>
                  <a:ext cx="10745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I’m </a:t>
                  </a:r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Good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3" name="Picture 12 1 2" descr="Yes Detailed Rounded Lineal color icon">
                <a:extLst>
                  <a:ext uri="{FF2B5EF4-FFF2-40B4-BE49-F238E27FC236}">
                    <a16:creationId xmlns:a16="http://schemas.microsoft.com/office/drawing/2014/main" id="{9AE82013-F42A-B6EA-06DD-BD59E2A47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0FCBFFD4-B09E-BD6E-B078-C2528405D702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538468F-6CAC-BA23-1C94-CD2EAF1B21AC}"/>
                </a:ext>
              </a:extLst>
            </p:cNvPr>
            <p:cNvGrpSpPr/>
            <p:nvPr/>
          </p:nvGrpSpPr>
          <p:grpSpPr>
            <a:xfrm>
              <a:off x="10007915" y="5178606"/>
              <a:ext cx="1211172" cy="1069308"/>
              <a:chOff x="2199249" y="3563006"/>
              <a:chExt cx="900000" cy="794583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30E5699-B5C5-2BB6-A27A-2807B9148983}"/>
                  </a:ext>
                </a:extLst>
              </p:cNvPr>
              <p:cNvGrpSpPr/>
              <p:nvPr/>
            </p:nvGrpSpPr>
            <p:grpSpPr>
              <a:xfrm>
                <a:off x="2247904" y="3603448"/>
                <a:ext cx="802689" cy="288000"/>
                <a:chOff x="176760" y="3761400"/>
                <a:chExt cx="925217" cy="288000"/>
              </a:xfrm>
            </p:grpSpPr>
            <p:sp>
              <p:nvSpPr>
                <p:cNvPr id="150" name="对话气泡: 圆角矩形 149">
                  <a:extLst>
                    <a:ext uri="{FF2B5EF4-FFF2-40B4-BE49-F238E27FC236}">
                      <a16:creationId xmlns:a16="http://schemas.microsoft.com/office/drawing/2014/main" id="{BD26DBDC-E0E4-29D8-65CE-95FF1019BBD3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30C7A1C8-B388-0606-5B58-40274E6C8E53}"/>
                    </a:ext>
                  </a:extLst>
                </p:cNvPr>
                <p:cNvSpPr txBox="1"/>
                <p:nvPr/>
              </p:nvSpPr>
              <p:spPr>
                <a:xfrm>
                  <a:off x="176760" y="3761896"/>
                  <a:ext cx="92521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 away!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48" name="Picture 12 1 3" descr="Yes Detailed Rounded Lineal color icon">
                <a:extLst>
                  <a:ext uri="{FF2B5EF4-FFF2-40B4-BE49-F238E27FC236}">
                    <a16:creationId xmlns:a16="http://schemas.microsoft.com/office/drawing/2014/main" id="{D5826F34-B67D-AA36-CBE6-2F6C945EA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1B42EB12-6CF7-55A0-9BB2-0935ADFC0F60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18F531E9-0C97-E93F-34B8-8D73A4ECCD35}"/>
                </a:ext>
              </a:extLst>
            </p:cNvPr>
            <p:cNvGrpSpPr/>
            <p:nvPr/>
          </p:nvGrpSpPr>
          <p:grpSpPr>
            <a:xfrm>
              <a:off x="4939027" y="4206952"/>
              <a:ext cx="1494451" cy="803097"/>
              <a:chOff x="4186184" y="2878543"/>
              <a:chExt cx="1110499" cy="596767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455B91E6-2E6F-AB01-237B-664C8B64E3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1549" y="3265777"/>
                <a:ext cx="750177" cy="209533"/>
              </a:xfrm>
              <a:prstGeom prst="rect">
                <a:avLst/>
              </a:prstGeom>
            </p:spPr>
          </p:pic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A8EDD6F-64F8-B20C-AC9D-BA7C0C24C63F}"/>
                  </a:ext>
                </a:extLst>
              </p:cNvPr>
              <p:cNvSpPr txBox="1"/>
              <p:nvPr/>
            </p:nvSpPr>
            <p:spPr>
              <a:xfrm>
                <a:off x="4186184" y="2878543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CDCE3077-A2A6-C860-DF1C-B99657BE75AE}"/>
                </a:ext>
              </a:extLst>
            </p:cNvPr>
            <p:cNvGrpSpPr/>
            <p:nvPr/>
          </p:nvGrpSpPr>
          <p:grpSpPr>
            <a:xfrm>
              <a:off x="6196786" y="3330791"/>
              <a:ext cx="742842" cy="1668463"/>
              <a:chOff x="5256321" y="2229345"/>
              <a:chExt cx="551992" cy="1239804"/>
            </a:xfrm>
          </p:grpSpPr>
          <p:sp>
            <p:nvSpPr>
              <p:cNvPr id="143" name="箭头: 上下 142">
                <a:extLst>
                  <a:ext uri="{FF2B5EF4-FFF2-40B4-BE49-F238E27FC236}">
                    <a16:creationId xmlns:a16="http://schemas.microsoft.com/office/drawing/2014/main" id="{5196E57B-A679-FEC7-A15C-5FCFE109F319}"/>
                  </a:ext>
                </a:extLst>
              </p:cNvPr>
              <p:cNvSpPr/>
              <p:nvPr/>
            </p:nvSpPr>
            <p:spPr>
              <a:xfrm>
                <a:off x="5256321" y="2229345"/>
                <a:ext cx="551992" cy="1239804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144" name="图片 143">
                <a:extLst>
                  <a:ext uri="{FF2B5EF4-FFF2-40B4-BE49-F238E27FC236}">
                    <a16:creationId xmlns:a16="http://schemas.microsoft.com/office/drawing/2014/main" id="{6DC231FB-A45A-DD11-B1FE-87A0E49D2B9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203" y="2806946"/>
                <a:ext cx="200229" cy="192000"/>
              </a:xfrm>
              <a:prstGeom prst="rect">
                <a:avLst/>
              </a:prstGeom>
            </p:spPr>
          </p:pic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0A2BF04-71E3-0766-F860-E1E9E0C252DB}"/>
                </a:ext>
              </a:extLst>
            </p:cNvPr>
            <p:cNvGrpSpPr/>
            <p:nvPr/>
          </p:nvGrpSpPr>
          <p:grpSpPr>
            <a:xfrm>
              <a:off x="4784686" y="3309515"/>
              <a:ext cx="1258412" cy="729476"/>
              <a:chOff x="4951730" y="5621183"/>
              <a:chExt cx="935103" cy="542060"/>
            </a:xfrm>
          </p:grpSpPr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A766E79B-9F6F-9E9D-C23F-34693E5223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3098" y="6026100"/>
                <a:ext cx="198857" cy="137143"/>
              </a:xfrm>
              <a:prstGeom prst="rect">
                <a:avLst/>
              </a:prstGeom>
            </p:spPr>
          </p:pic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661C74A-C5FF-05AD-173A-02A32B5B0DAC}"/>
                  </a:ext>
                </a:extLst>
              </p:cNvPr>
              <p:cNvSpPr txBox="1"/>
              <p:nvPr/>
            </p:nvSpPr>
            <p:spPr>
              <a:xfrm>
                <a:off x="4951730" y="5621183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FF20D5E-9B51-78BC-EC82-E5BCF7BC3C05}"/>
                </a:ext>
              </a:extLst>
            </p:cNvPr>
            <p:cNvGrpSpPr/>
            <p:nvPr/>
          </p:nvGrpSpPr>
          <p:grpSpPr>
            <a:xfrm>
              <a:off x="1121783" y="4233673"/>
              <a:ext cx="1494451" cy="787449"/>
              <a:chOff x="1573777" y="2743110"/>
              <a:chExt cx="1110499" cy="585139"/>
            </a:xfrm>
          </p:grpSpPr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5CBE7D7E-4188-EA2F-9706-74AF44AC7F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0518" y="3118716"/>
                <a:ext cx="750177" cy="209533"/>
              </a:xfrm>
              <a:prstGeom prst="rect">
                <a:avLst/>
              </a:prstGeom>
            </p:spPr>
          </p:pic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EEA870B-8980-6244-7D8C-B0A80A509C56}"/>
                  </a:ext>
                </a:extLst>
              </p:cNvPr>
              <p:cNvSpPr txBox="1"/>
              <p:nvPr/>
            </p:nvSpPr>
            <p:spPr>
              <a:xfrm>
                <a:off x="1573777" y="2743110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AEEB358-FCEA-D421-DBE1-7C1828510FDF}"/>
                </a:ext>
              </a:extLst>
            </p:cNvPr>
            <p:cNvGrpSpPr/>
            <p:nvPr/>
          </p:nvGrpSpPr>
          <p:grpSpPr>
            <a:xfrm>
              <a:off x="2282913" y="3808023"/>
              <a:ext cx="2083217" cy="742842"/>
              <a:chOff x="2504365" y="2529278"/>
              <a:chExt cx="1548000" cy="551992"/>
            </a:xfrm>
          </p:grpSpPr>
          <p:sp>
            <p:nvSpPr>
              <p:cNvPr id="137" name="箭头: 上下 136">
                <a:extLst>
                  <a:ext uri="{FF2B5EF4-FFF2-40B4-BE49-F238E27FC236}">
                    <a16:creationId xmlns:a16="http://schemas.microsoft.com/office/drawing/2014/main" id="{CBF8E47F-C3C7-FA79-A32B-945BA1C8AC25}"/>
                  </a:ext>
                </a:extLst>
              </p:cNvPr>
              <p:cNvSpPr/>
              <p:nvPr/>
            </p:nvSpPr>
            <p:spPr>
              <a:xfrm rot="2700000">
                <a:off x="3002369" y="2031274"/>
                <a:ext cx="551992" cy="1548000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pic>
            <p:nvPicPr>
              <p:cNvPr id="138" name="图片 137">
                <a:extLst>
                  <a:ext uri="{FF2B5EF4-FFF2-40B4-BE49-F238E27FC236}">
                    <a16:creationId xmlns:a16="http://schemas.microsoft.com/office/drawing/2014/main" id="{40326B55-B0DE-65B1-1D45-D9FA3419E5F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6109" y="2752257"/>
                <a:ext cx="194743" cy="196571"/>
              </a:xfrm>
              <a:prstGeom prst="rect">
                <a:avLst/>
              </a:prstGeom>
            </p:spPr>
          </p:pic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D7992D8-6192-0D90-6D0F-A8E3902415FA}"/>
                </a:ext>
              </a:extLst>
            </p:cNvPr>
            <p:cNvGrpSpPr/>
            <p:nvPr/>
          </p:nvGrpSpPr>
          <p:grpSpPr>
            <a:xfrm>
              <a:off x="2030290" y="3323236"/>
              <a:ext cx="1258412" cy="718299"/>
              <a:chOff x="3898637" y="2151304"/>
              <a:chExt cx="935103" cy="533755"/>
            </a:xfrm>
          </p:grpSpPr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BA28A07E-508D-9BE4-3455-3299276D49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238" y="2547916"/>
                <a:ext cx="193371" cy="137143"/>
              </a:xfrm>
              <a:prstGeom prst="rect">
                <a:avLst/>
              </a:prstGeom>
            </p:spPr>
          </p:pic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AF29456B-D22E-F37E-FFAE-6C26597954B9}"/>
                  </a:ext>
                </a:extLst>
              </p:cNvPr>
              <p:cNvSpPr txBox="1"/>
              <p:nvPr/>
            </p:nvSpPr>
            <p:spPr>
              <a:xfrm>
                <a:off x="3898637" y="2151304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4951F1C2-2173-49F0-621B-8C716B583FA4}"/>
                </a:ext>
              </a:extLst>
            </p:cNvPr>
            <p:cNvGrpSpPr/>
            <p:nvPr/>
          </p:nvGrpSpPr>
          <p:grpSpPr>
            <a:xfrm>
              <a:off x="9724637" y="4251669"/>
              <a:ext cx="1494451" cy="753881"/>
              <a:chOff x="7062484" y="2872429"/>
              <a:chExt cx="1110499" cy="560195"/>
            </a:xfrm>
          </p:grpSpPr>
          <p:pic>
            <p:nvPicPr>
              <p:cNvPr id="133" name="图片 132">
                <a:extLst>
                  <a:ext uri="{FF2B5EF4-FFF2-40B4-BE49-F238E27FC236}">
                    <a16:creationId xmlns:a16="http://schemas.microsoft.com/office/drawing/2014/main" id="{14F43F7D-76E8-EB00-353B-7BBBA0EF7D3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1069" y="3223091"/>
                <a:ext cx="875638" cy="209533"/>
              </a:xfrm>
              <a:prstGeom prst="rect">
                <a:avLst/>
              </a:prstGeom>
            </p:spPr>
          </p:pic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FA33D29-19AF-B059-878B-BF18170C3AA3}"/>
                  </a:ext>
                </a:extLst>
              </p:cNvPr>
              <p:cNvSpPr txBox="1"/>
              <p:nvPr/>
            </p:nvSpPr>
            <p:spPr>
              <a:xfrm>
                <a:off x="7062484" y="2872429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252EF2B9-9EEA-D231-A18A-E7DBF52F4633}"/>
                </a:ext>
              </a:extLst>
            </p:cNvPr>
            <p:cNvGrpSpPr/>
            <p:nvPr/>
          </p:nvGrpSpPr>
          <p:grpSpPr>
            <a:xfrm>
              <a:off x="8574599" y="3131012"/>
              <a:ext cx="742842" cy="2083217"/>
              <a:chOff x="7608420" y="2026204"/>
              <a:chExt cx="551992" cy="1548000"/>
            </a:xfrm>
          </p:grpSpPr>
          <p:sp>
            <p:nvSpPr>
              <p:cNvPr id="131" name="箭头: 上下 130">
                <a:extLst>
                  <a:ext uri="{FF2B5EF4-FFF2-40B4-BE49-F238E27FC236}">
                    <a16:creationId xmlns:a16="http://schemas.microsoft.com/office/drawing/2014/main" id="{AA18512E-1BCB-4BEC-8320-80F04175FDF7}"/>
                  </a:ext>
                </a:extLst>
              </p:cNvPr>
              <p:cNvSpPr/>
              <p:nvPr/>
            </p:nvSpPr>
            <p:spPr>
              <a:xfrm rot="18900000">
                <a:off x="7608420" y="2026204"/>
                <a:ext cx="551992" cy="1548000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58A71AB4-0DA1-7DB5-C049-0F5F376AD3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6638" y="2719213"/>
                <a:ext cx="275658" cy="192000"/>
              </a:xfrm>
              <a:prstGeom prst="rect">
                <a:avLst/>
              </a:prstGeom>
            </p:spPr>
          </p:pic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4CBF505-E392-D97B-09B8-115A5D922FEC}"/>
                </a:ext>
              </a:extLst>
            </p:cNvPr>
            <p:cNvGrpSpPr/>
            <p:nvPr/>
          </p:nvGrpSpPr>
          <p:grpSpPr>
            <a:xfrm>
              <a:off x="8988886" y="3325830"/>
              <a:ext cx="1258412" cy="718299"/>
              <a:chOff x="7976522" y="2151304"/>
              <a:chExt cx="935103" cy="533755"/>
            </a:xfrm>
          </p:grpSpPr>
          <p:pic>
            <p:nvPicPr>
              <p:cNvPr id="129" name="图片 128">
                <a:extLst>
                  <a:ext uri="{FF2B5EF4-FFF2-40B4-BE49-F238E27FC236}">
                    <a16:creationId xmlns:a16="http://schemas.microsoft.com/office/drawing/2014/main" id="{EFCF7C2D-5E07-ADF3-4B46-2E7E6B2C4E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1123" y="2547916"/>
                <a:ext cx="274286" cy="137143"/>
              </a:xfrm>
              <a:prstGeom prst="rect">
                <a:avLst/>
              </a:prstGeom>
            </p:spPr>
          </p:pic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4A952900-080C-CD5A-B25C-4E8C1971C8A3}"/>
                  </a:ext>
                </a:extLst>
              </p:cNvPr>
              <p:cNvSpPr txBox="1"/>
              <p:nvPr/>
            </p:nvSpPr>
            <p:spPr>
              <a:xfrm>
                <a:off x="7976522" y="2151304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27243D36-CB2C-49D7-F08F-BBAA3FB59334}"/>
                    </a:ext>
                  </a:extLst>
                </p:cNvPr>
                <p:cNvSpPr txBox="1"/>
                <p:nvPr/>
              </p:nvSpPr>
              <p:spPr>
                <a:xfrm>
                  <a:off x="7760155" y="5371552"/>
                  <a:ext cx="451294" cy="68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27243D36-CB2C-49D7-F08F-BBAA3FB5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55" y="5371552"/>
                  <a:ext cx="451294" cy="68341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97DF1EF5-C060-810D-16BD-E111767E4D31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084889" y="454229"/>
              <a:ext cx="3789590" cy="1364135"/>
              <a:chOff x="4084889" y="454229"/>
              <a:chExt cx="3789590" cy="1364135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9F0D4B36-79DE-D19E-74E1-2EA620FF3CCB}"/>
                  </a:ext>
                </a:extLst>
              </p:cNvPr>
              <p:cNvSpPr/>
              <p:nvPr/>
            </p:nvSpPr>
            <p:spPr>
              <a:xfrm>
                <a:off x="4084889" y="454229"/>
                <a:ext cx="3789590" cy="1364135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0" name="图片 189">
                <a:extLst>
                  <a:ext uri="{FF2B5EF4-FFF2-40B4-BE49-F238E27FC236}">
                    <a16:creationId xmlns:a16="http://schemas.microsoft.com/office/drawing/2014/main" id="{D4F92F53-927B-9AF1-96CA-53808A1013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5059" y="549342"/>
                <a:ext cx="3325404" cy="1162725"/>
              </a:xfrm>
              <a:prstGeom prst="rect">
                <a:avLst/>
              </a:prstGeom>
            </p:spPr>
          </p:pic>
        </p:grpSp>
        <p:sp>
          <p:nvSpPr>
            <p:cNvPr id="124" name="Freeform 3 1 1">
              <a:extLst>
                <a:ext uri="{FF2B5EF4-FFF2-40B4-BE49-F238E27FC236}">
                  <a16:creationId xmlns:a16="http://schemas.microsoft.com/office/drawing/2014/main" id="{07615BA6-FD54-EBA7-293D-B4716617B344}"/>
                </a:ext>
              </a:extLst>
            </p:cNvPr>
            <p:cNvSpPr>
              <a:spLocks/>
            </p:cNvSpPr>
            <p:nvPr/>
          </p:nvSpPr>
          <p:spPr bwMode="gray">
            <a:xfrm rot="1190512" flipV="1">
              <a:off x="2697632" y="706972"/>
              <a:ext cx="932646" cy="1716542"/>
            </a:xfrm>
            <a:custGeom>
              <a:avLst/>
              <a:gdLst>
                <a:gd name="T0" fmla="*/ 1219 w 1921"/>
                <a:gd name="T1" fmla="*/ 3 h 1516"/>
                <a:gd name="T2" fmla="*/ 1047 w 1921"/>
                <a:gd name="T3" fmla="*/ 20 h 1516"/>
                <a:gd name="T4" fmla="*/ 900 w 1921"/>
                <a:gd name="T5" fmla="*/ 43 h 1516"/>
                <a:gd name="T6" fmla="*/ 763 w 1921"/>
                <a:gd name="T7" fmla="*/ 76 h 1516"/>
                <a:gd name="T8" fmla="*/ 593 w 1921"/>
                <a:gd name="T9" fmla="*/ 128 h 1516"/>
                <a:gd name="T10" fmla="*/ 449 w 1921"/>
                <a:gd name="T11" fmla="*/ 187 h 1516"/>
                <a:gd name="T12" fmla="*/ 345 w 1921"/>
                <a:gd name="T13" fmla="*/ 244 h 1516"/>
                <a:gd name="T14" fmla="*/ 261 w 1921"/>
                <a:gd name="T15" fmla="*/ 301 h 1516"/>
                <a:gd name="T16" fmla="*/ 184 w 1921"/>
                <a:gd name="T17" fmla="*/ 366 h 1516"/>
                <a:gd name="T18" fmla="*/ 118 w 1921"/>
                <a:gd name="T19" fmla="*/ 431 h 1516"/>
                <a:gd name="T20" fmla="*/ 58 w 1921"/>
                <a:gd name="T21" fmla="*/ 516 h 1516"/>
                <a:gd name="T22" fmla="*/ 21 w 1921"/>
                <a:gd name="T23" fmla="*/ 594 h 1516"/>
                <a:gd name="T24" fmla="*/ 0 w 1921"/>
                <a:gd name="T25" fmla="*/ 695 h 1516"/>
                <a:gd name="T26" fmla="*/ 14 w 1921"/>
                <a:gd name="T27" fmla="*/ 785 h 1516"/>
                <a:gd name="T28" fmla="*/ 47 w 1921"/>
                <a:gd name="T29" fmla="*/ 872 h 1516"/>
                <a:gd name="T30" fmla="*/ 92 w 1921"/>
                <a:gd name="T31" fmla="*/ 946 h 1516"/>
                <a:gd name="T32" fmla="*/ 179 w 1921"/>
                <a:gd name="T33" fmla="*/ 1041 h 1516"/>
                <a:gd name="T34" fmla="*/ 271 w 1921"/>
                <a:gd name="T35" fmla="*/ 1115 h 1516"/>
                <a:gd name="T36" fmla="*/ 377 w 1921"/>
                <a:gd name="T37" fmla="*/ 1176 h 1516"/>
                <a:gd name="T38" fmla="*/ 512 w 1921"/>
                <a:gd name="T39" fmla="*/ 1244 h 1516"/>
                <a:gd name="T40" fmla="*/ 667 w 1921"/>
                <a:gd name="T41" fmla="*/ 1302 h 1516"/>
                <a:gd name="T42" fmla="*/ 978 w 1921"/>
                <a:gd name="T43" fmla="*/ 1373 h 1516"/>
                <a:gd name="T44" fmla="*/ 1248 w 1921"/>
                <a:gd name="T45" fmla="*/ 1403 h 1516"/>
                <a:gd name="T46" fmla="*/ 1403 w 1921"/>
                <a:gd name="T47" fmla="*/ 1515 h 1516"/>
                <a:gd name="T48" fmla="*/ 1397 w 1921"/>
                <a:gd name="T49" fmla="*/ 1031 h 1516"/>
                <a:gd name="T50" fmla="*/ 1243 w 1921"/>
                <a:gd name="T51" fmla="*/ 1132 h 1516"/>
                <a:gd name="T52" fmla="*/ 1007 w 1921"/>
                <a:gd name="T53" fmla="*/ 1098 h 1516"/>
                <a:gd name="T54" fmla="*/ 757 w 1921"/>
                <a:gd name="T55" fmla="*/ 1025 h 1516"/>
                <a:gd name="T56" fmla="*/ 619 w 1921"/>
                <a:gd name="T57" fmla="*/ 957 h 1516"/>
                <a:gd name="T58" fmla="*/ 506 w 1921"/>
                <a:gd name="T59" fmla="*/ 888 h 1516"/>
                <a:gd name="T60" fmla="*/ 417 w 1921"/>
                <a:gd name="T61" fmla="*/ 806 h 1516"/>
                <a:gd name="T62" fmla="*/ 348 w 1921"/>
                <a:gd name="T63" fmla="*/ 708 h 1516"/>
                <a:gd name="T64" fmla="*/ 319 w 1921"/>
                <a:gd name="T65" fmla="*/ 610 h 1516"/>
                <a:gd name="T66" fmla="*/ 321 w 1921"/>
                <a:gd name="T67" fmla="*/ 522 h 1516"/>
                <a:gd name="T68" fmla="*/ 348 w 1921"/>
                <a:gd name="T69" fmla="*/ 437 h 1516"/>
                <a:gd name="T70" fmla="*/ 401 w 1921"/>
                <a:gd name="T71" fmla="*/ 351 h 1516"/>
                <a:gd name="T72" fmla="*/ 509 w 1921"/>
                <a:gd name="T73" fmla="*/ 251 h 1516"/>
                <a:gd name="T74" fmla="*/ 643 w 1921"/>
                <a:gd name="T75" fmla="*/ 169 h 1516"/>
                <a:gd name="T76" fmla="*/ 778 w 1921"/>
                <a:gd name="T77" fmla="*/ 110 h 1516"/>
                <a:gd name="T78" fmla="*/ 913 w 1921"/>
                <a:gd name="T79" fmla="*/ 68 h 1516"/>
                <a:gd name="T80" fmla="*/ 1021 w 1921"/>
                <a:gd name="T81" fmla="*/ 42 h 1516"/>
                <a:gd name="T82" fmla="*/ 1150 w 1921"/>
                <a:gd name="T83" fmla="*/ 25 h 1516"/>
                <a:gd name="T84" fmla="*/ 1446 w 1921"/>
                <a:gd name="T85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1" h="1516">
                  <a:moveTo>
                    <a:pt x="1446" y="0"/>
                  </a:moveTo>
                  <a:lnTo>
                    <a:pt x="1219" y="3"/>
                  </a:lnTo>
                  <a:lnTo>
                    <a:pt x="1142" y="9"/>
                  </a:lnTo>
                  <a:lnTo>
                    <a:pt x="1047" y="20"/>
                  </a:lnTo>
                  <a:lnTo>
                    <a:pt x="974" y="29"/>
                  </a:lnTo>
                  <a:lnTo>
                    <a:pt x="900" y="43"/>
                  </a:lnTo>
                  <a:lnTo>
                    <a:pt x="828" y="59"/>
                  </a:lnTo>
                  <a:lnTo>
                    <a:pt x="763" y="76"/>
                  </a:lnTo>
                  <a:lnTo>
                    <a:pt x="686" y="97"/>
                  </a:lnTo>
                  <a:lnTo>
                    <a:pt x="593" y="128"/>
                  </a:lnTo>
                  <a:lnTo>
                    <a:pt x="520" y="156"/>
                  </a:lnTo>
                  <a:lnTo>
                    <a:pt x="449" y="187"/>
                  </a:lnTo>
                  <a:lnTo>
                    <a:pt x="401" y="213"/>
                  </a:lnTo>
                  <a:lnTo>
                    <a:pt x="345" y="244"/>
                  </a:lnTo>
                  <a:lnTo>
                    <a:pt x="304" y="268"/>
                  </a:lnTo>
                  <a:lnTo>
                    <a:pt x="261" y="301"/>
                  </a:lnTo>
                  <a:lnTo>
                    <a:pt x="222" y="332"/>
                  </a:lnTo>
                  <a:lnTo>
                    <a:pt x="184" y="366"/>
                  </a:lnTo>
                  <a:lnTo>
                    <a:pt x="155" y="393"/>
                  </a:lnTo>
                  <a:lnTo>
                    <a:pt x="118" y="431"/>
                  </a:lnTo>
                  <a:lnTo>
                    <a:pt x="82" y="474"/>
                  </a:lnTo>
                  <a:lnTo>
                    <a:pt x="58" y="516"/>
                  </a:lnTo>
                  <a:lnTo>
                    <a:pt x="39" y="552"/>
                  </a:lnTo>
                  <a:lnTo>
                    <a:pt x="21" y="594"/>
                  </a:lnTo>
                  <a:lnTo>
                    <a:pt x="6" y="638"/>
                  </a:lnTo>
                  <a:lnTo>
                    <a:pt x="0" y="695"/>
                  </a:lnTo>
                  <a:lnTo>
                    <a:pt x="5" y="744"/>
                  </a:lnTo>
                  <a:lnTo>
                    <a:pt x="14" y="785"/>
                  </a:lnTo>
                  <a:lnTo>
                    <a:pt x="26" y="826"/>
                  </a:lnTo>
                  <a:lnTo>
                    <a:pt x="47" y="872"/>
                  </a:lnTo>
                  <a:lnTo>
                    <a:pt x="66" y="911"/>
                  </a:lnTo>
                  <a:lnTo>
                    <a:pt x="92" y="946"/>
                  </a:lnTo>
                  <a:lnTo>
                    <a:pt x="130" y="991"/>
                  </a:lnTo>
                  <a:lnTo>
                    <a:pt x="179" y="1041"/>
                  </a:lnTo>
                  <a:lnTo>
                    <a:pt x="229" y="1081"/>
                  </a:lnTo>
                  <a:lnTo>
                    <a:pt x="271" y="1115"/>
                  </a:lnTo>
                  <a:lnTo>
                    <a:pt x="325" y="1149"/>
                  </a:lnTo>
                  <a:lnTo>
                    <a:pt x="377" y="1176"/>
                  </a:lnTo>
                  <a:lnTo>
                    <a:pt x="437" y="1207"/>
                  </a:lnTo>
                  <a:lnTo>
                    <a:pt x="512" y="1244"/>
                  </a:lnTo>
                  <a:lnTo>
                    <a:pt x="585" y="1271"/>
                  </a:lnTo>
                  <a:lnTo>
                    <a:pt x="667" y="1302"/>
                  </a:lnTo>
                  <a:lnTo>
                    <a:pt x="836" y="1346"/>
                  </a:lnTo>
                  <a:lnTo>
                    <a:pt x="978" y="1373"/>
                  </a:lnTo>
                  <a:lnTo>
                    <a:pt x="1128" y="1393"/>
                  </a:lnTo>
                  <a:lnTo>
                    <a:pt x="1248" y="1403"/>
                  </a:lnTo>
                  <a:lnTo>
                    <a:pt x="1403" y="1410"/>
                  </a:lnTo>
                  <a:lnTo>
                    <a:pt x="1403" y="1515"/>
                  </a:lnTo>
                  <a:lnTo>
                    <a:pt x="1920" y="1275"/>
                  </a:lnTo>
                  <a:lnTo>
                    <a:pt x="1397" y="1031"/>
                  </a:lnTo>
                  <a:lnTo>
                    <a:pt x="1398" y="1139"/>
                  </a:lnTo>
                  <a:lnTo>
                    <a:pt x="1243" y="1132"/>
                  </a:lnTo>
                  <a:lnTo>
                    <a:pt x="1128" y="1119"/>
                  </a:lnTo>
                  <a:lnTo>
                    <a:pt x="1007" y="1098"/>
                  </a:lnTo>
                  <a:lnTo>
                    <a:pt x="836" y="1054"/>
                  </a:lnTo>
                  <a:lnTo>
                    <a:pt x="757" y="1025"/>
                  </a:lnTo>
                  <a:lnTo>
                    <a:pt x="681" y="993"/>
                  </a:lnTo>
                  <a:lnTo>
                    <a:pt x="619" y="957"/>
                  </a:lnTo>
                  <a:lnTo>
                    <a:pt x="556" y="922"/>
                  </a:lnTo>
                  <a:lnTo>
                    <a:pt x="506" y="888"/>
                  </a:lnTo>
                  <a:lnTo>
                    <a:pt x="464" y="850"/>
                  </a:lnTo>
                  <a:lnTo>
                    <a:pt x="417" y="806"/>
                  </a:lnTo>
                  <a:lnTo>
                    <a:pt x="377" y="755"/>
                  </a:lnTo>
                  <a:lnTo>
                    <a:pt x="348" y="708"/>
                  </a:lnTo>
                  <a:lnTo>
                    <a:pt x="333" y="664"/>
                  </a:lnTo>
                  <a:lnTo>
                    <a:pt x="319" y="610"/>
                  </a:lnTo>
                  <a:lnTo>
                    <a:pt x="317" y="558"/>
                  </a:lnTo>
                  <a:lnTo>
                    <a:pt x="321" y="522"/>
                  </a:lnTo>
                  <a:lnTo>
                    <a:pt x="329" y="483"/>
                  </a:lnTo>
                  <a:lnTo>
                    <a:pt x="348" y="437"/>
                  </a:lnTo>
                  <a:lnTo>
                    <a:pt x="372" y="393"/>
                  </a:lnTo>
                  <a:lnTo>
                    <a:pt x="401" y="351"/>
                  </a:lnTo>
                  <a:lnTo>
                    <a:pt x="440" y="310"/>
                  </a:lnTo>
                  <a:lnTo>
                    <a:pt x="509" y="251"/>
                  </a:lnTo>
                  <a:lnTo>
                    <a:pt x="567" y="211"/>
                  </a:lnTo>
                  <a:lnTo>
                    <a:pt x="643" y="169"/>
                  </a:lnTo>
                  <a:lnTo>
                    <a:pt x="720" y="133"/>
                  </a:lnTo>
                  <a:lnTo>
                    <a:pt x="778" y="110"/>
                  </a:lnTo>
                  <a:lnTo>
                    <a:pt x="847" y="86"/>
                  </a:lnTo>
                  <a:lnTo>
                    <a:pt x="913" y="68"/>
                  </a:lnTo>
                  <a:lnTo>
                    <a:pt x="966" y="54"/>
                  </a:lnTo>
                  <a:lnTo>
                    <a:pt x="1021" y="42"/>
                  </a:lnTo>
                  <a:lnTo>
                    <a:pt x="1089" y="32"/>
                  </a:lnTo>
                  <a:lnTo>
                    <a:pt x="1150" y="25"/>
                  </a:lnTo>
                  <a:lnTo>
                    <a:pt x="1234" y="15"/>
                  </a:lnTo>
                  <a:lnTo>
                    <a:pt x="1446" y="0"/>
                  </a:lnTo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微软雅黑"/>
                <a:cs typeface="+mn-cs"/>
              </a:endParaRPr>
            </a:p>
          </p:txBody>
        </p:sp>
        <p:sp>
          <p:nvSpPr>
            <p:cNvPr id="125" name="Freeform 3 1 2">
              <a:extLst>
                <a:ext uri="{FF2B5EF4-FFF2-40B4-BE49-F238E27FC236}">
                  <a16:creationId xmlns:a16="http://schemas.microsoft.com/office/drawing/2014/main" id="{34B3849F-5E51-8F27-C236-8AE3D547DCAB}"/>
                </a:ext>
              </a:extLst>
            </p:cNvPr>
            <p:cNvSpPr>
              <a:spLocks/>
            </p:cNvSpPr>
            <p:nvPr/>
          </p:nvSpPr>
          <p:spPr bwMode="gray">
            <a:xfrm rot="8949714" flipV="1">
              <a:off x="8519799" y="873305"/>
              <a:ext cx="932646" cy="1716542"/>
            </a:xfrm>
            <a:custGeom>
              <a:avLst/>
              <a:gdLst>
                <a:gd name="T0" fmla="*/ 1219 w 1921"/>
                <a:gd name="T1" fmla="*/ 3 h 1516"/>
                <a:gd name="T2" fmla="*/ 1047 w 1921"/>
                <a:gd name="T3" fmla="*/ 20 h 1516"/>
                <a:gd name="T4" fmla="*/ 900 w 1921"/>
                <a:gd name="T5" fmla="*/ 43 h 1516"/>
                <a:gd name="T6" fmla="*/ 763 w 1921"/>
                <a:gd name="T7" fmla="*/ 76 h 1516"/>
                <a:gd name="T8" fmla="*/ 593 w 1921"/>
                <a:gd name="T9" fmla="*/ 128 h 1516"/>
                <a:gd name="T10" fmla="*/ 449 w 1921"/>
                <a:gd name="T11" fmla="*/ 187 h 1516"/>
                <a:gd name="T12" fmla="*/ 345 w 1921"/>
                <a:gd name="T13" fmla="*/ 244 h 1516"/>
                <a:gd name="T14" fmla="*/ 261 w 1921"/>
                <a:gd name="T15" fmla="*/ 301 h 1516"/>
                <a:gd name="T16" fmla="*/ 184 w 1921"/>
                <a:gd name="T17" fmla="*/ 366 h 1516"/>
                <a:gd name="T18" fmla="*/ 118 w 1921"/>
                <a:gd name="T19" fmla="*/ 431 h 1516"/>
                <a:gd name="T20" fmla="*/ 58 w 1921"/>
                <a:gd name="T21" fmla="*/ 516 h 1516"/>
                <a:gd name="T22" fmla="*/ 21 w 1921"/>
                <a:gd name="T23" fmla="*/ 594 h 1516"/>
                <a:gd name="T24" fmla="*/ 0 w 1921"/>
                <a:gd name="T25" fmla="*/ 695 h 1516"/>
                <a:gd name="T26" fmla="*/ 14 w 1921"/>
                <a:gd name="T27" fmla="*/ 785 h 1516"/>
                <a:gd name="T28" fmla="*/ 47 w 1921"/>
                <a:gd name="T29" fmla="*/ 872 h 1516"/>
                <a:gd name="T30" fmla="*/ 92 w 1921"/>
                <a:gd name="T31" fmla="*/ 946 h 1516"/>
                <a:gd name="T32" fmla="*/ 179 w 1921"/>
                <a:gd name="T33" fmla="*/ 1041 h 1516"/>
                <a:gd name="T34" fmla="*/ 271 w 1921"/>
                <a:gd name="T35" fmla="*/ 1115 h 1516"/>
                <a:gd name="T36" fmla="*/ 377 w 1921"/>
                <a:gd name="T37" fmla="*/ 1176 h 1516"/>
                <a:gd name="T38" fmla="*/ 512 w 1921"/>
                <a:gd name="T39" fmla="*/ 1244 h 1516"/>
                <a:gd name="T40" fmla="*/ 667 w 1921"/>
                <a:gd name="T41" fmla="*/ 1302 h 1516"/>
                <a:gd name="T42" fmla="*/ 978 w 1921"/>
                <a:gd name="T43" fmla="*/ 1373 h 1516"/>
                <a:gd name="T44" fmla="*/ 1248 w 1921"/>
                <a:gd name="T45" fmla="*/ 1403 h 1516"/>
                <a:gd name="T46" fmla="*/ 1403 w 1921"/>
                <a:gd name="T47" fmla="*/ 1515 h 1516"/>
                <a:gd name="T48" fmla="*/ 1397 w 1921"/>
                <a:gd name="T49" fmla="*/ 1031 h 1516"/>
                <a:gd name="T50" fmla="*/ 1243 w 1921"/>
                <a:gd name="T51" fmla="*/ 1132 h 1516"/>
                <a:gd name="T52" fmla="*/ 1007 w 1921"/>
                <a:gd name="T53" fmla="*/ 1098 h 1516"/>
                <a:gd name="T54" fmla="*/ 757 w 1921"/>
                <a:gd name="T55" fmla="*/ 1025 h 1516"/>
                <a:gd name="T56" fmla="*/ 619 w 1921"/>
                <a:gd name="T57" fmla="*/ 957 h 1516"/>
                <a:gd name="T58" fmla="*/ 506 w 1921"/>
                <a:gd name="T59" fmla="*/ 888 h 1516"/>
                <a:gd name="T60" fmla="*/ 417 w 1921"/>
                <a:gd name="T61" fmla="*/ 806 h 1516"/>
                <a:gd name="T62" fmla="*/ 348 w 1921"/>
                <a:gd name="T63" fmla="*/ 708 h 1516"/>
                <a:gd name="T64" fmla="*/ 319 w 1921"/>
                <a:gd name="T65" fmla="*/ 610 h 1516"/>
                <a:gd name="T66" fmla="*/ 321 w 1921"/>
                <a:gd name="T67" fmla="*/ 522 h 1516"/>
                <a:gd name="T68" fmla="*/ 348 w 1921"/>
                <a:gd name="T69" fmla="*/ 437 h 1516"/>
                <a:gd name="T70" fmla="*/ 401 w 1921"/>
                <a:gd name="T71" fmla="*/ 351 h 1516"/>
                <a:gd name="T72" fmla="*/ 509 w 1921"/>
                <a:gd name="T73" fmla="*/ 251 h 1516"/>
                <a:gd name="T74" fmla="*/ 643 w 1921"/>
                <a:gd name="T75" fmla="*/ 169 h 1516"/>
                <a:gd name="T76" fmla="*/ 778 w 1921"/>
                <a:gd name="T77" fmla="*/ 110 h 1516"/>
                <a:gd name="T78" fmla="*/ 913 w 1921"/>
                <a:gd name="T79" fmla="*/ 68 h 1516"/>
                <a:gd name="T80" fmla="*/ 1021 w 1921"/>
                <a:gd name="T81" fmla="*/ 42 h 1516"/>
                <a:gd name="T82" fmla="*/ 1150 w 1921"/>
                <a:gd name="T83" fmla="*/ 25 h 1516"/>
                <a:gd name="T84" fmla="*/ 1446 w 1921"/>
                <a:gd name="T85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1" h="1516">
                  <a:moveTo>
                    <a:pt x="1446" y="0"/>
                  </a:moveTo>
                  <a:lnTo>
                    <a:pt x="1219" y="3"/>
                  </a:lnTo>
                  <a:lnTo>
                    <a:pt x="1142" y="9"/>
                  </a:lnTo>
                  <a:lnTo>
                    <a:pt x="1047" y="20"/>
                  </a:lnTo>
                  <a:lnTo>
                    <a:pt x="974" y="29"/>
                  </a:lnTo>
                  <a:lnTo>
                    <a:pt x="900" y="43"/>
                  </a:lnTo>
                  <a:lnTo>
                    <a:pt x="828" y="59"/>
                  </a:lnTo>
                  <a:lnTo>
                    <a:pt x="763" y="76"/>
                  </a:lnTo>
                  <a:lnTo>
                    <a:pt x="686" y="97"/>
                  </a:lnTo>
                  <a:lnTo>
                    <a:pt x="593" y="128"/>
                  </a:lnTo>
                  <a:lnTo>
                    <a:pt x="520" y="156"/>
                  </a:lnTo>
                  <a:lnTo>
                    <a:pt x="449" y="187"/>
                  </a:lnTo>
                  <a:lnTo>
                    <a:pt x="401" y="213"/>
                  </a:lnTo>
                  <a:lnTo>
                    <a:pt x="345" y="244"/>
                  </a:lnTo>
                  <a:lnTo>
                    <a:pt x="304" y="268"/>
                  </a:lnTo>
                  <a:lnTo>
                    <a:pt x="261" y="301"/>
                  </a:lnTo>
                  <a:lnTo>
                    <a:pt x="222" y="332"/>
                  </a:lnTo>
                  <a:lnTo>
                    <a:pt x="184" y="366"/>
                  </a:lnTo>
                  <a:lnTo>
                    <a:pt x="155" y="393"/>
                  </a:lnTo>
                  <a:lnTo>
                    <a:pt x="118" y="431"/>
                  </a:lnTo>
                  <a:lnTo>
                    <a:pt x="82" y="474"/>
                  </a:lnTo>
                  <a:lnTo>
                    <a:pt x="58" y="516"/>
                  </a:lnTo>
                  <a:lnTo>
                    <a:pt x="39" y="552"/>
                  </a:lnTo>
                  <a:lnTo>
                    <a:pt x="21" y="594"/>
                  </a:lnTo>
                  <a:lnTo>
                    <a:pt x="6" y="638"/>
                  </a:lnTo>
                  <a:lnTo>
                    <a:pt x="0" y="695"/>
                  </a:lnTo>
                  <a:lnTo>
                    <a:pt x="5" y="744"/>
                  </a:lnTo>
                  <a:lnTo>
                    <a:pt x="14" y="785"/>
                  </a:lnTo>
                  <a:lnTo>
                    <a:pt x="26" y="826"/>
                  </a:lnTo>
                  <a:lnTo>
                    <a:pt x="47" y="872"/>
                  </a:lnTo>
                  <a:lnTo>
                    <a:pt x="66" y="911"/>
                  </a:lnTo>
                  <a:lnTo>
                    <a:pt x="92" y="946"/>
                  </a:lnTo>
                  <a:lnTo>
                    <a:pt x="130" y="991"/>
                  </a:lnTo>
                  <a:lnTo>
                    <a:pt x="179" y="1041"/>
                  </a:lnTo>
                  <a:lnTo>
                    <a:pt x="229" y="1081"/>
                  </a:lnTo>
                  <a:lnTo>
                    <a:pt x="271" y="1115"/>
                  </a:lnTo>
                  <a:lnTo>
                    <a:pt x="325" y="1149"/>
                  </a:lnTo>
                  <a:lnTo>
                    <a:pt x="377" y="1176"/>
                  </a:lnTo>
                  <a:lnTo>
                    <a:pt x="437" y="1207"/>
                  </a:lnTo>
                  <a:lnTo>
                    <a:pt x="512" y="1244"/>
                  </a:lnTo>
                  <a:lnTo>
                    <a:pt x="585" y="1271"/>
                  </a:lnTo>
                  <a:lnTo>
                    <a:pt x="667" y="1302"/>
                  </a:lnTo>
                  <a:lnTo>
                    <a:pt x="836" y="1346"/>
                  </a:lnTo>
                  <a:lnTo>
                    <a:pt x="978" y="1373"/>
                  </a:lnTo>
                  <a:lnTo>
                    <a:pt x="1128" y="1393"/>
                  </a:lnTo>
                  <a:lnTo>
                    <a:pt x="1248" y="1403"/>
                  </a:lnTo>
                  <a:lnTo>
                    <a:pt x="1403" y="1410"/>
                  </a:lnTo>
                  <a:lnTo>
                    <a:pt x="1403" y="1515"/>
                  </a:lnTo>
                  <a:lnTo>
                    <a:pt x="1920" y="1275"/>
                  </a:lnTo>
                  <a:lnTo>
                    <a:pt x="1397" y="1031"/>
                  </a:lnTo>
                  <a:lnTo>
                    <a:pt x="1398" y="1139"/>
                  </a:lnTo>
                  <a:lnTo>
                    <a:pt x="1243" y="1132"/>
                  </a:lnTo>
                  <a:lnTo>
                    <a:pt x="1128" y="1119"/>
                  </a:lnTo>
                  <a:lnTo>
                    <a:pt x="1007" y="1098"/>
                  </a:lnTo>
                  <a:lnTo>
                    <a:pt x="836" y="1054"/>
                  </a:lnTo>
                  <a:lnTo>
                    <a:pt x="757" y="1025"/>
                  </a:lnTo>
                  <a:lnTo>
                    <a:pt x="681" y="993"/>
                  </a:lnTo>
                  <a:lnTo>
                    <a:pt x="619" y="957"/>
                  </a:lnTo>
                  <a:lnTo>
                    <a:pt x="556" y="922"/>
                  </a:lnTo>
                  <a:lnTo>
                    <a:pt x="506" y="888"/>
                  </a:lnTo>
                  <a:lnTo>
                    <a:pt x="464" y="850"/>
                  </a:lnTo>
                  <a:lnTo>
                    <a:pt x="417" y="806"/>
                  </a:lnTo>
                  <a:lnTo>
                    <a:pt x="377" y="755"/>
                  </a:lnTo>
                  <a:lnTo>
                    <a:pt x="348" y="708"/>
                  </a:lnTo>
                  <a:lnTo>
                    <a:pt x="333" y="664"/>
                  </a:lnTo>
                  <a:lnTo>
                    <a:pt x="319" y="610"/>
                  </a:lnTo>
                  <a:lnTo>
                    <a:pt x="317" y="558"/>
                  </a:lnTo>
                  <a:lnTo>
                    <a:pt x="321" y="522"/>
                  </a:lnTo>
                  <a:lnTo>
                    <a:pt x="329" y="483"/>
                  </a:lnTo>
                  <a:lnTo>
                    <a:pt x="348" y="437"/>
                  </a:lnTo>
                  <a:lnTo>
                    <a:pt x="372" y="393"/>
                  </a:lnTo>
                  <a:lnTo>
                    <a:pt x="401" y="351"/>
                  </a:lnTo>
                  <a:lnTo>
                    <a:pt x="440" y="310"/>
                  </a:lnTo>
                  <a:lnTo>
                    <a:pt x="509" y="251"/>
                  </a:lnTo>
                  <a:lnTo>
                    <a:pt x="567" y="211"/>
                  </a:lnTo>
                  <a:lnTo>
                    <a:pt x="643" y="169"/>
                  </a:lnTo>
                  <a:lnTo>
                    <a:pt x="720" y="133"/>
                  </a:lnTo>
                  <a:lnTo>
                    <a:pt x="778" y="110"/>
                  </a:lnTo>
                  <a:lnTo>
                    <a:pt x="847" y="86"/>
                  </a:lnTo>
                  <a:lnTo>
                    <a:pt x="913" y="68"/>
                  </a:lnTo>
                  <a:lnTo>
                    <a:pt x="966" y="54"/>
                  </a:lnTo>
                  <a:lnTo>
                    <a:pt x="1021" y="42"/>
                  </a:lnTo>
                  <a:lnTo>
                    <a:pt x="1089" y="32"/>
                  </a:lnTo>
                  <a:lnTo>
                    <a:pt x="1150" y="25"/>
                  </a:lnTo>
                  <a:lnTo>
                    <a:pt x="1234" y="15"/>
                  </a:lnTo>
                  <a:lnTo>
                    <a:pt x="1446" y="0"/>
                  </a:lnTo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微软雅黑"/>
                <a:cs typeface="+mn-cs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547F28F-E0F8-F919-3A11-4A64E128FE2D}"/>
                </a:ext>
              </a:extLst>
            </p:cNvPr>
            <p:cNvSpPr txBox="1"/>
            <p:nvPr/>
          </p:nvSpPr>
          <p:spPr>
            <a:xfrm>
              <a:off x="9517842" y="378000"/>
              <a:ext cx="1884232" cy="4970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server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32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9FF38B-2583-B899-D07D-83FA9EFA1FFE}"/>
              </a:ext>
            </a:extLst>
          </p:cNvPr>
          <p:cNvGrpSpPr>
            <a:grpSpLocks noChangeAspect="1"/>
          </p:cNvGrpSpPr>
          <p:nvPr/>
        </p:nvGrpSpPr>
        <p:grpSpPr>
          <a:xfrm>
            <a:off x="138000" y="923811"/>
            <a:ext cx="11916000" cy="5358166"/>
            <a:chOff x="824737" y="2155619"/>
            <a:chExt cx="10170007" cy="45730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72F9F0D-E68D-BA73-E4E0-4B18150B15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37" y="2155619"/>
              <a:ext cx="3181449" cy="4149421"/>
              <a:chOff x="526348" y="2122715"/>
              <a:chExt cx="3103630" cy="404792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740CAA7-3D66-5982-FCFE-66ED8A03116A}"/>
                  </a:ext>
                </a:extLst>
              </p:cNvPr>
              <p:cNvSpPr/>
              <p:nvPr/>
            </p:nvSpPr>
            <p:spPr>
              <a:xfrm>
                <a:off x="526348" y="2775857"/>
                <a:ext cx="3103630" cy="2649415"/>
              </a:xfrm>
              <a:prstGeom prst="roundRect">
                <a:avLst>
                  <a:gd name="adj" fmla="val 5947"/>
                </a:avLst>
              </a:prstGeom>
              <a:solidFill>
                <a:schemeClr val="bg1">
                  <a:lumMod val="95000"/>
                </a:schemeClr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29F372BF-E599-C606-8DB4-292A972F81CD}"/>
                  </a:ext>
                </a:extLst>
              </p:cNvPr>
              <p:cNvSpPr/>
              <p:nvPr/>
            </p:nvSpPr>
            <p:spPr>
              <a:xfrm>
                <a:off x="1519224" y="2122715"/>
                <a:ext cx="1440000" cy="540000"/>
              </a:xfrm>
              <a:prstGeom prst="roundRect">
                <a:avLst/>
              </a:prstGeom>
              <a:solidFill>
                <a:srgbClr val="003366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Gill Sans MT" panose="020B0502020104020203" pitchFamily="34" charset="0"/>
                  </a:rPr>
                  <a:t>Embedding module</a:t>
                </a:r>
                <a:endParaRPr lang="zh-CN" altLang="en-US" sz="14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C86D798D-1276-241C-D7DD-DADAF5D5AD92}"/>
                  </a:ext>
                </a:extLst>
              </p:cNvPr>
              <p:cNvSpPr/>
              <p:nvPr/>
            </p:nvSpPr>
            <p:spPr>
              <a:xfrm>
                <a:off x="1159224" y="2889000"/>
                <a:ext cx="2160000" cy="540000"/>
              </a:xfrm>
              <a:prstGeom prst="roundRect">
                <a:avLst/>
              </a:prstGeom>
              <a:solidFill>
                <a:srgbClr val="ED1A2E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Gill Sans MT" panose="020B0502020104020203" pitchFamily="34" charset="0"/>
                  </a:rPr>
                  <a:t>Transformer block</a:t>
                </a:r>
                <a:endParaRPr lang="zh-CN" altLang="en-US" sz="14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E305BBE8-B8AB-714D-CC41-22403D032B7A}"/>
                  </a:ext>
                </a:extLst>
              </p:cNvPr>
              <p:cNvSpPr/>
              <p:nvPr/>
            </p:nvSpPr>
            <p:spPr>
              <a:xfrm>
                <a:off x="1159224" y="3577296"/>
                <a:ext cx="2160000" cy="540000"/>
              </a:xfrm>
              <a:prstGeom prst="roundRect">
                <a:avLst/>
              </a:prstGeom>
              <a:solidFill>
                <a:srgbClr val="ED1A2E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Gill Sans MT" panose="020B0502020104020203" pitchFamily="34" charset="0"/>
                  </a:rPr>
                  <a:t>Transformer block</a:t>
                </a:r>
                <a:endParaRPr lang="zh-CN" altLang="en-US" sz="14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9DA89754-9A99-B628-BB3E-E034A9DDE168}"/>
                  </a:ext>
                </a:extLst>
              </p:cNvPr>
              <p:cNvSpPr/>
              <p:nvPr/>
            </p:nvSpPr>
            <p:spPr>
              <a:xfrm>
                <a:off x="1159224" y="4707025"/>
                <a:ext cx="2160000" cy="540000"/>
              </a:xfrm>
              <a:prstGeom prst="roundRect">
                <a:avLst/>
              </a:prstGeom>
              <a:solidFill>
                <a:srgbClr val="ED1A2E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Gill Sans MT" panose="020B0502020104020203" pitchFamily="34" charset="0"/>
                  </a:rPr>
                  <a:t>Transformer block</a:t>
                </a:r>
                <a:endParaRPr lang="zh-CN" altLang="en-US" sz="14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8102B3B-5236-79DD-EF26-AA8250FCC02B}"/>
                  </a:ext>
                </a:extLst>
              </p:cNvPr>
              <p:cNvSpPr txBox="1"/>
              <p:nvPr/>
            </p:nvSpPr>
            <p:spPr>
              <a:xfrm>
                <a:off x="2031475" y="42367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6E3EFCA-00A4-70DC-8ACE-AB09088FFD82}"/>
                  </a:ext>
                </a:extLst>
              </p:cNvPr>
              <p:cNvSpPr/>
              <p:nvPr/>
            </p:nvSpPr>
            <p:spPr>
              <a:xfrm>
                <a:off x="1519224" y="5630640"/>
                <a:ext cx="1440000" cy="540000"/>
              </a:xfrm>
              <a:prstGeom prst="roundRect">
                <a:avLst/>
              </a:prstGeom>
              <a:solidFill>
                <a:srgbClr val="003366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Gill Sans MT" panose="020B0502020104020203" pitchFamily="34" charset="0"/>
                  </a:rPr>
                  <a:t>Output module</a:t>
                </a:r>
                <a:endParaRPr lang="zh-CN" altLang="en-US" sz="1400" dirty="0"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2DA6C607-E9DB-69C4-00C4-CF4B27D42209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>
                <a:off x="2239224" y="2662715"/>
                <a:ext cx="0" cy="2262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EF5F8C5-14D5-3BCC-FFD2-BB4C8EB96762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2239224" y="3429000"/>
                <a:ext cx="0" cy="148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04A696AA-7751-D9CE-5B59-BADBBDD23328}"/>
                  </a:ext>
                </a:extLst>
              </p:cNvPr>
              <p:cNvCxnSpPr>
                <a:cxnSpLocks/>
                <a:stCxn id="57" idx="2"/>
                <a:endCxn id="59" idx="0"/>
              </p:cNvCxnSpPr>
              <p:nvPr/>
            </p:nvCxnSpPr>
            <p:spPr>
              <a:xfrm>
                <a:off x="2239224" y="5247025"/>
                <a:ext cx="0" cy="3836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26D036A2-1BAE-CAA8-A798-56C992CC6F0F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2239224" y="4117296"/>
                <a:ext cx="0" cy="2144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01519B6-57D2-A624-C301-583BC317F598}"/>
                </a:ext>
              </a:extLst>
            </p:cNvPr>
            <p:cNvGrpSpPr/>
            <p:nvPr/>
          </p:nvGrpSpPr>
          <p:grpSpPr>
            <a:xfrm>
              <a:off x="5223543" y="2165040"/>
              <a:ext cx="2527193" cy="4140000"/>
              <a:chOff x="5966445" y="1856509"/>
              <a:chExt cx="2631083" cy="4310192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C2565EB-490D-5C76-32FE-B92DDD9504B0}"/>
                  </a:ext>
                </a:extLst>
              </p:cNvPr>
              <p:cNvSpPr/>
              <p:nvPr/>
            </p:nvSpPr>
            <p:spPr>
              <a:xfrm>
                <a:off x="5966445" y="1856509"/>
                <a:ext cx="2631083" cy="4310192"/>
              </a:xfrm>
              <a:prstGeom prst="roundRect">
                <a:avLst>
                  <a:gd name="adj" fmla="val 5947"/>
                </a:avLst>
              </a:prstGeom>
              <a:solidFill>
                <a:schemeClr val="bg1">
                  <a:lumMod val="95000"/>
                </a:schemeClr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AD859E7-3F68-C4FA-3081-E16CE3A10ACD}"/>
                  </a:ext>
                </a:extLst>
              </p:cNvPr>
              <p:cNvGrpSpPr/>
              <p:nvPr/>
            </p:nvGrpSpPr>
            <p:grpSpPr>
              <a:xfrm>
                <a:off x="6365217" y="2254260"/>
                <a:ext cx="1707959" cy="3531976"/>
                <a:chOff x="6469070" y="2734987"/>
                <a:chExt cx="1707959" cy="3531976"/>
              </a:xfrm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963121AC-4A39-7353-371F-09C6EA7C73F3}"/>
                    </a:ext>
                  </a:extLst>
                </p:cNvPr>
                <p:cNvSpPr/>
                <p:nvPr/>
              </p:nvSpPr>
              <p:spPr>
                <a:xfrm>
                  <a:off x="6603049" y="5260773"/>
                  <a:ext cx="1440000" cy="396000"/>
                </a:xfrm>
                <a:prstGeom prst="roundRect">
                  <a:avLst/>
                </a:prstGeom>
                <a:solidFill>
                  <a:srgbClr val="AB8638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FFN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294CE5F6-4EFC-59ED-11CC-8DC9CCD4DB8B}"/>
                    </a:ext>
                  </a:extLst>
                </p:cNvPr>
                <p:cNvSpPr/>
                <p:nvPr/>
              </p:nvSpPr>
              <p:spPr>
                <a:xfrm>
                  <a:off x="6603049" y="4672592"/>
                  <a:ext cx="1440000" cy="396000"/>
                </a:xfrm>
                <a:prstGeom prst="roundRect">
                  <a:avLst/>
                </a:prstGeom>
                <a:solidFill>
                  <a:srgbClr val="AB8638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Layer norm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7303940E-0997-23F3-7212-BF27CE10B7A1}"/>
                    </a:ext>
                  </a:extLst>
                </p:cNvPr>
                <p:cNvSpPr/>
                <p:nvPr/>
              </p:nvSpPr>
              <p:spPr>
                <a:xfrm>
                  <a:off x="6597813" y="2734987"/>
                  <a:ext cx="1440000" cy="396000"/>
                </a:xfrm>
                <a:prstGeom prst="roundRect">
                  <a:avLst/>
                </a:prstGeom>
                <a:solidFill>
                  <a:srgbClr val="AB8638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Layer norm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836455EE-2987-E584-79CE-09A588C1E3C4}"/>
                    </a:ext>
                  </a:extLst>
                </p:cNvPr>
                <p:cNvSpPr/>
                <p:nvPr/>
              </p:nvSpPr>
              <p:spPr>
                <a:xfrm>
                  <a:off x="6469070" y="3395306"/>
                  <a:ext cx="1707959" cy="396000"/>
                </a:xfrm>
                <a:prstGeom prst="roundRect">
                  <a:avLst/>
                </a:prstGeom>
                <a:solidFill>
                  <a:srgbClr val="AB8638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Masked MSA/MHA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B83513ED-C57F-F3CF-BDB9-B81CEDE52398}"/>
                    </a:ext>
                  </a:extLst>
                </p:cNvPr>
                <p:cNvGrpSpPr/>
                <p:nvPr/>
              </p:nvGrpSpPr>
              <p:grpSpPr>
                <a:xfrm>
                  <a:off x="7143049" y="5906963"/>
                  <a:ext cx="360000" cy="360000"/>
                  <a:chOff x="6469069" y="1660726"/>
                  <a:chExt cx="360000" cy="360000"/>
                </a:xfrm>
              </p:grpSpPr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DF585DED-D0C1-F4BA-47DA-59AC5D1D4037}"/>
                      </a:ext>
                    </a:extLst>
                  </p:cNvPr>
                  <p:cNvSpPr/>
                  <p:nvPr/>
                </p:nvSpPr>
                <p:spPr>
                  <a:xfrm>
                    <a:off x="6469069" y="166072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加号 51">
                    <a:extLst>
                      <a:ext uri="{FF2B5EF4-FFF2-40B4-BE49-F238E27FC236}">
                        <a16:creationId xmlns:a16="http://schemas.microsoft.com/office/drawing/2014/main" id="{A61450C1-337E-D23A-E638-FE119D3B23B4}"/>
                      </a:ext>
                    </a:extLst>
                  </p:cNvPr>
                  <p:cNvSpPr/>
                  <p:nvPr/>
                </p:nvSpPr>
                <p:spPr>
                  <a:xfrm>
                    <a:off x="6541069" y="1729770"/>
                    <a:ext cx="216000" cy="216000"/>
                  </a:xfrm>
                  <a:prstGeom prst="mathPlus">
                    <a:avLst>
                      <a:gd name="adj1" fmla="val 9409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03F18AA1-CBDE-8A9A-38F2-F152DB78640E}"/>
                    </a:ext>
                  </a:extLst>
                </p:cNvPr>
                <p:cNvGrpSpPr/>
                <p:nvPr/>
              </p:nvGrpSpPr>
              <p:grpSpPr>
                <a:xfrm>
                  <a:off x="7143049" y="4009327"/>
                  <a:ext cx="360000" cy="360000"/>
                  <a:chOff x="6469069" y="1660726"/>
                  <a:chExt cx="360000" cy="360000"/>
                </a:xfrm>
              </p:grpSpPr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A84CA33-EC35-42DC-BAD9-9F49004F7E1E}"/>
                      </a:ext>
                    </a:extLst>
                  </p:cNvPr>
                  <p:cNvSpPr/>
                  <p:nvPr/>
                </p:nvSpPr>
                <p:spPr>
                  <a:xfrm>
                    <a:off x="6469069" y="166072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加号 49">
                    <a:extLst>
                      <a:ext uri="{FF2B5EF4-FFF2-40B4-BE49-F238E27FC236}">
                        <a16:creationId xmlns:a16="http://schemas.microsoft.com/office/drawing/2014/main" id="{8B3FCC61-B030-761B-157E-5E4E82778024}"/>
                      </a:ext>
                    </a:extLst>
                  </p:cNvPr>
                  <p:cNvSpPr/>
                  <p:nvPr/>
                </p:nvSpPr>
                <p:spPr>
                  <a:xfrm>
                    <a:off x="6541069" y="1729770"/>
                    <a:ext cx="216000" cy="216000"/>
                  </a:xfrm>
                  <a:prstGeom prst="mathPlus">
                    <a:avLst>
                      <a:gd name="adj1" fmla="val 9409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2032DD5F-F271-F63E-299F-B649366AC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3960" y="1905462"/>
                <a:ext cx="0" cy="36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FB5D577-1A94-C66F-0797-1D894DFB47DE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 flipH="1">
                <a:off x="7219196" y="3310579"/>
                <a:ext cx="1" cy="218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43EB12A-08B2-7500-E85B-66EEBDBD2214}"/>
                  </a:ext>
                </a:extLst>
              </p:cNvPr>
              <p:cNvCxnSpPr>
                <a:cxnSpLocks/>
                <a:stCxn id="49" idx="4"/>
                <a:endCxn id="44" idx="0"/>
              </p:cNvCxnSpPr>
              <p:nvPr/>
            </p:nvCxnSpPr>
            <p:spPr>
              <a:xfrm>
                <a:off x="7219196" y="3888600"/>
                <a:ext cx="0" cy="3032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AA826F31-383F-CB89-DEB4-B76C390FDE27}"/>
                  </a:ext>
                </a:extLst>
              </p:cNvPr>
              <p:cNvCxnSpPr>
                <a:cxnSpLocks/>
                <a:stCxn id="44" idx="2"/>
                <a:endCxn id="43" idx="0"/>
              </p:cNvCxnSpPr>
              <p:nvPr/>
            </p:nvCxnSpPr>
            <p:spPr>
              <a:xfrm>
                <a:off x="7219196" y="4587865"/>
                <a:ext cx="0" cy="1921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43BFE6A3-0263-7F67-6A78-6EC67BBC846C}"/>
                  </a:ext>
                </a:extLst>
              </p:cNvPr>
              <p:cNvCxnSpPr>
                <a:cxnSpLocks/>
                <a:stCxn id="43" idx="2"/>
                <a:endCxn id="51" idx="0"/>
              </p:cNvCxnSpPr>
              <p:nvPr/>
            </p:nvCxnSpPr>
            <p:spPr>
              <a:xfrm>
                <a:off x="7219196" y="5176046"/>
                <a:ext cx="0" cy="2501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E7B28D3-F6F4-4BCE-EA6B-5C8BBD900144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7213960" y="2650260"/>
                <a:ext cx="0" cy="2643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CE66201-034B-9BC2-1CD0-96E07B7562F4}"/>
                  </a:ext>
                </a:extLst>
              </p:cNvPr>
              <p:cNvCxnSpPr>
                <a:cxnSpLocks/>
                <a:stCxn id="51" idx="4"/>
              </p:cNvCxnSpPr>
              <p:nvPr/>
            </p:nvCxnSpPr>
            <p:spPr>
              <a:xfrm flipH="1">
                <a:off x="7219194" y="5786236"/>
                <a:ext cx="2" cy="25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E2A1F30D-ACC2-2077-77AD-897E5097DD78}"/>
                  </a:ext>
                </a:extLst>
              </p:cNvPr>
              <p:cNvCxnSpPr>
                <a:cxnSpLocks/>
                <a:endCxn id="51" idx="6"/>
              </p:cNvCxnSpPr>
              <p:nvPr/>
            </p:nvCxnSpPr>
            <p:spPr>
              <a:xfrm rot="16200000" flipH="1">
                <a:off x="6494590" y="4701630"/>
                <a:ext cx="1635678" cy="173533"/>
              </a:xfrm>
              <a:prstGeom prst="bentConnector4">
                <a:avLst>
                  <a:gd name="adj1" fmla="val 8"/>
                  <a:gd name="adj2" fmla="val 57643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8BB3D14B-978B-2044-ACA1-5AF6607B3F84}"/>
                  </a:ext>
                </a:extLst>
              </p:cNvPr>
              <p:cNvCxnSpPr>
                <a:cxnSpLocks/>
                <a:endCxn id="49" idx="6"/>
              </p:cNvCxnSpPr>
              <p:nvPr/>
            </p:nvCxnSpPr>
            <p:spPr>
              <a:xfrm rot="16200000" flipH="1">
                <a:off x="6501935" y="2811339"/>
                <a:ext cx="1609288" cy="185234"/>
              </a:xfrm>
              <a:prstGeom prst="bentConnector4">
                <a:avLst>
                  <a:gd name="adj1" fmla="val -2233"/>
                  <a:gd name="adj2" fmla="val 54222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DE318-E3F6-A94D-333C-B8A0CD551D00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3687640" y="2236014"/>
              <a:ext cx="1560290" cy="9818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4B95614-41E9-F771-D9DB-C5CAB8DC8CA6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3687640" y="3217888"/>
              <a:ext cx="1519248" cy="2966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2B22B1F-FBE4-2BE5-4309-77DE6F381BAE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7247088" y="2236014"/>
              <a:ext cx="1441013" cy="11354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73517C3-ECD8-AE1B-6350-D947CA31D993}"/>
                </a:ext>
              </a:extLst>
            </p:cNvPr>
            <p:cNvGrpSpPr/>
            <p:nvPr/>
          </p:nvGrpSpPr>
          <p:grpSpPr>
            <a:xfrm>
              <a:off x="8701132" y="2165040"/>
              <a:ext cx="2255447" cy="4140000"/>
              <a:chOff x="8574299" y="2042734"/>
              <a:chExt cx="2348166" cy="43101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9E21015-3318-21C6-EF29-DD20A2324948}"/>
                  </a:ext>
                </a:extLst>
              </p:cNvPr>
              <p:cNvSpPr/>
              <p:nvPr/>
            </p:nvSpPr>
            <p:spPr>
              <a:xfrm>
                <a:off x="8574299" y="2042734"/>
                <a:ext cx="2348166" cy="4310192"/>
              </a:xfrm>
              <a:prstGeom prst="roundRect">
                <a:avLst>
                  <a:gd name="adj" fmla="val 5947"/>
                </a:avLst>
              </a:prstGeom>
              <a:solidFill>
                <a:schemeClr val="bg1">
                  <a:lumMod val="95000"/>
                </a:schemeClr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5254CEE-1A80-8A9D-A3E3-F770CBD5CB45}"/>
                  </a:ext>
                </a:extLst>
              </p:cNvPr>
              <p:cNvGrpSpPr/>
              <p:nvPr/>
            </p:nvGrpSpPr>
            <p:grpSpPr>
              <a:xfrm>
                <a:off x="8821228" y="2220931"/>
                <a:ext cx="1919522" cy="3806638"/>
                <a:chOff x="8037225" y="1702539"/>
                <a:chExt cx="2142025" cy="4247887"/>
              </a:xfrm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C1001F0F-6E83-363C-1B4D-124650CBF580}"/>
                    </a:ext>
                  </a:extLst>
                </p:cNvPr>
                <p:cNvSpPr/>
                <p:nvPr/>
              </p:nvSpPr>
              <p:spPr>
                <a:xfrm>
                  <a:off x="8379250" y="5490357"/>
                  <a:ext cx="1800000" cy="460069"/>
                </a:xfrm>
                <a:prstGeom prst="roundRect">
                  <a:avLst/>
                </a:prstGeom>
                <a:solidFill>
                  <a:srgbClr val="003366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latin typeface="Gill Sans MT" panose="020B0502020104020203" pitchFamily="34" charset="0"/>
                    </a:rPr>
                    <a:t>MatMul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1A2300B-2A16-020D-716B-37FF1515DA2A}"/>
                    </a:ext>
                  </a:extLst>
                </p:cNvPr>
                <p:cNvSpPr/>
                <p:nvPr/>
              </p:nvSpPr>
              <p:spPr>
                <a:xfrm>
                  <a:off x="8102414" y="3083765"/>
                  <a:ext cx="1440001" cy="460069"/>
                </a:xfrm>
                <a:prstGeom prst="roundRect">
                  <a:avLst/>
                </a:prstGeom>
                <a:solidFill>
                  <a:srgbClr val="003366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Scale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9" name="流程图: 准备 18">
                  <a:extLst>
                    <a:ext uri="{FF2B5EF4-FFF2-40B4-BE49-F238E27FC236}">
                      <a16:creationId xmlns:a16="http://schemas.microsoft.com/office/drawing/2014/main" id="{48A1C34F-5178-C08E-D7A1-7168300AEBB9}"/>
                    </a:ext>
                  </a:extLst>
                </p:cNvPr>
                <p:cNvSpPr/>
                <p:nvPr/>
              </p:nvSpPr>
              <p:spPr>
                <a:xfrm>
                  <a:off x="8037225" y="4699607"/>
                  <a:ext cx="1570377" cy="460069"/>
                </a:xfrm>
                <a:prstGeom prst="flowChartPreparation">
                  <a:avLst/>
                </a:prstGeom>
                <a:solidFill>
                  <a:srgbClr val="003366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SoftMax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7C97C116-C3F0-1F28-45D5-8D2C4381E04B}"/>
                    </a:ext>
                  </a:extLst>
                </p:cNvPr>
                <p:cNvSpPr/>
                <p:nvPr/>
              </p:nvSpPr>
              <p:spPr>
                <a:xfrm>
                  <a:off x="8102414" y="3857059"/>
                  <a:ext cx="1440001" cy="460069"/>
                </a:xfrm>
                <a:prstGeom prst="roundRect">
                  <a:avLst/>
                </a:prstGeom>
                <a:solidFill>
                  <a:srgbClr val="003366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Gill Sans MT" panose="020B0502020104020203" pitchFamily="34" charset="0"/>
                    </a:rPr>
                    <a:t>Mask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39CE64D2-B412-A12E-DD4E-7E683B0B2524}"/>
                    </a:ext>
                  </a:extLst>
                </p:cNvPr>
                <p:cNvSpPr/>
                <p:nvPr/>
              </p:nvSpPr>
              <p:spPr>
                <a:xfrm>
                  <a:off x="8105129" y="2306910"/>
                  <a:ext cx="1440001" cy="460069"/>
                </a:xfrm>
                <a:prstGeom prst="roundRect">
                  <a:avLst/>
                </a:prstGeom>
                <a:solidFill>
                  <a:srgbClr val="003366">
                    <a:alpha val="80000"/>
                  </a:srgb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latin typeface="Gill Sans MT" panose="020B0502020104020203" pitchFamily="34" charset="0"/>
                    </a:rPr>
                    <a:t>MatMul</a:t>
                  </a:r>
                  <a:endParaRPr lang="zh-CN" altLang="en-US" sz="1400" dirty="0">
                    <a:latin typeface="Gill Sans MT" panose="020B0502020104020203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CDFE93B2-F4E8-B3AC-178A-6DB26827B2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3105" y="1705779"/>
                      <a:ext cx="4110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47277E66-C7C0-48EB-03F1-E34C76B5FA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3105" y="1705779"/>
                      <a:ext cx="41101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448" r="-3448" b="-3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7B17707-68C6-E330-489B-0D0CF4CD18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8813" y="1709970"/>
                      <a:ext cx="4176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FC25649B-2091-23DC-7630-9522C50744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8813" y="1709970"/>
                      <a:ext cx="41767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42094293-43EE-D468-75C1-1D8450C417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7602" y="1702539"/>
                      <a:ext cx="4110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ADB78C17-1C80-BC08-A3D8-6F369D2A3F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7602" y="1702539"/>
                      <a:ext cx="41101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4077ACCA-F61B-6383-3D0C-16153ED336D2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8448610" y="2075109"/>
                  <a:ext cx="0" cy="24103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E6FCB38-931C-568C-771D-B65C63054EFA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>
                <a:xfrm>
                  <a:off x="8822414" y="5159676"/>
                  <a:ext cx="0" cy="34383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C5C7D675-F718-EBD6-E06F-D5277766DE46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>
                  <a:off x="8825129" y="2766979"/>
                  <a:ext cx="1" cy="3209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A32104FD-4C63-318A-819E-D2BF7C8A6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3205" y="2088663"/>
                  <a:ext cx="0" cy="34216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159D8917-1A91-36FC-1F57-11C7E5AD3218}"/>
                    </a:ext>
                  </a:extLst>
                </p:cNvPr>
                <p:cNvCxnSpPr>
                  <a:cxnSpLocks/>
                  <a:stCxn id="20" idx="2"/>
                  <a:endCxn id="19" idx="0"/>
                </p:cNvCxnSpPr>
                <p:nvPr/>
              </p:nvCxnSpPr>
              <p:spPr>
                <a:xfrm flipH="1">
                  <a:off x="8822414" y="4317128"/>
                  <a:ext cx="1" cy="382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B5792DAA-54A4-DD74-B179-3B01DB580D8A}"/>
                    </a:ext>
                  </a:extLst>
                </p:cNvPr>
                <p:cNvCxnSpPr>
                  <a:cxnSpLocks/>
                  <a:stCxn id="18" idx="2"/>
                  <a:endCxn id="20" idx="0"/>
                </p:cNvCxnSpPr>
                <p:nvPr/>
              </p:nvCxnSpPr>
              <p:spPr>
                <a:xfrm>
                  <a:off x="8822415" y="3543834"/>
                  <a:ext cx="0" cy="3132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ACB86B34-B6AD-4220-67D4-D071FF5A1DEC}"/>
                    </a:ext>
                  </a:extLst>
                </p:cNvPr>
                <p:cNvCxnSpPr>
                  <a:cxnSpLocks/>
                  <a:stCxn id="23" idx="2"/>
                </p:cNvCxnSpPr>
                <p:nvPr/>
              </p:nvCxnSpPr>
              <p:spPr>
                <a:xfrm>
                  <a:off x="9287652" y="2079301"/>
                  <a:ext cx="0" cy="24103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35CF218-E4F4-A267-6345-FD374596CCFA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7247088" y="3371513"/>
              <a:ext cx="1449535" cy="281253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C52EB5-F9A0-6CD7-229F-031310D10863}"/>
                </a:ext>
              </a:extLst>
            </p:cNvPr>
            <p:cNvSpPr txBox="1"/>
            <p:nvPr/>
          </p:nvSpPr>
          <p:spPr>
            <a:xfrm>
              <a:off x="824737" y="6374853"/>
              <a:ext cx="35116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Decoder-only transformer model</a:t>
              </a:r>
              <a:endParaRPr lang="zh-CN" alt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8F410A-1667-1F93-DA9C-5DC229168250}"/>
                </a:ext>
              </a:extLst>
            </p:cNvPr>
            <p:cNvSpPr txBox="1"/>
            <p:nvPr/>
          </p:nvSpPr>
          <p:spPr>
            <a:xfrm>
              <a:off x="5513897" y="6374853"/>
              <a:ext cx="2033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Transformer block</a:t>
              </a:r>
              <a:endParaRPr lang="zh-CN" alt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C82A7E1-34DE-6DC2-051C-1CE366D1EFE3}"/>
                </a:ext>
              </a:extLst>
            </p:cNvPr>
            <p:cNvSpPr txBox="1"/>
            <p:nvPr/>
          </p:nvSpPr>
          <p:spPr>
            <a:xfrm>
              <a:off x="8701132" y="6390123"/>
              <a:ext cx="22936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Attention Calculation</a:t>
              </a:r>
              <a:endParaRPr lang="zh-CN" altLang="en-US" sz="1600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65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28811E-CFD7-E104-D753-82256A0A5EE0}"/>
              </a:ext>
            </a:extLst>
          </p:cNvPr>
          <p:cNvGrpSpPr>
            <a:grpSpLocks noChangeAspect="1"/>
          </p:cNvGrpSpPr>
          <p:nvPr/>
        </p:nvGrpSpPr>
        <p:grpSpPr>
          <a:xfrm>
            <a:off x="156000" y="676745"/>
            <a:ext cx="11880000" cy="5872035"/>
            <a:chOff x="474873" y="1054432"/>
            <a:chExt cx="11161401" cy="55168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2261FA8-E3D0-61F4-A92A-875CA5EB927D}"/>
                </a:ext>
              </a:extLst>
            </p:cNvPr>
            <p:cNvSpPr/>
            <p:nvPr/>
          </p:nvSpPr>
          <p:spPr>
            <a:xfrm>
              <a:off x="474873" y="2996531"/>
              <a:ext cx="1980000" cy="952237"/>
            </a:xfrm>
            <a:prstGeom prst="round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Gill Sans MT" panose="020B0502020104020203" pitchFamily="34" charset="0"/>
                  <a:ea typeface="微软雅黑" panose="020B0503020204020204" pitchFamily="34" charset="-122"/>
                </a:rPr>
                <a:t>Public dataset</a:t>
              </a:r>
              <a:endParaRPr lang="zh-CN" altLang="en-US" dirty="0">
                <a:latin typeface="Gill Sans MT" panose="020B05020201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09906EF-99C0-C9F3-1FDC-38CB4DC2C8A7}"/>
                </a:ext>
              </a:extLst>
            </p:cNvPr>
            <p:cNvSpPr/>
            <p:nvPr/>
          </p:nvSpPr>
          <p:spPr>
            <a:xfrm>
              <a:off x="4464223" y="2996531"/>
              <a:ext cx="2348409" cy="952237"/>
            </a:xfrm>
            <a:prstGeom prst="round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Gill Sans MT" panose="020B0502020104020203" pitchFamily="34" charset="0"/>
                  <a:ea typeface="微软雅黑" panose="020B0503020204020204" pitchFamily="34" charset="-122"/>
                </a:rPr>
                <a:t>Foundation Models</a:t>
              </a:r>
              <a:endParaRPr lang="zh-CN" altLang="en-US" dirty="0">
                <a:latin typeface="Gill Sans MT" panose="020B05020201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9525C1A-93C3-8253-0669-C3399028DE27}"/>
                </a:ext>
              </a:extLst>
            </p:cNvPr>
            <p:cNvSpPr/>
            <p:nvPr/>
          </p:nvSpPr>
          <p:spPr>
            <a:xfrm>
              <a:off x="9046180" y="2994063"/>
              <a:ext cx="1980000" cy="952237"/>
            </a:xfrm>
            <a:prstGeom prst="round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Gill Sans MT" panose="020B0502020104020203" pitchFamily="34" charset="0"/>
                  <a:ea typeface="微软雅黑" panose="020B0503020204020204" pitchFamily="34" charset="-122"/>
                </a:rPr>
                <a:t>Fine-tuned Modes</a:t>
              </a:r>
              <a:endParaRPr lang="zh-CN" altLang="en-US" dirty="0">
                <a:latin typeface="Gill Sans MT" panose="020B05020201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0E4BD7F-DED8-8444-8807-5CA852D86CB2}"/>
                </a:ext>
              </a:extLst>
            </p:cNvPr>
            <p:cNvSpPr/>
            <p:nvPr/>
          </p:nvSpPr>
          <p:spPr>
            <a:xfrm>
              <a:off x="4465522" y="1915480"/>
              <a:ext cx="2348409" cy="952237"/>
            </a:xfrm>
            <a:prstGeom prst="round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Gill Sans MT" panose="020B0502020104020203" pitchFamily="34" charset="0"/>
                  <a:ea typeface="微软雅黑" panose="020B0503020204020204" pitchFamily="34" charset="-122"/>
                </a:rPr>
                <a:t>Task specific dataset</a:t>
              </a:r>
              <a:endParaRPr lang="zh-CN" altLang="en-US" dirty="0">
                <a:latin typeface="Gill Sans MT" panose="020B05020201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7F3833-ED50-5C25-E0BC-4D49B494FCB5}"/>
                </a:ext>
              </a:extLst>
            </p:cNvPr>
            <p:cNvSpPr txBox="1"/>
            <p:nvPr/>
          </p:nvSpPr>
          <p:spPr>
            <a:xfrm>
              <a:off x="2668907" y="3287983"/>
              <a:ext cx="1581281" cy="369332"/>
            </a:xfrm>
            <a:prstGeom prst="rect">
              <a:avLst/>
            </a:prstGeom>
            <a:solidFill>
              <a:srgbClr val="ED1A2E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Gill Sans MT" panose="020B0502020104020203" pitchFamily="34" charset="0"/>
                  <a:ea typeface="微软雅黑" panose="020B0503020204020204" pitchFamily="34" charset="-122"/>
                </a:rPr>
                <a:t>Pre-training</a:t>
              </a:r>
              <a:endParaRPr lang="zh-CN" altLang="en-US" dirty="0">
                <a:latin typeface="Gill Sans MT" panose="020B05020201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939525-385F-3EC6-D061-AD638388B7F2}"/>
                </a:ext>
              </a:extLst>
            </p:cNvPr>
            <p:cNvSpPr txBox="1"/>
            <p:nvPr/>
          </p:nvSpPr>
          <p:spPr>
            <a:xfrm>
              <a:off x="7136317" y="3291821"/>
              <a:ext cx="1581281" cy="369332"/>
            </a:xfrm>
            <a:prstGeom prst="rect">
              <a:avLst/>
            </a:prstGeom>
            <a:solidFill>
              <a:srgbClr val="AB8638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Gill Sans MT" panose="020B0502020104020203" pitchFamily="34" charset="0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Fine-tuning</a:t>
              </a:r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23CCB38-B43B-D6A9-6DC8-E1DF356B892F}"/>
                </a:ext>
              </a:extLst>
            </p:cNvPr>
            <p:cNvGrpSpPr/>
            <p:nvPr/>
          </p:nvGrpSpPr>
          <p:grpSpPr>
            <a:xfrm>
              <a:off x="558185" y="1054432"/>
              <a:ext cx="2727349" cy="1452524"/>
              <a:chOff x="-1087153" y="4581666"/>
              <a:chExt cx="2727349" cy="1452524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71974A9-1839-4110-0EDA-D77D83A9022F}"/>
                  </a:ext>
                </a:extLst>
              </p:cNvPr>
              <p:cNvGrpSpPr/>
              <p:nvPr/>
            </p:nvGrpSpPr>
            <p:grpSpPr>
              <a:xfrm>
                <a:off x="-1087153" y="4581666"/>
                <a:ext cx="2727349" cy="1452524"/>
                <a:chOff x="4144074" y="4581117"/>
                <a:chExt cx="2757179" cy="1452524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AC431BD-D37A-491E-38FA-2B987436561C}"/>
                    </a:ext>
                  </a:extLst>
                </p:cNvPr>
                <p:cNvSpPr txBox="1"/>
                <p:nvPr/>
              </p:nvSpPr>
              <p:spPr>
                <a:xfrm>
                  <a:off x="4156961" y="5448866"/>
                  <a:ext cx="274429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Massive number of data samples from real-world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4DAAC19-59E5-A7D4-0FAC-2873E254550A}"/>
                    </a:ext>
                  </a:extLst>
                </p:cNvPr>
                <p:cNvSpPr/>
                <p:nvPr/>
              </p:nvSpPr>
              <p:spPr>
                <a:xfrm>
                  <a:off x="4144074" y="4581117"/>
                  <a:ext cx="2716208" cy="1452524"/>
                </a:xfrm>
                <a:prstGeom prst="rect">
                  <a:avLst/>
                </a:prstGeom>
                <a:noFill/>
                <a:ln>
                  <a:solidFill>
                    <a:srgbClr val="003366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Gill Sans MT" panose="020B0502020104020203" pitchFamily="34" charset="0"/>
                  </a:endParaRPr>
                </a:p>
              </p:txBody>
            </p:sp>
          </p:grpSp>
          <p:pic>
            <p:nvPicPr>
              <p:cNvPr id="12" name="Picture 2" descr="Prepare the ImageNet dataset — gluoncv 0.11.0 documentation">
                <a:extLst>
                  <a:ext uri="{FF2B5EF4-FFF2-40B4-BE49-F238E27FC236}">
                    <a16:creationId xmlns:a16="http://schemas.microsoft.com/office/drawing/2014/main" id="{D9D8ED89-4667-4453-8283-94E8F5420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90465" y="4689602"/>
                <a:ext cx="180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424CB0-465B-4FB9-642F-C286B3E39790}"/>
                </a:ext>
              </a:extLst>
            </p:cNvPr>
            <p:cNvGrpSpPr/>
            <p:nvPr/>
          </p:nvGrpSpPr>
          <p:grpSpPr>
            <a:xfrm>
              <a:off x="8326549" y="1054434"/>
              <a:ext cx="3309725" cy="1413285"/>
              <a:chOff x="4144073" y="4581117"/>
              <a:chExt cx="3345925" cy="899634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886649-5041-D4EB-B794-E65F37CD13CF}"/>
                  </a:ext>
                </a:extLst>
              </p:cNvPr>
              <p:cNvSpPr txBox="1"/>
              <p:nvPr/>
            </p:nvSpPr>
            <p:spPr>
              <a:xfrm>
                <a:off x="4197418" y="5106881"/>
                <a:ext cx="3125488" cy="372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Gill Sans MT" panose="020B0502020104020203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Task-specific data for adaptation of pre-trained foundation models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5A54E32-D271-35C0-6438-9C410C471160}"/>
                  </a:ext>
                </a:extLst>
              </p:cNvPr>
              <p:cNvSpPr/>
              <p:nvPr/>
            </p:nvSpPr>
            <p:spPr>
              <a:xfrm>
                <a:off x="4144073" y="4581117"/>
                <a:ext cx="3345925" cy="899634"/>
              </a:xfrm>
              <a:prstGeom prst="rect">
                <a:avLst/>
              </a:prstGeom>
              <a:noFill/>
              <a:ln>
                <a:solidFill>
                  <a:srgbClr val="003366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A62989E9-CFFE-4B83-B3A7-72ECF468880C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6813931" y="2391599"/>
              <a:ext cx="1113027" cy="90022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98D884A-8D4F-166B-0170-1E957AEBEB21}"/>
                </a:ext>
              </a:extLst>
            </p:cNvPr>
            <p:cNvCxnSpPr>
              <a:stCxn id="5" idx="2"/>
              <a:endCxn id="32" idx="0"/>
            </p:cNvCxnSpPr>
            <p:nvPr/>
          </p:nvCxnSpPr>
          <p:spPr>
            <a:xfrm flipH="1">
              <a:off x="3415834" y="3948768"/>
              <a:ext cx="2222594" cy="38929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41FD767-A7B6-368F-8BAD-A10D87C097A2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 flipH="1">
              <a:off x="8484783" y="3946300"/>
              <a:ext cx="1551397" cy="39176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5284893-A27D-A06C-CE22-BF4938CBA417}"/>
                </a:ext>
              </a:extLst>
            </p:cNvPr>
            <p:cNvCxnSpPr>
              <a:cxnSpLocks/>
              <a:stCxn id="7" idx="0"/>
              <a:endCxn id="17" idx="1"/>
            </p:cNvCxnSpPr>
            <p:nvPr/>
          </p:nvCxnSpPr>
          <p:spPr>
            <a:xfrm flipV="1">
              <a:off x="5639727" y="1761075"/>
              <a:ext cx="2686822" cy="15440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4459240-1C21-6D49-33E3-A0D89A3A3E9D}"/>
                </a:ext>
              </a:extLst>
            </p:cNvPr>
            <p:cNvCxnSpPr>
              <a:cxnSpLocks/>
              <a:stCxn id="4" idx="0"/>
              <a:endCxn id="14" idx="2"/>
            </p:cNvCxnSpPr>
            <p:nvPr/>
          </p:nvCxnSpPr>
          <p:spPr>
            <a:xfrm flipV="1">
              <a:off x="1464873" y="2506956"/>
              <a:ext cx="436723" cy="48957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4FD3EAB-68FE-DAFA-4149-FCC5BCFF2F77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2454873" y="3472649"/>
              <a:ext cx="21403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327F022-0650-1D55-9EB3-1F5E94C8F233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4250188" y="3472649"/>
              <a:ext cx="21403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38C1B6A-E484-5D3D-AE85-C1454BF7745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812632" y="3472650"/>
              <a:ext cx="32368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1ABF278-4D49-28FC-521E-D240D10A2E92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8717598" y="3470182"/>
              <a:ext cx="328582" cy="6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8" descr="GLUE Dataset | Papers With Code">
              <a:extLst>
                <a:ext uri="{FF2B5EF4-FFF2-40B4-BE49-F238E27FC236}">
                  <a16:creationId xmlns:a16="http://schemas.microsoft.com/office/drawing/2014/main" id="{C338936C-0B75-0D5B-2688-600ADBF4A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843" y="1138988"/>
              <a:ext cx="1345714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5A820E6-116F-976D-EBD2-131709933C49}"/>
                </a:ext>
              </a:extLst>
            </p:cNvPr>
            <p:cNvGrpSpPr/>
            <p:nvPr/>
          </p:nvGrpSpPr>
          <p:grpSpPr>
            <a:xfrm>
              <a:off x="1199202" y="4338061"/>
              <a:ext cx="4439225" cy="2232397"/>
              <a:chOff x="2264507" y="4341627"/>
              <a:chExt cx="4439225" cy="223239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7FE6BDD-7705-2090-8ECA-FEB318684AB1}"/>
                  </a:ext>
                </a:extLst>
              </p:cNvPr>
              <p:cNvGrpSpPr/>
              <p:nvPr/>
            </p:nvGrpSpPr>
            <p:grpSpPr>
              <a:xfrm>
                <a:off x="2264507" y="4341627"/>
                <a:ext cx="4433264" cy="2232397"/>
                <a:chOff x="4061197" y="4389120"/>
                <a:chExt cx="4433264" cy="2232397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6C3BB89-9376-177E-0264-76A9BF9A547D}"/>
                    </a:ext>
                  </a:extLst>
                </p:cNvPr>
                <p:cNvSpPr txBox="1"/>
                <p:nvPr/>
              </p:nvSpPr>
              <p:spPr>
                <a:xfrm>
                  <a:off x="4156961" y="5438202"/>
                  <a:ext cx="4337500" cy="1077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Foundation model shows its potential in general representation.</a:t>
                  </a:r>
                </a:p>
                <a:p>
                  <a:r>
                    <a:rPr lang="en-US" altLang="zh-CN" sz="1600" dirty="0"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Foundation model with </a:t>
                  </a:r>
                  <a:r>
                    <a:rPr lang="en-US" altLang="zh-CN" sz="1600" b="1" dirty="0">
                      <a:solidFill>
                        <a:srgbClr val="FF0000"/>
                      </a:solidFill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numerous neurons</a:t>
                  </a:r>
                  <a:r>
                    <a:rPr lang="en-US" altLang="zh-CN" sz="1600" dirty="0"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 are trained with general public datasets.</a:t>
                  </a:r>
                  <a:endParaRPr lang="zh-CN" altLang="en-US" sz="1600" dirty="0">
                    <a:latin typeface="Gill Sans MT" panose="020B0502020104020203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B17889C-CE3B-6E86-15BE-3A5198A6FA73}"/>
                    </a:ext>
                  </a:extLst>
                </p:cNvPr>
                <p:cNvSpPr/>
                <p:nvPr/>
              </p:nvSpPr>
              <p:spPr>
                <a:xfrm>
                  <a:off x="4061197" y="4389120"/>
                  <a:ext cx="4433264" cy="2232397"/>
                </a:xfrm>
                <a:prstGeom prst="rect">
                  <a:avLst/>
                </a:prstGeom>
                <a:noFill/>
                <a:ln>
                  <a:solidFill>
                    <a:srgbClr val="003366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Gill Sans MT" panose="020B0502020104020203" pitchFamily="34" charset="0"/>
                  </a:endParaRPr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1CC8AF38-919F-00EE-8024-966F8E4E328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253970" y="4569225"/>
                  <a:ext cx="3089177" cy="826810"/>
                  <a:chOff x="320931" y="1581172"/>
                  <a:chExt cx="3959233" cy="1081687"/>
                </a:xfrm>
              </p:grpSpPr>
              <p:pic>
                <p:nvPicPr>
                  <p:cNvPr id="34" name="Picture 8" descr="What is OpenAI's Sora? The text-to-video tool explained and when you might  be able to use it | TechRadar">
                    <a:extLst>
                      <a:ext uri="{FF2B5EF4-FFF2-40B4-BE49-F238E27FC236}">
                        <a16:creationId xmlns:a16="http://schemas.microsoft.com/office/drawing/2014/main" id="{7EA21477-0DAD-CAE6-34C7-3002961000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0931" y="1582859"/>
                    <a:ext cx="1920000" cy="108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" name="Picture 10" descr="Главные особенности чата GPT-4 и как попробовать его бесплатно / Оффтопик /  iXBT Live">
                    <a:extLst>
                      <a:ext uri="{FF2B5EF4-FFF2-40B4-BE49-F238E27FC236}">
                        <a16:creationId xmlns:a16="http://schemas.microsoft.com/office/drawing/2014/main" id="{4B733F5E-8AAF-7E8D-5742-DD6192E2BA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60164" y="1581172"/>
                    <a:ext cx="1920000" cy="108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A1B72F4-8C17-4F32-B1E3-4D73E092A9C2}"/>
                  </a:ext>
                </a:extLst>
              </p:cNvPr>
              <p:cNvSpPr txBox="1"/>
              <p:nvPr/>
            </p:nvSpPr>
            <p:spPr>
              <a:xfrm>
                <a:off x="5488267" y="4639441"/>
                <a:ext cx="12154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ED1A2E"/>
                    </a:solidFill>
                    <a:latin typeface="Gill Sans MT" panose="020B0502020104020203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General use</a:t>
                </a:r>
                <a:endParaRPr lang="zh-CN" altLang="en-US" b="1" dirty="0">
                  <a:solidFill>
                    <a:srgbClr val="ED1A2E"/>
                  </a:solidFill>
                  <a:latin typeface="Gill Sans MT" panose="020B0502020104020203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7D0DBE-3EEA-1155-3C2B-8F2F28D39C3C}"/>
                </a:ext>
              </a:extLst>
            </p:cNvPr>
            <p:cNvGrpSpPr/>
            <p:nvPr/>
          </p:nvGrpSpPr>
          <p:grpSpPr>
            <a:xfrm>
              <a:off x="6268151" y="4338061"/>
              <a:ext cx="4433264" cy="2233218"/>
              <a:chOff x="7463746" y="4338062"/>
              <a:chExt cx="4433264" cy="2233218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ABAB25B-CCCA-6626-5391-72A83E109C4D}"/>
                  </a:ext>
                </a:extLst>
              </p:cNvPr>
              <p:cNvGrpSpPr/>
              <p:nvPr/>
            </p:nvGrpSpPr>
            <p:grpSpPr>
              <a:xfrm>
                <a:off x="7463746" y="4338062"/>
                <a:ext cx="4433264" cy="2233218"/>
                <a:chOff x="8522362" y="4212544"/>
                <a:chExt cx="4433264" cy="2233218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E40CC4B5-593B-0112-9643-D3159BAFDD47}"/>
                    </a:ext>
                  </a:extLst>
                </p:cNvPr>
                <p:cNvGrpSpPr/>
                <p:nvPr/>
              </p:nvGrpSpPr>
              <p:grpSpPr>
                <a:xfrm>
                  <a:off x="8522362" y="4212544"/>
                  <a:ext cx="4433264" cy="2233218"/>
                  <a:chOff x="4034202" y="4581116"/>
                  <a:chExt cx="4481753" cy="1421567"/>
                </a:xfrm>
              </p:grpSpPr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CDFBC05D-CC14-A6B8-FBB9-86A13D7F83B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9803" y="5316974"/>
                    <a:ext cx="4295151" cy="6857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en-US" altLang="zh-CN" sz="1600" dirty="0">
                        <a:latin typeface="Gill Sans MT" panose="020B0502020104020203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Fine-tune the pre-trained model for better </a:t>
                    </a:r>
                    <a:r>
                      <a:rPr lang="en-US" altLang="zh-CN" sz="1600" b="1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adaptation over local datasets</a:t>
                    </a:r>
                    <a:r>
                      <a:rPr lang="en-US" altLang="zh-CN" sz="1600" dirty="0">
                        <a:latin typeface="Gill Sans MT" panose="020B0502020104020203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.</a:t>
                    </a:r>
                  </a:p>
                  <a:p>
                    <a:pPr algn="just"/>
                    <a:r>
                      <a:rPr lang="en-US" altLang="zh-CN" sz="1600" dirty="0">
                        <a:latin typeface="Gill Sans MT" panose="020B0502020104020203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Slight modifications results in significant calculation and storage consumption</a:t>
                    </a:r>
                    <a:endParaRPr lang="zh-CN" altLang="en-US" sz="1600" dirty="0">
                      <a:latin typeface="Gill Sans MT" panose="020B0502020104020203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53941FEB-6E82-F24C-B5A3-97281499206D}"/>
                      </a:ext>
                    </a:extLst>
                  </p:cNvPr>
                  <p:cNvSpPr/>
                  <p:nvPr/>
                </p:nvSpPr>
                <p:spPr>
                  <a:xfrm>
                    <a:off x="4034202" y="4581116"/>
                    <a:ext cx="4481753" cy="1421044"/>
                  </a:xfrm>
                  <a:prstGeom prst="rect">
                    <a:avLst/>
                  </a:prstGeom>
                  <a:noFill/>
                  <a:ln>
                    <a:solidFill>
                      <a:srgbClr val="00336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Gill Sans MT" panose="020B0502020104020203" pitchFamily="34" charset="0"/>
                    </a:endParaRPr>
                  </a:p>
                </p:txBody>
              </p:sp>
            </p:grpSp>
            <p:pic>
              <p:nvPicPr>
                <p:cNvPr id="40" name="Picture 4" descr="Exploring Object Detection Applications and Benefits - DeepLobe">
                  <a:extLst>
                    <a:ext uri="{FF2B5EF4-FFF2-40B4-BE49-F238E27FC236}">
                      <a16:creationId xmlns:a16="http://schemas.microsoft.com/office/drawing/2014/main" id="{0A8EA3AB-1FB1-40F2-FBB6-9C7AC0BF75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23459" y="4339165"/>
                  <a:ext cx="1512000" cy="100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C2DD023-B659-6788-07F5-F3F64DAC2E55}"/>
                  </a:ext>
                </a:extLst>
              </p:cNvPr>
              <p:cNvSpPr txBox="1"/>
              <p:nvPr/>
            </p:nvSpPr>
            <p:spPr>
              <a:xfrm>
                <a:off x="9658458" y="4697357"/>
                <a:ext cx="160309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ED1A2E"/>
                    </a:solidFill>
                    <a:latin typeface="Gill Sans MT" panose="020B0502020104020203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Personalized use</a:t>
                </a:r>
              </a:p>
            </p:txBody>
          </p:sp>
        </p:grpSp>
        <p:pic>
          <p:nvPicPr>
            <p:cNvPr id="43" name="Picture 10" descr="COCO - Common Objects in Context">
              <a:extLst>
                <a:ext uri="{FF2B5EF4-FFF2-40B4-BE49-F238E27FC236}">
                  <a16:creationId xmlns:a16="http://schemas.microsoft.com/office/drawing/2014/main" id="{77DAAF60-1B3F-E921-17FE-6739EBC14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2435" y="1128624"/>
              <a:ext cx="169796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7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F4F6C7-AEE8-4443-68D2-8BD0035B54E0}"/>
              </a:ext>
            </a:extLst>
          </p:cNvPr>
          <p:cNvSpPr/>
          <p:nvPr/>
        </p:nvSpPr>
        <p:spPr>
          <a:xfrm>
            <a:off x="-260" y="18044"/>
            <a:ext cx="12187288" cy="6775778"/>
          </a:xfrm>
          <a:prstGeom prst="roundRect">
            <a:avLst>
              <a:gd name="adj" fmla="val 3877"/>
            </a:avLst>
          </a:prstGeom>
          <a:solidFill>
            <a:schemeClr val="accent4">
              <a:lumMod val="20000"/>
              <a:lumOff val="80000"/>
              <a:alpha val="30000"/>
            </a:schemeClr>
          </a:solidFill>
          <a:ln w="9525"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D38CA4-7992-AE1B-0553-45A7DE60D72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3384" y="18044"/>
            <a:ext cx="0" cy="6775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288440-ECA2-7400-9605-E8E4543D7B8A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-260" y="3405934"/>
            <a:ext cx="121872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764BEA-637F-06F6-1304-C66F2FB73B23}"/>
              </a:ext>
            </a:extLst>
          </p:cNvPr>
          <p:cNvGrpSpPr/>
          <p:nvPr/>
        </p:nvGrpSpPr>
        <p:grpSpPr>
          <a:xfrm>
            <a:off x="1228433" y="239836"/>
            <a:ext cx="3650035" cy="3110997"/>
            <a:chOff x="4545382" y="1033359"/>
            <a:chExt cx="3018912" cy="25730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C6C5E12-040D-6023-5207-E686B0421C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5382" y="1033359"/>
              <a:ext cx="3018912" cy="2160000"/>
              <a:chOff x="5196908" y="1252769"/>
              <a:chExt cx="3278070" cy="2345425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3B00A6B-79C7-083A-9B21-327A465BD1C4}"/>
                  </a:ext>
                </a:extLst>
              </p:cNvPr>
              <p:cNvSpPr/>
              <p:nvPr/>
            </p:nvSpPr>
            <p:spPr>
              <a:xfrm>
                <a:off x="5572160" y="1252769"/>
                <a:ext cx="1399524" cy="36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Embedding layer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79B8EEC-E6B3-3D79-E53F-809C654BBCDE}"/>
                  </a:ext>
                </a:extLst>
              </p:cNvPr>
              <p:cNvSpPr/>
              <p:nvPr/>
            </p:nvSpPr>
            <p:spPr>
              <a:xfrm>
                <a:off x="5479652" y="3238194"/>
                <a:ext cx="1584541" cy="36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Transformer block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92B4160-065D-87EF-AFAD-1AF616DE25D8}"/>
                  </a:ext>
                </a:extLst>
              </p:cNvPr>
              <p:cNvSpPr/>
              <p:nvPr/>
            </p:nvSpPr>
            <p:spPr>
              <a:xfrm>
                <a:off x="5479652" y="1897808"/>
                <a:ext cx="1584541" cy="36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Transformer block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F6AE342-AA35-CA87-47D0-6FD9BFABCDCB}"/>
                  </a:ext>
                </a:extLst>
              </p:cNvPr>
              <p:cNvSpPr txBox="1"/>
              <p:nvPr/>
            </p:nvSpPr>
            <p:spPr>
              <a:xfrm>
                <a:off x="6094028" y="2800146"/>
                <a:ext cx="365760" cy="30077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500A37B-8355-8232-3C0D-7A3AD1C42E14}"/>
                  </a:ext>
                </a:extLst>
              </p:cNvPr>
              <p:cNvCxnSpPr/>
              <p:nvPr/>
            </p:nvCxnSpPr>
            <p:spPr>
              <a:xfrm>
                <a:off x="5196908" y="1774495"/>
                <a:ext cx="2160000" cy="0"/>
              </a:xfrm>
              <a:prstGeom prst="line">
                <a:avLst/>
              </a:prstGeom>
              <a:ln w="12700">
                <a:solidFill>
                  <a:srgbClr val="ED1A2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17C900-A1BB-65AD-A008-739B68A144F6}"/>
                  </a:ext>
                </a:extLst>
              </p:cNvPr>
              <p:cNvCxnSpPr/>
              <p:nvPr/>
            </p:nvCxnSpPr>
            <p:spPr>
              <a:xfrm>
                <a:off x="5196908" y="2377563"/>
                <a:ext cx="2160000" cy="0"/>
              </a:xfrm>
              <a:prstGeom prst="line">
                <a:avLst/>
              </a:prstGeom>
              <a:ln w="12700">
                <a:solidFill>
                  <a:srgbClr val="ED1A2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B1DC5F9-9DAF-77D0-82C4-82373BFB1D1B}"/>
                  </a:ext>
                </a:extLst>
              </p:cNvPr>
              <p:cNvSpPr/>
              <p:nvPr/>
            </p:nvSpPr>
            <p:spPr>
              <a:xfrm>
                <a:off x="5482937" y="2499924"/>
                <a:ext cx="1584541" cy="36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Transformer block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6E2CD5B-5BD7-9499-4405-4A44E3CBC939}"/>
                  </a:ext>
                </a:extLst>
              </p:cNvPr>
              <p:cNvCxnSpPr/>
              <p:nvPr/>
            </p:nvCxnSpPr>
            <p:spPr>
              <a:xfrm>
                <a:off x="5344323" y="3106966"/>
                <a:ext cx="2160000" cy="0"/>
              </a:xfrm>
              <a:prstGeom prst="line">
                <a:avLst/>
              </a:prstGeom>
              <a:ln w="12700">
                <a:solidFill>
                  <a:srgbClr val="ED1A2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1E56886F-5D2C-F1EB-AD24-B053D2112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191" y="1283268"/>
                    <a:ext cx="141078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AF882C-7511-FB5C-6D75-06EB541C20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4191" y="1283268"/>
                    <a:ext cx="141078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E7444E1-CFCC-FD74-58B5-2BD6D81A70F7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189" y="2534260"/>
                    <a:ext cx="141078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B881BBD9-6170-E5E8-C45E-5808712E5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4189" y="2534260"/>
                    <a:ext cx="141078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D85678A1-9E42-BA3F-9579-05FCEA4C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189" y="1958745"/>
                    <a:ext cx="141078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D17A0F9-54D8-FC77-918E-3D38DF7F12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4189" y="1958745"/>
                    <a:ext cx="141078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0BA6F20-2746-B431-E1A1-7B01623F98D5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191" y="3256279"/>
                    <a:ext cx="141078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503F3BF-DD58-C48A-40C8-7961AC044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4191" y="3256279"/>
                    <a:ext cx="141078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BF24B69-402D-BE7D-D56A-C7AD6EFE57A2}"/>
                  </a:ext>
                </a:extLst>
              </p:cNvPr>
              <p:cNvCxnSpPr>
                <a:stCxn id="10" idx="2"/>
                <a:endCxn id="12" idx="0"/>
              </p:cNvCxnSpPr>
              <p:nvPr/>
            </p:nvCxnSpPr>
            <p:spPr>
              <a:xfrm>
                <a:off x="6271922" y="1612769"/>
                <a:ext cx="1" cy="285039"/>
              </a:xfrm>
              <a:prstGeom prst="straightConnector1">
                <a:avLst/>
              </a:prstGeom>
              <a:ln w="12700">
                <a:solidFill>
                  <a:srgbClr val="00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B855AB0-2B45-C894-715C-D1C4D2E82104}"/>
                  </a:ext>
                </a:extLst>
              </p:cNvPr>
              <p:cNvCxnSpPr>
                <a:cxnSpLocks/>
                <a:stCxn id="12" idx="2"/>
                <a:endCxn id="16" idx="0"/>
              </p:cNvCxnSpPr>
              <p:nvPr/>
            </p:nvCxnSpPr>
            <p:spPr>
              <a:xfrm>
                <a:off x="6271923" y="2257808"/>
                <a:ext cx="3285" cy="242116"/>
              </a:xfrm>
              <a:prstGeom prst="straightConnector1">
                <a:avLst/>
              </a:prstGeom>
              <a:ln w="12700">
                <a:solidFill>
                  <a:srgbClr val="00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1F490C9-969F-A378-370E-CDAE8459C977}"/>
                  </a:ext>
                </a:extLst>
              </p:cNvPr>
              <p:cNvCxnSpPr>
                <a:cxnSpLocks/>
                <a:stCxn id="16" idx="2"/>
                <a:endCxn id="11" idx="0"/>
              </p:cNvCxnSpPr>
              <p:nvPr/>
            </p:nvCxnSpPr>
            <p:spPr>
              <a:xfrm flipH="1">
                <a:off x="6271923" y="2859924"/>
                <a:ext cx="3285" cy="216000"/>
              </a:xfrm>
              <a:prstGeom prst="straightConnector1">
                <a:avLst/>
              </a:prstGeom>
              <a:ln w="12700">
                <a:solidFill>
                  <a:srgbClr val="00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A218BE-E8D1-EED3-0135-03F62E1F7DB0}"/>
                </a:ext>
              </a:extLst>
            </p:cNvPr>
            <p:cNvSpPr txBox="1"/>
            <p:nvPr/>
          </p:nvSpPr>
          <p:spPr>
            <a:xfrm>
              <a:off x="5126122" y="3267883"/>
              <a:ext cx="1928405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(a) Model parallel</a:t>
              </a:r>
              <a:endParaRPr lang="zh-CN" altLang="en-US" sz="16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9664CB3-96CE-37F1-ADD5-8DA9D086BF5E}"/>
              </a:ext>
            </a:extLst>
          </p:cNvPr>
          <p:cNvSpPr txBox="1"/>
          <p:nvPr/>
        </p:nvSpPr>
        <p:spPr>
          <a:xfrm>
            <a:off x="7914302" y="6307845"/>
            <a:ext cx="2331550" cy="409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600" dirty="0">
                <a:latin typeface="Gill Sans MT" panose="020B0502020104020203" pitchFamily="34" charset="0"/>
              </a:rPr>
              <a:t>(d) Pipeline parallel</a:t>
            </a:r>
            <a:endParaRPr lang="zh-CN" altLang="en-US" sz="16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9AFD86-D837-7AFF-1F15-251A7EC0FFAA}"/>
              </a:ext>
            </a:extLst>
          </p:cNvPr>
          <p:cNvGrpSpPr/>
          <p:nvPr/>
        </p:nvGrpSpPr>
        <p:grpSpPr>
          <a:xfrm>
            <a:off x="7193987" y="210546"/>
            <a:ext cx="3986234" cy="3159523"/>
            <a:chOff x="8109969" y="1054993"/>
            <a:chExt cx="3296980" cy="261321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CCF5095-4FC0-84E5-36AF-1130D97424D8}"/>
                </a:ext>
              </a:extLst>
            </p:cNvPr>
            <p:cNvSpPr txBox="1"/>
            <p:nvPr/>
          </p:nvSpPr>
          <p:spPr>
            <a:xfrm>
              <a:off x="8652484" y="3329652"/>
              <a:ext cx="1928405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(b) Data parallel</a:t>
              </a:r>
              <a:endParaRPr lang="zh-CN" altLang="en-US" sz="16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FC30778-5DDA-0DE9-2E78-227AE37ED33C}"/>
                </a:ext>
              </a:extLst>
            </p:cNvPr>
            <p:cNvGrpSpPr/>
            <p:nvPr/>
          </p:nvGrpSpPr>
          <p:grpSpPr>
            <a:xfrm>
              <a:off x="8109969" y="1054993"/>
              <a:ext cx="3296980" cy="2244910"/>
              <a:chOff x="8090322" y="809066"/>
              <a:chExt cx="3296980" cy="2570475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F11E7C2-685D-B628-AF60-4D2E156C3204}"/>
                  </a:ext>
                </a:extLst>
              </p:cNvPr>
              <p:cNvGrpSpPr/>
              <p:nvPr/>
            </p:nvGrpSpPr>
            <p:grpSpPr>
              <a:xfrm>
                <a:off x="8090322" y="2186077"/>
                <a:ext cx="936000" cy="925654"/>
                <a:chOff x="8064198" y="2401606"/>
                <a:chExt cx="936000" cy="925654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10F7A5E1-6329-5CF5-2EDE-DD8827C32081}"/>
                    </a:ext>
                  </a:extLst>
                </p:cNvPr>
                <p:cNvGrpSpPr/>
                <p:nvPr/>
              </p:nvGrpSpPr>
              <p:grpSpPr>
                <a:xfrm>
                  <a:off x="8150990" y="2471957"/>
                  <a:ext cx="756000" cy="788052"/>
                  <a:chOff x="8153043" y="2459481"/>
                  <a:chExt cx="756000" cy="7880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矩形: 剪去单角 53">
                        <a:extLst>
                          <a:ext uri="{FF2B5EF4-FFF2-40B4-BE49-F238E27FC236}">
                            <a16:creationId xmlns:a16="http://schemas.microsoft.com/office/drawing/2014/main" id="{6392B808-0C8D-F8AA-9F81-DCDABE0AD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3043" y="2459481"/>
                        <a:ext cx="756000" cy="360000"/>
                      </a:xfrm>
                      <a:prstGeom prst="snip1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</a:rPr>
                          <a:t>Subset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a14:m>
                        <a:endParaRPr lang="zh-CN" altLang="en-US" sz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矩形: 剪去单角 82">
                        <a:extLst>
                          <a:ext uri="{FF2B5EF4-FFF2-40B4-BE49-F238E27FC236}">
                            <a16:creationId xmlns:a16="http://schemas.microsoft.com/office/drawing/2014/main" id="{36B8C763-6F27-6587-5C0F-41F32C8AE6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53043" y="2459481"/>
                        <a:ext cx="756000" cy="360000"/>
                      </a:xfrm>
                      <a:prstGeom prst="snip1Rect">
                        <a:avLst/>
                      </a:prstGeom>
                      <a:blipFill>
                        <a:blip r:embed="rId6"/>
                        <a:stretch>
                          <a:fillRect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矩形: 圆角 54">
                    <a:extLst>
                      <a:ext uri="{FF2B5EF4-FFF2-40B4-BE49-F238E27FC236}">
                        <a16:creationId xmlns:a16="http://schemas.microsoft.com/office/drawing/2014/main" id="{4AE05086-7CB4-C7AD-4831-623205385200}"/>
                      </a:ext>
                    </a:extLst>
                  </p:cNvPr>
                  <p:cNvSpPr/>
                  <p:nvPr/>
                </p:nvSpPr>
                <p:spPr>
                  <a:xfrm>
                    <a:off x="8153043" y="2887533"/>
                    <a:ext cx="756000" cy="3600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Model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327F062-BC64-B3B4-45FE-4B034283FC5B}"/>
                    </a:ext>
                  </a:extLst>
                </p:cNvPr>
                <p:cNvSpPr/>
                <p:nvPr/>
              </p:nvSpPr>
              <p:spPr>
                <a:xfrm>
                  <a:off x="8064198" y="2401606"/>
                  <a:ext cx="936000" cy="925654"/>
                </a:xfrm>
                <a:prstGeom prst="rect">
                  <a:avLst/>
                </a:prstGeom>
                <a:noFill/>
                <a:ln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D2B4871-CE85-120A-A827-6DEEA5D59915}"/>
                  </a:ext>
                </a:extLst>
              </p:cNvPr>
              <p:cNvGrpSpPr/>
              <p:nvPr/>
            </p:nvGrpSpPr>
            <p:grpSpPr>
              <a:xfrm>
                <a:off x="9136332" y="2178502"/>
                <a:ext cx="936000" cy="925654"/>
                <a:chOff x="9110208" y="2394031"/>
                <a:chExt cx="936000" cy="925654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1AE63187-D9C1-71B9-99A7-095B453143CF}"/>
                    </a:ext>
                  </a:extLst>
                </p:cNvPr>
                <p:cNvGrpSpPr/>
                <p:nvPr/>
              </p:nvGrpSpPr>
              <p:grpSpPr>
                <a:xfrm>
                  <a:off x="9201485" y="2472094"/>
                  <a:ext cx="756193" cy="779451"/>
                  <a:chOff x="9161391" y="2468082"/>
                  <a:chExt cx="756193" cy="7794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矩形: 剪去单角 49">
                        <a:extLst>
                          <a:ext uri="{FF2B5EF4-FFF2-40B4-BE49-F238E27FC236}">
                            <a16:creationId xmlns:a16="http://schemas.microsoft.com/office/drawing/2014/main" id="{29797D61-C366-1321-863D-4F2939145E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584" y="2468082"/>
                        <a:ext cx="756000" cy="360000"/>
                      </a:xfrm>
                      <a:prstGeom prst="snip1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</a:rPr>
                          <a:t>Subset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a14:m>
                        <a:endParaRPr lang="zh-CN" altLang="en-US" sz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" name="矩形: 剪去单角 84">
                        <a:extLst>
                          <a:ext uri="{FF2B5EF4-FFF2-40B4-BE49-F238E27FC236}">
                            <a16:creationId xmlns:a16="http://schemas.microsoft.com/office/drawing/2014/main" id="{EA3D7C28-795A-3856-B5F1-A96A30B572C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61584" y="2468082"/>
                        <a:ext cx="756000" cy="360000"/>
                      </a:xfrm>
                      <a:prstGeom prst="snip1Rect">
                        <a:avLst/>
                      </a:prstGeom>
                      <a:blipFill>
                        <a:blip r:embed="rId7"/>
                        <a:stretch>
                          <a:fillRect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矩形: 圆角 50">
                    <a:extLst>
                      <a:ext uri="{FF2B5EF4-FFF2-40B4-BE49-F238E27FC236}">
                        <a16:creationId xmlns:a16="http://schemas.microsoft.com/office/drawing/2014/main" id="{CCAF7E26-D372-88C1-89F9-DB8928343834}"/>
                      </a:ext>
                    </a:extLst>
                  </p:cNvPr>
                  <p:cNvSpPr/>
                  <p:nvPr/>
                </p:nvSpPr>
                <p:spPr>
                  <a:xfrm>
                    <a:off x="9161391" y="2887533"/>
                    <a:ext cx="756000" cy="3600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Model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930E36D-CEAA-4A2B-E9A1-35495F442D5D}"/>
                    </a:ext>
                  </a:extLst>
                </p:cNvPr>
                <p:cNvSpPr/>
                <p:nvPr/>
              </p:nvSpPr>
              <p:spPr>
                <a:xfrm>
                  <a:off x="9110208" y="2394031"/>
                  <a:ext cx="936000" cy="925654"/>
                </a:xfrm>
                <a:prstGeom prst="rect">
                  <a:avLst/>
                </a:prstGeom>
                <a:noFill/>
                <a:ln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BAD8D7E-569F-5A34-CDA1-902BDD7E838C}"/>
                  </a:ext>
                </a:extLst>
              </p:cNvPr>
              <p:cNvGrpSpPr/>
              <p:nvPr/>
            </p:nvGrpSpPr>
            <p:grpSpPr>
              <a:xfrm>
                <a:off x="10273619" y="2176980"/>
                <a:ext cx="936000" cy="925655"/>
                <a:chOff x="10247495" y="2392509"/>
                <a:chExt cx="936000" cy="925655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CADA35D5-2916-328D-6572-CF38683550CE}"/>
                    </a:ext>
                  </a:extLst>
                </p:cNvPr>
                <p:cNvGrpSpPr/>
                <p:nvPr/>
              </p:nvGrpSpPr>
              <p:grpSpPr>
                <a:xfrm>
                  <a:off x="10337495" y="2472094"/>
                  <a:ext cx="756000" cy="779451"/>
                  <a:chOff x="10315325" y="2468082"/>
                  <a:chExt cx="756000" cy="7794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矩形: 剪去单角 45">
                        <a:extLst>
                          <a:ext uri="{FF2B5EF4-FFF2-40B4-BE49-F238E27FC236}">
                            <a16:creationId xmlns:a16="http://schemas.microsoft.com/office/drawing/2014/main" id="{E1C6D622-CDB0-271D-174F-5CFBD4ECF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15325" y="2468082"/>
                        <a:ext cx="756000" cy="360000"/>
                      </a:xfrm>
                      <a:prstGeom prst="snip1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</a:rPr>
                          <a:t>Subset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a14:m>
                        <a:endParaRPr lang="zh-CN" altLang="en-US" sz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矩形: 剪去单角 85">
                        <a:extLst>
                          <a:ext uri="{FF2B5EF4-FFF2-40B4-BE49-F238E27FC236}">
                            <a16:creationId xmlns:a16="http://schemas.microsoft.com/office/drawing/2014/main" id="{BA2184EA-DB5F-5D5A-CDBB-BDB6F2D29D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5325" y="2468082"/>
                        <a:ext cx="756000" cy="360000"/>
                      </a:xfrm>
                      <a:prstGeom prst="snip1Rect">
                        <a:avLst/>
                      </a:prstGeom>
                      <a:blipFill>
                        <a:blip r:embed="rId8"/>
                        <a:stretch>
                          <a:fillRect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7" name="矩形: 圆角 46">
                    <a:extLst>
                      <a:ext uri="{FF2B5EF4-FFF2-40B4-BE49-F238E27FC236}">
                        <a16:creationId xmlns:a16="http://schemas.microsoft.com/office/drawing/2014/main" id="{D231D639-6208-7DE8-01B4-1274289DA5DA}"/>
                      </a:ext>
                    </a:extLst>
                  </p:cNvPr>
                  <p:cNvSpPr/>
                  <p:nvPr/>
                </p:nvSpPr>
                <p:spPr>
                  <a:xfrm>
                    <a:off x="10315325" y="2887533"/>
                    <a:ext cx="756000" cy="3600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Model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E3857B-6884-E016-832E-DE4F3BD4CC68}"/>
                    </a:ext>
                  </a:extLst>
                </p:cNvPr>
                <p:cNvSpPr/>
                <p:nvPr/>
              </p:nvSpPr>
              <p:spPr>
                <a:xfrm>
                  <a:off x="10247495" y="2392509"/>
                  <a:ext cx="936000" cy="925655"/>
                </a:xfrm>
                <a:prstGeom prst="rect">
                  <a:avLst/>
                </a:prstGeom>
                <a:noFill/>
                <a:ln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10B4679-D8E3-7CF6-5F5B-481B416AF957}"/>
                  </a:ext>
                </a:extLst>
              </p:cNvPr>
              <p:cNvGrpSpPr/>
              <p:nvPr/>
            </p:nvGrpSpPr>
            <p:grpSpPr>
              <a:xfrm>
                <a:off x="9136090" y="809066"/>
                <a:ext cx="936000" cy="925654"/>
                <a:chOff x="9057173" y="878603"/>
                <a:chExt cx="936000" cy="925654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1A609E33-0E09-E2A4-BE94-A659074A69E8}"/>
                    </a:ext>
                  </a:extLst>
                </p:cNvPr>
                <p:cNvGrpSpPr/>
                <p:nvPr/>
              </p:nvGrpSpPr>
              <p:grpSpPr>
                <a:xfrm>
                  <a:off x="9147173" y="940594"/>
                  <a:ext cx="756000" cy="787189"/>
                  <a:chOff x="9574782" y="918613"/>
                  <a:chExt cx="756000" cy="787189"/>
                </a:xfrm>
              </p:grpSpPr>
              <p:sp>
                <p:nvSpPr>
                  <p:cNvPr id="42" name="矩形: 剪去单角 41">
                    <a:extLst>
                      <a:ext uri="{FF2B5EF4-FFF2-40B4-BE49-F238E27FC236}">
                        <a16:creationId xmlns:a16="http://schemas.microsoft.com/office/drawing/2014/main" id="{116DF6AD-94D7-A722-26D0-3D84079FAD9E}"/>
                      </a:ext>
                    </a:extLst>
                  </p:cNvPr>
                  <p:cNvSpPr/>
                  <p:nvPr/>
                </p:nvSpPr>
                <p:spPr>
                  <a:xfrm>
                    <a:off x="9574782" y="918613"/>
                    <a:ext cx="756000" cy="359999"/>
                  </a:xfrm>
                  <a:prstGeom prst="snip1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ataset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B76A3C66-F76A-8D97-DA8C-8DFE6C77304E}"/>
                      </a:ext>
                    </a:extLst>
                  </p:cNvPr>
                  <p:cNvSpPr/>
                  <p:nvPr/>
                </p:nvSpPr>
                <p:spPr>
                  <a:xfrm>
                    <a:off x="9574782" y="1345802"/>
                    <a:ext cx="756000" cy="3600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Model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5E812F2-8F20-1315-D7FB-C90CD2BE96BE}"/>
                    </a:ext>
                  </a:extLst>
                </p:cNvPr>
                <p:cNvSpPr/>
                <p:nvPr/>
              </p:nvSpPr>
              <p:spPr>
                <a:xfrm>
                  <a:off x="9057173" y="878603"/>
                  <a:ext cx="936000" cy="925654"/>
                </a:xfrm>
                <a:prstGeom prst="rect">
                  <a:avLst/>
                </a:prstGeom>
                <a:noFill/>
                <a:ln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842F1C2E-B886-F4FD-3F52-0C2EB462CBBE}"/>
                  </a:ext>
                </a:extLst>
              </p:cNvPr>
              <p:cNvCxnSpPr>
                <a:cxnSpLocks/>
                <a:stCxn id="41" idx="2"/>
                <a:endCxn id="53" idx="0"/>
              </p:cNvCxnSpPr>
              <p:nvPr/>
            </p:nvCxnSpPr>
            <p:spPr>
              <a:xfrm flipH="1">
                <a:off x="8558322" y="1734720"/>
                <a:ext cx="1045768" cy="4513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E40D26F-E059-A3BF-0291-211CB7C45586}"/>
                  </a:ext>
                </a:extLst>
              </p:cNvPr>
              <p:cNvCxnSpPr>
                <a:cxnSpLocks/>
                <a:stCxn id="41" idx="2"/>
                <a:endCxn id="49" idx="0"/>
              </p:cNvCxnSpPr>
              <p:nvPr/>
            </p:nvCxnSpPr>
            <p:spPr>
              <a:xfrm>
                <a:off x="9604090" y="1734720"/>
                <a:ext cx="242" cy="4437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66D24F6-24C4-DD55-2A78-FCA2EFCE15D0}"/>
                  </a:ext>
                </a:extLst>
              </p:cNvPr>
              <p:cNvCxnSpPr>
                <a:cxnSpLocks/>
                <a:stCxn id="45" idx="0"/>
                <a:endCxn id="41" idx="2"/>
              </p:cNvCxnSpPr>
              <p:nvPr/>
            </p:nvCxnSpPr>
            <p:spPr>
              <a:xfrm flipH="1" flipV="1">
                <a:off x="9604090" y="1734720"/>
                <a:ext cx="1137529" cy="4422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B32BCFF-16D2-8F01-49A7-5FD83EBD4CF0}"/>
                      </a:ext>
                    </a:extLst>
                  </p:cNvPr>
                  <p:cNvSpPr txBox="1"/>
                  <p:nvPr/>
                </p:nvSpPr>
                <p:spPr>
                  <a:xfrm>
                    <a:off x="8099323" y="3095259"/>
                    <a:ext cx="936001" cy="2834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E1610FCE-8759-3654-F40F-A85C096C8B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9323" y="3095259"/>
                    <a:ext cx="936001" cy="2834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50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75978F61-9A25-68B4-EEA4-920D511AE0E7}"/>
                      </a:ext>
                    </a:extLst>
                  </p:cNvPr>
                  <p:cNvSpPr txBox="1"/>
                  <p:nvPr/>
                </p:nvSpPr>
                <p:spPr>
                  <a:xfrm>
                    <a:off x="9136089" y="3095259"/>
                    <a:ext cx="936001" cy="2834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C80F8DE7-B01B-9749-8D05-9B2C6D075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089" y="3095259"/>
                    <a:ext cx="936001" cy="2834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50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E22EF1A6-3858-477B-414B-677E3D90D2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9676" y="3096096"/>
                    <a:ext cx="936000" cy="2834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FC16C498-72E4-F0B3-EA0B-20220C2FD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9676" y="3096096"/>
                    <a:ext cx="936000" cy="2834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50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D07B211-6768-CE95-0E26-7E207FB69EC1}"/>
                  </a:ext>
                </a:extLst>
              </p:cNvPr>
              <p:cNvSpPr txBox="1"/>
              <p:nvPr/>
            </p:nvSpPr>
            <p:spPr>
              <a:xfrm>
                <a:off x="10088049" y="1099196"/>
                <a:ext cx="1299253" cy="283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Parameter server</a:t>
                </a:r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484651D-5E4A-AC74-D522-5778D01959E0}"/>
              </a:ext>
            </a:extLst>
          </p:cNvPr>
          <p:cNvGrpSpPr/>
          <p:nvPr/>
        </p:nvGrpSpPr>
        <p:grpSpPr>
          <a:xfrm>
            <a:off x="1692338" y="3756858"/>
            <a:ext cx="2603411" cy="2962811"/>
            <a:chOff x="5023401" y="3907454"/>
            <a:chExt cx="2153259" cy="24505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08DBC5-BA68-8114-DA38-9E0CBC500CFD}"/>
                </a:ext>
              </a:extLst>
            </p:cNvPr>
            <p:cNvSpPr txBox="1"/>
            <p:nvPr/>
          </p:nvSpPr>
          <p:spPr>
            <a:xfrm>
              <a:off x="5129534" y="6019414"/>
              <a:ext cx="1928405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600" dirty="0">
                  <a:latin typeface="Gill Sans MT" panose="020B0502020104020203" pitchFamily="34" charset="0"/>
                </a:rPr>
                <a:t>(c) Tensor parallel</a:t>
              </a:r>
              <a:endParaRPr lang="zh-CN" altLang="en-US" sz="1600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73A254F-EAC4-F842-7532-0ACF986CB929}"/>
                </a:ext>
              </a:extLst>
            </p:cNvPr>
            <p:cNvGrpSpPr/>
            <p:nvPr/>
          </p:nvGrpSpPr>
          <p:grpSpPr>
            <a:xfrm>
              <a:off x="5023401" y="3907454"/>
              <a:ext cx="2153259" cy="1297856"/>
              <a:chOff x="4504800" y="3988675"/>
              <a:chExt cx="1953270" cy="109702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7F56822-421C-8D0D-AB41-42E97E32E94D}"/>
                  </a:ext>
                </a:extLst>
              </p:cNvPr>
              <p:cNvGrpSpPr/>
              <p:nvPr/>
            </p:nvGrpSpPr>
            <p:grpSpPr>
              <a:xfrm>
                <a:off x="5622973" y="4014404"/>
                <a:ext cx="835097" cy="720000"/>
                <a:chOff x="5683047" y="4201116"/>
                <a:chExt cx="835097" cy="720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7230F5DD-C665-B7D3-F94E-4F71BDDC1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3047" y="4201116"/>
                      <a:ext cx="432000" cy="72000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3CADF5AD-ECB2-94F0-7DA6-846D21099E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3047" y="4201116"/>
                      <a:ext cx="432000" cy="72000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488CB43F-021A-C51B-BC18-70480E08F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4144" y="4201116"/>
                      <a:ext cx="324000" cy="72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F6126C29-BA3C-DAF0-0CAC-1DF9BDC753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4144" y="4201116"/>
                      <a:ext cx="324000" cy="72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C2175486-368D-D920-8BC6-5ABBAE606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4800" y="4212143"/>
                    <a:ext cx="285298" cy="3121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4F7BD23-BED0-A3B8-A57C-FCA0B3716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800" y="4212143"/>
                    <a:ext cx="285298" cy="31218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587C3156-D718-57D7-D6E5-B345226327C4}"/>
                  </a:ext>
                </a:extLst>
              </p:cNvPr>
              <p:cNvGrpSpPr/>
              <p:nvPr/>
            </p:nvGrpSpPr>
            <p:grpSpPr>
              <a:xfrm>
                <a:off x="4504800" y="3988675"/>
                <a:ext cx="720000" cy="819503"/>
                <a:chOff x="4681143" y="4206240"/>
                <a:chExt cx="720000" cy="81950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26BE002A-E788-43A1-98E4-66482EE67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143" y="4206240"/>
                      <a:ext cx="720000" cy="43200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矩形 133">
                      <a:extLst>
                        <a:ext uri="{FF2B5EF4-FFF2-40B4-BE49-F238E27FC236}">
                          <a16:creationId xmlns:a16="http://schemas.microsoft.com/office/drawing/2014/main" id="{EF623B1F-99F0-7491-5806-09BC30E4C8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143" y="4206240"/>
                      <a:ext cx="720000" cy="432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D83434C4-752D-5DBB-2D9C-F577C80FD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143" y="4701743"/>
                      <a:ext cx="720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7FA86227-E984-C8BE-5304-D4B24F3FA2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143" y="4701743"/>
                      <a:ext cx="720000" cy="3240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2D459EBB-0048-A30B-F3E2-089CB6F4D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953652" y="4825548"/>
                    <a:ext cx="1136672" cy="2601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BCC8753E-7FA6-3259-87F8-BBE718B1D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652" y="4825548"/>
                    <a:ext cx="1136672" cy="26015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D655F2F-B9CF-EBE1-FCD8-6A0555D27988}"/>
                </a:ext>
              </a:extLst>
            </p:cNvPr>
            <p:cNvGrpSpPr/>
            <p:nvPr/>
          </p:nvGrpSpPr>
          <p:grpSpPr>
            <a:xfrm>
              <a:off x="5144176" y="5357383"/>
              <a:ext cx="1905087" cy="581735"/>
              <a:chOff x="5017929" y="5366537"/>
              <a:chExt cx="1905087" cy="581735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F0F0B9-CFF8-0CD4-5B45-2F32CD938450}"/>
                  </a:ext>
                </a:extLst>
              </p:cNvPr>
              <p:cNvSpPr/>
              <p:nvPr/>
            </p:nvSpPr>
            <p:spPr>
              <a:xfrm>
                <a:off x="5017929" y="5417763"/>
                <a:ext cx="540000" cy="18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659F384-9BBD-8195-0B42-C90732E6A44A}"/>
                  </a:ext>
                </a:extLst>
              </p:cNvPr>
              <p:cNvSpPr/>
              <p:nvPr/>
            </p:nvSpPr>
            <p:spPr>
              <a:xfrm>
                <a:off x="5017929" y="5703731"/>
                <a:ext cx="54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7DA01605-902B-FAE5-5763-214961998B6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3763" y="5664827"/>
                    <a:ext cx="1299253" cy="2834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EE1F860-FDA4-F40B-6664-E8F7B5BA1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3763" y="5664827"/>
                    <a:ext cx="1299253" cy="28344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217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DDD7314-9620-1732-B847-EED90B30B5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3763" y="5366537"/>
                    <a:ext cx="1299253" cy="2834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Device 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E88093D6-A23B-CE2E-1798-B1F8F2F9B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3763" y="5366537"/>
                    <a:ext cx="1299253" cy="28344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217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17B012-59E8-FD5D-6F13-1C20EA5BF450}"/>
              </a:ext>
            </a:extLst>
          </p:cNvPr>
          <p:cNvGrpSpPr>
            <a:grpSpLocks noChangeAspect="1"/>
          </p:cNvGrpSpPr>
          <p:nvPr/>
        </p:nvGrpSpPr>
        <p:grpSpPr>
          <a:xfrm>
            <a:off x="6363726" y="4025388"/>
            <a:ext cx="5876014" cy="1794202"/>
            <a:chOff x="6345133" y="4060274"/>
            <a:chExt cx="4710582" cy="1440000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2B05775-6C9F-F87A-7FC6-A32737096F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5133" y="4060274"/>
              <a:ext cx="4455652" cy="1440000"/>
              <a:chOff x="6816756" y="4046080"/>
              <a:chExt cx="3617923" cy="1169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E490CE55-27EB-01A1-D589-840D07C5D305}"/>
                      </a:ext>
                    </a:extLst>
                  </p:cNvPr>
                  <p:cNvSpPr/>
                  <p:nvPr/>
                </p:nvSpPr>
                <p:spPr>
                  <a:xfrm>
                    <a:off x="7230003" y="4046080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83000A63-1BAD-F9D1-6AE6-65706E9753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03" y="4046080"/>
                    <a:ext cx="360000" cy="3600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42B9C655-AB9D-1266-D926-199E7C751D74}"/>
                      </a:ext>
                    </a:extLst>
                  </p:cNvPr>
                  <p:cNvSpPr/>
                  <p:nvPr/>
                </p:nvSpPr>
                <p:spPr>
                  <a:xfrm>
                    <a:off x="7643250" y="4450709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53ECEFC6-38A3-7309-4470-CA2DC2969D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3250" y="4450709"/>
                    <a:ext cx="360000" cy="3600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9E048699-B052-347F-60C4-FA4EE0F03BE9}"/>
                      </a:ext>
                    </a:extLst>
                  </p:cNvPr>
                  <p:cNvSpPr/>
                  <p:nvPr/>
                </p:nvSpPr>
                <p:spPr>
                  <a:xfrm>
                    <a:off x="7230003" y="4450709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6C3758D0-E42E-297E-F622-18D25AD5B6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03" y="4450709"/>
                    <a:ext cx="360000" cy="3600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3FF343EC-78D2-DA8D-8C0C-8A7D4829429A}"/>
                      </a:ext>
                    </a:extLst>
                  </p:cNvPr>
                  <p:cNvSpPr/>
                  <p:nvPr/>
                </p:nvSpPr>
                <p:spPr>
                  <a:xfrm>
                    <a:off x="7643250" y="4855338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747C0072-4509-C72C-01FA-B7FC3DAF79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3250" y="4855338"/>
                    <a:ext cx="360000" cy="3600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FA7DE4D1-F8D6-BCEA-D278-8595F6005275}"/>
                      </a:ext>
                    </a:extLst>
                  </p:cNvPr>
                  <p:cNvSpPr/>
                  <p:nvPr/>
                </p:nvSpPr>
                <p:spPr>
                  <a:xfrm>
                    <a:off x="6816756" y="4046080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B5275F-0DF5-F359-97EC-A88488EFE5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6756" y="4046080"/>
                    <a:ext cx="360000" cy="3600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2B875A4A-021E-D260-FB88-F3969E611086}"/>
                      </a:ext>
                    </a:extLst>
                  </p:cNvPr>
                  <p:cNvSpPr/>
                  <p:nvPr/>
                </p:nvSpPr>
                <p:spPr>
                  <a:xfrm>
                    <a:off x="8060602" y="4855338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AF81A4BA-E7C6-D3E4-813C-E2F9E39A1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0602" y="4855338"/>
                    <a:ext cx="360000" cy="3600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F6072129-414E-9B8F-EC9F-81355813818A}"/>
                      </a:ext>
                    </a:extLst>
                  </p:cNvPr>
                  <p:cNvSpPr/>
                  <p:nvPr/>
                </p:nvSpPr>
                <p:spPr>
                  <a:xfrm>
                    <a:off x="8477954" y="4849740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54649EC6-668C-1E34-26C8-0A2C00F51C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954" y="4849740"/>
                    <a:ext cx="360000" cy="36000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8903A90-D623-9175-9989-C569A27BAF4A}"/>
                      </a:ext>
                    </a:extLst>
                  </p:cNvPr>
                  <p:cNvSpPr/>
                  <p:nvPr/>
                </p:nvSpPr>
                <p:spPr>
                  <a:xfrm>
                    <a:off x="8874289" y="4456398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565F593A-E610-8D0E-08E5-5E77229117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4289" y="4456398"/>
                    <a:ext cx="360000" cy="36000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530F6472-F94B-06F6-D7BD-768E98F8FDFB}"/>
                      </a:ext>
                    </a:extLst>
                  </p:cNvPr>
                  <p:cNvSpPr/>
                  <p:nvPr/>
                </p:nvSpPr>
                <p:spPr>
                  <a:xfrm>
                    <a:off x="9274061" y="4052648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4EFAEA6A-FD7A-72E2-2D82-7CC6DAF568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061" y="4052648"/>
                    <a:ext cx="360000" cy="36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C314EF1B-C857-BFA9-8D18-063D7F69FB65}"/>
                      </a:ext>
                    </a:extLst>
                  </p:cNvPr>
                  <p:cNvSpPr/>
                  <p:nvPr/>
                </p:nvSpPr>
                <p:spPr>
                  <a:xfrm>
                    <a:off x="8874289" y="4851097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9952720-061E-2094-852B-1D13C73599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4289" y="4851097"/>
                    <a:ext cx="360000" cy="36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9D2B88D5-4AFB-BA99-10F8-F32B9BB4A20B}"/>
                      </a:ext>
                    </a:extLst>
                  </p:cNvPr>
                  <p:cNvSpPr/>
                  <p:nvPr/>
                </p:nvSpPr>
                <p:spPr>
                  <a:xfrm>
                    <a:off x="9274061" y="4450709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A7D5E957-B588-A53D-36DF-BE2EC97429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061" y="4450709"/>
                    <a:ext cx="360000" cy="36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2C75596E-3878-3445-A0CD-F5079247ED68}"/>
                      </a:ext>
                    </a:extLst>
                  </p:cNvPr>
                  <p:cNvSpPr/>
                  <p:nvPr/>
                </p:nvSpPr>
                <p:spPr>
                  <a:xfrm>
                    <a:off x="9674370" y="4052648"/>
                    <a:ext cx="360000" cy="3600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2209A19F-2B0F-7941-B574-C0C3A9AEE8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4370" y="4052648"/>
                    <a:ext cx="360000" cy="36000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8D13429-41EB-E524-F75D-7FE01BFF589F}"/>
                  </a:ext>
                </a:extLst>
              </p:cNvPr>
              <p:cNvSpPr/>
              <p:nvPr/>
            </p:nvSpPr>
            <p:spPr>
              <a:xfrm>
                <a:off x="10074679" y="4052648"/>
                <a:ext cx="360000" cy="360000"/>
              </a:xfrm>
              <a:prstGeom prst="rect">
                <a:avLst/>
              </a:prstGeom>
              <a:solidFill>
                <a:srgbClr val="0033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6ADDF39-5E75-C953-9ADC-A004ED1F1C5E}"/>
                  </a:ext>
                </a:extLst>
              </p:cNvPr>
              <p:cNvSpPr/>
              <p:nvPr/>
            </p:nvSpPr>
            <p:spPr>
              <a:xfrm>
                <a:off x="10074679" y="4452203"/>
                <a:ext cx="360000" cy="360000"/>
              </a:xfrm>
              <a:prstGeom prst="rect">
                <a:avLst/>
              </a:prstGeom>
              <a:solidFill>
                <a:srgbClr val="0033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C22C211-2ECD-6846-69D9-7CA68F5FF09C}"/>
                  </a:ext>
                </a:extLst>
              </p:cNvPr>
              <p:cNvSpPr/>
              <p:nvPr/>
            </p:nvSpPr>
            <p:spPr>
              <a:xfrm>
                <a:off x="10074679" y="4849740"/>
                <a:ext cx="360000" cy="360000"/>
              </a:xfrm>
              <a:prstGeom prst="rect">
                <a:avLst/>
              </a:prstGeom>
              <a:solidFill>
                <a:srgbClr val="0033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62E2692-69C2-A885-29FC-03D7BDC613F1}"/>
                </a:ext>
              </a:extLst>
            </p:cNvPr>
            <p:cNvSpPr txBox="1"/>
            <p:nvPr/>
          </p:nvSpPr>
          <p:spPr>
            <a:xfrm>
              <a:off x="10127682" y="4152658"/>
              <a:ext cx="91947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update</a:t>
              </a:r>
              <a:endParaRPr lang="zh-CN" altLang="en-US" sz="105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B9DAC7-60B4-2AF8-6680-8151313F33C2}"/>
                </a:ext>
              </a:extLst>
            </p:cNvPr>
            <p:cNvSpPr txBox="1"/>
            <p:nvPr/>
          </p:nvSpPr>
          <p:spPr>
            <a:xfrm>
              <a:off x="10136236" y="4660030"/>
              <a:ext cx="91947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update</a:t>
              </a:r>
              <a:endParaRPr lang="zh-CN" altLang="en-US" sz="105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EF982FB-824F-EAA5-9B77-A474849E4A69}"/>
                </a:ext>
              </a:extLst>
            </p:cNvPr>
            <p:cNvSpPr txBox="1"/>
            <p:nvPr/>
          </p:nvSpPr>
          <p:spPr>
            <a:xfrm>
              <a:off x="10119366" y="5167402"/>
              <a:ext cx="91947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update</a:t>
              </a:r>
              <a:endParaRPr lang="zh-CN" altLang="en-US" sz="105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2BA7A8B6-DA45-74F0-98F1-9A52AFD73E09}"/>
                </a:ext>
              </a:extLst>
            </p:cNvPr>
            <p:cNvSpPr/>
            <p:nvPr/>
          </p:nvSpPr>
          <p:spPr>
            <a:xfrm>
              <a:off x="7854053" y="4091192"/>
              <a:ext cx="982042" cy="630764"/>
            </a:xfrm>
            <a:prstGeom prst="roundRect">
              <a:avLst/>
            </a:prstGeom>
            <a:solidFill>
              <a:srgbClr val="ED1A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Bubble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3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8743D5-42AC-3167-D691-B5877C85DAF3}"/>
              </a:ext>
            </a:extLst>
          </p:cNvPr>
          <p:cNvSpPr/>
          <p:nvPr/>
        </p:nvSpPr>
        <p:spPr>
          <a:xfrm>
            <a:off x="120650" y="184150"/>
            <a:ext cx="11950700" cy="6483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454E3-55F4-0F38-9334-CE8362D101D8}"/>
              </a:ext>
            </a:extLst>
          </p:cNvPr>
          <p:cNvSpPr/>
          <p:nvPr/>
        </p:nvSpPr>
        <p:spPr>
          <a:xfrm>
            <a:off x="1849437" y="3168650"/>
            <a:ext cx="2160000" cy="1079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5C5988-EA12-5DF9-EA41-2DC19C4B9393}"/>
              </a:ext>
            </a:extLst>
          </p:cNvPr>
          <p:cNvSpPr/>
          <p:nvPr/>
        </p:nvSpPr>
        <p:spPr>
          <a:xfrm>
            <a:off x="4038099" y="787400"/>
            <a:ext cx="2160000" cy="1079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EB748-DDE7-9272-9F4C-48158BC8D3B5}"/>
              </a:ext>
            </a:extLst>
          </p:cNvPr>
          <p:cNvSpPr/>
          <p:nvPr/>
        </p:nvSpPr>
        <p:spPr>
          <a:xfrm>
            <a:off x="6229350" y="3136900"/>
            <a:ext cx="2160000" cy="1079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EA678-308F-20F9-2109-A910AD5A3223}"/>
              </a:ext>
            </a:extLst>
          </p:cNvPr>
          <p:cNvSpPr/>
          <p:nvPr/>
        </p:nvSpPr>
        <p:spPr>
          <a:xfrm rot="2700000">
            <a:off x="6484201" y="2278425"/>
            <a:ext cx="900000" cy="360000"/>
          </a:xfrm>
          <a:prstGeom prst="rightArrow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285B908-621C-9729-66E1-9FEB9E18B033}"/>
              </a:ext>
            </a:extLst>
          </p:cNvPr>
          <p:cNvSpPr/>
          <p:nvPr/>
        </p:nvSpPr>
        <p:spPr>
          <a:xfrm rot="18900000">
            <a:off x="2784836" y="2278427"/>
            <a:ext cx="900000" cy="360000"/>
          </a:xfrm>
          <a:prstGeom prst="rightArrow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21350-4DCE-A43E-8592-3DC81434CAB3}"/>
              </a:ext>
            </a:extLst>
          </p:cNvPr>
          <p:cNvSpPr txBox="1"/>
          <p:nvPr/>
        </p:nvSpPr>
        <p:spPr>
          <a:xfrm>
            <a:off x="4288033" y="988596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Wireless Channel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E1638-C00B-D8D2-3D25-52DF84342C2B}"/>
              </a:ext>
            </a:extLst>
          </p:cNvPr>
          <p:cNvSpPr txBox="1"/>
          <p:nvPr/>
        </p:nvSpPr>
        <p:spPr>
          <a:xfrm>
            <a:off x="4148137" y="1412359"/>
            <a:ext cx="193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Gill Sans MT" panose="020B0502020104020203" pitchFamily="34" charset="0"/>
              </a:rPr>
              <a:t>Communication</a:t>
            </a:r>
            <a:endParaRPr lang="en-US" sz="1800" b="1" dirty="0"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A5-4548-F2B5-0311-BD76CBD831BE}"/>
              </a:ext>
            </a:extLst>
          </p:cNvPr>
          <p:cNvSpPr txBox="1"/>
          <p:nvPr/>
        </p:nvSpPr>
        <p:spPr>
          <a:xfrm>
            <a:off x="1984495" y="3847068"/>
            <a:ext cx="193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Gill Sans MT" panose="020B0502020104020203" pitchFamily="34" charset="0"/>
              </a:rPr>
              <a:t>Caching</a:t>
            </a:r>
            <a:endParaRPr lang="en-US" sz="1800" b="1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B00A4-E5AF-7E6B-B03E-BB33A0CB6081}"/>
              </a:ext>
            </a:extLst>
          </p:cNvPr>
          <p:cNvSpPr txBox="1"/>
          <p:nvPr/>
        </p:nvSpPr>
        <p:spPr>
          <a:xfrm>
            <a:off x="6342062" y="3847068"/>
            <a:ext cx="193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Gill Sans MT" panose="020B0502020104020203" pitchFamily="34" charset="0"/>
              </a:rPr>
              <a:t>Computation</a:t>
            </a:r>
            <a:endParaRPr lang="en-US" sz="1800" b="1" dirty="0">
              <a:latin typeface="Gill Sans MT" panose="020B0502020104020203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BF7B46-826C-A8E2-863B-0A77B790BC0B}"/>
              </a:ext>
            </a:extLst>
          </p:cNvPr>
          <p:cNvSpPr/>
          <p:nvPr/>
        </p:nvSpPr>
        <p:spPr>
          <a:xfrm rot="10800000">
            <a:off x="4668099" y="3487068"/>
            <a:ext cx="900000" cy="360000"/>
          </a:xfrm>
          <a:prstGeom prst="rightArrow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094CA-1F32-B1A8-43E3-3146382F4E7D}"/>
              </a:ext>
            </a:extLst>
          </p:cNvPr>
          <p:cNvSpPr txBox="1"/>
          <p:nvPr/>
        </p:nvSpPr>
        <p:spPr>
          <a:xfrm>
            <a:off x="4651874" y="3136900"/>
            <a:ext cx="104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Gill Sans MT" panose="020B0502020104020203" pitchFamily="34" charset="0"/>
              </a:rPr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7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6FACDA-AB24-4913-8C7F-087AB63CC8B5}"/>
              </a:ext>
            </a:extLst>
          </p:cNvPr>
          <p:cNvGrpSpPr/>
          <p:nvPr/>
        </p:nvGrpSpPr>
        <p:grpSpPr>
          <a:xfrm>
            <a:off x="911215" y="378000"/>
            <a:ext cx="10490859" cy="6480000"/>
            <a:chOff x="911215" y="378000"/>
            <a:chExt cx="10490859" cy="648000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8071A3-27CC-46A5-B70E-11E42CB9CEF3}"/>
                </a:ext>
              </a:extLst>
            </p:cNvPr>
            <p:cNvSpPr txBox="1"/>
            <p:nvPr/>
          </p:nvSpPr>
          <p:spPr>
            <a:xfrm>
              <a:off x="1727016" y="6443810"/>
              <a:ext cx="1692627" cy="414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device 1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CB6E3F-FBAC-4F47-8D01-5EB7679EFB12}"/>
                </a:ext>
              </a:extLst>
            </p:cNvPr>
            <p:cNvSpPr txBox="1"/>
            <p:nvPr/>
          </p:nvSpPr>
          <p:spPr>
            <a:xfrm>
              <a:off x="5196784" y="6443810"/>
              <a:ext cx="1692626" cy="414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device 2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B1FEA29-22B4-46DE-847D-F369FC95783D}"/>
                    </a:ext>
                  </a:extLst>
                </p:cNvPr>
                <p:cNvSpPr txBox="1"/>
                <p:nvPr/>
              </p:nvSpPr>
              <p:spPr>
                <a:xfrm>
                  <a:off x="8899344" y="6443810"/>
                  <a:ext cx="1854269" cy="414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Edge device </a:t>
                  </a:r>
                  <a14:m>
                    <m:oMath xmlns:m="http://schemas.openxmlformats.org/officeDocument/2006/math">
                      <m:r>
                        <a:rPr lang="en-US" altLang="zh-CN" sz="14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endPara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F149540-63FE-FE52-62E5-C758B5ED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344" y="6443810"/>
                  <a:ext cx="1854269" cy="414190"/>
                </a:xfrm>
                <a:prstGeom prst="rect">
                  <a:avLst/>
                </a:prstGeom>
                <a:blipFill>
                  <a:blip r:embed="rId22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: 圆角 218 1">
              <a:extLst>
                <a:ext uri="{FF2B5EF4-FFF2-40B4-BE49-F238E27FC236}">
                  <a16:creationId xmlns:a16="http://schemas.microsoft.com/office/drawing/2014/main" id="{F39D0124-F367-4180-8D54-FD59F1215956}"/>
                </a:ext>
              </a:extLst>
            </p:cNvPr>
            <p:cNvSpPr/>
            <p:nvPr/>
          </p:nvSpPr>
          <p:spPr>
            <a:xfrm>
              <a:off x="911215" y="5129233"/>
              <a:ext cx="3324231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901E83-C263-4281-A029-0716D5BAD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3" r="34032"/>
            <a:stretch/>
          </p:blipFill>
          <p:spPr>
            <a:xfrm>
              <a:off x="9567935" y="617818"/>
              <a:ext cx="1807852" cy="2422345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93E64CF-0495-4D03-9D2F-064806453F69}"/>
                </a:ext>
              </a:extLst>
            </p:cNvPr>
            <p:cNvGrpSpPr/>
            <p:nvPr/>
          </p:nvGrpSpPr>
          <p:grpSpPr>
            <a:xfrm>
              <a:off x="1068982" y="5380316"/>
              <a:ext cx="1615549" cy="733382"/>
              <a:chOff x="1502952" y="3686082"/>
              <a:chExt cx="1200485" cy="544963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CB5FD0D-4996-482F-9A66-82BAD0A81984}"/>
                  </a:ext>
                </a:extLst>
              </p:cNvPr>
              <p:cNvGrpSpPr/>
              <p:nvPr/>
            </p:nvGrpSpPr>
            <p:grpSpPr>
              <a:xfrm>
                <a:off x="1502952" y="3686082"/>
                <a:ext cx="1200485" cy="544963"/>
                <a:chOff x="6855763" y="2650147"/>
                <a:chExt cx="1200485" cy="544963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7BE0D120-9B6D-4F60-888A-50DDCADD8863}"/>
                    </a:ext>
                  </a:extLst>
                </p:cNvPr>
                <p:cNvSpPr/>
                <p:nvPr/>
              </p:nvSpPr>
              <p:spPr>
                <a:xfrm>
                  <a:off x="6855763" y="2650147"/>
                  <a:ext cx="540000" cy="540000"/>
                </a:xfrm>
                <a:prstGeom prst="roundRect">
                  <a:avLst/>
                </a:prstGeom>
                <a:solidFill>
                  <a:srgbClr val="D9E6F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49FA64E6-FE13-496F-8D92-C702C9D8F7EF}"/>
                    </a:ext>
                  </a:extLst>
                </p:cNvPr>
                <p:cNvSpPr/>
                <p:nvPr/>
              </p:nvSpPr>
              <p:spPr>
                <a:xfrm>
                  <a:off x="7516248" y="2655110"/>
                  <a:ext cx="540000" cy="54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92" name="图片 91">
                <a:extLst>
                  <a:ext uri="{FF2B5EF4-FFF2-40B4-BE49-F238E27FC236}">
                    <a16:creationId xmlns:a16="http://schemas.microsoft.com/office/drawing/2014/main" id="{7DF6D5B9-EA9E-4D70-A474-C4264309A9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9942" y="3854505"/>
                <a:ext cx="264686" cy="222172"/>
              </a:xfrm>
              <a:prstGeom prst="rect">
                <a:avLst/>
              </a:prstGeom>
            </p:spPr>
          </p:pic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E965512D-D41F-4FC4-AA85-051E3263FE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885" y="3826703"/>
                <a:ext cx="257828" cy="249601"/>
              </a:xfrm>
              <a:prstGeom prst="rect">
                <a:avLst/>
              </a:prstGeom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1F9FC87-A034-40DA-84DE-737BEA6C9DCA}"/>
                </a:ext>
              </a:extLst>
            </p:cNvPr>
            <p:cNvSpPr/>
            <p:nvPr/>
          </p:nvSpPr>
          <p:spPr>
            <a:xfrm>
              <a:off x="3213289" y="1958877"/>
              <a:ext cx="5430135" cy="12039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218 2">
              <a:extLst>
                <a:ext uri="{FF2B5EF4-FFF2-40B4-BE49-F238E27FC236}">
                  <a16:creationId xmlns:a16="http://schemas.microsoft.com/office/drawing/2014/main" id="{8EE06A32-983E-4DF3-8C71-660036190A9D}"/>
                </a:ext>
              </a:extLst>
            </p:cNvPr>
            <p:cNvSpPr/>
            <p:nvPr/>
          </p:nvSpPr>
          <p:spPr>
            <a:xfrm>
              <a:off x="4420588" y="5122861"/>
              <a:ext cx="3324231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A6E347A-CC71-4869-AECA-D9F264D3FFF0}"/>
                </a:ext>
              </a:extLst>
            </p:cNvPr>
            <p:cNvGrpSpPr/>
            <p:nvPr/>
          </p:nvGrpSpPr>
          <p:grpSpPr>
            <a:xfrm>
              <a:off x="4554010" y="5387032"/>
              <a:ext cx="1614878" cy="726703"/>
              <a:chOff x="4867202" y="3688571"/>
              <a:chExt cx="1199986" cy="540000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ED34395-111D-4D32-B991-12CC232D8C2B}"/>
                  </a:ext>
                </a:extLst>
              </p:cNvPr>
              <p:cNvGrpSpPr/>
              <p:nvPr/>
            </p:nvGrpSpPr>
            <p:grpSpPr>
              <a:xfrm>
                <a:off x="4867202" y="3688571"/>
                <a:ext cx="1199986" cy="540000"/>
                <a:chOff x="6856262" y="2655110"/>
                <a:chExt cx="1199986" cy="540000"/>
              </a:xfrm>
            </p:grpSpPr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5E435EB8-37F9-4954-97AB-1FFE6AE192F9}"/>
                    </a:ext>
                  </a:extLst>
                </p:cNvPr>
                <p:cNvSpPr/>
                <p:nvPr/>
              </p:nvSpPr>
              <p:spPr>
                <a:xfrm>
                  <a:off x="6856262" y="2655110"/>
                  <a:ext cx="540000" cy="540000"/>
                </a:xfrm>
                <a:prstGeom prst="roundRect">
                  <a:avLst/>
                </a:prstGeom>
                <a:solidFill>
                  <a:srgbClr val="BDD7EE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F192BB47-2C63-43EC-A076-CEEBB84186CC}"/>
                    </a:ext>
                  </a:extLst>
                </p:cNvPr>
                <p:cNvSpPr/>
                <p:nvPr/>
              </p:nvSpPr>
              <p:spPr>
                <a:xfrm>
                  <a:off x="7516248" y="2655110"/>
                  <a:ext cx="540000" cy="54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B2B79F4A-82AE-4701-AD24-501AEC35C7F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9920" y="3847484"/>
                <a:ext cx="264686" cy="222172"/>
              </a:xfrm>
              <a:prstGeom prst="rect">
                <a:avLst/>
              </a:prstGeom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E078DFE4-42D5-4EBE-A314-142FA58EEB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8664" y="3816311"/>
                <a:ext cx="263314" cy="249601"/>
              </a:xfrm>
              <a:prstGeom prst="rect">
                <a:avLst/>
              </a:prstGeom>
            </p:spPr>
          </p:pic>
        </p:grpSp>
        <p:sp>
          <p:nvSpPr>
            <p:cNvPr id="14" name="矩形: 圆角 218 3">
              <a:extLst>
                <a:ext uri="{FF2B5EF4-FFF2-40B4-BE49-F238E27FC236}">
                  <a16:creationId xmlns:a16="http://schemas.microsoft.com/office/drawing/2014/main" id="{9548F0D0-42EF-43B3-92B2-3F122167448D}"/>
                </a:ext>
              </a:extLst>
            </p:cNvPr>
            <p:cNvSpPr/>
            <p:nvPr/>
          </p:nvSpPr>
          <p:spPr>
            <a:xfrm>
              <a:off x="8146058" y="5135351"/>
              <a:ext cx="3169286" cy="121117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9A77E97-D5B8-4706-A940-FBDA0E76197E}"/>
                </a:ext>
              </a:extLst>
            </p:cNvPr>
            <p:cNvGrpSpPr/>
            <p:nvPr/>
          </p:nvGrpSpPr>
          <p:grpSpPr>
            <a:xfrm>
              <a:off x="8228575" y="5383163"/>
              <a:ext cx="1597904" cy="726703"/>
              <a:chOff x="8466631" y="3688571"/>
              <a:chExt cx="1187373" cy="54000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A27545F-BD09-4CFC-94E2-9FBF9F20081F}"/>
                  </a:ext>
                </a:extLst>
              </p:cNvPr>
              <p:cNvGrpSpPr/>
              <p:nvPr/>
            </p:nvGrpSpPr>
            <p:grpSpPr>
              <a:xfrm>
                <a:off x="8466631" y="3688571"/>
                <a:ext cx="1187373" cy="540000"/>
                <a:chOff x="8466631" y="3688571"/>
                <a:chExt cx="1187373" cy="540000"/>
              </a:xfrm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0DFC3241-0D24-4A45-B0E3-1D11BF101433}"/>
                    </a:ext>
                  </a:extLst>
                </p:cNvPr>
                <p:cNvGrpSpPr/>
                <p:nvPr/>
              </p:nvGrpSpPr>
              <p:grpSpPr>
                <a:xfrm>
                  <a:off x="8466631" y="3688571"/>
                  <a:ext cx="1187373" cy="540000"/>
                  <a:chOff x="6736447" y="2655110"/>
                  <a:chExt cx="1187373" cy="540000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7C136C51-9EA6-4111-AD9C-7F75E20294D0}"/>
                      </a:ext>
                    </a:extLst>
                  </p:cNvPr>
                  <p:cNvSpPr/>
                  <p:nvPr/>
                </p:nvSpPr>
                <p:spPr>
                  <a:xfrm>
                    <a:off x="6736447" y="2655110"/>
                    <a:ext cx="540000" cy="540000"/>
                  </a:xfrm>
                  <a:prstGeom prst="roundRect">
                    <a:avLst/>
                  </a:prstGeom>
                  <a:solidFill>
                    <a:srgbClr val="BDD7EE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5D812FEE-25A3-45E0-9DAE-D4E6C3A29977}"/>
                      </a:ext>
                    </a:extLst>
                  </p:cNvPr>
                  <p:cNvSpPr/>
                  <p:nvPr/>
                </p:nvSpPr>
                <p:spPr>
                  <a:xfrm>
                    <a:off x="7383820" y="2655110"/>
                    <a:ext cx="540000" cy="540000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89978D80-3999-4273-A8DF-1037491AA56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5280" y="3854505"/>
                  <a:ext cx="338743" cy="222172"/>
                </a:xfrm>
                <a:prstGeom prst="rect">
                  <a:avLst/>
                </a:prstGeom>
              </p:spPr>
            </p:pic>
          </p:grpSp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2DCFC2A6-FD45-4173-A3E6-8393247C81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4633" y="3827076"/>
                <a:ext cx="338743" cy="249601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1FED25-DDBD-4F04-8CA1-FBD22BDDC8CE}"/>
                </a:ext>
              </a:extLst>
            </p:cNvPr>
            <p:cNvGrpSpPr/>
            <p:nvPr/>
          </p:nvGrpSpPr>
          <p:grpSpPr>
            <a:xfrm>
              <a:off x="3697483" y="2197501"/>
              <a:ext cx="2159503" cy="726703"/>
              <a:chOff x="3700547" y="1212712"/>
              <a:chExt cx="1604687" cy="540000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16F602F3-0FB5-4ABC-AA47-E68151FA235C}"/>
                  </a:ext>
                </a:extLst>
              </p:cNvPr>
              <p:cNvGrpSpPr/>
              <p:nvPr/>
            </p:nvGrpSpPr>
            <p:grpSpPr>
              <a:xfrm>
                <a:off x="4441234" y="1212712"/>
                <a:ext cx="864000" cy="540000"/>
                <a:chOff x="4850071" y="1205824"/>
                <a:chExt cx="864000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99C028D-5536-4559-8FCB-D653C9E19205}"/>
                    </a:ext>
                  </a:extLst>
                </p:cNvPr>
                <p:cNvSpPr/>
                <p:nvPr/>
              </p:nvSpPr>
              <p:spPr>
                <a:xfrm rot="5400000">
                  <a:off x="5012071" y="1043824"/>
                  <a:ext cx="540000" cy="864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38FE257-0DA1-4B2C-B649-3BEBD1AE73F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2104" y="1362620"/>
                  <a:ext cx="339934" cy="216000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2" descr="Attention and Transformers | AI Summer">
                <a:extLst>
                  <a:ext uri="{FF2B5EF4-FFF2-40B4-BE49-F238E27FC236}">
                    <a16:creationId xmlns:a16="http://schemas.microsoft.com/office/drawing/2014/main" id="{DF0FD82B-3A88-451C-AA11-E2672C0C7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0547" y="1243508"/>
                <a:ext cx="630710" cy="46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53A2788-273C-4C61-B8DE-AEC0797DC8A5}"/>
                </a:ext>
              </a:extLst>
            </p:cNvPr>
            <p:cNvGrpSpPr/>
            <p:nvPr/>
          </p:nvGrpSpPr>
          <p:grpSpPr>
            <a:xfrm>
              <a:off x="6253443" y="2206290"/>
              <a:ext cx="2044093" cy="726703"/>
              <a:chOff x="5599834" y="1219243"/>
              <a:chExt cx="1518928" cy="540000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C701A26-47B3-4702-B41C-A379EEF31D48}"/>
                  </a:ext>
                </a:extLst>
              </p:cNvPr>
              <p:cNvGrpSpPr/>
              <p:nvPr/>
            </p:nvGrpSpPr>
            <p:grpSpPr>
              <a:xfrm>
                <a:off x="6254762" y="1219243"/>
                <a:ext cx="864000" cy="540000"/>
                <a:chOff x="5851808" y="1219243"/>
                <a:chExt cx="864000" cy="540000"/>
              </a:xfrm>
            </p:grpSpPr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568B296F-C08B-4F7A-A38F-0BA54EACBB58}"/>
                    </a:ext>
                  </a:extLst>
                </p:cNvPr>
                <p:cNvSpPr/>
                <p:nvPr/>
              </p:nvSpPr>
              <p:spPr>
                <a:xfrm rot="5400000">
                  <a:off x="6013808" y="1057243"/>
                  <a:ext cx="540000" cy="864000"/>
                </a:xfrm>
                <a:prstGeom prst="roundRect">
                  <a:avLst/>
                </a:prstGeom>
                <a:solidFill>
                  <a:srgbClr val="FFECB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DDB8C815-42CC-4533-9926-46ADEF62865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6769" y="1374712"/>
                  <a:ext cx="359410" cy="216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10FF6353-24FD-41E3-BCA1-C7D1DC86D94F}"/>
                  </a:ext>
                </a:extLst>
              </p:cNvPr>
              <p:cNvGrpSpPr/>
              <p:nvPr/>
            </p:nvGrpSpPr>
            <p:grpSpPr>
              <a:xfrm>
                <a:off x="5599834" y="1235522"/>
                <a:ext cx="566724" cy="504000"/>
                <a:chOff x="3413076" y="5700811"/>
                <a:chExt cx="641815" cy="538419"/>
              </a:xfrm>
            </p:grpSpPr>
            <p:sp>
              <p:nvSpPr>
                <p:cNvPr id="72" name="梯形 71">
                  <a:extLst>
                    <a:ext uri="{FF2B5EF4-FFF2-40B4-BE49-F238E27FC236}">
                      <a16:creationId xmlns:a16="http://schemas.microsoft.com/office/drawing/2014/main" id="{F1DF7F33-30F9-4251-9B5E-FF6CE966982C}"/>
                    </a:ext>
                  </a:extLst>
                </p:cNvPr>
                <p:cNvSpPr/>
                <p:nvPr/>
              </p:nvSpPr>
              <p:spPr>
                <a:xfrm flipV="1">
                  <a:off x="3413076" y="5700811"/>
                  <a:ext cx="641815" cy="249030"/>
                </a:xfrm>
                <a:prstGeom prst="trapezoid">
                  <a:avLst>
                    <a:gd name="adj" fmla="val 73114"/>
                  </a:avLst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梯形 72">
                  <a:extLst>
                    <a:ext uri="{FF2B5EF4-FFF2-40B4-BE49-F238E27FC236}">
                      <a16:creationId xmlns:a16="http://schemas.microsoft.com/office/drawing/2014/main" id="{1465F7FE-8ED4-4031-85D5-4AC3D1CA018E}"/>
                    </a:ext>
                  </a:extLst>
                </p:cNvPr>
                <p:cNvSpPr/>
                <p:nvPr/>
              </p:nvSpPr>
              <p:spPr>
                <a:xfrm>
                  <a:off x="3413076" y="5990200"/>
                  <a:ext cx="641815" cy="249030"/>
                </a:xfrm>
                <a:prstGeom prst="trapezoid">
                  <a:avLst>
                    <a:gd name="adj" fmla="val 73114"/>
                  </a:avLst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8565986-0768-43AC-BBCA-712DD79C4A32}"/>
                </a:ext>
              </a:extLst>
            </p:cNvPr>
            <p:cNvGrpSpPr/>
            <p:nvPr/>
          </p:nvGrpSpPr>
          <p:grpSpPr>
            <a:xfrm>
              <a:off x="2873718" y="5199159"/>
              <a:ext cx="1211172" cy="1069308"/>
              <a:chOff x="2199249" y="3563006"/>
              <a:chExt cx="900000" cy="794583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A041095-60A4-4FA5-9441-2740741243B8}"/>
                  </a:ext>
                </a:extLst>
              </p:cNvPr>
              <p:cNvGrpSpPr/>
              <p:nvPr/>
            </p:nvGrpSpPr>
            <p:grpSpPr>
              <a:xfrm>
                <a:off x="2296560" y="3583670"/>
                <a:ext cx="712904" cy="307778"/>
                <a:chOff x="232843" y="3741622"/>
                <a:chExt cx="821727" cy="307778"/>
              </a:xfrm>
            </p:grpSpPr>
            <p:sp>
              <p:nvSpPr>
                <p:cNvPr id="68" name="对话气泡: 圆角矩形 67">
                  <a:extLst>
                    <a:ext uri="{FF2B5EF4-FFF2-40B4-BE49-F238E27FC236}">
                      <a16:creationId xmlns:a16="http://schemas.microsoft.com/office/drawing/2014/main" id="{43B142C9-1F96-4E08-83A7-D08CC3856B8C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84B838D-8D23-41A4-9B6A-CC9CCCC2E108}"/>
                    </a:ext>
                  </a:extLst>
                </p:cNvPr>
                <p:cNvSpPr txBox="1"/>
                <p:nvPr/>
              </p:nvSpPr>
              <p:spPr>
                <a:xfrm>
                  <a:off x="232843" y="3741622"/>
                  <a:ext cx="8217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I’m ok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66" name="Picture 12 1 1" descr="Yes Detailed Rounded Lineal color icon">
                <a:extLst>
                  <a:ext uri="{FF2B5EF4-FFF2-40B4-BE49-F238E27FC236}">
                    <a16:creationId xmlns:a16="http://schemas.microsoft.com/office/drawing/2014/main" id="{B138D065-D512-4B74-9DF0-C7FFF6989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D22FB1D6-F0F0-47E7-9253-21D34D0FAC6A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0896BBA-5627-4D18-8400-805FD437E774}"/>
                </a:ext>
              </a:extLst>
            </p:cNvPr>
            <p:cNvGrpSpPr/>
            <p:nvPr/>
          </p:nvGrpSpPr>
          <p:grpSpPr>
            <a:xfrm>
              <a:off x="6361343" y="5215728"/>
              <a:ext cx="1254539" cy="1069308"/>
              <a:chOff x="2187853" y="3563006"/>
              <a:chExt cx="932225" cy="794583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34E90EB2-0C0E-4E83-B36C-F36F8F50670E}"/>
                  </a:ext>
                </a:extLst>
              </p:cNvPr>
              <p:cNvGrpSpPr/>
              <p:nvPr/>
            </p:nvGrpSpPr>
            <p:grpSpPr>
              <a:xfrm>
                <a:off x="2187853" y="3603448"/>
                <a:ext cx="932225" cy="288000"/>
                <a:chOff x="107542" y="3761400"/>
                <a:chExt cx="1074527" cy="288000"/>
              </a:xfrm>
            </p:grpSpPr>
            <p:sp>
              <p:nvSpPr>
                <p:cNvPr id="63" name="对话气泡: 圆角矩形 62">
                  <a:extLst>
                    <a:ext uri="{FF2B5EF4-FFF2-40B4-BE49-F238E27FC236}">
                      <a16:creationId xmlns:a16="http://schemas.microsoft.com/office/drawing/2014/main" id="{32FA3563-5AC1-426A-BD15-A7E59779EA34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3676A54-9A69-4C22-82C4-369CEF350A25}"/>
                    </a:ext>
                  </a:extLst>
                </p:cNvPr>
                <p:cNvSpPr txBox="1"/>
                <p:nvPr/>
              </p:nvSpPr>
              <p:spPr>
                <a:xfrm>
                  <a:off x="107542" y="3766900"/>
                  <a:ext cx="10745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I’m </a:t>
                  </a:r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Good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61" name="Picture 12 1 2" descr="Yes Detailed Rounded Lineal color icon">
                <a:extLst>
                  <a:ext uri="{FF2B5EF4-FFF2-40B4-BE49-F238E27FC236}">
                    <a16:creationId xmlns:a16="http://schemas.microsoft.com/office/drawing/2014/main" id="{8335A68D-9F76-4424-B294-697CFF8B3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50F49900-4E8E-4519-B99F-F3A62BEAFE98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E73B0E7-9FFF-4F0B-A407-06B0E37A8FF6}"/>
                </a:ext>
              </a:extLst>
            </p:cNvPr>
            <p:cNvGrpSpPr/>
            <p:nvPr/>
          </p:nvGrpSpPr>
          <p:grpSpPr>
            <a:xfrm>
              <a:off x="10007915" y="5178606"/>
              <a:ext cx="1211172" cy="1069308"/>
              <a:chOff x="2199249" y="3563006"/>
              <a:chExt cx="900000" cy="794583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C3A349AC-6452-4A6C-AA9E-D316D4A5D016}"/>
                  </a:ext>
                </a:extLst>
              </p:cNvPr>
              <p:cNvGrpSpPr/>
              <p:nvPr/>
            </p:nvGrpSpPr>
            <p:grpSpPr>
              <a:xfrm>
                <a:off x="2247904" y="3603448"/>
                <a:ext cx="802689" cy="288000"/>
                <a:chOff x="176760" y="3761400"/>
                <a:chExt cx="925217" cy="288000"/>
              </a:xfrm>
            </p:grpSpPr>
            <p:sp>
              <p:nvSpPr>
                <p:cNvPr id="58" name="对话气泡: 圆角矩形 57">
                  <a:extLst>
                    <a:ext uri="{FF2B5EF4-FFF2-40B4-BE49-F238E27FC236}">
                      <a16:creationId xmlns:a16="http://schemas.microsoft.com/office/drawing/2014/main" id="{E8606FF4-D213-4DA8-A289-34EB7B924D25}"/>
                    </a:ext>
                  </a:extLst>
                </p:cNvPr>
                <p:cNvSpPr/>
                <p:nvPr/>
              </p:nvSpPr>
              <p:spPr>
                <a:xfrm>
                  <a:off x="247708" y="3761400"/>
                  <a:ext cx="792000" cy="288000"/>
                </a:xfrm>
                <a:prstGeom prst="wedgeRoundRectCallou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48B6FA86-0BA7-4298-BF1F-9356B74E29DC}"/>
                    </a:ext>
                  </a:extLst>
                </p:cNvPr>
                <p:cNvSpPr txBox="1"/>
                <p:nvPr/>
              </p:nvSpPr>
              <p:spPr>
                <a:xfrm>
                  <a:off x="176760" y="3761896"/>
                  <a:ext cx="92521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 away!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6" name="Picture 12 1 3" descr="Yes Detailed Rounded Lineal color icon">
                <a:extLst>
                  <a:ext uri="{FF2B5EF4-FFF2-40B4-BE49-F238E27FC236}">
                    <a16:creationId xmlns:a16="http://schemas.microsoft.com/office/drawing/2014/main" id="{25F92D3B-8021-4F43-9ABD-CFEA3E0125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65" b="13498"/>
              <a:stretch/>
            </p:blipFill>
            <p:spPr bwMode="auto">
              <a:xfrm>
                <a:off x="2418219" y="3945025"/>
                <a:ext cx="48168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D6B5E10C-A202-4370-B1C3-830C78C903C4}"/>
                  </a:ext>
                </a:extLst>
              </p:cNvPr>
              <p:cNvSpPr/>
              <p:nvPr/>
            </p:nvSpPr>
            <p:spPr>
              <a:xfrm>
                <a:off x="2199249" y="3563006"/>
                <a:ext cx="900000" cy="794583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FA8BBE-545B-41E5-BADE-FD91FD7AC2B9}"/>
                </a:ext>
              </a:extLst>
            </p:cNvPr>
            <p:cNvGrpSpPr/>
            <p:nvPr/>
          </p:nvGrpSpPr>
          <p:grpSpPr>
            <a:xfrm>
              <a:off x="4939027" y="4206952"/>
              <a:ext cx="1494451" cy="803097"/>
              <a:chOff x="4186184" y="2878543"/>
              <a:chExt cx="1110499" cy="596767"/>
            </a:xfrm>
          </p:grpSpPr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3499C3FF-DC97-4D7B-8E9F-88E60A6D30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1549" y="3265777"/>
                <a:ext cx="750177" cy="209533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455E7CD-AAE2-40A5-9854-5C59A4E9FEB8}"/>
                  </a:ext>
                </a:extLst>
              </p:cNvPr>
              <p:cNvSpPr txBox="1"/>
              <p:nvPr/>
            </p:nvSpPr>
            <p:spPr>
              <a:xfrm>
                <a:off x="4186184" y="2878543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E16652D-E7B9-4BBF-89E9-2964D509DE4F}"/>
                </a:ext>
              </a:extLst>
            </p:cNvPr>
            <p:cNvGrpSpPr/>
            <p:nvPr/>
          </p:nvGrpSpPr>
          <p:grpSpPr>
            <a:xfrm>
              <a:off x="6196786" y="3330791"/>
              <a:ext cx="742842" cy="1668463"/>
              <a:chOff x="5256321" y="2229345"/>
              <a:chExt cx="551992" cy="1239804"/>
            </a:xfrm>
          </p:grpSpPr>
          <p:sp>
            <p:nvSpPr>
              <p:cNvPr id="51" name="箭头: 上下 50">
                <a:extLst>
                  <a:ext uri="{FF2B5EF4-FFF2-40B4-BE49-F238E27FC236}">
                    <a16:creationId xmlns:a16="http://schemas.microsoft.com/office/drawing/2014/main" id="{286B3B72-4361-4606-83F0-2BD05CB6193E}"/>
                  </a:ext>
                </a:extLst>
              </p:cNvPr>
              <p:cNvSpPr/>
              <p:nvPr/>
            </p:nvSpPr>
            <p:spPr>
              <a:xfrm>
                <a:off x="5256321" y="2229345"/>
                <a:ext cx="551992" cy="1239804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4C174294-3594-422A-B8B3-E30A85A946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203" y="2806946"/>
                <a:ext cx="200229" cy="19200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CDF051E-A3B8-4362-8DE1-C012A96B197C}"/>
                </a:ext>
              </a:extLst>
            </p:cNvPr>
            <p:cNvGrpSpPr/>
            <p:nvPr/>
          </p:nvGrpSpPr>
          <p:grpSpPr>
            <a:xfrm>
              <a:off x="4784686" y="3309515"/>
              <a:ext cx="1258412" cy="729476"/>
              <a:chOff x="4951730" y="5621183"/>
              <a:chExt cx="935103" cy="542060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CA0FF74B-0349-4C61-8688-1DA05CF30F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3098" y="6026100"/>
                <a:ext cx="198857" cy="137143"/>
              </a:xfrm>
              <a:prstGeom prst="rect">
                <a:avLst/>
              </a:prstGeom>
            </p:spPr>
          </p:pic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E0883BB-5761-4CA1-B4C2-11054B5BA594}"/>
                  </a:ext>
                </a:extLst>
              </p:cNvPr>
              <p:cNvSpPr txBox="1"/>
              <p:nvPr/>
            </p:nvSpPr>
            <p:spPr>
              <a:xfrm>
                <a:off x="4951730" y="5621183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FDD3679-BF4E-409F-921E-F0C167BDCE8A}"/>
                </a:ext>
              </a:extLst>
            </p:cNvPr>
            <p:cNvGrpSpPr/>
            <p:nvPr/>
          </p:nvGrpSpPr>
          <p:grpSpPr>
            <a:xfrm>
              <a:off x="1121783" y="4233673"/>
              <a:ext cx="1494451" cy="787449"/>
              <a:chOff x="1573777" y="2743110"/>
              <a:chExt cx="1110499" cy="585139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516002E6-4ED8-4F23-9E42-EDA1CC1C099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0518" y="3118716"/>
                <a:ext cx="750177" cy="209533"/>
              </a:xfrm>
              <a:prstGeom prst="rect">
                <a:avLst/>
              </a:prstGeom>
            </p:spPr>
          </p:pic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D2386AD-4BC9-4BA5-9589-2FBB8FEFB7AF}"/>
                  </a:ext>
                </a:extLst>
              </p:cNvPr>
              <p:cNvSpPr txBox="1"/>
              <p:nvPr/>
            </p:nvSpPr>
            <p:spPr>
              <a:xfrm>
                <a:off x="1573777" y="2743110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78D676C-4F41-4C48-B0C5-A4879BF676A0}"/>
                </a:ext>
              </a:extLst>
            </p:cNvPr>
            <p:cNvGrpSpPr/>
            <p:nvPr/>
          </p:nvGrpSpPr>
          <p:grpSpPr>
            <a:xfrm>
              <a:off x="2282913" y="3808023"/>
              <a:ext cx="2083217" cy="742842"/>
              <a:chOff x="2504365" y="2529278"/>
              <a:chExt cx="1548000" cy="551992"/>
            </a:xfrm>
          </p:grpSpPr>
          <p:sp>
            <p:nvSpPr>
              <p:cNvPr id="45" name="箭头: 上下 44">
                <a:extLst>
                  <a:ext uri="{FF2B5EF4-FFF2-40B4-BE49-F238E27FC236}">
                    <a16:creationId xmlns:a16="http://schemas.microsoft.com/office/drawing/2014/main" id="{B3FD5178-7336-4A10-8509-996BFF2ABEA7}"/>
                  </a:ext>
                </a:extLst>
              </p:cNvPr>
              <p:cNvSpPr/>
              <p:nvPr/>
            </p:nvSpPr>
            <p:spPr>
              <a:xfrm rot="2700000">
                <a:off x="3002369" y="2031274"/>
                <a:ext cx="551992" cy="1548000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958AC98E-7074-4008-AB9C-07DC46CC826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6109" y="2752257"/>
                <a:ext cx="194743" cy="196571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668AAF1-CAD7-4760-827D-75B2D7B9547E}"/>
                </a:ext>
              </a:extLst>
            </p:cNvPr>
            <p:cNvGrpSpPr/>
            <p:nvPr/>
          </p:nvGrpSpPr>
          <p:grpSpPr>
            <a:xfrm>
              <a:off x="2030290" y="3323236"/>
              <a:ext cx="1258412" cy="718299"/>
              <a:chOff x="3898637" y="2151304"/>
              <a:chExt cx="935103" cy="5337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143441EA-A4C4-4991-9DD7-F54C1E0126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238" y="2547916"/>
                <a:ext cx="193371" cy="137143"/>
              </a:xfrm>
              <a:prstGeom prst="rect">
                <a:avLst/>
              </a:prstGeom>
            </p:spPr>
          </p:pic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9CC1BD-F315-4D55-A577-D7ACEA7D59C3}"/>
                  </a:ext>
                </a:extLst>
              </p:cNvPr>
              <p:cNvSpPr txBox="1"/>
              <p:nvPr/>
            </p:nvSpPr>
            <p:spPr>
              <a:xfrm>
                <a:off x="3898637" y="2151304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2A9D545-F101-4233-973B-9DE485DC4997}"/>
                </a:ext>
              </a:extLst>
            </p:cNvPr>
            <p:cNvGrpSpPr/>
            <p:nvPr/>
          </p:nvGrpSpPr>
          <p:grpSpPr>
            <a:xfrm>
              <a:off x="9724637" y="4251669"/>
              <a:ext cx="1494451" cy="753881"/>
              <a:chOff x="7062484" y="2872429"/>
              <a:chExt cx="1110499" cy="560195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2CF7F38D-31F5-44F9-BDEF-4CAD1394A8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1069" y="3223091"/>
                <a:ext cx="875638" cy="209533"/>
              </a:xfrm>
              <a:prstGeom prst="rect">
                <a:avLst/>
              </a:prstGeom>
            </p:spPr>
          </p:pic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65851C-F53A-4DAA-9729-8A9D12BE74F1}"/>
                  </a:ext>
                </a:extLst>
              </p:cNvPr>
              <p:cNvSpPr txBox="1"/>
              <p:nvPr/>
            </p:nvSpPr>
            <p:spPr>
              <a:xfrm>
                <a:off x="7062484" y="2872429"/>
                <a:ext cx="11104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Uplink: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37AEF69-B6AD-41FF-BB66-34B5336A7C8A}"/>
                </a:ext>
              </a:extLst>
            </p:cNvPr>
            <p:cNvGrpSpPr/>
            <p:nvPr/>
          </p:nvGrpSpPr>
          <p:grpSpPr>
            <a:xfrm>
              <a:off x="8574599" y="3131012"/>
              <a:ext cx="742842" cy="2083217"/>
              <a:chOff x="7608420" y="2026204"/>
              <a:chExt cx="551992" cy="1548000"/>
            </a:xfrm>
          </p:grpSpPr>
          <p:sp>
            <p:nvSpPr>
              <p:cNvPr id="39" name="箭头: 上下 38">
                <a:extLst>
                  <a:ext uri="{FF2B5EF4-FFF2-40B4-BE49-F238E27FC236}">
                    <a16:creationId xmlns:a16="http://schemas.microsoft.com/office/drawing/2014/main" id="{D44ACBB9-E01B-46ED-8327-5F05F234DE29}"/>
                  </a:ext>
                </a:extLst>
              </p:cNvPr>
              <p:cNvSpPr/>
              <p:nvPr/>
            </p:nvSpPr>
            <p:spPr>
              <a:xfrm rot="18900000">
                <a:off x="7608420" y="2026204"/>
                <a:ext cx="551992" cy="1548000"/>
              </a:xfrm>
              <a:prstGeom prst="upDownArrow">
                <a:avLst/>
              </a:prstGeom>
              <a:gradFill>
                <a:gsLst>
                  <a:gs pos="0">
                    <a:srgbClr val="A81A16">
                      <a:alpha val="50000"/>
                    </a:srgbClr>
                  </a:gs>
                  <a:gs pos="90000">
                    <a:schemeClr val="accent1">
                      <a:alpha val="92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6913EF01-82DF-40BB-BE1D-6421863BD44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6638" y="2719213"/>
                <a:ext cx="275658" cy="192000"/>
              </a:xfrm>
              <a:prstGeom prst="rect">
                <a:avLst/>
              </a:prstGeom>
            </p:spPr>
          </p:pic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2361FE0-CC70-4CB6-AFF2-C9002AAA9E63}"/>
                </a:ext>
              </a:extLst>
            </p:cNvPr>
            <p:cNvGrpSpPr/>
            <p:nvPr/>
          </p:nvGrpSpPr>
          <p:grpSpPr>
            <a:xfrm>
              <a:off x="8988886" y="3325830"/>
              <a:ext cx="1258412" cy="718299"/>
              <a:chOff x="7976522" y="2151304"/>
              <a:chExt cx="935103" cy="533755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B33E035B-C604-4125-BAA6-4AFC189D408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1123" y="2547916"/>
                <a:ext cx="274286" cy="137143"/>
              </a:xfrm>
              <a:prstGeom prst="rect">
                <a:avLst/>
              </a:prstGeom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5F8C802-E10B-4043-B97D-1DDE822C5990}"/>
                  </a:ext>
                </a:extLst>
              </p:cNvPr>
              <p:cNvSpPr txBox="1"/>
              <p:nvPr/>
            </p:nvSpPr>
            <p:spPr>
              <a:xfrm>
                <a:off x="7976522" y="2151304"/>
                <a:ext cx="935103" cy="376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Downlink: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E5F882-E3AC-4C20-A153-A2CE48CDB9D8}"/>
                    </a:ext>
                  </a:extLst>
                </p:cNvPr>
                <p:cNvSpPr txBox="1"/>
                <p:nvPr/>
              </p:nvSpPr>
              <p:spPr>
                <a:xfrm>
                  <a:off x="7760155" y="5371552"/>
                  <a:ext cx="451294" cy="68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27243D36-CB2C-49D7-F08F-BBAA3FB5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55" y="5371552"/>
                  <a:ext cx="451294" cy="68341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51282E5-CCD9-4B5A-A5F6-717E1108758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084889" y="454229"/>
              <a:ext cx="3789590" cy="1364135"/>
              <a:chOff x="4084889" y="454229"/>
              <a:chExt cx="3789590" cy="1364135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BA8F25EA-5090-4DB1-A40F-33E617EA12C5}"/>
                  </a:ext>
                </a:extLst>
              </p:cNvPr>
              <p:cNvSpPr/>
              <p:nvPr/>
            </p:nvSpPr>
            <p:spPr>
              <a:xfrm>
                <a:off x="4084889" y="454229"/>
                <a:ext cx="3789590" cy="1364135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9F51421A-32CC-423A-A7A6-24F80B47CE8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5059" y="549342"/>
                <a:ext cx="3325404" cy="1162725"/>
              </a:xfrm>
              <a:prstGeom prst="rect">
                <a:avLst/>
              </a:prstGeom>
            </p:spPr>
          </p:pic>
        </p:grpSp>
        <p:sp>
          <p:nvSpPr>
            <p:cNvPr id="32" name="Freeform 3 1 1">
              <a:extLst>
                <a:ext uri="{FF2B5EF4-FFF2-40B4-BE49-F238E27FC236}">
                  <a16:creationId xmlns:a16="http://schemas.microsoft.com/office/drawing/2014/main" id="{39F8F276-9F3C-4A53-B469-3D2315419D6D}"/>
                </a:ext>
              </a:extLst>
            </p:cNvPr>
            <p:cNvSpPr>
              <a:spLocks/>
            </p:cNvSpPr>
            <p:nvPr/>
          </p:nvSpPr>
          <p:spPr bwMode="gray">
            <a:xfrm rot="1190512" flipV="1">
              <a:off x="2697632" y="706972"/>
              <a:ext cx="932646" cy="1716542"/>
            </a:xfrm>
            <a:custGeom>
              <a:avLst/>
              <a:gdLst>
                <a:gd name="T0" fmla="*/ 1219 w 1921"/>
                <a:gd name="T1" fmla="*/ 3 h 1516"/>
                <a:gd name="T2" fmla="*/ 1047 w 1921"/>
                <a:gd name="T3" fmla="*/ 20 h 1516"/>
                <a:gd name="T4" fmla="*/ 900 w 1921"/>
                <a:gd name="T5" fmla="*/ 43 h 1516"/>
                <a:gd name="T6" fmla="*/ 763 w 1921"/>
                <a:gd name="T7" fmla="*/ 76 h 1516"/>
                <a:gd name="T8" fmla="*/ 593 w 1921"/>
                <a:gd name="T9" fmla="*/ 128 h 1516"/>
                <a:gd name="T10" fmla="*/ 449 w 1921"/>
                <a:gd name="T11" fmla="*/ 187 h 1516"/>
                <a:gd name="T12" fmla="*/ 345 w 1921"/>
                <a:gd name="T13" fmla="*/ 244 h 1516"/>
                <a:gd name="T14" fmla="*/ 261 w 1921"/>
                <a:gd name="T15" fmla="*/ 301 h 1516"/>
                <a:gd name="T16" fmla="*/ 184 w 1921"/>
                <a:gd name="T17" fmla="*/ 366 h 1516"/>
                <a:gd name="T18" fmla="*/ 118 w 1921"/>
                <a:gd name="T19" fmla="*/ 431 h 1516"/>
                <a:gd name="T20" fmla="*/ 58 w 1921"/>
                <a:gd name="T21" fmla="*/ 516 h 1516"/>
                <a:gd name="T22" fmla="*/ 21 w 1921"/>
                <a:gd name="T23" fmla="*/ 594 h 1516"/>
                <a:gd name="T24" fmla="*/ 0 w 1921"/>
                <a:gd name="T25" fmla="*/ 695 h 1516"/>
                <a:gd name="T26" fmla="*/ 14 w 1921"/>
                <a:gd name="T27" fmla="*/ 785 h 1516"/>
                <a:gd name="T28" fmla="*/ 47 w 1921"/>
                <a:gd name="T29" fmla="*/ 872 h 1516"/>
                <a:gd name="T30" fmla="*/ 92 w 1921"/>
                <a:gd name="T31" fmla="*/ 946 h 1516"/>
                <a:gd name="T32" fmla="*/ 179 w 1921"/>
                <a:gd name="T33" fmla="*/ 1041 h 1516"/>
                <a:gd name="T34" fmla="*/ 271 w 1921"/>
                <a:gd name="T35" fmla="*/ 1115 h 1516"/>
                <a:gd name="T36" fmla="*/ 377 w 1921"/>
                <a:gd name="T37" fmla="*/ 1176 h 1516"/>
                <a:gd name="T38" fmla="*/ 512 w 1921"/>
                <a:gd name="T39" fmla="*/ 1244 h 1516"/>
                <a:gd name="T40" fmla="*/ 667 w 1921"/>
                <a:gd name="T41" fmla="*/ 1302 h 1516"/>
                <a:gd name="T42" fmla="*/ 978 w 1921"/>
                <a:gd name="T43" fmla="*/ 1373 h 1516"/>
                <a:gd name="T44" fmla="*/ 1248 w 1921"/>
                <a:gd name="T45" fmla="*/ 1403 h 1516"/>
                <a:gd name="T46" fmla="*/ 1403 w 1921"/>
                <a:gd name="T47" fmla="*/ 1515 h 1516"/>
                <a:gd name="T48" fmla="*/ 1397 w 1921"/>
                <a:gd name="T49" fmla="*/ 1031 h 1516"/>
                <a:gd name="T50" fmla="*/ 1243 w 1921"/>
                <a:gd name="T51" fmla="*/ 1132 h 1516"/>
                <a:gd name="T52" fmla="*/ 1007 w 1921"/>
                <a:gd name="T53" fmla="*/ 1098 h 1516"/>
                <a:gd name="T54" fmla="*/ 757 w 1921"/>
                <a:gd name="T55" fmla="*/ 1025 h 1516"/>
                <a:gd name="T56" fmla="*/ 619 w 1921"/>
                <a:gd name="T57" fmla="*/ 957 h 1516"/>
                <a:gd name="T58" fmla="*/ 506 w 1921"/>
                <a:gd name="T59" fmla="*/ 888 h 1516"/>
                <a:gd name="T60" fmla="*/ 417 w 1921"/>
                <a:gd name="T61" fmla="*/ 806 h 1516"/>
                <a:gd name="T62" fmla="*/ 348 w 1921"/>
                <a:gd name="T63" fmla="*/ 708 h 1516"/>
                <a:gd name="T64" fmla="*/ 319 w 1921"/>
                <a:gd name="T65" fmla="*/ 610 h 1516"/>
                <a:gd name="T66" fmla="*/ 321 w 1921"/>
                <a:gd name="T67" fmla="*/ 522 h 1516"/>
                <a:gd name="T68" fmla="*/ 348 w 1921"/>
                <a:gd name="T69" fmla="*/ 437 h 1516"/>
                <a:gd name="T70" fmla="*/ 401 w 1921"/>
                <a:gd name="T71" fmla="*/ 351 h 1516"/>
                <a:gd name="T72" fmla="*/ 509 w 1921"/>
                <a:gd name="T73" fmla="*/ 251 h 1516"/>
                <a:gd name="T74" fmla="*/ 643 w 1921"/>
                <a:gd name="T75" fmla="*/ 169 h 1516"/>
                <a:gd name="T76" fmla="*/ 778 w 1921"/>
                <a:gd name="T77" fmla="*/ 110 h 1516"/>
                <a:gd name="T78" fmla="*/ 913 w 1921"/>
                <a:gd name="T79" fmla="*/ 68 h 1516"/>
                <a:gd name="T80" fmla="*/ 1021 w 1921"/>
                <a:gd name="T81" fmla="*/ 42 h 1516"/>
                <a:gd name="T82" fmla="*/ 1150 w 1921"/>
                <a:gd name="T83" fmla="*/ 25 h 1516"/>
                <a:gd name="T84" fmla="*/ 1446 w 1921"/>
                <a:gd name="T85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1" h="1516">
                  <a:moveTo>
                    <a:pt x="1446" y="0"/>
                  </a:moveTo>
                  <a:lnTo>
                    <a:pt x="1219" y="3"/>
                  </a:lnTo>
                  <a:lnTo>
                    <a:pt x="1142" y="9"/>
                  </a:lnTo>
                  <a:lnTo>
                    <a:pt x="1047" y="20"/>
                  </a:lnTo>
                  <a:lnTo>
                    <a:pt x="974" y="29"/>
                  </a:lnTo>
                  <a:lnTo>
                    <a:pt x="900" y="43"/>
                  </a:lnTo>
                  <a:lnTo>
                    <a:pt x="828" y="59"/>
                  </a:lnTo>
                  <a:lnTo>
                    <a:pt x="763" y="76"/>
                  </a:lnTo>
                  <a:lnTo>
                    <a:pt x="686" y="97"/>
                  </a:lnTo>
                  <a:lnTo>
                    <a:pt x="593" y="128"/>
                  </a:lnTo>
                  <a:lnTo>
                    <a:pt x="520" y="156"/>
                  </a:lnTo>
                  <a:lnTo>
                    <a:pt x="449" y="187"/>
                  </a:lnTo>
                  <a:lnTo>
                    <a:pt x="401" y="213"/>
                  </a:lnTo>
                  <a:lnTo>
                    <a:pt x="345" y="244"/>
                  </a:lnTo>
                  <a:lnTo>
                    <a:pt x="304" y="268"/>
                  </a:lnTo>
                  <a:lnTo>
                    <a:pt x="261" y="301"/>
                  </a:lnTo>
                  <a:lnTo>
                    <a:pt x="222" y="332"/>
                  </a:lnTo>
                  <a:lnTo>
                    <a:pt x="184" y="366"/>
                  </a:lnTo>
                  <a:lnTo>
                    <a:pt x="155" y="393"/>
                  </a:lnTo>
                  <a:lnTo>
                    <a:pt x="118" y="431"/>
                  </a:lnTo>
                  <a:lnTo>
                    <a:pt x="82" y="474"/>
                  </a:lnTo>
                  <a:lnTo>
                    <a:pt x="58" y="516"/>
                  </a:lnTo>
                  <a:lnTo>
                    <a:pt x="39" y="552"/>
                  </a:lnTo>
                  <a:lnTo>
                    <a:pt x="21" y="594"/>
                  </a:lnTo>
                  <a:lnTo>
                    <a:pt x="6" y="638"/>
                  </a:lnTo>
                  <a:lnTo>
                    <a:pt x="0" y="695"/>
                  </a:lnTo>
                  <a:lnTo>
                    <a:pt x="5" y="744"/>
                  </a:lnTo>
                  <a:lnTo>
                    <a:pt x="14" y="785"/>
                  </a:lnTo>
                  <a:lnTo>
                    <a:pt x="26" y="826"/>
                  </a:lnTo>
                  <a:lnTo>
                    <a:pt x="47" y="872"/>
                  </a:lnTo>
                  <a:lnTo>
                    <a:pt x="66" y="911"/>
                  </a:lnTo>
                  <a:lnTo>
                    <a:pt x="92" y="946"/>
                  </a:lnTo>
                  <a:lnTo>
                    <a:pt x="130" y="991"/>
                  </a:lnTo>
                  <a:lnTo>
                    <a:pt x="179" y="1041"/>
                  </a:lnTo>
                  <a:lnTo>
                    <a:pt x="229" y="1081"/>
                  </a:lnTo>
                  <a:lnTo>
                    <a:pt x="271" y="1115"/>
                  </a:lnTo>
                  <a:lnTo>
                    <a:pt x="325" y="1149"/>
                  </a:lnTo>
                  <a:lnTo>
                    <a:pt x="377" y="1176"/>
                  </a:lnTo>
                  <a:lnTo>
                    <a:pt x="437" y="1207"/>
                  </a:lnTo>
                  <a:lnTo>
                    <a:pt x="512" y="1244"/>
                  </a:lnTo>
                  <a:lnTo>
                    <a:pt x="585" y="1271"/>
                  </a:lnTo>
                  <a:lnTo>
                    <a:pt x="667" y="1302"/>
                  </a:lnTo>
                  <a:lnTo>
                    <a:pt x="836" y="1346"/>
                  </a:lnTo>
                  <a:lnTo>
                    <a:pt x="978" y="1373"/>
                  </a:lnTo>
                  <a:lnTo>
                    <a:pt x="1128" y="1393"/>
                  </a:lnTo>
                  <a:lnTo>
                    <a:pt x="1248" y="1403"/>
                  </a:lnTo>
                  <a:lnTo>
                    <a:pt x="1403" y="1410"/>
                  </a:lnTo>
                  <a:lnTo>
                    <a:pt x="1403" y="1515"/>
                  </a:lnTo>
                  <a:lnTo>
                    <a:pt x="1920" y="1275"/>
                  </a:lnTo>
                  <a:lnTo>
                    <a:pt x="1397" y="1031"/>
                  </a:lnTo>
                  <a:lnTo>
                    <a:pt x="1398" y="1139"/>
                  </a:lnTo>
                  <a:lnTo>
                    <a:pt x="1243" y="1132"/>
                  </a:lnTo>
                  <a:lnTo>
                    <a:pt x="1128" y="1119"/>
                  </a:lnTo>
                  <a:lnTo>
                    <a:pt x="1007" y="1098"/>
                  </a:lnTo>
                  <a:lnTo>
                    <a:pt x="836" y="1054"/>
                  </a:lnTo>
                  <a:lnTo>
                    <a:pt x="757" y="1025"/>
                  </a:lnTo>
                  <a:lnTo>
                    <a:pt x="681" y="993"/>
                  </a:lnTo>
                  <a:lnTo>
                    <a:pt x="619" y="957"/>
                  </a:lnTo>
                  <a:lnTo>
                    <a:pt x="556" y="922"/>
                  </a:lnTo>
                  <a:lnTo>
                    <a:pt x="506" y="888"/>
                  </a:lnTo>
                  <a:lnTo>
                    <a:pt x="464" y="850"/>
                  </a:lnTo>
                  <a:lnTo>
                    <a:pt x="417" y="806"/>
                  </a:lnTo>
                  <a:lnTo>
                    <a:pt x="377" y="755"/>
                  </a:lnTo>
                  <a:lnTo>
                    <a:pt x="348" y="708"/>
                  </a:lnTo>
                  <a:lnTo>
                    <a:pt x="333" y="664"/>
                  </a:lnTo>
                  <a:lnTo>
                    <a:pt x="319" y="610"/>
                  </a:lnTo>
                  <a:lnTo>
                    <a:pt x="317" y="558"/>
                  </a:lnTo>
                  <a:lnTo>
                    <a:pt x="321" y="522"/>
                  </a:lnTo>
                  <a:lnTo>
                    <a:pt x="329" y="483"/>
                  </a:lnTo>
                  <a:lnTo>
                    <a:pt x="348" y="437"/>
                  </a:lnTo>
                  <a:lnTo>
                    <a:pt x="372" y="393"/>
                  </a:lnTo>
                  <a:lnTo>
                    <a:pt x="401" y="351"/>
                  </a:lnTo>
                  <a:lnTo>
                    <a:pt x="440" y="310"/>
                  </a:lnTo>
                  <a:lnTo>
                    <a:pt x="509" y="251"/>
                  </a:lnTo>
                  <a:lnTo>
                    <a:pt x="567" y="211"/>
                  </a:lnTo>
                  <a:lnTo>
                    <a:pt x="643" y="169"/>
                  </a:lnTo>
                  <a:lnTo>
                    <a:pt x="720" y="133"/>
                  </a:lnTo>
                  <a:lnTo>
                    <a:pt x="778" y="110"/>
                  </a:lnTo>
                  <a:lnTo>
                    <a:pt x="847" y="86"/>
                  </a:lnTo>
                  <a:lnTo>
                    <a:pt x="913" y="68"/>
                  </a:lnTo>
                  <a:lnTo>
                    <a:pt x="966" y="54"/>
                  </a:lnTo>
                  <a:lnTo>
                    <a:pt x="1021" y="42"/>
                  </a:lnTo>
                  <a:lnTo>
                    <a:pt x="1089" y="32"/>
                  </a:lnTo>
                  <a:lnTo>
                    <a:pt x="1150" y="25"/>
                  </a:lnTo>
                  <a:lnTo>
                    <a:pt x="1234" y="15"/>
                  </a:lnTo>
                  <a:lnTo>
                    <a:pt x="1446" y="0"/>
                  </a:lnTo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微软雅黑"/>
                <a:cs typeface="+mn-cs"/>
              </a:endParaRPr>
            </a:p>
          </p:txBody>
        </p:sp>
        <p:sp>
          <p:nvSpPr>
            <p:cNvPr id="33" name="Freeform 3 1 2">
              <a:extLst>
                <a:ext uri="{FF2B5EF4-FFF2-40B4-BE49-F238E27FC236}">
                  <a16:creationId xmlns:a16="http://schemas.microsoft.com/office/drawing/2014/main" id="{2EBE5AC5-F3D7-4F79-B40E-E7A62B794E8C}"/>
                </a:ext>
              </a:extLst>
            </p:cNvPr>
            <p:cNvSpPr>
              <a:spLocks/>
            </p:cNvSpPr>
            <p:nvPr/>
          </p:nvSpPr>
          <p:spPr bwMode="gray">
            <a:xfrm rot="8949714" flipV="1">
              <a:off x="8519799" y="873305"/>
              <a:ext cx="932646" cy="1716542"/>
            </a:xfrm>
            <a:custGeom>
              <a:avLst/>
              <a:gdLst>
                <a:gd name="T0" fmla="*/ 1219 w 1921"/>
                <a:gd name="T1" fmla="*/ 3 h 1516"/>
                <a:gd name="T2" fmla="*/ 1047 w 1921"/>
                <a:gd name="T3" fmla="*/ 20 h 1516"/>
                <a:gd name="T4" fmla="*/ 900 w 1921"/>
                <a:gd name="T5" fmla="*/ 43 h 1516"/>
                <a:gd name="T6" fmla="*/ 763 w 1921"/>
                <a:gd name="T7" fmla="*/ 76 h 1516"/>
                <a:gd name="T8" fmla="*/ 593 w 1921"/>
                <a:gd name="T9" fmla="*/ 128 h 1516"/>
                <a:gd name="T10" fmla="*/ 449 w 1921"/>
                <a:gd name="T11" fmla="*/ 187 h 1516"/>
                <a:gd name="T12" fmla="*/ 345 w 1921"/>
                <a:gd name="T13" fmla="*/ 244 h 1516"/>
                <a:gd name="T14" fmla="*/ 261 w 1921"/>
                <a:gd name="T15" fmla="*/ 301 h 1516"/>
                <a:gd name="T16" fmla="*/ 184 w 1921"/>
                <a:gd name="T17" fmla="*/ 366 h 1516"/>
                <a:gd name="T18" fmla="*/ 118 w 1921"/>
                <a:gd name="T19" fmla="*/ 431 h 1516"/>
                <a:gd name="T20" fmla="*/ 58 w 1921"/>
                <a:gd name="T21" fmla="*/ 516 h 1516"/>
                <a:gd name="T22" fmla="*/ 21 w 1921"/>
                <a:gd name="T23" fmla="*/ 594 h 1516"/>
                <a:gd name="T24" fmla="*/ 0 w 1921"/>
                <a:gd name="T25" fmla="*/ 695 h 1516"/>
                <a:gd name="T26" fmla="*/ 14 w 1921"/>
                <a:gd name="T27" fmla="*/ 785 h 1516"/>
                <a:gd name="T28" fmla="*/ 47 w 1921"/>
                <a:gd name="T29" fmla="*/ 872 h 1516"/>
                <a:gd name="T30" fmla="*/ 92 w 1921"/>
                <a:gd name="T31" fmla="*/ 946 h 1516"/>
                <a:gd name="T32" fmla="*/ 179 w 1921"/>
                <a:gd name="T33" fmla="*/ 1041 h 1516"/>
                <a:gd name="T34" fmla="*/ 271 w 1921"/>
                <a:gd name="T35" fmla="*/ 1115 h 1516"/>
                <a:gd name="T36" fmla="*/ 377 w 1921"/>
                <a:gd name="T37" fmla="*/ 1176 h 1516"/>
                <a:gd name="T38" fmla="*/ 512 w 1921"/>
                <a:gd name="T39" fmla="*/ 1244 h 1516"/>
                <a:gd name="T40" fmla="*/ 667 w 1921"/>
                <a:gd name="T41" fmla="*/ 1302 h 1516"/>
                <a:gd name="T42" fmla="*/ 978 w 1921"/>
                <a:gd name="T43" fmla="*/ 1373 h 1516"/>
                <a:gd name="T44" fmla="*/ 1248 w 1921"/>
                <a:gd name="T45" fmla="*/ 1403 h 1516"/>
                <a:gd name="T46" fmla="*/ 1403 w 1921"/>
                <a:gd name="T47" fmla="*/ 1515 h 1516"/>
                <a:gd name="T48" fmla="*/ 1397 w 1921"/>
                <a:gd name="T49" fmla="*/ 1031 h 1516"/>
                <a:gd name="T50" fmla="*/ 1243 w 1921"/>
                <a:gd name="T51" fmla="*/ 1132 h 1516"/>
                <a:gd name="T52" fmla="*/ 1007 w 1921"/>
                <a:gd name="T53" fmla="*/ 1098 h 1516"/>
                <a:gd name="T54" fmla="*/ 757 w 1921"/>
                <a:gd name="T55" fmla="*/ 1025 h 1516"/>
                <a:gd name="T56" fmla="*/ 619 w 1921"/>
                <a:gd name="T57" fmla="*/ 957 h 1516"/>
                <a:gd name="T58" fmla="*/ 506 w 1921"/>
                <a:gd name="T59" fmla="*/ 888 h 1516"/>
                <a:gd name="T60" fmla="*/ 417 w 1921"/>
                <a:gd name="T61" fmla="*/ 806 h 1516"/>
                <a:gd name="T62" fmla="*/ 348 w 1921"/>
                <a:gd name="T63" fmla="*/ 708 h 1516"/>
                <a:gd name="T64" fmla="*/ 319 w 1921"/>
                <a:gd name="T65" fmla="*/ 610 h 1516"/>
                <a:gd name="T66" fmla="*/ 321 w 1921"/>
                <a:gd name="T67" fmla="*/ 522 h 1516"/>
                <a:gd name="T68" fmla="*/ 348 w 1921"/>
                <a:gd name="T69" fmla="*/ 437 h 1516"/>
                <a:gd name="T70" fmla="*/ 401 w 1921"/>
                <a:gd name="T71" fmla="*/ 351 h 1516"/>
                <a:gd name="T72" fmla="*/ 509 w 1921"/>
                <a:gd name="T73" fmla="*/ 251 h 1516"/>
                <a:gd name="T74" fmla="*/ 643 w 1921"/>
                <a:gd name="T75" fmla="*/ 169 h 1516"/>
                <a:gd name="T76" fmla="*/ 778 w 1921"/>
                <a:gd name="T77" fmla="*/ 110 h 1516"/>
                <a:gd name="T78" fmla="*/ 913 w 1921"/>
                <a:gd name="T79" fmla="*/ 68 h 1516"/>
                <a:gd name="T80" fmla="*/ 1021 w 1921"/>
                <a:gd name="T81" fmla="*/ 42 h 1516"/>
                <a:gd name="T82" fmla="*/ 1150 w 1921"/>
                <a:gd name="T83" fmla="*/ 25 h 1516"/>
                <a:gd name="T84" fmla="*/ 1446 w 1921"/>
                <a:gd name="T85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1" h="1516">
                  <a:moveTo>
                    <a:pt x="1446" y="0"/>
                  </a:moveTo>
                  <a:lnTo>
                    <a:pt x="1219" y="3"/>
                  </a:lnTo>
                  <a:lnTo>
                    <a:pt x="1142" y="9"/>
                  </a:lnTo>
                  <a:lnTo>
                    <a:pt x="1047" y="20"/>
                  </a:lnTo>
                  <a:lnTo>
                    <a:pt x="974" y="29"/>
                  </a:lnTo>
                  <a:lnTo>
                    <a:pt x="900" y="43"/>
                  </a:lnTo>
                  <a:lnTo>
                    <a:pt x="828" y="59"/>
                  </a:lnTo>
                  <a:lnTo>
                    <a:pt x="763" y="76"/>
                  </a:lnTo>
                  <a:lnTo>
                    <a:pt x="686" y="97"/>
                  </a:lnTo>
                  <a:lnTo>
                    <a:pt x="593" y="128"/>
                  </a:lnTo>
                  <a:lnTo>
                    <a:pt x="520" y="156"/>
                  </a:lnTo>
                  <a:lnTo>
                    <a:pt x="449" y="187"/>
                  </a:lnTo>
                  <a:lnTo>
                    <a:pt x="401" y="213"/>
                  </a:lnTo>
                  <a:lnTo>
                    <a:pt x="345" y="244"/>
                  </a:lnTo>
                  <a:lnTo>
                    <a:pt x="304" y="268"/>
                  </a:lnTo>
                  <a:lnTo>
                    <a:pt x="261" y="301"/>
                  </a:lnTo>
                  <a:lnTo>
                    <a:pt x="222" y="332"/>
                  </a:lnTo>
                  <a:lnTo>
                    <a:pt x="184" y="366"/>
                  </a:lnTo>
                  <a:lnTo>
                    <a:pt x="155" y="393"/>
                  </a:lnTo>
                  <a:lnTo>
                    <a:pt x="118" y="431"/>
                  </a:lnTo>
                  <a:lnTo>
                    <a:pt x="82" y="474"/>
                  </a:lnTo>
                  <a:lnTo>
                    <a:pt x="58" y="516"/>
                  </a:lnTo>
                  <a:lnTo>
                    <a:pt x="39" y="552"/>
                  </a:lnTo>
                  <a:lnTo>
                    <a:pt x="21" y="594"/>
                  </a:lnTo>
                  <a:lnTo>
                    <a:pt x="6" y="638"/>
                  </a:lnTo>
                  <a:lnTo>
                    <a:pt x="0" y="695"/>
                  </a:lnTo>
                  <a:lnTo>
                    <a:pt x="5" y="744"/>
                  </a:lnTo>
                  <a:lnTo>
                    <a:pt x="14" y="785"/>
                  </a:lnTo>
                  <a:lnTo>
                    <a:pt x="26" y="826"/>
                  </a:lnTo>
                  <a:lnTo>
                    <a:pt x="47" y="872"/>
                  </a:lnTo>
                  <a:lnTo>
                    <a:pt x="66" y="911"/>
                  </a:lnTo>
                  <a:lnTo>
                    <a:pt x="92" y="946"/>
                  </a:lnTo>
                  <a:lnTo>
                    <a:pt x="130" y="991"/>
                  </a:lnTo>
                  <a:lnTo>
                    <a:pt x="179" y="1041"/>
                  </a:lnTo>
                  <a:lnTo>
                    <a:pt x="229" y="1081"/>
                  </a:lnTo>
                  <a:lnTo>
                    <a:pt x="271" y="1115"/>
                  </a:lnTo>
                  <a:lnTo>
                    <a:pt x="325" y="1149"/>
                  </a:lnTo>
                  <a:lnTo>
                    <a:pt x="377" y="1176"/>
                  </a:lnTo>
                  <a:lnTo>
                    <a:pt x="437" y="1207"/>
                  </a:lnTo>
                  <a:lnTo>
                    <a:pt x="512" y="1244"/>
                  </a:lnTo>
                  <a:lnTo>
                    <a:pt x="585" y="1271"/>
                  </a:lnTo>
                  <a:lnTo>
                    <a:pt x="667" y="1302"/>
                  </a:lnTo>
                  <a:lnTo>
                    <a:pt x="836" y="1346"/>
                  </a:lnTo>
                  <a:lnTo>
                    <a:pt x="978" y="1373"/>
                  </a:lnTo>
                  <a:lnTo>
                    <a:pt x="1128" y="1393"/>
                  </a:lnTo>
                  <a:lnTo>
                    <a:pt x="1248" y="1403"/>
                  </a:lnTo>
                  <a:lnTo>
                    <a:pt x="1403" y="1410"/>
                  </a:lnTo>
                  <a:lnTo>
                    <a:pt x="1403" y="1515"/>
                  </a:lnTo>
                  <a:lnTo>
                    <a:pt x="1920" y="1275"/>
                  </a:lnTo>
                  <a:lnTo>
                    <a:pt x="1397" y="1031"/>
                  </a:lnTo>
                  <a:lnTo>
                    <a:pt x="1398" y="1139"/>
                  </a:lnTo>
                  <a:lnTo>
                    <a:pt x="1243" y="1132"/>
                  </a:lnTo>
                  <a:lnTo>
                    <a:pt x="1128" y="1119"/>
                  </a:lnTo>
                  <a:lnTo>
                    <a:pt x="1007" y="1098"/>
                  </a:lnTo>
                  <a:lnTo>
                    <a:pt x="836" y="1054"/>
                  </a:lnTo>
                  <a:lnTo>
                    <a:pt x="757" y="1025"/>
                  </a:lnTo>
                  <a:lnTo>
                    <a:pt x="681" y="993"/>
                  </a:lnTo>
                  <a:lnTo>
                    <a:pt x="619" y="957"/>
                  </a:lnTo>
                  <a:lnTo>
                    <a:pt x="556" y="922"/>
                  </a:lnTo>
                  <a:lnTo>
                    <a:pt x="506" y="888"/>
                  </a:lnTo>
                  <a:lnTo>
                    <a:pt x="464" y="850"/>
                  </a:lnTo>
                  <a:lnTo>
                    <a:pt x="417" y="806"/>
                  </a:lnTo>
                  <a:lnTo>
                    <a:pt x="377" y="755"/>
                  </a:lnTo>
                  <a:lnTo>
                    <a:pt x="348" y="708"/>
                  </a:lnTo>
                  <a:lnTo>
                    <a:pt x="333" y="664"/>
                  </a:lnTo>
                  <a:lnTo>
                    <a:pt x="319" y="610"/>
                  </a:lnTo>
                  <a:lnTo>
                    <a:pt x="317" y="558"/>
                  </a:lnTo>
                  <a:lnTo>
                    <a:pt x="321" y="522"/>
                  </a:lnTo>
                  <a:lnTo>
                    <a:pt x="329" y="483"/>
                  </a:lnTo>
                  <a:lnTo>
                    <a:pt x="348" y="437"/>
                  </a:lnTo>
                  <a:lnTo>
                    <a:pt x="372" y="393"/>
                  </a:lnTo>
                  <a:lnTo>
                    <a:pt x="401" y="351"/>
                  </a:lnTo>
                  <a:lnTo>
                    <a:pt x="440" y="310"/>
                  </a:lnTo>
                  <a:lnTo>
                    <a:pt x="509" y="251"/>
                  </a:lnTo>
                  <a:lnTo>
                    <a:pt x="567" y="211"/>
                  </a:lnTo>
                  <a:lnTo>
                    <a:pt x="643" y="169"/>
                  </a:lnTo>
                  <a:lnTo>
                    <a:pt x="720" y="133"/>
                  </a:lnTo>
                  <a:lnTo>
                    <a:pt x="778" y="110"/>
                  </a:lnTo>
                  <a:lnTo>
                    <a:pt x="847" y="86"/>
                  </a:lnTo>
                  <a:lnTo>
                    <a:pt x="913" y="68"/>
                  </a:lnTo>
                  <a:lnTo>
                    <a:pt x="966" y="54"/>
                  </a:lnTo>
                  <a:lnTo>
                    <a:pt x="1021" y="42"/>
                  </a:lnTo>
                  <a:lnTo>
                    <a:pt x="1089" y="32"/>
                  </a:lnTo>
                  <a:lnTo>
                    <a:pt x="1150" y="25"/>
                  </a:lnTo>
                  <a:lnTo>
                    <a:pt x="1234" y="15"/>
                  </a:lnTo>
                  <a:lnTo>
                    <a:pt x="1446" y="0"/>
                  </a:lnTo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微软雅黑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4A21B9E-6F1B-4319-BE72-A778CB5B2F3A}"/>
                </a:ext>
              </a:extLst>
            </p:cNvPr>
            <p:cNvSpPr txBox="1"/>
            <p:nvPr/>
          </p:nvSpPr>
          <p:spPr>
            <a:xfrm>
              <a:off x="9517842" y="378000"/>
              <a:ext cx="1884232" cy="4970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server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3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27FF4A-1099-4F5E-8446-FB52AED32734}"/>
              </a:ext>
            </a:extLst>
          </p:cNvPr>
          <p:cNvSpPr/>
          <p:nvPr/>
        </p:nvSpPr>
        <p:spPr>
          <a:xfrm>
            <a:off x="3164067" y="4505187"/>
            <a:ext cx="6636877" cy="553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Achieved with edge server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143601C-5752-4BCA-A2DA-A0D48327DA45}"/>
              </a:ext>
            </a:extLst>
          </p:cNvPr>
          <p:cNvGrpSpPr/>
          <p:nvPr/>
        </p:nvGrpSpPr>
        <p:grpSpPr>
          <a:xfrm>
            <a:off x="321610" y="615174"/>
            <a:ext cx="10565514" cy="3430737"/>
            <a:chOff x="448545" y="156753"/>
            <a:chExt cx="10565514" cy="343073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9B359D7-2D32-43CB-8153-6927FE603271}"/>
                </a:ext>
              </a:extLst>
            </p:cNvPr>
            <p:cNvSpPr/>
            <p:nvPr/>
          </p:nvSpPr>
          <p:spPr>
            <a:xfrm>
              <a:off x="5190200" y="156753"/>
              <a:ext cx="4607905" cy="3430736"/>
            </a:xfrm>
            <a:prstGeom prst="roundRect">
              <a:avLst>
                <a:gd name="adj" fmla="val 8413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B2DD342-0B78-44C4-BBB0-F305CA4E2D48}"/>
                </a:ext>
              </a:extLst>
            </p:cNvPr>
            <p:cNvSpPr/>
            <p:nvPr/>
          </p:nvSpPr>
          <p:spPr>
            <a:xfrm>
              <a:off x="448545" y="156754"/>
              <a:ext cx="4607905" cy="3430736"/>
            </a:xfrm>
            <a:prstGeom prst="roundRect">
              <a:avLst>
                <a:gd name="adj" fmla="val 8413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5BC0E0-2909-4980-B26D-C55773E16E44}"/>
                    </a:ext>
                  </a:extLst>
                </p:cNvPr>
                <p:cNvSpPr/>
                <p:nvPr/>
              </p:nvSpPr>
              <p:spPr>
                <a:xfrm>
                  <a:off x="798154" y="780209"/>
                  <a:ext cx="575790" cy="102988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5BC0E0-2909-4980-B26D-C55773E16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54" y="780209"/>
                  <a:ext cx="575790" cy="1029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0BBA027-8A63-4122-A3BE-AFFF2F94EA9F}"/>
                    </a:ext>
                  </a:extLst>
                </p:cNvPr>
                <p:cNvSpPr/>
                <p:nvPr/>
              </p:nvSpPr>
              <p:spPr>
                <a:xfrm>
                  <a:off x="870127" y="2057007"/>
                  <a:ext cx="431843" cy="1029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0BBA027-8A63-4122-A3BE-AFFF2F94EA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27" y="2057007"/>
                  <a:ext cx="431843" cy="1029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148C605-799E-4331-BA1A-9E006171C553}"/>
                    </a:ext>
                  </a:extLst>
                </p:cNvPr>
                <p:cNvSpPr/>
                <p:nvPr/>
              </p:nvSpPr>
              <p:spPr>
                <a:xfrm>
                  <a:off x="2108874" y="986186"/>
                  <a:ext cx="959650" cy="6179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148C605-799E-4331-BA1A-9E006171C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874" y="986186"/>
                  <a:ext cx="959650" cy="6179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0ACF38C-4B50-4472-A7A5-31555C2E5BB5}"/>
                    </a:ext>
                  </a:extLst>
                </p:cNvPr>
                <p:cNvSpPr/>
                <p:nvPr/>
              </p:nvSpPr>
              <p:spPr>
                <a:xfrm>
                  <a:off x="2108874" y="2340225"/>
                  <a:ext cx="959650" cy="4634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0ACF38C-4B50-4472-A7A5-31555C2E5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874" y="2340225"/>
                  <a:ext cx="959650" cy="4634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8CDA84E-2B90-4E4F-B6AA-BA7EDC83EFA3}"/>
                </a:ext>
              </a:extLst>
            </p:cNvPr>
            <p:cNvSpPr/>
            <p:nvPr/>
          </p:nvSpPr>
          <p:spPr>
            <a:xfrm>
              <a:off x="3647674" y="780209"/>
              <a:ext cx="390356" cy="23066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All-Reduce +GLUE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4045A40-F2B3-4279-B18C-9CA28C441DA8}"/>
                    </a:ext>
                  </a:extLst>
                </p:cNvPr>
                <p:cNvSpPr/>
                <p:nvPr/>
              </p:nvSpPr>
              <p:spPr>
                <a:xfrm>
                  <a:off x="5417967" y="780209"/>
                  <a:ext cx="575790" cy="102988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4045A40-F2B3-4279-B18C-9CA28C44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67" y="780209"/>
                  <a:ext cx="575790" cy="1029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17CFF44-EFF2-441B-A2F3-F2B71F8833F8}"/>
                    </a:ext>
                  </a:extLst>
                </p:cNvPr>
                <p:cNvSpPr/>
                <p:nvPr/>
              </p:nvSpPr>
              <p:spPr>
                <a:xfrm>
                  <a:off x="5489940" y="2057007"/>
                  <a:ext cx="431843" cy="1029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17CFF44-EFF2-441B-A2F3-F2B71F8833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940" y="2057007"/>
                  <a:ext cx="431843" cy="1029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FB3F425-F301-42B1-86BE-C433EDC5DBD3}"/>
                    </a:ext>
                  </a:extLst>
                </p:cNvPr>
                <p:cNvSpPr/>
                <p:nvPr/>
              </p:nvSpPr>
              <p:spPr>
                <a:xfrm>
                  <a:off x="6729369" y="986186"/>
                  <a:ext cx="959650" cy="6179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FB3F425-F301-42B1-86BE-C433EDC5D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369" y="986186"/>
                  <a:ext cx="959650" cy="6179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5652E95-59CB-4C91-83A3-AF2DAE3A1C79}"/>
                    </a:ext>
                  </a:extLst>
                </p:cNvPr>
                <p:cNvSpPr/>
                <p:nvPr/>
              </p:nvSpPr>
              <p:spPr>
                <a:xfrm>
                  <a:off x="6729369" y="2340225"/>
                  <a:ext cx="959650" cy="4634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5652E95-59CB-4C91-83A3-AF2DAE3A1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369" y="2340225"/>
                  <a:ext cx="959650" cy="4634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894481F-B18C-4FCB-AC2E-11BF98BC0F5E}"/>
                </a:ext>
              </a:extLst>
            </p:cNvPr>
            <p:cNvSpPr/>
            <p:nvPr/>
          </p:nvSpPr>
          <p:spPr>
            <a:xfrm>
              <a:off x="8313136" y="780208"/>
              <a:ext cx="390356" cy="23066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All-Reduce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C4FAE6D-15C5-4FC7-B2BE-788BC352EB3B}"/>
                </a:ext>
              </a:extLst>
            </p:cNvPr>
            <p:cNvSpPr/>
            <p:nvPr/>
          </p:nvSpPr>
          <p:spPr>
            <a:xfrm>
              <a:off x="9132528" y="780207"/>
              <a:ext cx="390356" cy="23066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Dropout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3D1E751-A7D1-4715-A9A4-53BB34E1FA90}"/>
                    </a:ext>
                  </a:extLst>
                </p:cNvPr>
                <p:cNvSpPr/>
                <p:nvPr/>
              </p:nvSpPr>
              <p:spPr>
                <a:xfrm>
                  <a:off x="10195461" y="1357177"/>
                  <a:ext cx="390356" cy="102988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3D1E751-A7D1-4715-A9A4-53BB34E1FA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461" y="1357177"/>
                  <a:ext cx="390356" cy="102988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C823FFD-E5DF-4491-B185-8026D5C1F1AD}"/>
                </a:ext>
              </a:extLst>
            </p:cNvPr>
            <p:cNvSpPr/>
            <p:nvPr/>
          </p:nvSpPr>
          <p:spPr>
            <a:xfrm>
              <a:off x="4510189" y="780209"/>
              <a:ext cx="390356" cy="23066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All Scatter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A219DB7-05EB-4885-8A12-26DDE87D90B2}"/>
                </a:ext>
              </a:extLst>
            </p:cNvPr>
            <p:cNvSpPr/>
            <p:nvPr/>
          </p:nvSpPr>
          <p:spPr>
            <a:xfrm>
              <a:off x="1558818" y="2473564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95038F6-E0A1-44A4-A967-A27748FC1915}"/>
                </a:ext>
              </a:extLst>
            </p:cNvPr>
            <p:cNvSpPr/>
            <p:nvPr/>
          </p:nvSpPr>
          <p:spPr>
            <a:xfrm>
              <a:off x="1558818" y="1196767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EAA8DF5-59AA-4AF9-95C2-1B6BE54D9AD8}"/>
                </a:ext>
              </a:extLst>
            </p:cNvPr>
            <p:cNvSpPr/>
            <p:nvPr/>
          </p:nvSpPr>
          <p:spPr>
            <a:xfrm>
              <a:off x="3159460" y="2473564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8FEB8AEC-1579-40B9-A2AA-0B84560AEAD5}"/>
                </a:ext>
              </a:extLst>
            </p:cNvPr>
            <p:cNvSpPr/>
            <p:nvPr/>
          </p:nvSpPr>
          <p:spPr>
            <a:xfrm>
              <a:off x="3159460" y="1196767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3CD48098-23A6-457F-A546-7746C0EF2A6D}"/>
                </a:ext>
              </a:extLst>
            </p:cNvPr>
            <p:cNvSpPr/>
            <p:nvPr/>
          </p:nvSpPr>
          <p:spPr>
            <a:xfrm>
              <a:off x="4952880" y="2473564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3E28B68E-D903-495F-9A80-1A384B6C60E3}"/>
                </a:ext>
              </a:extLst>
            </p:cNvPr>
            <p:cNvSpPr/>
            <p:nvPr/>
          </p:nvSpPr>
          <p:spPr>
            <a:xfrm>
              <a:off x="4952880" y="1196767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2B15840B-3A6C-4F34-9658-581EDA625D54}"/>
                </a:ext>
              </a:extLst>
            </p:cNvPr>
            <p:cNvSpPr/>
            <p:nvPr/>
          </p:nvSpPr>
          <p:spPr>
            <a:xfrm>
              <a:off x="6190702" y="2473564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9ACD61F6-9E41-4C84-AA49-17AAD10D0157}"/>
                </a:ext>
              </a:extLst>
            </p:cNvPr>
            <p:cNvSpPr/>
            <p:nvPr/>
          </p:nvSpPr>
          <p:spPr>
            <a:xfrm>
              <a:off x="6190702" y="1196767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873C41EB-7BFA-46C2-AFDB-0C73EFB4DA96}"/>
                </a:ext>
              </a:extLst>
            </p:cNvPr>
            <p:cNvSpPr/>
            <p:nvPr/>
          </p:nvSpPr>
          <p:spPr>
            <a:xfrm>
              <a:off x="7808400" y="2473564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91B53B71-EFA4-4909-999F-893EECB60D46}"/>
                </a:ext>
              </a:extLst>
            </p:cNvPr>
            <p:cNvSpPr/>
            <p:nvPr/>
          </p:nvSpPr>
          <p:spPr>
            <a:xfrm>
              <a:off x="7808400" y="1196767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9055F1D-4887-42D0-A12E-52C918D20B04}"/>
                </a:ext>
              </a:extLst>
            </p:cNvPr>
            <p:cNvSpPr/>
            <p:nvPr/>
          </p:nvSpPr>
          <p:spPr>
            <a:xfrm>
              <a:off x="9626559" y="1773736"/>
              <a:ext cx="386064" cy="196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7EAAB96-7286-4508-8E51-F6194F2E448D}"/>
                    </a:ext>
                  </a:extLst>
                </p:cNvPr>
                <p:cNvSpPr txBox="1"/>
                <p:nvPr/>
              </p:nvSpPr>
              <p:spPr>
                <a:xfrm>
                  <a:off x="559339" y="289444"/>
                  <a:ext cx="45639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GLUE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7EAAB96-7286-4508-8E51-F6194F2E4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9" y="289444"/>
                  <a:ext cx="456398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057A8CF-6199-4067-A30C-F9014A571AE8}"/>
                    </a:ext>
                  </a:extLst>
                </p:cNvPr>
                <p:cNvSpPr txBox="1"/>
                <p:nvPr/>
              </p:nvSpPr>
              <p:spPr>
                <a:xfrm>
                  <a:off x="5234119" y="287420"/>
                  <a:ext cx="4607905" cy="7623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Dropout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057A8CF-6199-4067-A30C-F9014A571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119" y="287420"/>
                  <a:ext cx="4607905" cy="76236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27BCAA-1CA0-4F7A-AE97-1FB08DAFFBE7}"/>
                </a:ext>
              </a:extLst>
            </p:cNvPr>
            <p:cNvSpPr txBox="1"/>
            <p:nvPr/>
          </p:nvSpPr>
          <p:spPr>
            <a:xfrm>
              <a:off x="9819591" y="3170462"/>
              <a:ext cx="119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Predictions</a:t>
              </a:r>
              <a:endParaRPr lang="zh-CN" altLang="en-US" sz="14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BBBF35F-24B9-4130-9AD5-A137DC437C2E}"/>
                </a:ext>
              </a:extLst>
            </p:cNvPr>
            <p:cNvSpPr txBox="1"/>
            <p:nvPr/>
          </p:nvSpPr>
          <p:spPr>
            <a:xfrm>
              <a:off x="555744" y="3165504"/>
              <a:ext cx="119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Local data</a:t>
              </a:r>
              <a:endParaRPr lang="zh-CN" altLang="en-US" sz="14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741776-0FDA-4FB6-9B11-6BB9E3C276E3}"/>
                </a:ext>
              </a:extLst>
            </p:cNvPr>
            <p:cNvSpPr txBox="1"/>
            <p:nvPr/>
          </p:nvSpPr>
          <p:spPr>
            <a:xfrm>
              <a:off x="1989471" y="3162196"/>
              <a:ext cx="119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Weight</a:t>
              </a:r>
              <a:endParaRPr lang="zh-CN" altLang="en-US" sz="14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196CBF-C241-4211-A4D7-FAD2D6BDB395}"/>
                </a:ext>
              </a:extLst>
            </p:cNvPr>
            <p:cNvSpPr txBox="1"/>
            <p:nvPr/>
          </p:nvSpPr>
          <p:spPr>
            <a:xfrm>
              <a:off x="6609441" y="3165504"/>
              <a:ext cx="119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Weight</a:t>
              </a:r>
              <a:endParaRPr lang="zh-CN" altLang="en-US" sz="1400" b="1" dirty="0"/>
            </a:p>
          </p:txBody>
        </p:sp>
      </p:grpSp>
      <p:sp>
        <p:nvSpPr>
          <p:cNvPr id="87" name="箭头: 下 86">
            <a:extLst>
              <a:ext uri="{FF2B5EF4-FFF2-40B4-BE49-F238E27FC236}">
                <a16:creationId xmlns:a16="http://schemas.microsoft.com/office/drawing/2014/main" id="{A2E50A78-C1E0-4FC1-9A92-649B730ED4CF}"/>
              </a:ext>
            </a:extLst>
          </p:cNvPr>
          <p:cNvSpPr/>
          <p:nvPr/>
        </p:nvSpPr>
        <p:spPr>
          <a:xfrm>
            <a:off x="3583694" y="3740720"/>
            <a:ext cx="263731" cy="63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4FE45CF6-DF0F-405D-A89C-D96DA902E98C}"/>
              </a:ext>
            </a:extLst>
          </p:cNvPr>
          <p:cNvSpPr/>
          <p:nvPr/>
        </p:nvSpPr>
        <p:spPr>
          <a:xfrm rot="10800000">
            <a:off x="4446208" y="3740720"/>
            <a:ext cx="263731" cy="641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4687DFD-C23C-4A8D-A377-F00E8962E702}"/>
              </a:ext>
            </a:extLst>
          </p:cNvPr>
          <p:cNvSpPr/>
          <p:nvPr/>
        </p:nvSpPr>
        <p:spPr>
          <a:xfrm rot="10800000">
            <a:off x="9054111" y="3747064"/>
            <a:ext cx="263731" cy="628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9AC6CB7D-5076-42C1-BDF0-1D912A9EDC93}"/>
              </a:ext>
            </a:extLst>
          </p:cNvPr>
          <p:cNvSpPr/>
          <p:nvPr/>
        </p:nvSpPr>
        <p:spPr>
          <a:xfrm>
            <a:off x="8231738" y="3742833"/>
            <a:ext cx="263731" cy="63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6A21C25-948B-4D25-8954-5AA710E6742C}"/>
              </a:ext>
            </a:extLst>
          </p:cNvPr>
          <p:cNvSpPr txBox="1"/>
          <p:nvPr/>
        </p:nvSpPr>
        <p:spPr>
          <a:xfrm>
            <a:off x="2459770" y="5792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MLP blocks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1152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1593.551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\bm{w}^{\rm a}(t+1) = \bm{w}^{\rm a}(t) - \eta \bar{\bm{g}}^{\rm a}(t)\\&#10;&amp;\bar{\bm{g}}^{\rm a}(t) = \frac{1}{N}\sum_{k\in\tilde{\mathcal{K}}(t)} {\nabla} \bm{w}^{\rm{a}}_{k} \frac{{\rm{d}}\bm{z}_k(t)}{{\rm{d}}\bm{w}^{\rm{a}}_k(t)}&#10;\end{align*}&#10;\end{document}&#10;"/>
  <p:tag name="IGUANATEXSIZE" val="18"/>
  <p:tag name="IGUANATEXCURSOR" val="5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49.231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_{k}^{\rm e}&#10;\end{equation*}&#10;\end{document}&#10;"/>
  <p:tag name="IGUANATEXSIZE" val="18"/>
  <p:tag name="IGUANATEXCURSOR" val="3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49.231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52.23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a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c}&#10;\end{equation*}&#10;\end{document}&#10;"/>
  <p:tag name="IGUANATEXSIZE" val="18"/>
  <p:tag name="IGUANATEXCURSOR" val="3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90"/>
  <p:tag name="LAY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1593.551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\bm{w}^{\rm a}(t+1) = \bm{w}^{\rm a}(t) - \eta \bar{\bm{g}}^{\rm a}(t)\\&#10;&amp;\bar{\bm{g}}^{\rm a}(t) = \frac{1}{N}\sum_{k\in\tilde{\mathcal{K}}(t)} {\nabla} \bm{w}^{\rm{a}}_{k} \frac{{\rm{d}}\bm{z}_k(t)}{{\rm{d}}\bm{w}^{\rm{a}}_k(t)}&#10;\end{align*}&#10;\end{document}&#10;"/>
  <p:tag name="IGUANATEXSIZE" val="18"/>
  <p:tag name="IGUANATEXCURSOR" val="5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49.981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K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0.731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K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507.686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K, {\nabla} \bm{w}^{\rm{a}}_{K}&#10;\end{equation*}&#10;\end{document}&#10;"/>
  <p:tag name="IGUANATEXSIZE" val="12"/>
  <p:tag name="IGUANATEXCURSOR" val="4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5.7368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1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38.732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f}&#10;\end{equation*}&#10;\end{document}&#10;"/>
  <p:tag name="IGUANATEXSIZE" val="18"/>
  <p:tag name="IGUANATEXCURSOR" val="3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1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34.9456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1, {\nabla} \bm{w}^{\rm{a}}_{1}&#10;\end{equation*}&#10;\end{document}&#10;"/>
  <p:tag name="IGUANATEXSIZE" val="12"/>
  <p:tag name="IGUANATEXCURSOR" val="4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8.736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2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9.486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2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34.9456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2, {\nabla} \bm{w}^{\rm{a}}_{2}&#10;\end{equation*}&#10;\end{document}&#10;"/>
  <p:tag name="IGUANATEXSIZE" val="12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52.23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a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c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5.22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5.22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2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757.0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{\nabla} \bm{w}^{\rm{a}}_{k} \triangleq\frac{{\rm{d}}f_k\left(\bm{w}_k^{\rm t}(t), \bm{w}^{\rm a}(t); \{\mathcal{D}_k\}\right)}{{\rm{d}}\bm{z}_k(t)}&#10;\end{equation*}&#10;\end{document}&#10;"/>
  <p:tag name="IGUANATEXSIZE" val="18"/>
  <p:tag name="IGUANATEXCURSOR" val="5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2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1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0.982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1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90"/>
  <p:tag name="LAY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1593.551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\bm{w}^{\rm a}(t+1) = \bm{w}^{\rm a}(t) - \eta \bar{\bm{g}}^{\rm a}(t)\\&#10;&amp;\bar{\bm{g}}^{\rm a}(t) = \frac{1}{N}\sum_{k\in\tilde{\mathcal{K}}(t)} {\nabla} \bm{w}^{\rm{a}}_{k} \frac{{\rm{d}}\bm{z}_k(t)}{{\rm{d}}\bm{w}^{\rm{a}}_k(t)}&#10;\end{align*}&#10;\end{document}&#10;"/>
  <p:tag name="IGUANATEXSIZE" val="18"/>
  <p:tag name="IGUANATEXCURSOR" val="5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49.981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K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0.731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K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507.686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K, {\nabla} \bm{w}^{\rm{a}}_{K}&#10;\end{equation*}&#10;\end{document}&#10;"/>
  <p:tag name="IGUANATEXSIZE" val="12"/>
  <p:tag name="IGUANATEXCURSOR" val="4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5.7368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1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1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49.231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34.9456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1, {\nabla} \bm{w}^{\rm{a}}_{1}&#10;\end{equation*}&#10;\end{document}&#10;"/>
  <p:tag name="IGUANATEXSIZE" val="12"/>
  <p:tag name="IGUANATEXCURSOR" val="4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8.736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2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9.486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2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34.9456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\rm e}_2, {\nabla} \bm{w}^{\rm{a}}_{2}&#10;\end{equation*}&#10;\end{document}&#10;"/>
  <p:tag name="IGUANATEXSIZE" val="12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52.23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a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c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5.22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5.22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K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2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2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52.23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a}&#10;\end{equation*}&#10;\end{document}&#10;"/>
  <p:tag name="IGUANATEXSIZE" val="18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1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0.982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1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7.7015"/>
  <p:tag name="ORIGINALWIDTH" val="842.144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\bm{Q}^{(i)}_{1}, \bm{K}^{(i)}_{1}, \bm{V}^{(i)}_{1},\\&#10;&amp;\bm{Q}^{(i)}_{2}, \bm{K}^{(i)}_{2}, \bm{V}^{(i)}_{2},&#10;\end{align*}&#10;\end{document}&#10;"/>
  <p:tag name="IGUANATEXSIZE" val="12"/>
  <p:tag name="IGUANATEXCURSOR" val="4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7.9377"/>
  <p:tag name="ORIGINALWIDTH" val="861.642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\tilde{\bm{z}}^{(i)}_1, {\rm MLP}\left(\tilde{\bm{z}}^{(i)}_1\right)\\&#10;&amp;\tilde{\bm{z}}^{(i)}_2, {\rm MLP}\left(\tilde{\bm{z}}^{(i)}_2\right)&#10;\end{align*}&#10;\end{document}&#10;"/>
  <p:tag name="IGUANATEXSIZE" val="12"/>
  <p:tag name="IGUANATEXCURSOR" val="4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7.7015"/>
  <p:tag name="ORIGINALWIDTH" val="551.931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{\rm Att}({\bm{X}})^{(i)}_1, \\&#10;&amp;{\rm Att}({\bm{X}})^{(i)}_2, &#10;\end{align*}&#10;\end{document}&#10;"/>
  <p:tag name="IGUANATEXSIZE" val="18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7.7015"/>
  <p:tag name="ORIGINALWIDTH" val="214.4731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align*}&#10;&amp;{\bm{z}}^{(i)}_1, \\&#10;&amp;{\bm{z}}^{(i)}_2 &#10;\end{align*}&#10;\end{document}&#10;"/>
  <p:tag name="IGUANATEXSIZE" val="18"/>
  <p:tag name="IGUANATEXCURSOR" val="3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6.4267"/>
  <p:tag name="ORIGINALWIDTH" val="2277.46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egin{split}&#10;&amp;{\rm Att}({\bm{X}^{(i)}}) = {\rm SoftMax}\left(\frac{\bm{Q}^{(i)}(\bm{K}^{(i)})^{\rm T}}{\sqrt{d}}\right)\bm{V}^{(i)}\\&#10;&amp;\bm{z} ^{(i)}= {\rm Att}({\bm{X}})^{(i)} + {\rm Dropout}\left(\tilde{\bm{z}}^{(i)}\right)&#10;\end{split}&#10;\end{equation*}&#10;\end{document}&#10;"/>
  <p:tag name="IGUANATEXSIZE" val="12"/>
  <p:tag name="IGUANATEXCURSOR" val="3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92.725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b}_2&#10;\end{equation*}&#10;\end{document}&#10;"/>
  <p:tag name="IGUANATEXSIZE" val="18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6.734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x}_k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3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92.725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b}_3&#10;\end{equation*}&#10;\end{document}&#10;"/>
  <p:tag name="IGUANATEXSIZE" val="18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3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8.736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2&#10;\end{equation*}&#10;\end{document}&#10;"/>
  <p:tag name="IGUANATEXSIZE" val="18"/>
  <p:tag name="IGUANATEXCURSOR" val="364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09.486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3&#10;\end{equation*}&#10;\end{document}&#10;"/>
  <p:tag name="IGUANATEXSIZE" val="18"/>
  <p:tag name="IGUANATEXCURSOR" val="364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5.7368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1&#10;\end{equation*}&#10;\end{document}&#10;"/>
  <p:tag name="IGUANATEXSIZE" val="18"/>
  <p:tag name="IGUANATEXCURSOR" val="362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40.982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92.725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tb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4.731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e}_1&#10;\end{equation*}&#10;\end{document}&#10;"/>
  <p:tag name="IGUANATEXSIZE" val="18"/>
  <p:tag name="IGUANATEXCURSOR" val="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q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48"/>
  <p:tag name="LAY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40.9824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l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53.7308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k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52.98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v}_1&#10;\end{equation*}&#10;\end{document}&#10;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q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43.98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l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53.7308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k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52.980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v}_2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83.72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q}_N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83.72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l}_N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83.72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k}_N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3.985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^{e}_k&#10;\end{equation*}&#10;\end{document}&#10;"/>
  <p:tag name="IGUANATEXSIZE" val="18"/>
  <p:tag name="IGUANATEXCURSOR" val="3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83.72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w}^{\rm v}_N&#10;\end{equation*}&#10;\end{document}&#10;"/>
  <p:tag name="IGUANATEXSIZE" val="18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9.4863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2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049.8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Q}^{(i)}_1, \bm{K}^{(i)}_1,\bm{V}^{(i)}_1, \tilde{\bm{z}}^{(i)}_1&#10;\end{equation*}&#10;\end{document}&#10;"/>
  <p:tag name="IGUANATEXSIZE" val="12"/>
  <p:tag name="IGUANATEXCURSOR" val="4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1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9.65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{\rm Att}({\bm{X}})^{(i)}_1, \bm{z}^{(i)}_1&#10;\end{equation*}&#10;\end{document}&#10;"/>
  <p:tag name="IGUANATEXSIZE" val="18"/>
  <p:tag name="IGUANATEXCURSOR" val="3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0.7312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h_K&#10;\end{equation*}&#10;\end{document}&#10;"/>
  <p:tag name="IGUANATEXSIZE" val="18"/>
  <p:tag name="IGUANATEXCURSOR" val="3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049.8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Q}^{(i)}_2, \bm{K}^{(i)}_2,\bm{V}^{(i)}_2, \tilde{\bm{z}}^{(i)}_2&#10;\end{equation*}&#10;\end{document}&#10;"/>
  <p:tag name="IGUANATEXSIZE" val="12"/>
  <p:tag name="IGUANATEXCURSOR" val="4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1049.869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Q}^{(i)}_N, \bm{K}^{(i)}_N,\bm{V}^{(i)}_N, \tilde{\bm{z}}^{(i)}_N&#10;\end{equation*}&#10;\end{document}&#10;"/>
  <p:tag name="IGUANATEXSIZE" val="12"/>
  <p:tag name="IGUANATEXCURSOR" val="4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9.65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{\rm Att}({\bm{X}})^{(i)}_2, \bm{z}^{(i)}_2&#10;\end{equation*}&#10;\end{document}&#10;"/>
  <p:tag name="IGUANATEXSIZE" val="18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759.65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{\rm Att}({\bm{X}})^{(i)}_N, \bm{z}^{(i)}_N&#10;\end{equation*}&#10;\end{document}&#10;"/>
  <p:tag name="IGUANATEXSIZE" val="18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13.9857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m{z}_k&#10;\end{equation*}&#10;\end{document}&#10;"/>
  <p:tag name="IGUANATEXSIZE" val="18"/>
  <p:tag name="IGUANATEXCURSOR" val="3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6.565"/>
  <p:tag name="ORIGINALWIDTH" val="2277.465"/>
  <p:tag name="LATEXADDIN" val="\documentclass{article}&#10;\usepackage{amsmath,amssymb,amsfonts}&#10;\usepackage{algorithmic}&#10;\usepackage{graphicx}&#10;\usepackage{textcomp}&#10;\usepackage{xcolor}&#10;\usepackage{amsmath} &#10;\usepackage{graphicx}&#10;\usepackage[colorlinks=true, allcolors=blue]{hyperref}&#10;\usepackage{bm}&#10;\usepackage{amsthm,amsmath,amssymb}&#10;\pagestyle{empty}&#10;\begin{document}&#10;&#10;\begin{equation*}&#10;\begin{split}&#10;&amp;{\rm Att}({\bm{X}})^{(i)} = {\rm SoftMax}\left(\frac{\bm{Q}^{(i)}(\bm{K}^{(i)})^{\rm T}}{\sqrt{d}}\right)\bm{V}^{(i)}\\&#10;&amp;\bm{z} ^{(i)}= {\rm Att}({\bm{X}})^{(i)} + {\rm Dropout}\left(\tilde{\bm{z}}^{(i)}\right)\\&#10;&amp;\bm{V}^{(i)} = [\bm{V}^{(i)}_1, \bm{V}^{(i)}_2, \ldots, \bm{V}^{(i)}_N]\\&#10;&amp;\bm{K}^{(i)} = [\bm{K}^{(i)}_1, \bm{K}^{(i)}_2, \ldots, \bm{K}^{(i)}_N]\\&#10;&amp;\bm{Q}^{(i)} = [\bm{Q}^{(i)}_1, \bm{Q}^{(i)}_2, \ldots, \bm{K}^{(i)}_N]\\&#10;&amp;\tilde{\bm{z}}^{(i)} = [\tilde{\bm{z}}^{(i)}_1, \ldots, \tilde{\bm{z}}^{(i)}_N]&#10;\end{split}&#10;\end{equation*}&#10;\end{document}&#10;"/>
  <p:tag name="IGUANATEXSIZE" val="18"/>
  <p:tag name="IGUANATEXCURSOR" val="5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470</Words>
  <Application>Microsoft Office PowerPoint</Application>
  <PresentationFormat>Widescreen</PresentationFormat>
  <Paragraphs>214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Gill Sans MT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Zixin</dc:creator>
  <cp:lastModifiedBy>Honggang Yuan (NSB)</cp:lastModifiedBy>
  <cp:revision>20</cp:revision>
  <cp:lastPrinted>2024-09-19T03:10:55Z</cp:lastPrinted>
  <dcterms:created xsi:type="dcterms:W3CDTF">2024-06-18T03:27:56Z</dcterms:created>
  <dcterms:modified xsi:type="dcterms:W3CDTF">2024-09-19T08:24:07Z</dcterms:modified>
</cp:coreProperties>
</file>