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80" r:id="rId4"/>
    <p:sldId id="324" r:id="rId5"/>
    <p:sldId id="330" r:id="rId6"/>
    <p:sldId id="329" r:id="rId7"/>
    <p:sldId id="327" r:id="rId8"/>
    <p:sldId id="284" r:id="rId9"/>
    <p:sldId id="315" r:id="rId10"/>
    <p:sldId id="319" r:id="rId11"/>
    <p:sldId id="320" r:id="rId12"/>
    <p:sldId id="32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CF9257-4BC4-4BBA-8F42-F41D5AAF9C4C}">
          <p14:sldIdLst>
            <p14:sldId id="268"/>
            <p14:sldId id="269"/>
          </p14:sldIdLst>
        </p14:section>
        <p14:section name="Chain" id="{D17BDE8A-5410-48D9-91C9-819176C91346}">
          <p14:sldIdLst>
            <p14:sldId id="280"/>
          </p14:sldIdLst>
        </p14:section>
        <p14:section name="Tree" id="{57BA951E-1410-49A6-A32F-6ABB2B34227E}">
          <p14:sldIdLst>
            <p14:sldId id="324"/>
            <p14:sldId id="330"/>
            <p14:sldId id="329"/>
            <p14:sldId id="327"/>
          </p14:sldIdLst>
        </p14:section>
        <p14:section name="Experiment" id="{401C8CF6-023E-430E-8933-F759FBB2D3C8}">
          <p14:sldIdLst/>
        </p14:section>
        <p14:section name="Pre solution" id="{6B09AB21-4E2B-4256-97F5-D3948BFD3BB7}">
          <p14:sldIdLst>
            <p14:sldId id="284"/>
          </p14:sldIdLst>
        </p14:section>
        <p14:section name="idea" id="{BCC83256-8692-42EA-B851-2BB122A751EF}">
          <p14:sldIdLst>
            <p14:sldId id="315"/>
            <p14:sldId id="319"/>
            <p14:sldId id="320"/>
          </p14:sldIdLst>
        </p14:section>
        <p14:section name="Others" id="{F3D17E81-CA27-40A5-9BD4-C059C2726CC9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D9"/>
    <a:srgbClr val="E6DAC1"/>
    <a:srgbClr val="CBCDC1"/>
    <a:srgbClr val="8D928E"/>
    <a:srgbClr val="6E7268"/>
    <a:srgbClr val="E6DBDC"/>
    <a:srgbClr val="FEFEFE"/>
    <a:srgbClr val="D0C6AC"/>
    <a:srgbClr val="ABBEC5"/>
    <a:srgbClr val="B6A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4C8B-2C46-4DBA-A2BC-9F37DAAC9D3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2CE9C-C8E6-4DA3-9BEA-DAD9EA57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F3D-FD3A-B52C-F7C2-493399B2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D7DF-C0C8-BDBA-7221-BEFE2B07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FAC-9DAE-EA50-A607-73AB4C54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092F-CE79-BAAC-4D2D-E02CABF8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913E-D8DC-8F73-41BE-92C35B7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F32D-6976-C16A-1E81-5EFF01C6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326B-F6D2-325C-C36C-F0864E43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18E0-E4DF-1B80-7499-64BD268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CD02-01A3-D836-45D7-A568A3C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8731-926E-A8B0-B676-6C90635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1432-7F93-3E6F-4D32-57CE48F6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A603-803D-0E8A-3895-DDB8848F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DE0-0862-D873-8E10-8B07233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1CED-82B3-B380-937C-128359B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D046-9FDE-B7E2-8AB3-1E9CE2D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81F8-9086-72CF-CEC2-4856A00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3430-43B7-E6F9-6021-36BB87D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65A5-515D-C3F0-DF7F-BEE0F15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4964-0E60-3C0B-BCC5-D17C9DB8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B72-96E5-59D1-722E-258063C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99C5-EE12-2B18-4655-03FA348E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8E39-C7B0-B72B-FC55-20603363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68-ECBF-5C4B-A448-B4E49F7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BCB3-DE07-1F64-699A-C0D82B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D6F3-AEBB-2BA0-6734-7814FC27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98E-E0A0-3094-D6A5-EF745D4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018-E698-254F-FD88-B295150B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347B6-386E-4655-56CE-1577CF0C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0597-EF5F-7686-90B8-DF5F9518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89E0-5116-1D8C-ECF6-7434AE6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B14D-866B-74D5-C643-C6E418C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7A3E-88AE-4DEE-05C2-23824C67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69E0-6B24-9E92-6B6C-B4EF54E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0EAA-D457-0B85-3968-262BECBF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BBA8-E312-9488-B2B9-DFDD2E0A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7763-5EAD-0331-21F4-4155089E2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B16F-0FA2-0FD1-EB48-EC746C04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9D4CC-03DC-246A-0CA8-39CC8A03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6288E-0797-4020-CF14-F1770D8F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5AFF-E567-6B76-A109-96B59C33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F263-E57F-A2DC-65FC-7BF1DE29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702B-50E5-0514-5F2A-F61BFA77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ECBB-8CBB-F7AF-F0FE-FB64DD02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3A1B5-E773-06EE-2DEB-C6E4B0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7A17A-5A59-0CCF-840F-D8EEE884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52B2-5FA5-88B9-BA4C-CA7755E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880-B4E9-CF81-C5F0-9DDE93C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003-5D76-DD1F-9A07-9CBBFB90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5886-33D3-7C00-B8C1-405C95D8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F938-650B-BBC1-F44E-A0EA128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3AED-4402-7812-53F3-4C46024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E58C-FE68-385C-A117-43A048E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E06-1D0D-B3AA-6976-ECEB01C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88DE-E85F-9CDC-D242-7E56E416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9802-91FD-A1A3-6D7F-3A2972E4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4518-90F3-B6D3-2999-5855310B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1BD98-4088-E4EC-3D16-D235C14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ED31-E123-ECF9-C888-5E5B66B0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6BC8-7D93-2216-2D6C-C5AC6F6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10C-D5A4-73AD-162F-336A314F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D3AD-7CF1-0BC6-A55F-362DED02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611F-B0F4-4EC7-AA64-2E2AEC340F16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BFEB-EAE6-CF36-DF5C-70728F422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8FD7-612A-CB71-51CF-BFCA3FBA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80.png"/><Relationship Id="rId39" Type="http://schemas.openxmlformats.org/officeDocument/2006/relationships/image" Target="../media/image1550.png"/><Relationship Id="rId21" Type="http://schemas.openxmlformats.org/officeDocument/2006/relationships/image" Target="../media/image1430.png"/><Relationship Id="rId34" Type="http://schemas.openxmlformats.org/officeDocument/2006/relationships/image" Target="../media/image1520.png"/><Relationship Id="rId42" Type="http://schemas.openxmlformats.org/officeDocument/2006/relationships/image" Target="../media/image1580.png"/><Relationship Id="rId7" Type="http://schemas.openxmlformats.org/officeDocument/2006/relationships/image" Target="../media/image1310.png"/><Relationship Id="rId2" Type="http://schemas.openxmlformats.org/officeDocument/2006/relationships/image" Target="../media/image4.png"/><Relationship Id="rId16" Type="http://schemas.openxmlformats.org/officeDocument/2006/relationships/image" Target="../media/image1390.png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Relationship Id="rId11" Type="http://schemas.openxmlformats.org/officeDocument/2006/relationships/image" Target="../media/image760.png"/><Relationship Id="rId24" Type="http://schemas.openxmlformats.org/officeDocument/2006/relationships/image" Target="../media/image1460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1560.png"/><Relationship Id="rId45" Type="http://schemas.openxmlformats.org/officeDocument/2006/relationships/image" Target="../media/image1610.png"/><Relationship Id="rId5" Type="http://schemas.openxmlformats.org/officeDocument/2006/relationships/image" Target="../media/image1290.png"/><Relationship Id="rId15" Type="http://schemas.openxmlformats.org/officeDocument/2006/relationships/image" Target="../media/image1380.png"/><Relationship Id="rId23" Type="http://schemas.openxmlformats.org/officeDocument/2006/relationships/image" Target="../media/image1450.png"/><Relationship Id="rId28" Type="http://schemas.openxmlformats.org/officeDocument/2006/relationships/image" Target="../media/image1090.png"/><Relationship Id="rId36" Type="http://schemas.openxmlformats.org/officeDocument/2006/relationships/image" Target="../media/image1540.png"/><Relationship Id="rId10" Type="http://schemas.openxmlformats.org/officeDocument/2006/relationships/image" Target="../media/image1340.png"/><Relationship Id="rId19" Type="http://schemas.openxmlformats.org/officeDocument/2006/relationships/image" Target="../media/image1030.png"/><Relationship Id="rId31" Type="http://schemas.openxmlformats.org/officeDocument/2006/relationships/image" Target="../media/image1100.png"/><Relationship Id="rId44" Type="http://schemas.openxmlformats.org/officeDocument/2006/relationships/image" Target="../media/image160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Relationship Id="rId14" Type="http://schemas.openxmlformats.org/officeDocument/2006/relationships/image" Target="../media/image1370.png"/><Relationship Id="rId22" Type="http://schemas.openxmlformats.org/officeDocument/2006/relationships/image" Target="../media/image1440.png"/><Relationship Id="rId27" Type="http://schemas.openxmlformats.org/officeDocument/2006/relationships/image" Target="../media/image1080.png"/><Relationship Id="rId30" Type="http://schemas.openxmlformats.org/officeDocument/2006/relationships/image" Target="../media/image1500.png"/><Relationship Id="rId35" Type="http://schemas.openxmlformats.org/officeDocument/2006/relationships/image" Target="../media/image1530.png"/><Relationship Id="rId43" Type="http://schemas.openxmlformats.org/officeDocument/2006/relationships/image" Target="../media/image1590.png"/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470.png"/><Relationship Id="rId33" Type="http://schemas.openxmlformats.org/officeDocument/2006/relationships/image" Target="../media/image1510.png"/><Relationship Id="rId38" Type="http://schemas.openxmlformats.org/officeDocument/2006/relationships/image" Target="../media/image1140.png"/><Relationship Id="rId20" Type="http://schemas.openxmlformats.org/officeDocument/2006/relationships/image" Target="../media/image1420.png"/><Relationship Id="rId41" Type="http://schemas.openxmlformats.org/officeDocument/2006/relationships/image" Target="../media/image15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121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45" Type="http://schemas.openxmlformats.org/officeDocument/2006/relationships/image" Target="../media/image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4" Type="http://schemas.openxmlformats.org/officeDocument/2006/relationships/image" Target="../media/image123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43" Type="http://schemas.openxmlformats.org/officeDocument/2006/relationships/image" Target="../media/image122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0" Type="http://schemas.openxmlformats.org/officeDocument/2006/relationships/image" Target="../media/image99.png"/><Relationship Id="rId41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9" Type="http://schemas.openxmlformats.org/officeDocument/2006/relationships/image" Target="../media/image158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42" Type="http://schemas.openxmlformats.org/officeDocument/2006/relationships/image" Target="../media/image161.png"/><Relationship Id="rId47" Type="http://schemas.openxmlformats.org/officeDocument/2006/relationships/image" Target="../media/image165.png"/><Relationship Id="rId50" Type="http://schemas.openxmlformats.org/officeDocument/2006/relationships/image" Target="../media/image89.png"/><Relationship Id="rId55" Type="http://schemas.openxmlformats.org/officeDocument/2006/relationships/image" Target="../media/image171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6" Type="http://schemas.openxmlformats.org/officeDocument/2006/relationships/image" Target="../media/image135.png"/><Relationship Id="rId29" Type="http://schemas.openxmlformats.org/officeDocument/2006/relationships/image" Target="../media/image148.png"/><Relationship Id="rId11" Type="http://schemas.openxmlformats.org/officeDocument/2006/relationships/image" Target="../media/image38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3.png"/><Relationship Id="rId53" Type="http://schemas.openxmlformats.org/officeDocument/2006/relationships/image" Target="../media/image169.png"/><Relationship Id="rId58" Type="http://schemas.openxmlformats.org/officeDocument/2006/relationships/image" Target="../media/image174.png"/><Relationship Id="rId5" Type="http://schemas.openxmlformats.org/officeDocument/2006/relationships/image" Target="../media/image81.png"/><Relationship Id="rId19" Type="http://schemas.openxmlformats.org/officeDocument/2006/relationships/image" Target="../media/image138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43" Type="http://schemas.openxmlformats.org/officeDocument/2006/relationships/image" Target="../media/image103.png"/><Relationship Id="rId48" Type="http://schemas.openxmlformats.org/officeDocument/2006/relationships/image" Target="../media/image85.png"/><Relationship Id="rId56" Type="http://schemas.openxmlformats.org/officeDocument/2006/relationships/image" Target="../media/image172.png"/><Relationship Id="rId8" Type="http://schemas.openxmlformats.org/officeDocument/2006/relationships/image" Target="../media/image129.png"/><Relationship Id="rId51" Type="http://schemas.openxmlformats.org/officeDocument/2006/relationships/image" Target="../media/image167.png"/><Relationship Id="rId3" Type="http://schemas.openxmlformats.org/officeDocument/2006/relationships/image" Target="../media/image125.png"/><Relationship Id="rId12" Type="http://schemas.openxmlformats.org/officeDocument/2006/relationships/image" Target="../media/image132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164.png"/><Relationship Id="rId59" Type="http://schemas.openxmlformats.org/officeDocument/2006/relationships/image" Target="../media/image175.png"/><Relationship Id="rId20" Type="http://schemas.openxmlformats.org/officeDocument/2006/relationships/image" Target="../media/image139.png"/><Relationship Id="rId41" Type="http://schemas.openxmlformats.org/officeDocument/2006/relationships/image" Target="../media/image160.png"/><Relationship Id="rId5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49" Type="http://schemas.openxmlformats.org/officeDocument/2006/relationships/image" Target="../media/image166.png"/><Relationship Id="rId57" Type="http://schemas.openxmlformats.org/officeDocument/2006/relationships/image" Target="../media/image173.png"/><Relationship Id="rId10" Type="http://schemas.openxmlformats.org/officeDocument/2006/relationships/image" Target="../media/image131.png"/><Relationship Id="rId31" Type="http://schemas.openxmlformats.org/officeDocument/2006/relationships/image" Target="../media/image150.png"/><Relationship Id="rId44" Type="http://schemas.openxmlformats.org/officeDocument/2006/relationships/image" Target="../media/image162.png"/><Relationship Id="rId52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png"/><Relationship Id="rId18" Type="http://schemas.openxmlformats.org/officeDocument/2006/relationships/image" Target="../media/image473.png"/><Relationship Id="rId26" Type="http://schemas.openxmlformats.org/officeDocument/2006/relationships/image" Target="../media/image612.png"/><Relationship Id="rId39" Type="http://schemas.openxmlformats.org/officeDocument/2006/relationships/image" Target="../media/image651.png"/><Relationship Id="rId21" Type="http://schemas.openxmlformats.org/officeDocument/2006/relationships/image" Target="../media/image482.png"/><Relationship Id="rId34" Type="http://schemas.openxmlformats.org/officeDocument/2006/relationships/image" Target="../media/image353.png"/><Relationship Id="rId42" Type="http://schemas.openxmlformats.org/officeDocument/2006/relationships/image" Target="../media/image671.png"/><Relationship Id="rId47" Type="http://schemas.openxmlformats.org/officeDocument/2006/relationships/image" Target="../media/image312.png"/><Relationship Id="rId50" Type="http://schemas.openxmlformats.org/officeDocument/2006/relationships/image" Target="../media/image760.png"/><Relationship Id="rId55" Type="http://schemas.openxmlformats.org/officeDocument/2006/relationships/image" Target="../media/image333.png"/><Relationship Id="rId7" Type="http://schemas.openxmlformats.org/officeDocument/2006/relationships/image" Target="../media/image341.png"/><Relationship Id="rId2" Type="http://schemas.openxmlformats.org/officeDocument/2006/relationships/image" Target="../media/image383.png"/><Relationship Id="rId16" Type="http://schemas.openxmlformats.org/officeDocument/2006/relationships/image" Target="../media/image453.png"/><Relationship Id="rId29" Type="http://schemas.openxmlformats.org/officeDocument/2006/relationships/image" Target="../media/image622.png"/><Relationship Id="rId11" Type="http://schemas.openxmlformats.org/officeDocument/2006/relationships/image" Target="../media/image760.png"/><Relationship Id="rId24" Type="http://schemas.openxmlformats.org/officeDocument/2006/relationships/image" Target="../media/image592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372.png"/><Relationship Id="rId45" Type="http://schemas.openxmlformats.org/officeDocument/2006/relationships/image" Target="../media/image691.png"/><Relationship Id="rId53" Type="http://schemas.openxmlformats.org/officeDocument/2006/relationships/image" Target="../media/image1040.png"/><Relationship Id="rId58" Type="http://schemas.openxmlformats.org/officeDocument/2006/relationships/image" Target="../media/image343.png"/><Relationship Id="rId5" Type="http://schemas.openxmlformats.org/officeDocument/2006/relationships/image" Target="../media/image301.png"/><Relationship Id="rId61" Type="http://schemas.openxmlformats.org/officeDocument/2006/relationships/image" Target="../media/image372.png"/><Relationship Id="rId19" Type="http://schemas.openxmlformats.org/officeDocument/2006/relationships/image" Target="../media/image1030.png"/><Relationship Id="rId9" Type="http://schemas.openxmlformats.org/officeDocument/2006/relationships/image" Target="../media/image402.png"/><Relationship Id="rId14" Type="http://schemas.openxmlformats.org/officeDocument/2006/relationships/image" Target="../media/image433.png"/><Relationship Id="rId22" Type="http://schemas.openxmlformats.org/officeDocument/2006/relationships/image" Target="../media/image501.png"/><Relationship Id="rId27" Type="http://schemas.openxmlformats.org/officeDocument/2006/relationships/image" Target="../media/image1080.png"/><Relationship Id="rId30" Type="http://schemas.openxmlformats.org/officeDocument/2006/relationships/image" Target="../media/image631.png"/><Relationship Id="rId35" Type="http://schemas.openxmlformats.org/officeDocument/2006/relationships/image" Target="../media/image1070.png"/><Relationship Id="rId43" Type="http://schemas.openxmlformats.org/officeDocument/2006/relationships/image" Target="../media/image471.png"/><Relationship Id="rId48" Type="http://schemas.openxmlformats.org/officeDocument/2006/relationships/image" Target="../media/image341.png"/><Relationship Id="rId56" Type="http://schemas.openxmlformats.org/officeDocument/2006/relationships/image" Target="../media/image1080.png"/><Relationship Id="rId8" Type="http://schemas.openxmlformats.org/officeDocument/2006/relationships/image" Target="../media/image980.png"/><Relationship Id="rId51" Type="http://schemas.openxmlformats.org/officeDocument/2006/relationships/image" Target="../media/image990.png"/><Relationship Id="rId3" Type="http://schemas.openxmlformats.org/officeDocument/2006/relationships/image" Target="../media/image393.png"/><Relationship Id="rId12" Type="http://schemas.openxmlformats.org/officeDocument/2006/relationships/image" Target="../media/image990.png"/><Relationship Id="rId17" Type="http://schemas.openxmlformats.org/officeDocument/2006/relationships/image" Target="../media/image462.png"/><Relationship Id="rId25" Type="http://schemas.openxmlformats.org/officeDocument/2006/relationships/image" Target="../media/image601.png"/><Relationship Id="rId33" Type="http://schemas.openxmlformats.org/officeDocument/2006/relationships/image" Target="../media/image641.png"/><Relationship Id="rId38" Type="http://schemas.openxmlformats.org/officeDocument/2006/relationships/image" Target="../media/image1140.png"/><Relationship Id="rId46" Type="http://schemas.openxmlformats.org/officeDocument/2006/relationships/image" Target="../media/image303.png"/><Relationship Id="rId59" Type="http://schemas.openxmlformats.org/officeDocument/2006/relationships/image" Target="../media/image353.png"/><Relationship Id="rId20" Type="http://schemas.openxmlformats.org/officeDocument/2006/relationships/image" Target="../media/image1040.png"/><Relationship Id="rId41" Type="http://schemas.openxmlformats.org/officeDocument/2006/relationships/image" Target="../media/image661.png"/><Relationship Id="rId54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5" Type="http://schemas.openxmlformats.org/officeDocument/2006/relationships/image" Target="../media/image442.png"/><Relationship Id="rId23" Type="http://schemas.openxmlformats.org/officeDocument/2006/relationships/image" Target="../media/image582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49" Type="http://schemas.openxmlformats.org/officeDocument/2006/relationships/image" Target="../media/image980.png"/><Relationship Id="rId57" Type="http://schemas.openxmlformats.org/officeDocument/2006/relationships/image" Target="../media/image1090.png"/><Relationship Id="rId10" Type="http://schemas.openxmlformats.org/officeDocument/2006/relationships/image" Target="../media/image413.png"/><Relationship Id="rId31" Type="http://schemas.openxmlformats.org/officeDocument/2006/relationships/image" Target="../media/image1100.png"/><Relationship Id="rId44" Type="http://schemas.openxmlformats.org/officeDocument/2006/relationships/image" Target="../media/image682.png"/><Relationship Id="rId52" Type="http://schemas.openxmlformats.org/officeDocument/2006/relationships/image" Target="../media/image1030.png"/><Relationship Id="rId60" Type="http://schemas.openxmlformats.org/officeDocument/2006/relationships/image" Target="../media/image3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460893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39A211-97E2-6877-302F-03712E0144BF}"/>
              </a:ext>
            </a:extLst>
          </p:cNvPr>
          <p:cNvSpPr/>
          <p:nvPr/>
        </p:nvSpPr>
        <p:spPr>
          <a:xfrm>
            <a:off x="360257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6C869-45D0-8F19-F492-97F0D3317A7D}"/>
              </a:ext>
            </a:extLst>
          </p:cNvPr>
          <p:cNvSpPr/>
          <p:nvPr/>
        </p:nvSpPr>
        <p:spPr>
          <a:xfrm>
            <a:off x="759751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06EFF-0763-BB3E-DB50-372D563A1C9A}"/>
              </a:ext>
            </a:extLst>
          </p:cNvPr>
          <p:cNvSpPr/>
          <p:nvPr/>
        </p:nvSpPr>
        <p:spPr>
          <a:xfrm>
            <a:off x="759751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60C84-15ED-EA3A-C483-D3AFB543BA02}"/>
              </a:ext>
            </a:extLst>
          </p:cNvPr>
          <p:cNvSpPr/>
          <p:nvPr/>
        </p:nvSpPr>
        <p:spPr>
          <a:xfrm>
            <a:off x="759751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7168C-D5DC-05F7-9349-1639B76F2D3C}"/>
              </a:ext>
            </a:extLst>
          </p:cNvPr>
          <p:cNvSpPr/>
          <p:nvPr/>
        </p:nvSpPr>
        <p:spPr>
          <a:xfrm>
            <a:off x="759751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215A2-3F7F-0361-2AFC-DAC47AC87CBF}"/>
              </a:ext>
            </a:extLst>
          </p:cNvPr>
          <p:cNvSpPr/>
          <p:nvPr/>
        </p:nvSpPr>
        <p:spPr>
          <a:xfrm>
            <a:off x="759751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251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31251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EA4FE-FF07-A79C-A1AD-07D7305C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1251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1251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038168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901428" y="7843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9C136-2664-05BD-AA7D-38EE82D9B0D3}"/>
              </a:ext>
            </a:extLst>
          </p:cNvPr>
          <p:cNvSpPr/>
          <p:nvPr/>
        </p:nvSpPr>
        <p:spPr>
          <a:xfrm>
            <a:off x="3901428" y="187074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D0F90-42EE-562A-4443-0FECB5A16D4F}"/>
              </a:ext>
            </a:extLst>
          </p:cNvPr>
          <p:cNvSpPr/>
          <p:nvPr/>
        </p:nvSpPr>
        <p:spPr>
          <a:xfrm>
            <a:off x="3901428" y="295712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C1FCC-009B-655E-9AC3-415FB6D3723F}"/>
              </a:ext>
            </a:extLst>
          </p:cNvPr>
          <p:cNvSpPr/>
          <p:nvPr/>
        </p:nvSpPr>
        <p:spPr>
          <a:xfrm>
            <a:off x="3901428" y="404349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1D2C-C77C-B7BF-90DE-EF32E4285EEA}"/>
              </a:ext>
            </a:extLst>
          </p:cNvPr>
          <p:cNvSpPr/>
          <p:nvPr/>
        </p:nvSpPr>
        <p:spPr>
          <a:xfrm>
            <a:off x="3901428" y="51298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47292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7292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B027F4-19C4-FEA6-F92F-E86314A05AD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47292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47292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417984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1902751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902751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7C4DB3-D654-934E-DCB6-3B73BD71A988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902751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902751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902751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8A31BA-CA42-E8DB-629A-1D68CF03B6D6}"/>
              </a:ext>
            </a:extLst>
          </p:cNvPr>
          <p:cNvSpPr/>
          <p:nvPr/>
        </p:nvSpPr>
        <p:spPr>
          <a:xfrm>
            <a:off x="675525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7FF941-8A7D-97A6-A6B9-F872F7F5A6F2}"/>
              </a:ext>
            </a:extLst>
          </p:cNvPr>
          <p:cNvSpPr/>
          <p:nvPr/>
        </p:nvSpPr>
        <p:spPr>
          <a:xfrm>
            <a:off x="9896927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7D8005-4C5C-52C3-C018-25D524EAF880}"/>
              </a:ext>
            </a:extLst>
          </p:cNvPr>
          <p:cNvSpPr/>
          <p:nvPr/>
        </p:nvSpPr>
        <p:spPr>
          <a:xfrm>
            <a:off x="7054108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FAF219-91C4-7A15-1F0F-7776E7FD3777}"/>
              </a:ext>
            </a:extLst>
          </p:cNvPr>
          <p:cNvSpPr/>
          <p:nvPr/>
        </p:nvSpPr>
        <p:spPr>
          <a:xfrm>
            <a:off x="7054108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897202-34B6-E599-8F2F-AED7088946C4}"/>
              </a:ext>
            </a:extLst>
          </p:cNvPr>
          <p:cNvSpPr/>
          <p:nvPr/>
        </p:nvSpPr>
        <p:spPr>
          <a:xfrm>
            <a:off x="7054108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C7E31D-75E5-C2CF-8243-0726077F987A}"/>
              </a:ext>
            </a:extLst>
          </p:cNvPr>
          <p:cNvSpPr/>
          <p:nvPr/>
        </p:nvSpPr>
        <p:spPr>
          <a:xfrm>
            <a:off x="7054108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6DEA9-5290-3000-B16C-A75395DFC19D}"/>
              </a:ext>
            </a:extLst>
          </p:cNvPr>
          <p:cNvSpPr/>
          <p:nvPr/>
        </p:nvSpPr>
        <p:spPr>
          <a:xfrm>
            <a:off x="7054108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762560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762560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6F8496-2037-228A-2A55-B40FB325DFE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62560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62560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733252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0CD59E-FA42-9CC0-D5E7-ED99D09D2F9C}"/>
              </a:ext>
            </a:extLst>
          </p:cNvPr>
          <p:cNvSpPr/>
          <p:nvPr/>
        </p:nvSpPr>
        <p:spPr>
          <a:xfrm>
            <a:off x="10195785" y="7843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A4DFA2-F5B5-1E10-FBDE-CB648EA45E37}"/>
              </a:ext>
            </a:extLst>
          </p:cNvPr>
          <p:cNvSpPr/>
          <p:nvPr/>
        </p:nvSpPr>
        <p:spPr>
          <a:xfrm>
            <a:off x="10195785" y="187074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BD9AAD-7779-2524-C26E-FB4457C787FD}"/>
              </a:ext>
            </a:extLst>
          </p:cNvPr>
          <p:cNvSpPr/>
          <p:nvPr/>
        </p:nvSpPr>
        <p:spPr>
          <a:xfrm>
            <a:off x="10195785" y="295712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8DEE8C-9FEC-60C5-F0EE-F078592FFDE2}"/>
              </a:ext>
            </a:extLst>
          </p:cNvPr>
          <p:cNvSpPr/>
          <p:nvPr/>
        </p:nvSpPr>
        <p:spPr>
          <a:xfrm>
            <a:off x="10195785" y="404349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6F2C1A-FAB0-DD7D-CDB9-1BB455F68843}"/>
              </a:ext>
            </a:extLst>
          </p:cNvPr>
          <p:cNvSpPr/>
          <p:nvPr/>
        </p:nvSpPr>
        <p:spPr>
          <a:xfrm>
            <a:off x="10195785" y="51298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767285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767285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9CBF06-5EDA-B4C3-AE63-9F367890F7B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767285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67285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0474202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8197108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8197108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0DD099-C842-86D4-C633-4BE0A5907C09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>
            <a:off x="8197108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>
            <a:off x="8197108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8197108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044428" y="10779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044428" y="216436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651428-FC2B-4709-CE56-D89D0273DC18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>
            <a:off x="5044428" y="325073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044428" y="433711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044428" y="54234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1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704315" y="379239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74614" y="245131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构造卫星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微服务联合部署子图</a:t>
            </a: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5" y="142077"/>
            <a:ext cx="5503195" cy="1445148"/>
          </a:xfrm>
          <a:prstGeom prst="rect">
            <a:avLst/>
          </a:prstGeom>
        </p:spPr>
      </p:pic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18956" y="6148347"/>
            <a:ext cx="1837011" cy="580820"/>
            <a:chOff x="9859563" y="5812357"/>
            <a:chExt cx="1837011" cy="580820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5935263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12357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19837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Straight Arrow Connector 157">
              <a:extLst>
                <a:ext uri="{FF2B5EF4-FFF2-40B4-BE49-F238E27FC236}">
                  <a16:creationId xmlns:a16="http://schemas.microsoft.com/office/drawing/2014/main" id="{47EC1C4B-4390-46AD-4B6E-62589804FA48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340874"/>
              <a:ext cx="4282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59059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276886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19214" y="431055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/>
          <p:cNvCxnSpPr>
            <a:stCxn id="157" idx="0"/>
            <a:endCxn id="159" idx="4"/>
          </p:cNvCxnSpPr>
          <p:nvPr/>
        </p:nvCxnSpPr>
        <p:spPr>
          <a:xfrm>
            <a:off x="1633379" y="444765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9" idx="0"/>
            <a:endCxn id="158" idx="4"/>
          </p:cNvCxnSpPr>
          <p:nvPr/>
        </p:nvCxnSpPr>
        <p:spPr>
          <a:xfrm flipV="1">
            <a:off x="2093534" y="444765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785855" y="43077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/>
              <p:cNvSpPr txBox="1"/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0" name="文本框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blipFill>
                <a:blip r:embed="rId3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67355" y="341836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300454" y="341760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42782" y="341766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/>
          <p:cNvCxnSpPr>
            <a:stCxn id="111" idx="0"/>
            <a:endCxn id="136" idx="4"/>
          </p:cNvCxnSpPr>
          <p:nvPr/>
        </p:nvCxnSpPr>
        <p:spPr>
          <a:xfrm flipV="1">
            <a:off x="1641675" y="3554824"/>
            <a:ext cx="201107" cy="6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36" idx="0"/>
            <a:endCxn id="128" idx="4"/>
          </p:cNvCxnSpPr>
          <p:nvPr/>
        </p:nvCxnSpPr>
        <p:spPr>
          <a:xfrm flipV="1">
            <a:off x="2117102" y="3554765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F7D2D6-C0A2-DE28-49A2-2CB46111F519}"/>
              </a:ext>
            </a:extLst>
          </p:cNvPr>
          <p:cNvGrpSpPr/>
          <p:nvPr/>
        </p:nvGrpSpPr>
        <p:grpSpPr>
          <a:xfrm>
            <a:off x="6017289" y="2713921"/>
            <a:ext cx="274320" cy="285158"/>
            <a:chOff x="2798219" y="2178934"/>
            <a:chExt cx="274320" cy="285158"/>
          </a:xfrm>
        </p:grpSpPr>
        <p:sp>
          <p:nvSpPr>
            <p:cNvPr id="55" name="Oval 148">
              <a:extLst>
                <a:ext uri="{FF2B5EF4-FFF2-40B4-BE49-F238E27FC236}">
                  <a16:creationId xmlns:a16="http://schemas.microsoft.com/office/drawing/2014/main" id="{24A8720C-0752-028C-3BF1-3EC45FF9BC6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41360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59187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401515" y="343299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/>
          <p:cNvCxnSpPr>
            <a:stCxn id="164" idx="0"/>
            <a:endCxn id="166" idx="4"/>
          </p:cNvCxnSpPr>
          <p:nvPr/>
        </p:nvCxnSpPr>
        <p:spPr>
          <a:xfrm>
            <a:off x="3215680" y="357009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6" idx="0"/>
            <a:endCxn id="165" idx="4"/>
          </p:cNvCxnSpPr>
          <p:nvPr/>
        </p:nvCxnSpPr>
        <p:spPr>
          <a:xfrm flipV="1">
            <a:off x="3675835" y="357009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411742" y="34302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/>
              <p:cNvSpPr txBox="1"/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/>
              <p:cNvSpPr txBox="1"/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4" name="文本框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24685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42512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384840" y="431543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箭头连接符 171"/>
          <p:cNvCxnSpPr>
            <a:stCxn id="169" idx="0"/>
            <a:endCxn id="171" idx="4"/>
          </p:cNvCxnSpPr>
          <p:nvPr/>
        </p:nvCxnSpPr>
        <p:spPr>
          <a:xfrm>
            <a:off x="3199005" y="4452538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71" idx="0"/>
            <a:endCxn id="170" idx="4"/>
          </p:cNvCxnSpPr>
          <p:nvPr/>
        </p:nvCxnSpPr>
        <p:spPr>
          <a:xfrm flipV="1">
            <a:off x="3659160" y="445253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3351481" y="4312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/>
              <p:cNvSpPr txBox="1"/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5" name="文本框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blipFill>
                <a:blip r:embed="rId9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/>
              <p:cNvSpPr txBox="1"/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" name="文本框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16121" y="3004716"/>
            <a:ext cx="1213477" cy="284643"/>
            <a:chOff x="3163451" y="3247844"/>
            <a:chExt cx="1213477" cy="284643"/>
          </a:xfrm>
        </p:grpSpPr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6939" y="324784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02608" y="325810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44936" y="325816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stCxn id="176" idx="0"/>
              <a:endCxn id="178" idx="4"/>
            </p:cNvCxnSpPr>
            <p:nvPr/>
          </p:nvCxnSpPr>
          <p:spPr>
            <a:xfrm>
              <a:off x="3451259" y="3385004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8" idx="0"/>
              <a:endCxn id="177" idx="4"/>
            </p:cNvCxnSpPr>
            <p:nvPr/>
          </p:nvCxnSpPr>
          <p:spPr>
            <a:xfrm flipV="1">
              <a:off x="3919256" y="339526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3655163" y="32554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/>
              <p:cNvSpPr txBox="1"/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文本框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5749" y="354828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66985" y="354890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4830" y="354840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箭头连接符 183"/>
          <p:cNvCxnSpPr>
            <a:stCxn id="181" idx="0"/>
            <a:endCxn id="183" idx="4"/>
          </p:cNvCxnSpPr>
          <p:nvPr/>
        </p:nvCxnSpPr>
        <p:spPr>
          <a:xfrm>
            <a:off x="4880069" y="3685446"/>
            <a:ext cx="204761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83" idx="0"/>
            <a:endCxn id="182" idx="4"/>
          </p:cNvCxnSpPr>
          <p:nvPr/>
        </p:nvCxnSpPr>
        <p:spPr>
          <a:xfrm>
            <a:off x="5359150" y="3685564"/>
            <a:ext cx="20783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5092260" y="35456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/>
              <p:cNvSpPr txBox="1"/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/>
              <p:cNvSpPr txBox="1"/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3817" y="466745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7804" y="4668668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90132" y="466872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/>
          <p:cNvCxnSpPr>
            <a:stCxn id="193" idx="0"/>
            <a:endCxn id="198" idx="4"/>
          </p:cNvCxnSpPr>
          <p:nvPr/>
        </p:nvCxnSpPr>
        <p:spPr>
          <a:xfrm>
            <a:off x="4878137" y="4804615"/>
            <a:ext cx="211995" cy="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8" idx="0"/>
            <a:endCxn id="194" idx="4"/>
          </p:cNvCxnSpPr>
          <p:nvPr/>
        </p:nvCxnSpPr>
        <p:spPr>
          <a:xfrm flipV="1">
            <a:off x="5364452" y="4805828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5056773" y="4665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/>
              <p:cNvSpPr txBox="1"/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/>
              <p:cNvSpPr txBox="1"/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593947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5052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7380" y="410817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/>
          <p:cNvCxnSpPr>
            <a:stCxn id="188" idx="0"/>
            <a:endCxn id="190" idx="4"/>
          </p:cNvCxnSpPr>
          <p:nvPr/>
        </p:nvCxnSpPr>
        <p:spPr>
          <a:xfrm>
            <a:off x="4868267" y="4245277"/>
            <a:ext cx="219113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90" idx="0"/>
            <a:endCxn id="189" idx="4"/>
          </p:cNvCxnSpPr>
          <p:nvPr/>
        </p:nvCxnSpPr>
        <p:spPr>
          <a:xfrm flipV="1">
            <a:off x="5361700" y="4245277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5055263" y="41054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/>
              <p:cNvSpPr txBox="1"/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/>
              <p:cNvSpPr txBox="1"/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blipFill>
                <a:blip r:embed="rId18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866440" y="2308755"/>
            <a:ext cx="1207019" cy="279288"/>
            <a:chOff x="3163246" y="4049364"/>
            <a:chExt cx="1207019" cy="279288"/>
          </a:xfrm>
        </p:grpSpPr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405433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5" y="405204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3" y="40521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3437566" y="418926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3912593" y="41892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3640456" y="40493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/>
              <p:cNvSpPr txBox="1"/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59421" y="2861803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85002" y="2858764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27330" y="285882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箭头连接符 214"/>
          <p:cNvCxnSpPr>
            <a:stCxn id="212" idx="0"/>
            <a:endCxn id="214" idx="4"/>
          </p:cNvCxnSpPr>
          <p:nvPr/>
        </p:nvCxnSpPr>
        <p:spPr>
          <a:xfrm flipV="1">
            <a:off x="7133741" y="2995983"/>
            <a:ext cx="19358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4" idx="0"/>
            <a:endCxn id="213" idx="4"/>
          </p:cNvCxnSpPr>
          <p:nvPr/>
        </p:nvCxnSpPr>
        <p:spPr>
          <a:xfrm flipV="1">
            <a:off x="7601650" y="299592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328703" y="28560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/>
              <p:cNvSpPr txBox="1"/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blipFill>
                <a:blip r:embed="rId21"/>
                <a:stretch>
                  <a:fillRect l="-8333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/>
              <p:cNvSpPr txBox="1"/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60541" y="3453247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76158" y="3453248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18486" y="345330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232"/>
          <p:cNvCxnSpPr>
            <a:stCxn id="228" idx="0"/>
            <a:endCxn id="232" idx="4"/>
          </p:cNvCxnSpPr>
          <p:nvPr/>
        </p:nvCxnSpPr>
        <p:spPr>
          <a:xfrm>
            <a:off x="7134861" y="3590407"/>
            <a:ext cx="183625" cy="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32" idx="0"/>
            <a:endCxn id="231" idx="4"/>
          </p:cNvCxnSpPr>
          <p:nvPr/>
        </p:nvCxnSpPr>
        <p:spPr>
          <a:xfrm flipV="1">
            <a:off x="7592806" y="359040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7282014" y="34641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/>
              <p:cNvSpPr txBox="1"/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blipFill>
                <a:blip r:embed="rId23"/>
                <a:stretch>
                  <a:fillRect l="-16667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/>
              <p:cNvSpPr txBox="1"/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40489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52412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4740" y="280252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>
            <a:stCxn id="242" idx="0"/>
            <a:endCxn id="244" idx="4"/>
          </p:cNvCxnSpPr>
          <p:nvPr/>
        </p:nvCxnSpPr>
        <p:spPr>
          <a:xfrm>
            <a:off x="9014809" y="2939627"/>
            <a:ext cx="179931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4" idx="0"/>
            <a:endCxn id="243" idx="4"/>
          </p:cNvCxnSpPr>
          <p:nvPr/>
        </p:nvCxnSpPr>
        <p:spPr>
          <a:xfrm flipV="1">
            <a:off x="9469060" y="2939627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162623" y="27997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/>
              <p:cNvSpPr txBox="1"/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blipFill>
                <a:blip r:embed="rId25"/>
                <a:stretch>
                  <a:fillRect l="-57143" r="-4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/>
              <p:cNvSpPr txBox="1"/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" name="文本框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blipFill>
                <a:blip r:embed="rId26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344681" y="4538479"/>
            <a:ext cx="1241382" cy="277058"/>
            <a:chOff x="3161714" y="5268526"/>
            <a:chExt cx="1241382" cy="277058"/>
          </a:xfrm>
        </p:grpSpPr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26977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27126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3436034" y="5408365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3890285" y="5408365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3626192" y="526852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369165" y="522307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02188" y="522301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29320" y="522313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箭头连接符 261"/>
          <p:cNvCxnSpPr>
            <a:stCxn id="259" idx="0"/>
            <a:endCxn id="261" idx="4"/>
          </p:cNvCxnSpPr>
          <p:nvPr/>
        </p:nvCxnSpPr>
        <p:spPr>
          <a:xfrm>
            <a:off x="6643485" y="5360234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61" idx="0"/>
            <a:endCxn id="260" idx="4"/>
          </p:cNvCxnSpPr>
          <p:nvPr/>
        </p:nvCxnSpPr>
        <p:spPr>
          <a:xfrm flipV="1">
            <a:off x="7103640" y="5360175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6795961" y="5220336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/>
              <p:cNvSpPr txBox="1"/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" name="文本框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blipFill>
                <a:blip r:embed="rId29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blipFill>
                <a:blip r:embed="rId30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7832607" y="4520003"/>
            <a:ext cx="1193946" cy="277058"/>
            <a:chOff x="3154011" y="5668307"/>
            <a:chExt cx="1193946" cy="277058"/>
          </a:xfrm>
        </p:grpSpPr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671045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3430130" y="580814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3890285" y="5808146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3583848" y="56683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820956" y="522292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53979" y="522286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281111" y="522298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71" idx="0"/>
            <a:endCxn id="273" idx="4"/>
          </p:cNvCxnSpPr>
          <p:nvPr/>
        </p:nvCxnSpPr>
        <p:spPr>
          <a:xfrm>
            <a:off x="8095276" y="5360087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73" idx="0"/>
            <a:endCxn id="272" idx="4"/>
          </p:cNvCxnSpPr>
          <p:nvPr/>
        </p:nvCxnSpPr>
        <p:spPr>
          <a:xfrm flipV="1">
            <a:off x="8555431" y="5360028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8247752" y="5220189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/>
              <p:cNvSpPr txBox="1"/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文本框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/>
              <p:cNvSpPr txBox="1"/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blipFill>
                <a:blip r:embed="rId34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28467" y="234105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4315" y="234099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88622" y="234111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接箭头连接符 237"/>
          <p:cNvCxnSpPr>
            <a:stCxn id="235" idx="0"/>
            <a:endCxn id="237" idx="4"/>
          </p:cNvCxnSpPr>
          <p:nvPr/>
        </p:nvCxnSpPr>
        <p:spPr>
          <a:xfrm>
            <a:off x="9002787" y="247821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7" idx="0"/>
            <a:endCxn id="236" idx="4"/>
          </p:cNvCxnSpPr>
          <p:nvPr/>
        </p:nvCxnSpPr>
        <p:spPr>
          <a:xfrm flipV="1">
            <a:off x="9462942" y="2478154"/>
            <a:ext cx="201373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9189995" y="23383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blipFill>
                <a:blip r:embed="rId35"/>
                <a:stretch>
                  <a:fillRect r="-2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/>
              <p:cNvSpPr txBox="1"/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5" name="文本框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blipFill>
                <a:blip r:embed="rId36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9507577" y="4259306"/>
            <a:ext cx="1204842" cy="277059"/>
            <a:chOff x="3143115" y="6035063"/>
            <a:chExt cx="1204842" cy="277059"/>
          </a:xfrm>
        </p:grpSpPr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60378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3430130" y="617490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3890285" y="61749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3611996" y="60350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511186" y="558076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0440673" y="5576336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971341" y="5580819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箭头连接符 329"/>
          <p:cNvCxnSpPr>
            <a:stCxn id="327" idx="0"/>
            <a:endCxn id="329" idx="4"/>
          </p:cNvCxnSpPr>
          <p:nvPr/>
        </p:nvCxnSpPr>
        <p:spPr>
          <a:xfrm>
            <a:off x="9785506" y="5717920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29" idx="0"/>
            <a:endCxn id="328" idx="4"/>
          </p:cNvCxnSpPr>
          <p:nvPr/>
        </p:nvCxnSpPr>
        <p:spPr>
          <a:xfrm flipV="1">
            <a:off x="10245661" y="5713496"/>
            <a:ext cx="195012" cy="44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/>
              <p:cNvSpPr txBox="1"/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blipFill>
                <a:blip r:embed="rId39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/>
              <p:cNvSpPr txBox="1"/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文本框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blipFill>
                <a:blip r:embed="rId40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/>
          <p:cNvSpPr txBox="1"/>
          <p:nvPr/>
        </p:nvSpPr>
        <p:spPr>
          <a:xfrm>
            <a:off x="9935328" y="55736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03767" y="4970964"/>
            <a:ext cx="1222610" cy="278803"/>
            <a:chOff x="4615497" y="6033378"/>
            <a:chExt cx="1222610" cy="278803"/>
          </a:xfrm>
        </p:grpSpPr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26707" y="603780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56194" y="603337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86862" y="60378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4901027" y="61749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5361182" y="6170538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5095671" y="603380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/>
              <p:cNvSpPr txBox="1"/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文本框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31611" y="331347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8535" y="330815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1766" y="331353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箭头连接符 249"/>
          <p:cNvCxnSpPr>
            <a:stCxn id="247" idx="0"/>
            <a:endCxn id="249" idx="4"/>
          </p:cNvCxnSpPr>
          <p:nvPr/>
        </p:nvCxnSpPr>
        <p:spPr>
          <a:xfrm>
            <a:off x="9005931" y="3450633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249" idx="0"/>
            <a:endCxn id="248" idx="4"/>
          </p:cNvCxnSpPr>
          <p:nvPr/>
        </p:nvCxnSpPr>
        <p:spPr>
          <a:xfrm flipV="1">
            <a:off x="9466086" y="3445313"/>
            <a:ext cx="202449" cy="53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9158407" y="33107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/>
              <p:cNvSpPr txBox="1"/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文本框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blipFill>
                <a:blip r:embed="rId4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/>
              <p:cNvSpPr txBox="1"/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文本框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blipFill>
                <a:blip r:embed="rId45"/>
                <a:stretch>
                  <a:fillRect l="-20000" r="-3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3551229"/>
            <a:ext cx="294346" cy="4211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3567215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3564849"/>
            <a:ext cx="370011" cy="8832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3147037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3570094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3577005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3577005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3147037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3693439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4242636"/>
            <a:ext cx="477115" cy="2099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4452538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2445988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2998314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3148903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3148903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3148903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2445988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2998314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3590407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3689660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3689660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2445988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2998314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4245277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4245277"/>
            <a:ext cx="552866" cy="11135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2445988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2998314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4692368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4803488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2451364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2451364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2451364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308" idx="3"/>
            <a:endCxn id="311" idx="1"/>
          </p:cNvCxnSpPr>
          <p:nvPr/>
        </p:nvCxnSpPr>
        <p:spPr>
          <a:xfrm flipV="1">
            <a:off x="8043199" y="2476104"/>
            <a:ext cx="681898" cy="52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308" idx="3"/>
            <a:endCxn id="313" idx="1"/>
          </p:cNvCxnSpPr>
          <p:nvPr/>
        </p:nvCxnSpPr>
        <p:spPr>
          <a:xfrm flipV="1">
            <a:off x="8043199" y="2938287"/>
            <a:ext cx="714724" cy="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308" idx="3"/>
            <a:endCxn id="337" idx="1"/>
          </p:cNvCxnSpPr>
          <p:nvPr/>
        </p:nvCxnSpPr>
        <p:spPr>
          <a:xfrm>
            <a:off x="8043199" y="3003871"/>
            <a:ext cx="695336" cy="44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2476104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2938287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3453138"/>
            <a:ext cx="688057" cy="1411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2481651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2939627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2942315"/>
            <a:ext cx="810078" cy="506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4664915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4674795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4664915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5358748"/>
            <a:ext cx="250736" cy="14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4401721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4667458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4667458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4401721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5113517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5360028"/>
            <a:ext cx="493096" cy="3675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4401720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5071085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5071085"/>
            <a:ext cx="511233" cy="6424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3972396"/>
            <a:ext cx="294346" cy="48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3554765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4447654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0740882" y="276231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710919" y="2757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11226226" y="489108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11220326" y="4897911"/>
            <a:ext cx="144000" cy="14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20">
            <a:extLst>
              <a:ext uri="{FF2B5EF4-FFF2-40B4-BE49-F238E27FC236}">
                <a16:creationId xmlns:a16="http://schemas.microsoft.com/office/drawing/2014/main" id="{FF9CF297-BB32-937B-867E-06AEC8E7D4EE}"/>
              </a:ext>
            </a:extLst>
          </p:cNvPr>
          <p:cNvSpPr txBox="1"/>
          <p:nvPr/>
        </p:nvSpPr>
        <p:spPr>
          <a:xfrm>
            <a:off x="304973" y="12760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求解斯坦纳树问题</a:t>
            </a:r>
          </a:p>
        </p:txBody>
      </p:sp>
      <p:cxnSp>
        <p:nvCxnSpPr>
          <p:cNvPr id="22" name="直接箭头连接符 92">
            <a:extLst>
              <a:ext uri="{FF2B5EF4-FFF2-40B4-BE49-F238E27FC236}">
                <a16:creationId xmlns:a16="http://schemas.microsoft.com/office/drawing/2014/main" id="{86FF8D8B-1397-4919-3E79-667695545FD2}"/>
              </a:ext>
            </a:extLst>
          </p:cNvPr>
          <p:cNvCxnSpPr>
            <a:cxnSpLocks/>
            <a:stCxn id="189" idx="0"/>
            <a:endCxn id="309" idx="1"/>
          </p:cNvCxnSpPr>
          <p:nvPr/>
        </p:nvCxnSpPr>
        <p:spPr>
          <a:xfrm flipV="1">
            <a:off x="5819372" y="3585518"/>
            <a:ext cx="1044446" cy="6597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3">
            <a:extLst>
              <a:ext uri="{FF2B5EF4-FFF2-40B4-BE49-F238E27FC236}">
                <a16:creationId xmlns:a16="http://schemas.microsoft.com/office/drawing/2014/main" id="{DCCABEAA-C694-F0CC-315C-FA2CF95F22B8}"/>
              </a:ext>
            </a:extLst>
          </p:cNvPr>
          <p:cNvCxnSpPr>
            <a:cxnSpLocks/>
          </p:cNvCxnSpPr>
          <p:nvPr/>
        </p:nvCxnSpPr>
        <p:spPr>
          <a:xfrm>
            <a:off x="204462" y="5840899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AA865-B283-3795-8B3C-C0E8A88D612A}"/>
              </a:ext>
            </a:extLst>
          </p:cNvPr>
          <p:cNvSpPr txBox="1"/>
          <p:nvPr/>
        </p:nvSpPr>
        <p:spPr>
          <a:xfrm>
            <a:off x="743191" y="5701289"/>
            <a:ext cx="1174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Steiner solution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161">
            <a:extLst>
              <a:ext uri="{FF2B5EF4-FFF2-40B4-BE49-F238E27FC236}">
                <a16:creationId xmlns:a16="http://schemas.microsoft.com/office/drawing/2014/main" id="{018916E4-A70F-DCC3-7BF0-A8AF9339BE00}"/>
              </a:ext>
            </a:extLst>
          </p:cNvPr>
          <p:cNvSpPr txBox="1"/>
          <p:nvPr/>
        </p:nvSpPr>
        <p:spPr>
          <a:xfrm>
            <a:off x="1856469" y="3412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073392B-BB2D-E4B0-2B3C-92A119A4D0AF}"/>
              </a:ext>
            </a:extLst>
          </p:cNvPr>
          <p:cNvGrpSpPr/>
          <p:nvPr/>
        </p:nvGrpSpPr>
        <p:grpSpPr>
          <a:xfrm>
            <a:off x="6361356" y="2430704"/>
            <a:ext cx="274320" cy="285158"/>
            <a:chOff x="2798219" y="2178934"/>
            <a:chExt cx="274320" cy="285158"/>
          </a:xfrm>
        </p:grpSpPr>
        <p:sp>
          <p:nvSpPr>
            <p:cNvPr id="449" name="Oval 148">
              <a:extLst>
                <a:ext uri="{FF2B5EF4-FFF2-40B4-BE49-F238E27FC236}">
                  <a16:creationId xmlns:a16="http://schemas.microsoft.com/office/drawing/2014/main" id="{B2CEFBFA-CCA5-4462-5E4E-BA6F4A042DAB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文本框 161">
              <a:extLst>
                <a:ext uri="{FF2B5EF4-FFF2-40B4-BE49-F238E27FC236}">
                  <a16:creationId xmlns:a16="http://schemas.microsoft.com/office/drawing/2014/main" id="{4CF4720A-9440-6C02-D02C-CE7A0125A2EA}"/>
                </a:ext>
              </a:extLst>
            </p:cNvPr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D77A396-CD89-5A45-7281-451791BAB5D8}"/>
              </a:ext>
            </a:extLst>
          </p:cNvPr>
          <p:cNvGrpSpPr/>
          <p:nvPr/>
        </p:nvGrpSpPr>
        <p:grpSpPr>
          <a:xfrm>
            <a:off x="5748606" y="4844325"/>
            <a:ext cx="338554" cy="285158"/>
            <a:chOff x="2761444" y="2178934"/>
            <a:chExt cx="338554" cy="285158"/>
          </a:xfrm>
        </p:grpSpPr>
        <p:sp>
          <p:nvSpPr>
            <p:cNvPr id="452" name="Oval 148">
              <a:extLst>
                <a:ext uri="{FF2B5EF4-FFF2-40B4-BE49-F238E27FC236}">
                  <a16:creationId xmlns:a16="http://schemas.microsoft.com/office/drawing/2014/main" id="{50DBE4D4-ABBF-6A2C-E6BE-6D8223B416A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文本框 161">
              <a:extLst>
                <a:ext uri="{FF2B5EF4-FFF2-40B4-BE49-F238E27FC236}">
                  <a16:creationId xmlns:a16="http://schemas.microsoft.com/office/drawing/2014/main" id="{63359FF1-CA24-BD9B-C876-71DE7C283397}"/>
                </a:ext>
              </a:extLst>
            </p:cNvPr>
            <p:cNvSpPr txBox="1"/>
            <p:nvPr/>
          </p:nvSpPr>
          <p:spPr>
            <a:xfrm>
              <a:off x="2761444" y="21789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5C57B0A-E309-B88D-0633-C19C2D9A35FE}"/>
              </a:ext>
            </a:extLst>
          </p:cNvPr>
          <p:cNvGrpSpPr/>
          <p:nvPr/>
        </p:nvGrpSpPr>
        <p:grpSpPr>
          <a:xfrm>
            <a:off x="6014611" y="5086076"/>
            <a:ext cx="276591" cy="276999"/>
            <a:chOff x="2795948" y="2187560"/>
            <a:chExt cx="276591" cy="276999"/>
          </a:xfrm>
        </p:grpSpPr>
        <p:sp>
          <p:nvSpPr>
            <p:cNvPr id="455" name="Oval 148">
              <a:extLst>
                <a:ext uri="{FF2B5EF4-FFF2-40B4-BE49-F238E27FC236}">
                  <a16:creationId xmlns:a16="http://schemas.microsoft.com/office/drawing/2014/main" id="{E11D05F9-689A-CE3D-7B4D-D0206A5F67E5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文本框 161">
              <a:extLst>
                <a:ext uri="{FF2B5EF4-FFF2-40B4-BE49-F238E27FC236}">
                  <a16:creationId xmlns:a16="http://schemas.microsoft.com/office/drawing/2014/main" id="{498F38E3-218F-833B-90F9-D42170351563}"/>
                </a:ext>
              </a:extLst>
            </p:cNvPr>
            <p:cNvSpPr txBox="1"/>
            <p:nvPr/>
          </p:nvSpPr>
          <p:spPr>
            <a:xfrm>
              <a:off x="2795948" y="21875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3A006E00-02EC-43DD-D324-C1EFECA8A64F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流量路由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F845-040E-CF6E-4524-27062B0E0D4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大模型推理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训练加速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数据并行</a:t>
            </a:r>
            <a:r>
              <a:rPr lang="zh-CN" altLang="en-US" sz="1400" dirty="0"/>
              <a:t>（</a:t>
            </a:r>
            <a:r>
              <a:rPr lang="en-US" altLang="zh-CN" sz="1400" dirty="0"/>
              <a:t>all-reduce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张量并行（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inner-layer, matrix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splitment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流水线并行（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inter-layer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混合并行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8DE11-D9A9-0FD7-B248-0834E70C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03713"/>
            <a:ext cx="3584448" cy="34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EAD2A-35C7-3C4D-8879-F23F823C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835519"/>
            <a:ext cx="3584448" cy="3181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07D8E-7088-FC18-1948-E2F5B2D8C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897412"/>
            <a:ext cx="3584448" cy="10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537D3-BC69-4D33-2E2F-656FBC64E216}"/>
              </a:ext>
            </a:extLst>
          </p:cNvPr>
          <p:cNvSpPr txBox="1"/>
          <p:nvPr/>
        </p:nvSpPr>
        <p:spPr>
          <a:xfrm>
            <a:off x="180947" y="130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配色方案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BC5C-4B94-A247-24D8-C7EFFDFF512D}"/>
              </a:ext>
            </a:extLst>
          </p:cNvPr>
          <p:cNvSpPr/>
          <p:nvPr/>
        </p:nvSpPr>
        <p:spPr>
          <a:xfrm>
            <a:off x="333574" y="683973"/>
            <a:ext cx="914400" cy="455221"/>
          </a:xfrm>
          <a:prstGeom prst="rect">
            <a:avLst/>
          </a:prstGeom>
          <a:solidFill>
            <a:srgbClr val="66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FD039-ADA9-DB25-2BA1-76E28F80AC54}"/>
              </a:ext>
            </a:extLst>
          </p:cNvPr>
          <p:cNvSpPr/>
          <p:nvPr/>
        </p:nvSpPr>
        <p:spPr>
          <a:xfrm>
            <a:off x="333574" y="1365607"/>
            <a:ext cx="914400" cy="455221"/>
          </a:xfrm>
          <a:prstGeom prst="rect">
            <a:avLst/>
          </a:prstGeom>
          <a:solidFill>
            <a:srgbClr val="AA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2FE2B-52BC-A034-5BAE-D9FC73AB0013}"/>
              </a:ext>
            </a:extLst>
          </p:cNvPr>
          <p:cNvSpPr/>
          <p:nvPr/>
        </p:nvSpPr>
        <p:spPr>
          <a:xfrm>
            <a:off x="333574" y="2057843"/>
            <a:ext cx="914400" cy="455221"/>
          </a:xfrm>
          <a:prstGeom prst="rect">
            <a:avLst/>
          </a:prstGeom>
          <a:solidFill>
            <a:srgbClr val="E3E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20995-676C-3D89-2D95-324BFB1AFDBE}"/>
              </a:ext>
            </a:extLst>
          </p:cNvPr>
          <p:cNvSpPr/>
          <p:nvPr/>
        </p:nvSpPr>
        <p:spPr>
          <a:xfrm>
            <a:off x="333574" y="2737809"/>
            <a:ext cx="914400" cy="455221"/>
          </a:xfrm>
          <a:prstGeom prst="rect">
            <a:avLst/>
          </a:prstGeom>
          <a:solidFill>
            <a:srgbClr val="E06A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1DC4C-5852-CF71-D15A-7C542DF93BDB}"/>
              </a:ext>
            </a:extLst>
          </p:cNvPr>
          <p:cNvSpPr/>
          <p:nvPr/>
        </p:nvSpPr>
        <p:spPr>
          <a:xfrm>
            <a:off x="333574" y="3359132"/>
            <a:ext cx="914400" cy="455221"/>
          </a:xfrm>
          <a:prstGeom prst="rect">
            <a:avLst/>
          </a:prstGeom>
          <a:solidFill>
            <a:srgbClr val="8A2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EC812-21FD-62E1-0C97-A222728DFE99}"/>
              </a:ext>
            </a:extLst>
          </p:cNvPr>
          <p:cNvSpPr/>
          <p:nvPr/>
        </p:nvSpPr>
        <p:spPr>
          <a:xfrm>
            <a:off x="1632723" y="683973"/>
            <a:ext cx="914400" cy="455221"/>
          </a:xfrm>
          <a:prstGeom prst="rect">
            <a:avLst/>
          </a:prstGeom>
          <a:solidFill>
            <a:srgbClr val="E278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C9F9B-49AD-2124-4163-118A545C860F}"/>
              </a:ext>
            </a:extLst>
          </p:cNvPr>
          <p:cNvSpPr/>
          <p:nvPr/>
        </p:nvSpPr>
        <p:spPr>
          <a:xfrm>
            <a:off x="1632723" y="1365607"/>
            <a:ext cx="914400" cy="455221"/>
          </a:xfrm>
          <a:prstGeom prst="rect">
            <a:avLst/>
          </a:prstGeom>
          <a:solidFill>
            <a:srgbClr val="92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19E10-54D1-5FF6-0E69-816A6147DDD9}"/>
              </a:ext>
            </a:extLst>
          </p:cNvPr>
          <p:cNvSpPr/>
          <p:nvPr/>
        </p:nvSpPr>
        <p:spPr>
          <a:xfrm>
            <a:off x="1632723" y="2057843"/>
            <a:ext cx="914400" cy="455221"/>
          </a:xfrm>
          <a:prstGeom prst="rect">
            <a:avLst/>
          </a:prstGeom>
          <a:solidFill>
            <a:srgbClr val="2B9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1802D-A255-F37F-2DA0-90D9A669A0AE}"/>
              </a:ext>
            </a:extLst>
          </p:cNvPr>
          <p:cNvSpPr/>
          <p:nvPr/>
        </p:nvSpPr>
        <p:spPr>
          <a:xfrm>
            <a:off x="1632723" y="2737809"/>
            <a:ext cx="914400" cy="455221"/>
          </a:xfrm>
          <a:prstGeom prst="rect">
            <a:avLst/>
          </a:prstGeom>
          <a:solidFill>
            <a:srgbClr val="B0D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01C7B-C2FB-2FB2-307E-CC7D3EE62517}"/>
              </a:ext>
            </a:extLst>
          </p:cNvPr>
          <p:cNvSpPr/>
          <p:nvPr/>
        </p:nvSpPr>
        <p:spPr>
          <a:xfrm>
            <a:off x="1632723" y="3359132"/>
            <a:ext cx="914400" cy="455221"/>
          </a:xfrm>
          <a:prstGeom prst="rect">
            <a:avLst/>
          </a:prstGeom>
          <a:solidFill>
            <a:srgbClr val="F0B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F40D2-0DBC-E6C8-1A8D-F5852B195182}"/>
              </a:ext>
            </a:extLst>
          </p:cNvPr>
          <p:cNvSpPr/>
          <p:nvPr/>
        </p:nvSpPr>
        <p:spPr>
          <a:xfrm>
            <a:off x="1632723" y="4024116"/>
            <a:ext cx="914400" cy="455221"/>
          </a:xfrm>
          <a:prstGeom prst="rect">
            <a:avLst/>
          </a:prstGeom>
          <a:solidFill>
            <a:srgbClr val="C3A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486AB9-F57D-9A28-D833-F21EA9CB5759}"/>
              </a:ext>
            </a:extLst>
          </p:cNvPr>
          <p:cNvSpPr/>
          <p:nvPr/>
        </p:nvSpPr>
        <p:spPr>
          <a:xfrm>
            <a:off x="1632723" y="4704082"/>
            <a:ext cx="914400" cy="455221"/>
          </a:xfrm>
          <a:prstGeom prst="rect">
            <a:avLst/>
          </a:prstGeom>
          <a:solidFill>
            <a:srgbClr val="206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767189-F6EB-1F5F-8623-D091A1A5E433}"/>
              </a:ext>
            </a:extLst>
          </p:cNvPr>
          <p:cNvSpPr/>
          <p:nvPr/>
        </p:nvSpPr>
        <p:spPr>
          <a:xfrm>
            <a:off x="1632723" y="5325405"/>
            <a:ext cx="914400" cy="455221"/>
          </a:xfrm>
          <a:prstGeom prst="rect">
            <a:avLst/>
          </a:prstGeom>
          <a:solidFill>
            <a:srgbClr val="A5CA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3732-72CD-415D-93F3-8A2A1EBF1B41}"/>
              </a:ext>
            </a:extLst>
          </p:cNvPr>
          <p:cNvSpPr/>
          <p:nvPr/>
        </p:nvSpPr>
        <p:spPr>
          <a:xfrm>
            <a:off x="2931872" y="683973"/>
            <a:ext cx="914400" cy="455221"/>
          </a:xfrm>
          <a:prstGeom prst="rect">
            <a:avLst/>
          </a:prstGeom>
          <a:solidFill>
            <a:srgbClr val="D2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D6A78-F8E9-F21A-2EC6-1A2008FDF1B2}"/>
              </a:ext>
            </a:extLst>
          </p:cNvPr>
          <p:cNvSpPr/>
          <p:nvPr/>
        </p:nvSpPr>
        <p:spPr>
          <a:xfrm>
            <a:off x="2931872" y="1365607"/>
            <a:ext cx="914400" cy="455221"/>
          </a:xfrm>
          <a:prstGeom prst="rect">
            <a:avLst/>
          </a:prstGeom>
          <a:solidFill>
            <a:srgbClr val="713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A68A2-B91F-07CD-73CA-1C8EFA9FFA22}"/>
              </a:ext>
            </a:extLst>
          </p:cNvPr>
          <p:cNvSpPr/>
          <p:nvPr/>
        </p:nvSpPr>
        <p:spPr>
          <a:xfrm>
            <a:off x="2931872" y="2047241"/>
            <a:ext cx="914400" cy="455221"/>
          </a:xfrm>
          <a:prstGeom prst="rect">
            <a:avLst/>
          </a:prstGeom>
          <a:solidFill>
            <a:srgbClr val="AC5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56272-9728-DB7B-AEB8-6A0CC9C3D711}"/>
              </a:ext>
            </a:extLst>
          </p:cNvPr>
          <p:cNvSpPr/>
          <p:nvPr/>
        </p:nvSpPr>
        <p:spPr>
          <a:xfrm>
            <a:off x="2931872" y="2737809"/>
            <a:ext cx="914400" cy="455221"/>
          </a:xfrm>
          <a:prstGeom prst="rect">
            <a:avLst/>
          </a:prstGeom>
          <a:solidFill>
            <a:srgbClr val="EA7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D813E-A9CE-2AA0-24F4-090EAD4A8DDA}"/>
              </a:ext>
            </a:extLst>
          </p:cNvPr>
          <p:cNvSpPr/>
          <p:nvPr/>
        </p:nvSpPr>
        <p:spPr>
          <a:xfrm>
            <a:off x="2931872" y="3359132"/>
            <a:ext cx="914400" cy="455221"/>
          </a:xfrm>
          <a:prstGeom prst="rect">
            <a:avLst/>
          </a:prstGeom>
          <a:solidFill>
            <a:srgbClr val="B6D5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A01F0E-5F16-C49C-4ECB-C6AAB656DBA1}"/>
              </a:ext>
            </a:extLst>
          </p:cNvPr>
          <p:cNvSpPr/>
          <p:nvPr/>
        </p:nvSpPr>
        <p:spPr>
          <a:xfrm>
            <a:off x="2931872" y="4024116"/>
            <a:ext cx="914400" cy="455221"/>
          </a:xfrm>
          <a:prstGeom prst="rect">
            <a:avLst/>
          </a:prstGeom>
          <a:solidFill>
            <a:srgbClr val="187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E5809-1EF5-54C0-966E-7478E6A627DC}"/>
              </a:ext>
            </a:extLst>
          </p:cNvPr>
          <p:cNvSpPr/>
          <p:nvPr/>
        </p:nvSpPr>
        <p:spPr>
          <a:xfrm>
            <a:off x="4176868" y="683973"/>
            <a:ext cx="914400" cy="455221"/>
          </a:xfrm>
          <a:prstGeom prst="rect">
            <a:avLst/>
          </a:prstGeom>
          <a:solidFill>
            <a:srgbClr val="F6C6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E156AB-D8FD-4063-C1AC-C315C7376334}"/>
              </a:ext>
            </a:extLst>
          </p:cNvPr>
          <p:cNvSpPr/>
          <p:nvPr/>
        </p:nvSpPr>
        <p:spPr>
          <a:xfrm>
            <a:off x="4176868" y="1365607"/>
            <a:ext cx="914400" cy="455221"/>
          </a:xfrm>
          <a:prstGeom prst="rect">
            <a:avLst/>
          </a:prstGeom>
          <a:solidFill>
            <a:srgbClr val="EE9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3F80A-EE95-1BF2-196B-A69AD101E685}"/>
              </a:ext>
            </a:extLst>
          </p:cNvPr>
          <p:cNvSpPr/>
          <p:nvPr/>
        </p:nvSpPr>
        <p:spPr>
          <a:xfrm>
            <a:off x="4176868" y="2047241"/>
            <a:ext cx="914400" cy="455221"/>
          </a:xfrm>
          <a:prstGeom prst="rect">
            <a:avLst/>
          </a:prstGeom>
          <a:solidFill>
            <a:srgbClr val="C78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90330-46B8-5BB0-607E-3FA9482B07ED}"/>
              </a:ext>
            </a:extLst>
          </p:cNvPr>
          <p:cNvSpPr/>
          <p:nvPr/>
        </p:nvSpPr>
        <p:spPr>
          <a:xfrm>
            <a:off x="4176868" y="2737809"/>
            <a:ext cx="914400" cy="455221"/>
          </a:xfrm>
          <a:prstGeom prst="rect">
            <a:avLst/>
          </a:prstGeom>
          <a:solidFill>
            <a:srgbClr val="B33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AD4F82-7437-D2EE-B18F-0F0DF5C94D58}"/>
              </a:ext>
            </a:extLst>
          </p:cNvPr>
          <p:cNvSpPr/>
          <p:nvPr/>
        </p:nvSpPr>
        <p:spPr>
          <a:xfrm>
            <a:off x="4176868" y="3359132"/>
            <a:ext cx="914400" cy="455221"/>
          </a:xfrm>
          <a:prstGeom prst="rect">
            <a:avLst/>
          </a:prstGeom>
          <a:solidFill>
            <a:srgbClr val="682E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1131EE-352C-B3C4-761B-7929CD94761B}"/>
              </a:ext>
            </a:extLst>
          </p:cNvPr>
          <p:cNvSpPr/>
          <p:nvPr/>
        </p:nvSpPr>
        <p:spPr>
          <a:xfrm>
            <a:off x="4176868" y="4024116"/>
            <a:ext cx="914400" cy="455221"/>
          </a:xfrm>
          <a:prstGeom prst="rect">
            <a:avLst/>
          </a:prstGeom>
          <a:solidFill>
            <a:srgbClr val="292C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0BC24-99E1-5193-0602-FCB95A8E0AB7}"/>
              </a:ext>
            </a:extLst>
          </p:cNvPr>
          <p:cNvSpPr/>
          <p:nvPr/>
        </p:nvSpPr>
        <p:spPr>
          <a:xfrm>
            <a:off x="5404329" y="689835"/>
            <a:ext cx="914400" cy="455221"/>
          </a:xfrm>
          <a:prstGeom prst="rect">
            <a:avLst/>
          </a:prstGeom>
          <a:solidFill>
            <a:srgbClr val="CC5E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FAC91-D131-CFAF-D2BA-83419150624A}"/>
              </a:ext>
            </a:extLst>
          </p:cNvPr>
          <p:cNvSpPr/>
          <p:nvPr/>
        </p:nvSpPr>
        <p:spPr>
          <a:xfrm>
            <a:off x="5404329" y="1371469"/>
            <a:ext cx="914400" cy="455221"/>
          </a:xfrm>
          <a:prstGeom prst="rect">
            <a:avLst/>
          </a:prstGeom>
          <a:solidFill>
            <a:srgbClr val="F1B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8357C-643C-AD5B-F41B-2643EE2E95C5}"/>
              </a:ext>
            </a:extLst>
          </p:cNvPr>
          <p:cNvSpPr/>
          <p:nvPr/>
        </p:nvSpPr>
        <p:spPr>
          <a:xfrm>
            <a:off x="5404329" y="2053103"/>
            <a:ext cx="914400" cy="455221"/>
          </a:xfrm>
          <a:prstGeom prst="rect">
            <a:avLst/>
          </a:prstGeom>
          <a:solidFill>
            <a:srgbClr val="F7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FCC0A-04C4-2B48-CA34-A34BCD9E9E13}"/>
              </a:ext>
            </a:extLst>
          </p:cNvPr>
          <p:cNvSpPr/>
          <p:nvPr/>
        </p:nvSpPr>
        <p:spPr>
          <a:xfrm>
            <a:off x="5404329" y="2743671"/>
            <a:ext cx="914400" cy="455221"/>
          </a:xfrm>
          <a:prstGeom prst="rect">
            <a:avLst/>
          </a:prstGeom>
          <a:solidFill>
            <a:srgbClr val="E2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82A8E-E91F-B7F0-AEF8-54A8D1677AEC}"/>
              </a:ext>
            </a:extLst>
          </p:cNvPr>
          <p:cNvSpPr/>
          <p:nvPr/>
        </p:nvSpPr>
        <p:spPr>
          <a:xfrm>
            <a:off x="5404329" y="3364994"/>
            <a:ext cx="914400" cy="455221"/>
          </a:xfrm>
          <a:prstGeom prst="rect">
            <a:avLst/>
          </a:prstGeom>
          <a:solidFill>
            <a:srgbClr val="AFCD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B3BB1-A867-3297-1096-22F4C00A2531}"/>
              </a:ext>
            </a:extLst>
          </p:cNvPr>
          <p:cNvSpPr/>
          <p:nvPr/>
        </p:nvSpPr>
        <p:spPr>
          <a:xfrm>
            <a:off x="5404329" y="4029978"/>
            <a:ext cx="914400" cy="455221"/>
          </a:xfrm>
          <a:prstGeom prst="rect">
            <a:avLst/>
          </a:prstGeom>
          <a:solidFill>
            <a:srgbClr val="609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69C3E5-21FA-1CED-F6EF-5C6D799889C3}"/>
              </a:ext>
            </a:extLst>
          </p:cNvPr>
          <p:cNvSpPr/>
          <p:nvPr/>
        </p:nvSpPr>
        <p:spPr>
          <a:xfrm>
            <a:off x="6723925" y="692879"/>
            <a:ext cx="914400" cy="455221"/>
          </a:xfrm>
          <a:prstGeom prst="rect">
            <a:avLst/>
          </a:prstGeom>
          <a:solidFill>
            <a:srgbClr val="9FC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76F16-21DA-4C6A-7F3A-BC8AF4B279C1}"/>
              </a:ext>
            </a:extLst>
          </p:cNvPr>
          <p:cNvSpPr/>
          <p:nvPr/>
        </p:nvSpPr>
        <p:spPr>
          <a:xfrm>
            <a:off x="6723925" y="1374513"/>
            <a:ext cx="914400" cy="455221"/>
          </a:xfrm>
          <a:prstGeom prst="rect">
            <a:avLst/>
          </a:prstGeom>
          <a:solidFill>
            <a:srgbClr val="DEEF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50057-9D15-2E72-3304-A9DB38E3353F}"/>
              </a:ext>
            </a:extLst>
          </p:cNvPr>
          <p:cNvSpPr/>
          <p:nvPr/>
        </p:nvSpPr>
        <p:spPr>
          <a:xfrm>
            <a:off x="6723925" y="2056147"/>
            <a:ext cx="914400" cy="455221"/>
          </a:xfrm>
          <a:prstGeom prst="rect">
            <a:avLst/>
          </a:prstGeom>
          <a:solidFill>
            <a:srgbClr val="ECF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3F0137-FB14-7BA1-D075-993277F88AE8}"/>
              </a:ext>
            </a:extLst>
          </p:cNvPr>
          <p:cNvSpPr/>
          <p:nvPr/>
        </p:nvSpPr>
        <p:spPr>
          <a:xfrm>
            <a:off x="6723925" y="2746715"/>
            <a:ext cx="914400" cy="455221"/>
          </a:xfrm>
          <a:prstGeom prst="rect">
            <a:avLst/>
          </a:prstGeom>
          <a:solidFill>
            <a:srgbClr val="FFF7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E5F44E-AD7E-595A-81A2-91ABB93FA0BB}"/>
              </a:ext>
            </a:extLst>
          </p:cNvPr>
          <p:cNvSpPr/>
          <p:nvPr/>
        </p:nvSpPr>
        <p:spPr>
          <a:xfrm>
            <a:off x="6723925" y="3368038"/>
            <a:ext cx="914400" cy="455221"/>
          </a:xfrm>
          <a:prstGeom prst="rect">
            <a:avLst/>
          </a:prstGeom>
          <a:solidFill>
            <a:srgbClr val="EBB5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42F119-95B6-57E2-0F41-44B301D94B67}"/>
              </a:ext>
            </a:extLst>
          </p:cNvPr>
          <p:cNvSpPr/>
          <p:nvPr/>
        </p:nvSpPr>
        <p:spPr>
          <a:xfrm>
            <a:off x="6723925" y="4033022"/>
            <a:ext cx="914400" cy="455221"/>
          </a:xfrm>
          <a:prstGeom prst="rect">
            <a:avLst/>
          </a:prstGeom>
          <a:solidFill>
            <a:srgbClr val="E878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EB5C64-97C5-7C66-7380-2608CD64A337}"/>
              </a:ext>
            </a:extLst>
          </p:cNvPr>
          <p:cNvSpPr/>
          <p:nvPr/>
        </p:nvSpPr>
        <p:spPr>
          <a:xfrm>
            <a:off x="8002627" y="692879"/>
            <a:ext cx="914400" cy="455221"/>
          </a:xfrm>
          <a:prstGeom prst="rect">
            <a:avLst/>
          </a:prstGeom>
          <a:solidFill>
            <a:srgbClr val="AC4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12A5C-097E-4F8C-DA05-90D58853E65E}"/>
              </a:ext>
            </a:extLst>
          </p:cNvPr>
          <p:cNvSpPr/>
          <p:nvPr/>
        </p:nvSpPr>
        <p:spPr>
          <a:xfrm>
            <a:off x="8002627" y="1374513"/>
            <a:ext cx="914400" cy="455221"/>
          </a:xfrm>
          <a:prstGeom prst="rect">
            <a:avLst/>
          </a:prstGeom>
          <a:solidFill>
            <a:srgbClr val="D79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E0DB2A-33E3-A86F-EA06-AC52B20F2BF8}"/>
              </a:ext>
            </a:extLst>
          </p:cNvPr>
          <p:cNvSpPr/>
          <p:nvPr/>
        </p:nvSpPr>
        <p:spPr>
          <a:xfrm>
            <a:off x="8002627" y="2056147"/>
            <a:ext cx="914400" cy="455221"/>
          </a:xfrm>
          <a:prstGeom prst="rect">
            <a:avLst/>
          </a:prstGeom>
          <a:solidFill>
            <a:srgbClr val="CF91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91F5D9-AC7A-50C2-A5E9-2E8AABA35E2B}"/>
              </a:ext>
            </a:extLst>
          </p:cNvPr>
          <p:cNvSpPr/>
          <p:nvPr/>
        </p:nvSpPr>
        <p:spPr>
          <a:xfrm>
            <a:off x="8002627" y="2746715"/>
            <a:ext cx="914400" cy="455221"/>
          </a:xfrm>
          <a:prstGeom prst="rect">
            <a:avLst/>
          </a:prstGeom>
          <a:solidFill>
            <a:srgbClr val="E9C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5F8D5D-F7C8-16C4-3F97-89430D54EF4B}"/>
              </a:ext>
            </a:extLst>
          </p:cNvPr>
          <p:cNvSpPr/>
          <p:nvPr/>
        </p:nvSpPr>
        <p:spPr>
          <a:xfrm>
            <a:off x="8002627" y="3368038"/>
            <a:ext cx="914400" cy="455221"/>
          </a:xfrm>
          <a:prstGeom prst="rect">
            <a:avLst/>
          </a:prstGeom>
          <a:solidFill>
            <a:srgbClr val="F6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0C6E8-9FE4-AEBE-CCE7-90061212280A}"/>
              </a:ext>
            </a:extLst>
          </p:cNvPr>
          <p:cNvSpPr/>
          <p:nvPr/>
        </p:nvSpPr>
        <p:spPr>
          <a:xfrm>
            <a:off x="9322223" y="722187"/>
            <a:ext cx="914400" cy="455221"/>
          </a:xfrm>
          <a:prstGeom prst="rect">
            <a:avLst/>
          </a:prstGeom>
          <a:solidFill>
            <a:srgbClr val="1A3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B30EE4-9D1A-D71D-ED30-5E2AA17E1A02}"/>
              </a:ext>
            </a:extLst>
          </p:cNvPr>
          <p:cNvSpPr/>
          <p:nvPr/>
        </p:nvSpPr>
        <p:spPr>
          <a:xfrm>
            <a:off x="9322223" y="1403821"/>
            <a:ext cx="914400" cy="455221"/>
          </a:xfrm>
          <a:prstGeom prst="rect">
            <a:avLst/>
          </a:prstGeom>
          <a:solidFill>
            <a:srgbClr val="4D97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F4844B-6D55-DD40-F254-08A27EFBD2FE}"/>
              </a:ext>
            </a:extLst>
          </p:cNvPr>
          <p:cNvSpPr/>
          <p:nvPr/>
        </p:nvSpPr>
        <p:spPr>
          <a:xfrm>
            <a:off x="9322223" y="2085455"/>
            <a:ext cx="914400" cy="455221"/>
          </a:xfrm>
          <a:prstGeom prst="rect">
            <a:avLst/>
          </a:prstGeom>
          <a:solidFill>
            <a:srgbClr val="9ABC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41FC4D-9E80-727F-D914-56E06F2C680F}"/>
              </a:ext>
            </a:extLst>
          </p:cNvPr>
          <p:cNvSpPr/>
          <p:nvPr/>
        </p:nvSpPr>
        <p:spPr>
          <a:xfrm>
            <a:off x="9322223" y="2776023"/>
            <a:ext cx="914400" cy="455221"/>
          </a:xfrm>
          <a:prstGeom prst="rect">
            <a:avLst/>
          </a:prstGeom>
          <a:solidFill>
            <a:srgbClr val="C7E3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97D340-7CB1-A020-EA7B-CAFCB0308147}"/>
              </a:ext>
            </a:extLst>
          </p:cNvPr>
          <p:cNvSpPr/>
          <p:nvPr/>
        </p:nvSpPr>
        <p:spPr>
          <a:xfrm>
            <a:off x="9322223" y="3397346"/>
            <a:ext cx="914400" cy="455221"/>
          </a:xfrm>
          <a:prstGeom prst="rect">
            <a:avLst/>
          </a:prstGeom>
          <a:solidFill>
            <a:srgbClr val="E7F3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07C07-A7E0-FA99-F9EB-76D43FC9685E}"/>
              </a:ext>
            </a:extLst>
          </p:cNvPr>
          <p:cNvSpPr/>
          <p:nvPr/>
        </p:nvSpPr>
        <p:spPr>
          <a:xfrm>
            <a:off x="10600925" y="722187"/>
            <a:ext cx="914400" cy="455221"/>
          </a:xfrm>
          <a:prstGeom prst="rect">
            <a:avLst/>
          </a:prstGeom>
          <a:solidFill>
            <a:srgbClr val="9370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2DF842-DCF3-5CA7-5678-B1D0A758506F}"/>
              </a:ext>
            </a:extLst>
          </p:cNvPr>
          <p:cNvSpPr/>
          <p:nvPr/>
        </p:nvSpPr>
        <p:spPr>
          <a:xfrm>
            <a:off x="10600925" y="1403821"/>
            <a:ext cx="914400" cy="455221"/>
          </a:xfrm>
          <a:prstGeom prst="rect">
            <a:avLst/>
          </a:prstGeom>
          <a:solidFill>
            <a:srgbClr val="C1A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73DAD-9F5F-326B-472C-E43E3F17C245}"/>
              </a:ext>
            </a:extLst>
          </p:cNvPr>
          <p:cNvSpPr/>
          <p:nvPr/>
        </p:nvSpPr>
        <p:spPr>
          <a:xfrm>
            <a:off x="10600925" y="2085455"/>
            <a:ext cx="914400" cy="455221"/>
          </a:xfrm>
          <a:prstGeom prst="rect">
            <a:avLst/>
          </a:prstGeom>
          <a:solidFill>
            <a:srgbClr val="C2C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3841D-54F5-8312-7FAF-2439DD01A1DC}"/>
              </a:ext>
            </a:extLst>
          </p:cNvPr>
          <p:cNvSpPr/>
          <p:nvPr/>
        </p:nvSpPr>
        <p:spPr>
          <a:xfrm>
            <a:off x="10600925" y="2776023"/>
            <a:ext cx="914400" cy="455221"/>
          </a:xfrm>
          <a:prstGeom prst="rect">
            <a:avLst/>
          </a:prstGeom>
          <a:solidFill>
            <a:srgbClr val="ECD5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18D2FEF-10B2-E108-BA8C-D09F428B04F3}"/>
              </a:ext>
            </a:extLst>
          </p:cNvPr>
          <p:cNvSpPr/>
          <p:nvPr/>
        </p:nvSpPr>
        <p:spPr>
          <a:xfrm>
            <a:off x="10600925" y="3397346"/>
            <a:ext cx="914400" cy="455221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9AABC5-A0F0-D63E-A40F-6FC388D45F4C}"/>
              </a:ext>
            </a:extLst>
          </p:cNvPr>
          <p:cNvSpPr/>
          <p:nvPr/>
        </p:nvSpPr>
        <p:spPr>
          <a:xfrm>
            <a:off x="7968921" y="4119022"/>
            <a:ext cx="914400" cy="45522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59CBF5D-1345-7373-6143-6922EF91864F}"/>
              </a:ext>
            </a:extLst>
          </p:cNvPr>
          <p:cNvSpPr/>
          <p:nvPr/>
        </p:nvSpPr>
        <p:spPr>
          <a:xfrm>
            <a:off x="7968921" y="4800656"/>
            <a:ext cx="914400" cy="455221"/>
          </a:xfrm>
          <a:prstGeom prst="rect">
            <a:avLst/>
          </a:prstGeom>
          <a:solidFill>
            <a:srgbClr val="8E9D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51025C-D84B-341D-F278-D6DC74C37A26}"/>
              </a:ext>
            </a:extLst>
          </p:cNvPr>
          <p:cNvSpPr/>
          <p:nvPr/>
        </p:nvSpPr>
        <p:spPr>
          <a:xfrm>
            <a:off x="7968921" y="5482290"/>
            <a:ext cx="914400" cy="455221"/>
          </a:xfrm>
          <a:prstGeom prst="rect">
            <a:avLst/>
          </a:prstGeom>
          <a:solidFill>
            <a:srgbClr val="C2C2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CD96A2E-7D22-75AC-8C46-F971EE93FB4A}"/>
              </a:ext>
            </a:extLst>
          </p:cNvPr>
          <p:cNvSpPr/>
          <p:nvPr/>
        </p:nvSpPr>
        <p:spPr>
          <a:xfrm>
            <a:off x="7968921" y="6172858"/>
            <a:ext cx="914400" cy="455221"/>
          </a:xfrm>
          <a:prstGeom prst="rect">
            <a:avLst/>
          </a:prstGeom>
          <a:solidFill>
            <a:srgbClr val="C9D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ADA14D1-E0BB-8B90-9B45-EF245D03B144}"/>
              </a:ext>
            </a:extLst>
          </p:cNvPr>
          <p:cNvSpPr/>
          <p:nvPr/>
        </p:nvSpPr>
        <p:spPr>
          <a:xfrm>
            <a:off x="9288517" y="4089714"/>
            <a:ext cx="914400" cy="455221"/>
          </a:xfrm>
          <a:prstGeom prst="rect">
            <a:avLst/>
          </a:prstGeom>
          <a:solidFill>
            <a:srgbClr val="DF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AF38485-FE83-4CA0-CF08-0A48509E3C69}"/>
              </a:ext>
            </a:extLst>
          </p:cNvPr>
          <p:cNvSpPr/>
          <p:nvPr/>
        </p:nvSpPr>
        <p:spPr>
          <a:xfrm>
            <a:off x="9322223" y="4800656"/>
            <a:ext cx="914400" cy="455221"/>
          </a:xfrm>
          <a:prstGeom prst="rect">
            <a:avLst/>
          </a:prstGeom>
          <a:solidFill>
            <a:srgbClr val="5444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681EE86-D614-C686-E051-9B9AB5E28EB7}"/>
              </a:ext>
            </a:extLst>
          </p:cNvPr>
          <p:cNvSpPr/>
          <p:nvPr/>
        </p:nvSpPr>
        <p:spPr>
          <a:xfrm>
            <a:off x="9322223" y="5482290"/>
            <a:ext cx="914400" cy="455221"/>
          </a:xfrm>
          <a:prstGeom prst="rect">
            <a:avLst/>
          </a:prstGeom>
          <a:solidFill>
            <a:srgbClr val="B6AA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19855C3-0633-02B4-C51E-BB6ABF7CDAA1}"/>
              </a:ext>
            </a:extLst>
          </p:cNvPr>
          <p:cNvSpPr/>
          <p:nvPr/>
        </p:nvSpPr>
        <p:spPr>
          <a:xfrm>
            <a:off x="9322223" y="6172858"/>
            <a:ext cx="914400" cy="455221"/>
          </a:xfrm>
          <a:prstGeom prst="rect">
            <a:avLst/>
          </a:prstGeom>
          <a:solidFill>
            <a:srgbClr val="ABBE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C933AAA-FAF1-F84C-F3FD-DAD74F497821}"/>
              </a:ext>
            </a:extLst>
          </p:cNvPr>
          <p:cNvSpPr/>
          <p:nvPr/>
        </p:nvSpPr>
        <p:spPr>
          <a:xfrm>
            <a:off x="10675525" y="4089714"/>
            <a:ext cx="914400" cy="455221"/>
          </a:xfrm>
          <a:prstGeom prst="rect">
            <a:avLst/>
          </a:prstGeom>
          <a:solidFill>
            <a:srgbClr val="D0C6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E8D79445-8C68-B24A-55E6-DA6C68277543}"/>
              </a:ext>
            </a:extLst>
          </p:cNvPr>
          <p:cNvSpPr/>
          <p:nvPr/>
        </p:nvSpPr>
        <p:spPr>
          <a:xfrm>
            <a:off x="10709231" y="4800656"/>
            <a:ext cx="914400" cy="455221"/>
          </a:xfrm>
          <a:prstGeom prst="rect">
            <a:avLst/>
          </a:prstGeom>
          <a:solidFill>
            <a:srgbClr val="E6D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6AF02D3-5989-DC25-E3B1-4B504DF27FD7}"/>
              </a:ext>
            </a:extLst>
          </p:cNvPr>
          <p:cNvSpPr/>
          <p:nvPr/>
        </p:nvSpPr>
        <p:spPr>
          <a:xfrm>
            <a:off x="5370623" y="4800656"/>
            <a:ext cx="914400" cy="455221"/>
          </a:xfrm>
          <a:prstGeom prst="rect">
            <a:avLst/>
          </a:prstGeom>
          <a:solidFill>
            <a:srgbClr val="6E72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4BEA20B-51F4-D9C8-8F51-A43C80CD5724}"/>
              </a:ext>
            </a:extLst>
          </p:cNvPr>
          <p:cNvSpPr/>
          <p:nvPr/>
        </p:nvSpPr>
        <p:spPr>
          <a:xfrm>
            <a:off x="5370623" y="5482290"/>
            <a:ext cx="914400" cy="455221"/>
          </a:xfrm>
          <a:prstGeom prst="rect">
            <a:avLst/>
          </a:prstGeom>
          <a:solidFill>
            <a:srgbClr val="8D9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8222B88-E51B-B354-A8F9-5A457872B1EA}"/>
              </a:ext>
            </a:extLst>
          </p:cNvPr>
          <p:cNvSpPr/>
          <p:nvPr/>
        </p:nvSpPr>
        <p:spPr>
          <a:xfrm>
            <a:off x="5370623" y="6172858"/>
            <a:ext cx="914400" cy="455221"/>
          </a:xfrm>
          <a:prstGeom prst="rect">
            <a:avLst/>
          </a:prstGeom>
          <a:solidFill>
            <a:srgbClr val="CBCD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3FEAAC-3BA0-121D-129A-05BBB16349B9}"/>
              </a:ext>
            </a:extLst>
          </p:cNvPr>
          <p:cNvSpPr/>
          <p:nvPr/>
        </p:nvSpPr>
        <p:spPr>
          <a:xfrm>
            <a:off x="6723925" y="4800656"/>
            <a:ext cx="914400" cy="455221"/>
          </a:xfrm>
          <a:prstGeom prst="rect">
            <a:avLst/>
          </a:prstGeom>
          <a:solidFill>
            <a:srgbClr val="E6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6EB69DB-FAB7-5A77-F5D9-31FFD9A233C1}"/>
              </a:ext>
            </a:extLst>
          </p:cNvPr>
          <p:cNvSpPr/>
          <p:nvPr/>
        </p:nvSpPr>
        <p:spPr>
          <a:xfrm>
            <a:off x="6723925" y="5482290"/>
            <a:ext cx="914400" cy="455221"/>
          </a:xfrm>
          <a:prstGeom prst="rect">
            <a:avLst/>
          </a:prstGeom>
          <a:solidFill>
            <a:srgbClr val="E5E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58946" y="266482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44347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82975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421251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3815" y="459931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5320" y="2664823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05720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3373" y="3793231"/>
            <a:ext cx="415498" cy="369332"/>
            <a:chOff x="405217" y="5047335"/>
            <a:chExt cx="415498" cy="369332"/>
          </a:xfrm>
        </p:grpSpPr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602" y="4165491"/>
            <a:ext cx="406906" cy="369332"/>
            <a:chOff x="420372" y="5420631"/>
            <a:chExt cx="406906" cy="369332"/>
          </a:xfrm>
        </p:grpSpPr>
        <p:sp>
          <p:nvSpPr>
            <p:cNvPr id="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463" y="4547351"/>
            <a:ext cx="415498" cy="369332"/>
            <a:chOff x="955516" y="5263675"/>
            <a:chExt cx="415498" cy="369332"/>
          </a:xfrm>
        </p:grpSpPr>
        <p:sp>
          <p:nvSpPr>
            <p:cNvPr id="5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0727" y="30572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450467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9887011" y="5852162"/>
            <a:ext cx="1162240" cy="610136"/>
            <a:chOff x="9744542" y="5413651"/>
            <a:chExt cx="1162240" cy="610136"/>
          </a:xfrm>
        </p:grpSpPr>
        <p:grpSp>
          <p:nvGrpSpPr>
            <p:cNvPr id="206" name="组合 205"/>
            <p:cNvGrpSpPr/>
            <p:nvPr/>
          </p:nvGrpSpPr>
          <p:grpSpPr>
            <a:xfrm>
              <a:off x="9744542" y="5413651"/>
              <a:ext cx="1162240" cy="610136"/>
              <a:chOff x="9744542" y="5413651"/>
              <a:chExt cx="1162240" cy="61013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6F2C1A-FAB0-DD7D-CDB9-1BB455F68843}"/>
                  </a:ext>
                </a:extLst>
              </p:cNvPr>
              <p:cNvSpPr/>
              <p:nvPr/>
            </p:nvSpPr>
            <p:spPr>
              <a:xfrm>
                <a:off x="9744542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04912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椭圆 188"/>
            <p:cNvSpPr/>
            <p:nvPr/>
          </p:nvSpPr>
          <p:spPr>
            <a:xfrm>
              <a:off x="10730992" y="5473461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268102" y="1364890"/>
            <a:ext cx="1162590" cy="587229"/>
            <a:chOff x="3125633" y="926379"/>
            <a:chExt cx="1162590" cy="587229"/>
          </a:xfrm>
        </p:grpSpPr>
        <p:grpSp>
          <p:nvGrpSpPr>
            <p:cNvPr id="34" name="组合 33"/>
            <p:cNvGrpSpPr/>
            <p:nvPr/>
          </p:nvGrpSpPr>
          <p:grpSpPr>
            <a:xfrm>
              <a:off x="3125633" y="926379"/>
              <a:ext cx="1162590" cy="587229"/>
              <a:chOff x="3125633" y="926379"/>
              <a:chExt cx="1162590" cy="58722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66C869-45D0-8F19-F492-97F0D3317A7D}"/>
                  </a:ext>
                </a:extLst>
              </p:cNvPr>
              <p:cNvSpPr/>
              <p:nvPr/>
            </p:nvSpPr>
            <p:spPr>
              <a:xfrm>
                <a:off x="3125633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3981729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4098306" y="994362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839602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39602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39602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1163668" y="14719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45924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045924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45924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11163667" y="29735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4411102" y="165662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411102" y="3153008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4411102" y="4649393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411102" y="614577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8252218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252218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52218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11163666" y="4467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458511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458511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458511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1163665" y="5961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8823718" y="165662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8823718" y="3153008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8823718" y="4649393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8823718" y="614577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6617424" y="165662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6617424" y="3153008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6617424" y="4649393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6617424" y="614577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2059" y="151946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15236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74424" y="1363007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80718" y="1364890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87011" y="1363007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68102" y="2861276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74424" y="2859393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80718" y="2861276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87011" y="2859393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68102" y="4357661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74424" y="4355778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80718" y="4357661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887011" y="4355778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68102" y="5854045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4424" y="5852162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680718" y="5854045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4811" y="151946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992788" y="151946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151946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1520472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152068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411704" y="1519461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6198" y="3014307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722239" y="2960252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995862" y="60180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5914415" y="4456058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300775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8170" y="302109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930522" y="2975868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0355270" y="2964242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77760" y="451419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968" y="4516224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0355270" y="5968348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11277" y="4515761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4508766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45199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0338400" y="4468255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7398" y="601293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601800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169" y="6018007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600861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252216" y="6008616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904744" y="5970501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718" y="302524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923007" y="2977742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096258" y="1255555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9" y="2750056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26056" y="4246408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8" y="5745943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2F05C-3BE7-6AA2-6CD5-C4D5ECA34565}"/>
              </a:ext>
            </a:extLst>
          </p:cNvPr>
          <p:cNvGrpSpPr/>
          <p:nvPr/>
        </p:nvGrpSpPr>
        <p:grpSpPr>
          <a:xfrm>
            <a:off x="169022" y="5597872"/>
            <a:ext cx="1659169" cy="990188"/>
            <a:chOff x="296135" y="119826"/>
            <a:chExt cx="1659169" cy="99018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8CF078F-6234-E9FE-B751-175075F6F7D6}"/>
                </a:ext>
              </a:extLst>
            </p:cNvPr>
            <p:cNvSpPr/>
            <p:nvPr/>
          </p:nvSpPr>
          <p:spPr>
            <a:xfrm>
              <a:off x="296135" y="505075"/>
              <a:ext cx="396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84335" y="43529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344833" y="817044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683802" y="771460"/>
              <a:ext cx="127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297385" y="218440"/>
              <a:ext cx="396000" cy="1800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92135" y="11982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DDF78-AEC7-E04D-7030-2A6D089DDD42}"/>
              </a:ext>
            </a:extLst>
          </p:cNvPr>
          <p:cNvGrpSpPr/>
          <p:nvPr/>
        </p:nvGrpSpPr>
        <p:grpSpPr>
          <a:xfrm>
            <a:off x="1471228" y="1363006"/>
            <a:ext cx="1162590" cy="587229"/>
            <a:chOff x="2734618" y="243439"/>
            <a:chExt cx="1162590" cy="587229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734618" y="243439"/>
              <a:ext cx="1162590" cy="587229"/>
              <a:chOff x="3125633" y="926379"/>
              <a:chExt cx="1162590" cy="58722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3125633" y="926379"/>
                <a:ext cx="1162590" cy="587229"/>
                <a:chOff x="3125633" y="926379"/>
                <a:chExt cx="1162590" cy="587229"/>
              </a:xfrm>
            </p:grpSpPr>
            <p:sp>
              <p:nvSpPr>
                <p:cNvPr id="190" name="Rectangle 2">
                  <a:extLst>
                    <a:ext uri="{FF2B5EF4-FFF2-40B4-BE49-F238E27FC236}">
                      <a16:creationId xmlns:a16="http://schemas.microsoft.com/office/drawing/2014/main" id="{D266C869-45D0-8F19-F492-97F0D3317A7D}"/>
                    </a:ext>
                  </a:extLst>
                </p:cNvPr>
                <p:cNvSpPr/>
                <p:nvPr/>
              </p:nvSpPr>
              <p:spPr>
                <a:xfrm>
                  <a:off x="3125633" y="926379"/>
                  <a:ext cx="1143000" cy="5872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3981729" y="114239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3" name="椭圆 172"/>
              <p:cNvSpPr/>
              <p:nvPr/>
            </p:nvSpPr>
            <p:spPr>
              <a:xfrm>
                <a:off x="4098306" y="9943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6737" y="369799"/>
              <a:ext cx="274320" cy="274320"/>
            </a:xfrm>
            <a:prstGeom prst="ellipse">
              <a:avLst/>
            </a:prstGeom>
            <a:solidFill>
              <a:srgbClr val="C61C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BF1A67-7CF4-FC42-F300-3E51726077D9}"/>
              </a:ext>
            </a:extLst>
          </p:cNvPr>
          <p:cNvSpPr txBox="1"/>
          <p:nvPr/>
        </p:nvSpPr>
        <p:spPr>
          <a:xfrm>
            <a:off x="2528840" y="95979"/>
            <a:ext cx="678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Constellation &amp; Microservice Deployment Topology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0014" y="2664823"/>
            <a:ext cx="274320" cy="274320"/>
          </a:xfrm>
          <a:prstGeom prst="ellipse">
            <a:avLst/>
          </a:prstGeom>
          <a:solidFill>
            <a:srgbClr val="FBE5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6388" y="2679992"/>
            <a:ext cx="274320" cy="274320"/>
          </a:xfrm>
          <a:prstGeom prst="ellipse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5030" y="3072376"/>
            <a:ext cx="274320" cy="274320"/>
          </a:xfrm>
          <a:prstGeom prst="ellipse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1795" y="3072376"/>
            <a:ext cx="274320" cy="274320"/>
          </a:xfrm>
          <a:prstGeom prst="ellipse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5620" y="3462618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1994" y="347778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3491" y="3870171"/>
            <a:ext cx="274320" cy="274320"/>
          </a:xfrm>
          <a:prstGeom prst="ellipse">
            <a:avLst/>
          </a:prstGeom>
          <a:solidFill>
            <a:srgbClr val="79BD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7401" y="3870171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496055" y="4484575"/>
            <a:ext cx="274320" cy="274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9479" y="4451663"/>
            <a:ext cx="274320" cy="274320"/>
          </a:xfrm>
          <a:prstGeom prst="ellipse">
            <a:avLst/>
          </a:prstGeom>
          <a:solidFill>
            <a:srgbClr val="00C8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30494" y="4897612"/>
            <a:ext cx="274320" cy="274320"/>
          </a:xfrm>
          <a:prstGeom prst="ellipse">
            <a:avLst/>
          </a:prstGeom>
          <a:solidFill>
            <a:srgbClr val="C7BD9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10821" y="4897612"/>
            <a:ext cx="274320" cy="274320"/>
          </a:xfrm>
          <a:prstGeom prst="ellipse">
            <a:avLst/>
          </a:prstGeom>
          <a:solidFill>
            <a:srgbClr val="E19CA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513486" y="3583790"/>
            <a:ext cx="274320" cy="274320"/>
          </a:xfrm>
          <a:prstGeom prst="ellipse">
            <a:avLst/>
          </a:prstGeom>
          <a:solidFill>
            <a:srgbClr val="FF889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499162" y="1797743"/>
            <a:ext cx="7084591" cy="4657074"/>
            <a:chOff x="4499162" y="1797743"/>
            <a:chExt cx="7084591" cy="4657074"/>
          </a:xfrm>
        </p:grpSpPr>
        <p:cxnSp>
          <p:nvCxnSpPr>
            <p:cNvPr id="335" name="Straight Connector 42">
              <a:extLst>
                <a:ext uri="{FF2B5EF4-FFF2-40B4-BE49-F238E27FC236}">
                  <a16:creationId xmlns:a16="http://schemas.microsoft.com/office/drawing/2014/main" id="{DAB2C8F0-7D6C-63B9-A54B-D2864CA15A92}"/>
                </a:ext>
              </a:extLst>
            </p:cNvPr>
            <p:cNvCxnSpPr>
              <a:stCxn id="450" idx="3"/>
              <a:endCxn id="446" idx="1"/>
            </p:cNvCxnSpPr>
            <p:nvPr/>
          </p:nvCxnSpPr>
          <p:spPr>
            <a:xfrm flipV="1">
              <a:off x="5813495" y="2198810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77">
              <a:extLst>
                <a:ext uri="{FF2B5EF4-FFF2-40B4-BE49-F238E27FC236}">
                  <a16:creationId xmlns:a16="http://schemas.microsoft.com/office/drawing/2014/main" id="{4554C89D-B6F4-6C31-E18D-A23EDAD6873C}"/>
                </a:ext>
              </a:extLst>
            </p:cNvPr>
            <p:cNvCxnSpPr>
              <a:stCxn id="444" idx="3"/>
              <a:endCxn id="442" idx="1"/>
            </p:cNvCxnSpPr>
            <p:nvPr/>
          </p:nvCxnSpPr>
          <p:spPr>
            <a:xfrm flipV="1">
              <a:off x="9265535" y="2198810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82">
              <a:extLst>
                <a:ext uri="{FF2B5EF4-FFF2-40B4-BE49-F238E27FC236}">
                  <a16:creationId xmlns:a16="http://schemas.microsoft.com/office/drawing/2014/main" id="{CC167740-9B0D-9579-B461-6E342A739CAA}"/>
                </a:ext>
              </a:extLst>
            </p:cNvPr>
            <p:cNvCxnSpPr>
              <a:cxnSpLocks/>
              <a:stCxn id="446" idx="3"/>
              <a:endCxn id="444" idx="1"/>
            </p:cNvCxnSpPr>
            <p:nvPr/>
          </p:nvCxnSpPr>
          <p:spPr>
            <a:xfrm>
              <a:off x="7548760" y="2198810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1797743"/>
              <a:ext cx="6520375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" name="Straight Connector 43">
              <a:extLst>
                <a:ext uri="{FF2B5EF4-FFF2-40B4-BE49-F238E27FC236}">
                  <a16:creationId xmlns:a16="http://schemas.microsoft.com/office/drawing/2014/main" id="{39D1F73A-9041-1D98-E8C5-A00F0670D0CA}"/>
                </a:ext>
              </a:extLst>
            </p:cNvPr>
            <p:cNvCxnSpPr>
              <a:cxnSpLocks/>
              <a:stCxn id="440" idx="3"/>
              <a:endCxn id="438" idx="1"/>
            </p:cNvCxnSpPr>
            <p:nvPr/>
          </p:nvCxnSpPr>
          <p:spPr>
            <a:xfrm flipV="1">
              <a:off x="5813498" y="3482649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78">
              <a:extLst>
                <a:ext uri="{FF2B5EF4-FFF2-40B4-BE49-F238E27FC236}">
                  <a16:creationId xmlns:a16="http://schemas.microsoft.com/office/drawing/2014/main" id="{1922DD48-406E-4737-DB2D-9904D5106B7A}"/>
                </a:ext>
              </a:extLst>
            </p:cNvPr>
            <p:cNvCxnSpPr>
              <a:cxnSpLocks/>
              <a:stCxn id="436" idx="3"/>
              <a:endCxn id="434" idx="1"/>
            </p:cNvCxnSpPr>
            <p:nvPr/>
          </p:nvCxnSpPr>
          <p:spPr>
            <a:xfrm flipV="1">
              <a:off x="9265538" y="3482649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85">
              <a:extLst>
                <a:ext uri="{FF2B5EF4-FFF2-40B4-BE49-F238E27FC236}">
                  <a16:creationId xmlns:a16="http://schemas.microsoft.com/office/drawing/2014/main" id="{D33BEFCE-5FDB-FA34-D39D-983B65972F47}"/>
                </a:ext>
              </a:extLst>
            </p:cNvPr>
            <p:cNvCxnSpPr>
              <a:cxnSpLocks/>
              <a:stCxn id="438" idx="3"/>
              <a:endCxn id="436" idx="1"/>
            </p:cNvCxnSpPr>
            <p:nvPr/>
          </p:nvCxnSpPr>
          <p:spPr>
            <a:xfrm>
              <a:off x="7548763" y="3482649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3079697"/>
              <a:ext cx="6536899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Straight Connector 49">
              <a:extLst>
                <a:ext uri="{FF2B5EF4-FFF2-40B4-BE49-F238E27FC236}">
                  <a16:creationId xmlns:a16="http://schemas.microsoft.com/office/drawing/2014/main" id="{FAE2EF76-AABD-94FF-EC2A-45B353B93DEE}"/>
                </a:ext>
              </a:extLst>
            </p:cNvPr>
            <p:cNvCxnSpPr>
              <a:cxnSpLocks/>
              <a:stCxn id="432" idx="3"/>
              <a:endCxn id="430" idx="1"/>
            </p:cNvCxnSpPr>
            <p:nvPr/>
          </p:nvCxnSpPr>
          <p:spPr>
            <a:xfrm flipV="1">
              <a:off x="5800220" y="4764636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80">
              <a:extLst>
                <a:ext uri="{FF2B5EF4-FFF2-40B4-BE49-F238E27FC236}">
                  <a16:creationId xmlns:a16="http://schemas.microsoft.com/office/drawing/2014/main" id="{C5CC3D6F-96C6-1664-4206-B273400C9D33}"/>
                </a:ext>
              </a:extLst>
            </p:cNvPr>
            <p:cNvCxnSpPr>
              <a:cxnSpLocks/>
              <a:stCxn id="428" idx="3"/>
              <a:endCxn id="426" idx="1"/>
            </p:cNvCxnSpPr>
            <p:nvPr/>
          </p:nvCxnSpPr>
          <p:spPr>
            <a:xfrm>
              <a:off x="9274415" y="4764636"/>
              <a:ext cx="4500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91">
              <a:extLst>
                <a:ext uri="{FF2B5EF4-FFF2-40B4-BE49-F238E27FC236}">
                  <a16:creationId xmlns:a16="http://schemas.microsoft.com/office/drawing/2014/main" id="{6551FC07-9978-B5A5-1070-BC9BBB52F08C}"/>
                </a:ext>
              </a:extLst>
            </p:cNvPr>
            <p:cNvCxnSpPr>
              <a:cxnSpLocks/>
              <a:stCxn id="430" idx="3"/>
              <a:endCxn id="428" idx="1"/>
            </p:cNvCxnSpPr>
            <p:nvPr/>
          </p:nvCxnSpPr>
          <p:spPr>
            <a:xfrm>
              <a:off x="7535485" y="4764636"/>
              <a:ext cx="5959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4361651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8" name="Straight Connector 52">
              <a:extLst>
                <a:ext uri="{FF2B5EF4-FFF2-40B4-BE49-F238E27FC236}">
                  <a16:creationId xmlns:a16="http://schemas.microsoft.com/office/drawing/2014/main" id="{63865C48-71AA-080D-CA2F-E36D4393DA5C}"/>
                </a:ext>
              </a:extLst>
            </p:cNvPr>
            <p:cNvCxnSpPr>
              <a:cxnSpLocks/>
              <a:stCxn id="424" idx="3"/>
              <a:endCxn id="422" idx="1"/>
            </p:cNvCxnSpPr>
            <p:nvPr/>
          </p:nvCxnSpPr>
          <p:spPr>
            <a:xfrm flipV="1">
              <a:off x="5805767" y="6036203"/>
              <a:ext cx="599996" cy="11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81">
              <a:extLst>
                <a:ext uri="{FF2B5EF4-FFF2-40B4-BE49-F238E27FC236}">
                  <a16:creationId xmlns:a16="http://schemas.microsoft.com/office/drawing/2014/main" id="{AE5E3F6A-B213-213F-B5F8-5F397270FD93}"/>
                </a:ext>
              </a:extLst>
            </p:cNvPr>
            <p:cNvCxnSpPr>
              <a:cxnSpLocks/>
              <a:stCxn id="420" idx="3"/>
              <a:endCxn id="454" idx="1"/>
            </p:cNvCxnSpPr>
            <p:nvPr/>
          </p:nvCxnSpPr>
          <p:spPr>
            <a:xfrm>
              <a:off x="9274415" y="6036203"/>
              <a:ext cx="46329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94">
              <a:extLst>
                <a:ext uri="{FF2B5EF4-FFF2-40B4-BE49-F238E27FC236}">
                  <a16:creationId xmlns:a16="http://schemas.microsoft.com/office/drawing/2014/main" id="{6DA5EDAC-8C0A-E216-410A-1C2645020B4B}"/>
                </a:ext>
              </a:extLst>
            </p:cNvPr>
            <p:cNvCxnSpPr>
              <a:cxnSpLocks/>
              <a:stCxn id="422" idx="3"/>
              <a:endCxn id="420" idx="1"/>
            </p:cNvCxnSpPr>
            <p:nvPr/>
          </p:nvCxnSpPr>
          <p:spPr>
            <a:xfrm>
              <a:off x="7548763" y="6036203"/>
              <a:ext cx="5826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72">
              <a:extLst>
                <a:ext uri="{FF2B5EF4-FFF2-40B4-BE49-F238E27FC236}">
                  <a16:creationId xmlns:a16="http://schemas.microsoft.com/office/drawing/2014/main" id="{0C2DF28B-26CF-FBF1-EE8A-B63B60CB2481}"/>
                </a:ext>
              </a:extLst>
            </p:cNvPr>
            <p:cNvCxnSpPr>
              <a:stCxn id="442" idx="2"/>
              <a:endCxn id="434" idx="0"/>
            </p:cNvCxnSpPr>
            <p:nvPr/>
          </p:nvCxnSpPr>
          <p:spPr>
            <a:xfrm>
              <a:off x="10309207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73">
              <a:extLst>
                <a:ext uri="{FF2B5EF4-FFF2-40B4-BE49-F238E27FC236}">
                  <a16:creationId xmlns:a16="http://schemas.microsoft.com/office/drawing/2014/main" id="{AEAA61F6-47F0-45EC-C335-3D1B8EB8D653}"/>
                </a:ext>
              </a:extLst>
            </p:cNvPr>
            <p:cNvCxnSpPr>
              <a:cxnSpLocks/>
              <a:stCxn id="434" idx="2"/>
              <a:endCxn id="426" idx="0"/>
            </p:cNvCxnSpPr>
            <p:nvPr/>
          </p:nvCxnSpPr>
          <p:spPr>
            <a:xfrm flipH="1">
              <a:off x="10295932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75">
              <a:extLst>
                <a:ext uri="{FF2B5EF4-FFF2-40B4-BE49-F238E27FC236}">
                  <a16:creationId xmlns:a16="http://schemas.microsoft.com/office/drawing/2014/main" id="{857FB593-83CD-7023-8462-E0A5B240DBA8}"/>
                </a:ext>
              </a:extLst>
            </p:cNvPr>
            <p:cNvCxnSpPr>
              <a:cxnSpLocks/>
              <a:stCxn id="426" idx="2"/>
              <a:endCxn id="454" idx="0"/>
            </p:cNvCxnSpPr>
            <p:nvPr/>
          </p:nvCxnSpPr>
          <p:spPr>
            <a:xfrm>
              <a:off x="10295932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TextBox 18">
              <a:extLst>
                <a:ext uri="{FF2B5EF4-FFF2-40B4-BE49-F238E27FC236}">
                  <a16:creationId xmlns:a16="http://schemas.microsoft.com/office/drawing/2014/main" id="{59792762-F506-AEDD-E762-3F2F89CE58D1}"/>
                </a:ext>
              </a:extLst>
            </p:cNvPr>
            <p:cNvSpPr txBox="1"/>
            <p:nvPr/>
          </p:nvSpPr>
          <p:spPr>
            <a:xfrm>
              <a:off x="11014364" y="201414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9" name="组合 358"/>
            <p:cNvGrpSpPr/>
            <p:nvPr/>
          </p:nvGrpSpPr>
          <p:grpSpPr>
            <a:xfrm>
              <a:off x="9737707" y="1905195"/>
              <a:ext cx="1162557" cy="587229"/>
              <a:chOff x="9744542" y="924496"/>
              <a:chExt cx="1162557" cy="587229"/>
            </a:xfrm>
          </p:grpSpPr>
          <p:sp>
            <p:nvSpPr>
              <p:cNvPr id="442" name="Rectangle 67">
                <a:extLst>
                  <a:ext uri="{FF2B5EF4-FFF2-40B4-BE49-F238E27FC236}">
                    <a16:creationId xmlns:a16="http://schemas.microsoft.com/office/drawing/2014/main" id="{360CD59E-FA42-9CC0-D5E7-ED99D09D2F9C}"/>
                  </a:ext>
                </a:extLst>
              </p:cNvPr>
              <p:cNvSpPr/>
              <p:nvPr/>
            </p:nvSpPr>
            <p:spPr>
              <a:xfrm>
                <a:off x="9744542" y="924496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10600605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51807" y="206287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62400" y="2061649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29">
              <a:extLst>
                <a:ext uri="{FF2B5EF4-FFF2-40B4-BE49-F238E27FC236}">
                  <a16:creationId xmlns:a16="http://schemas.microsoft.com/office/drawing/2014/main" id="{E2000F8E-A331-CC09-183C-8DE6461C910E}"/>
                </a:ext>
              </a:extLst>
            </p:cNvPr>
            <p:cNvSpPr txBox="1"/>
            <p:nvPr/>
          </p:nvSpPr>
          <p:spPr>
            <a:xfrm>
              <a:off x="11014366" y="33032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37710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0593773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3" name="组合 382"/>
            <p:cNvGrpSpPr/>
            <p:nvPr/>
          </p:nvGrpSpPr>
          <p:grpSpPr>
            <a:xfrm>
              <a:off x="9781221" y="3305509"/>
              <a:ext cx="415498" cy="369332"/>
              <a:chOff x="405217" y="5047335"/>
              <a:chExt cx="415498" cy="369332"/>
            </a:xfrm>
          </p:grpSpPr>
          <p:sp>
            <p:nvSpPr>
              <p:cNvPr id="41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10205969" y="3293883"/>
              <a:ext cx="415498" cy="369332"/>
              <a:chOff x="955516" y="5263675"/>
              <a:chExt cx="415498" cy="369332"/>
            </a:xfrm>
          </p:grpSpPr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TextBox 66">
              <a:extLst>
                <a:ext uri="{FF2B5EF4-FFF2-40B4-BE49-F238E27FC236}">
                  <a16:creationId xmlns:a16="http://schemas.microsoft.com/office/drawing/2014/main" id="{6EF387B9-E79A-1F5A-9694-2267D1F6431B}"/>
                </a:ext>
              </a:extLst>
            </p:cNvPr>
            <p:cNvSpPr txBox="1"/>
            <p:nvPr/>
          </p:nvSpPr>
          <p:spPr>
            <a:xfrm>
              <a:off x="11001087" y="458259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9724432" y="4471021"/>
              <a:ext cx="1162273" cy="612018"/>
              <a:chOff x="9744542" y="3917267"/>
              <a:chExt cx="1162273" cy="612018"/>
            </a:xfrm>
          </p:grpSpPr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id="{5A8DEE8C-9FEC-60C5-F0EE-F078592FFDE2}"/>
                  </a:ext>
                </a:extLst>
              </p:cNvPr>
              <p:cNvSpPr/>
              <p:nvPr/>
            </p:nvSpPr>
            <p:spPr>
              <a:xfrm>
                <a:off x="9744542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104913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38532" y="46351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10175821" y="4583498"/>
              <a:ext cx="415498" cy="369332"/>
              <a:chOff x="955516" y="5263675"/>
              <a:chExt cx="415498" cy="369332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4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37710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0484452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10724160" y="5802398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TextBox 76">
              <a:extLst>
                <a:ext uri="{FF2B5EF4-FFF2-40B4-BE49-F238E27FC236}">
                  <a16:creationId xmlns:a16="http://schemas.microsoft.com/office/drawing/2014/main" id="{1F7BADE9-A736-DA03-2A08-F13D5F916431}"/>
                </a:ext>
              </a:extLst>
            </p:cNvPr>
            <p:cNvSpPr txBox="1"/>
            <p:nvPr/>
          </p:nvSpPr>
          <p:spPr>
            <a:xfrm>
              <a:off x="11014364" y="585153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46561" y="5908433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0205969" y="5858774"/>
              <a:ext cx="406906" cy="369332"/>
              <a:chOff x="420372" y="5420631"/>
              <a:chExt cx="406906" cy="369332"/>
            </a:xfrm>
          </p:grpSpPr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7" name="Straight Connector 8">
              <a:extLst>
                <a:ext uri="{FF2B5EF4-FFF2-40B4-BE49-F238E27FC236}">
                  <a16:creationId xmlns:a16="http://schemas.microsoft.com/office/drawing/2014/main" id="{DDD9DCA2-F4D4-43E5-DFCF-756B739CFCAB}"/>
                </a:ext>
              </a:extLst>
            </p:cNvPr>
            <p:cNvCxnSpPr>
              <a:stCxn id="450" idx="2"/>
              <a:endCxn id="440" idx="0"/>
            </p:cNvCxnSpPr>
            <p:nvPr/>
          </p:nvCxnSpPr>
          <p:spPr>
            <a:xfrm>
              <a:off x="524199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9">
              <a:extLst>
                <a:ext uri="{FF2B5EF4-FFF2-40B4-BE49-F238E27FC236}">
                  <a16:creationId xmlns:a16="http://schemas.microsoft.com/office/drawing/2014/main" id="{9610694B-E063-A63F-CF5F-4AC2CB74ED16}"/>
                </a:ext>
              </a:extLst>
            </p:cNvPr>
            <p:cNvCxnSpPr>
              <a:cxnSpLocks/>
              <a:stCxn id="440" idx="2"/>
              <a:endCxn id="432" idx="0"/>
            </p:cNvCxnSpPr>
            <p:nvPr/>
          </p:nvCxnSpPr>
          <p:spPr>
            <a:xfrm flipH="1">
              <a:off x="5228720" y="3778146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15">
              <a:extLst>
                <a:ext uri="{FF2B5EF4-FFF2-40B4-BE49-F238E27FC236}">
                  <a16:creationId xmlns:a16="http://schemas.microsoft.com/office/drawing/2014/main" id="{E8772A46-2A45-FEE8-AE83-44A5A3DF09CA}"/>
                </a:ext>
              </a:extLst>
            </p:cNvPr>
            <p:cNvCxnSpPr>
              <a:cxnSpLocks/>
              <a:stCxn id="432" idx="2"/>
              <a:endCxn id="424" idx="0"/>
            </p:cNvCxnSpPr>
            <p:nvPr/>
          </p:nvCxnSpPr>
          <p:spPr>
            <a:xfrm>
              <a:off x="5228720" y="5060133"/>
              <a:ext cx="5547" cy="69365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4670495" y="1907078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1" name="文本框 450"/>
            <p:cNvSpPr txBox="1"/>
            <p:nvPr/>
          </p:nvSpPr>
          <p:spPr>
            <a:xfrm>
              <a:off x="5526591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椭圆 448"/>
            <p:cNvSpPr/>
            <p:nvPr/>
          </p:nvSpPr>
          <p:spPr>
            <a:xfrm>
              <a:off x="5643168" y="197506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4452" y="2061649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1" y="206578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467049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文本框 440"/>
            <p:cNvSpPr txBox="1"/>
            <p:nvPr/>
          </p:nvSpPr>
          <p:spPr>
            <a:xfrm>
              <a:off x="5526594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8594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124635" y="3289893"/>
              <a:ext cx="415498" cy="369332"/>
              <a:chOff x="405217" y="5047335"/>
              <a:chExt cx="415498" cy="369332"/>
            </a:xfrm>
          </p:grpSpPr>
          <p:sp>
            <p:nvSpPr>
              <p:cNvPr id="41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4657220" y="4472904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5493759" y="47137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66878" y="4629441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4662767" y="5753786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425179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9794" y="5903365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4" y="59084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Connector 62">
              <a:extLst>
                <a:ext uri="{FF2B5EF4-FFF2-40B4-BE49-F238E27FC236}">
                  <a16:creationId xmlns:a16="http://schemas.microsoft.com/office/drawing/2014/main" id="{773919F3-45E0-D5A1-F667-E2011780340D}"/>
                </a:ext>
              </a:extLst>
            </p:cNvPr>
            <p:cNvCxnSpPr>
              <a:stCxn id="444" idx="2"/>
              <a:endCxn id="436" idx="0"/>
            </p:cNvCxnSpPr>
            <p:nvPr/>
          </p:nvCxnSpPr>
          <p:spPr>
            <a:xfrm>
              <a:off x="869403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63">
              <a:extLst>
                <a:ext uri="{FF2B5EF4-FFF2-40B4-BE49-F238E27FC236}">
                  <a16:creationId xmlns:a16="http://schemas.microsoft.com/office/drawing/2014/main" id="{C055A60E-FCDA-E20D-2B1F-ABC8E7070E6E}"/>
                </a:ext>
              </a:extLst>
            </p:cNvPr>
            <p:cNvCxnSpPr>
              <a:cxnSpLocks/>
              <a:stCxn id="436" idx="2"/>
              <a:endCxn id="428" idx="0"/>
            </p:cNvCxnSpPr>
            <p:nvPr/>
          </p:nvCxnSpPr>
          <p:spPr>
            <a:xfrm>
              <a:off x="8694038" y="3778146"/>
              <a:ext cx="8877" cy="692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65">
              <a:extLst>
                <a:ext uri="{FF2B5EF4-FFF2-40B4-BE49-F238E27FC236}">
                  <a16:creationId xmlns:a16="http://schemas.microsoft.com/office/drawing/2014/main" id="{254E7C54-F08F-3D53-CDDF-238B80CC89C4}"/>
                </a:ext>
              </a:extLst>
            </p:cNvPr>
            <p:cNvCxnSpPr>
              <a:cxnSpLocks/>
              <a:stCxn id="428" idx="2"/>
              <a:endCxn id="420" idx="0"/>
            </p:cNvCxnSpPr>
            <p:nvPr/>
          </p:nvCxnSpPr>
          <p:spPr>
            <a:xfrm>
              <a:off x="8702915" y="5058250"/>
              <a:ext cx="0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" name="组合 357"/>
            <p:cNvGrpSpPr/>
            <p:nvPr/>
          </p:nvGrpSpPr>
          <p:grpSpPr>
            <a:xfrm>
              <a:off x="8122535" y="1907078"/>
              <a:ext cx="1162558" cy="589250"/>
              <a:chOff x="7538249" y="926379"/>
              <a:chExt cx="1162558" cy="589250"/>
            </a:xfrm>
          </p:grpSpPr>
          <p:sp>
            <p:nvSpPr>
              <p:cNvPr id="444" name="Rectangle 57">
                <a:extLst>
                  <a:ext uri="{FF2B5EF4-FFF2-40B4-BE49-F238E27FC236}">
                    <a16:creationId xmlns:a16="http://schemas.microsoft.com/office/drawing/2014/main" id="{577D8005-4C5C-52C3-C018-25D524EAF880}"/>
                  </a:ext>
                </a:extLst>
              </p:cNvPr>
              <p:cNvSpPr/>
              <p:nvPr/>
            </p:nvSpPr>
            <p:spPr>
              <a:xfrm>
                <a:off x="7538249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文本框 444"/>
              <p:cNvSpPr txBox="1"/>
              <p:nvPr/>
            </p:nvSpPr>
            <p:spPr>
              <a:xfrm>
                <a:off x="8394313" y="114629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0" y="206164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0" y="206266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812253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8978602" y="34375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333739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2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8131415" y="4471021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8864912" y="4713707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39819" y="4631004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26355" y="4624009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8131415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/>
            <p:cNvSpPr txBox="1"/>
            <p:nvPr/>
          </p:nvSpPr>
          <p:spPr>
            <a:xfrm>
              <a:off x="8878157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5899042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94036" y="5899042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Straight Connector 25">
              <a:extLst>
                <a:ext uri="{FF2B5EF4-FFF2-40B4-BE49-F238E27FC236}">
                  <a16:creationId xmlns:a16="http://schemas.microsoft.com/office/drawing/2014/main" id="{8AF91AA0-F921-E129-A2EA-E10E890866EF}"/>
                </a:ext>
              </a:extLst>
            </p:cNvPr>
            <p:cNvCxnSpPr>
              <a:stCxn id="446" idx="2"/>
              <a:endCxn id="438" idx="0"/>
            </p:cNvCxnSpPr>
            <p:nvPr/>
          </p:nvCxnSpPr>
          <p:spPr>
            <a:xfrm>
              <a:off x="6977260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26">
              <a:extLst>
                <a:ext uri="{FF2B5EF4-FFF2-40B4-BE49-F238E27FC236}">
                  <a16:creationId xmlns:a16="http://schemas.microsoft.com/office/drawing/2014/main" id="{1F009580-1E7D-F286-BF5D-F33168D592B2}"/>
                </a:ext>
              </a:extLst>
            </p:cNvPr>
            <p:cNvCxnSpPr>
              <a:cxnSpLocks/>
              <a:stCxn id="438" idx="2"/>
              <a:endCxn id="430" idx="0"/>
            </p:cNvCxnSpPr>
            <p:nvPr/>
          </p:nvCxnSpPr>
          <p:spPr>
            <a:xfrm flipH="1">
              <a:off x="6963985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28">
              <a:extLst>
                <a:ext uri="{FF2B5EF4-FFF2-40B4-BE49-F238E27FC236}">
                  <a16:creationId xmlns:a16="http://schemas.microsoft.com/office/drawing/2014/main" id="{1855E155-084C-63D3-DAD9-006F37DFD798}"/>
                </a:ext>
              </a:extLst>
            </p:cNvPr>
            <p:cNvCxnSpPr>
              <a:cxnSpLocks/>
              <a:stCxn id="430" idx="2"/>
              <a:endCxn id="422" idx="0"/>
            </p:cNvCxnSpPr>
            <p:nvPr/>
          </p:nvCxnSpPr>
          <p:spPr>
            <a:xfrm>
              <a:off x="6963985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6405760" y="1905195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7261826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147" y="2061649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924124" y="206164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6405763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261829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7057" y="3354889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>
              <a:off x="6854346" y="3307383"/>
              <a:ext cx="406906" cy="369332"/>
              <a:chOff x="420372" y="5420631"/>
              <a:chExt cx="406906" cy="369332"/>
            </a:xfrm>
          </p:grpSpPr>
          <p:sp>
            <p:nvSpPr>
              <p:cNvPr id="40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/>
            <p:cNvGrpSpPr/>
            <p:nvPr/>
          </p:nvGrpSpPr>
          <p:grpSpPr>
            <a:xfrm>
              <a:off x="6392485" y="4471021"/>
              <a:ext cx="1162560" cy="612018"/>
              <a:chOff x="5331955" y="3917267"/>
              <a:chExt cx="1162560" cy="612018"/>
            </a:xfrm>
          </p:grpSpPr>
          <p:sp>
            <p:nvSpPr>
              <p:cNvPr id="430" name="Rectangle 23">
                <a:extLst>
                  <a:ext uri="{FF2B5EF4-FFF2-40B4-BE49-F238E27FC236}">
                    <a16:creationId xmlns:a16="http://schemas.microsoft.com/office/drawing/2014/main" id="{BA3C1FCC-009B-655E-9AC3-415FB6D3723F}"/>
                  </a:ext>
                </a:extLst>
              </p:cNvPr>
              <p:cNvSpPr/>
              <p:nvPr/>
            </p:nvSpPr>
            <p:spPr>
              <a:xfrm>
                <a:off x="5331955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60790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0" name="组合 379"/>
            <p:cNvGrpSpPr/>
            <p:nvPr/>
          </p:nvGrpSpPr>
          <p:grpSpPr>
            <a:xfrm>
              <a:off x="6832476" y="4571301"/>
              <a:ext cx="415498" cy="369332"/>
              <a:chOff x="955516" y="5263675"/>
              <a:chExt cx="415498" cy="369332"/>
            </a:xfrm>
          </p:grpSpPr>
          <p:sp>
            <p:nvSpPr>
              <p:cNvPr id="41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04029" y="4631467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6405763" y="5742588"/>
              <a:ext cx="1162527" cy="610136"/>
              <a:chOff x="5331955" y="5413651"/>
              <a:chExt cx="1162527" cy="610136"/>
            </a:xfrm>
          </p:grpSpPr>
          <p:sp>
            <p:nvSpPr>
              <p:cNvPr id="422" name="Rectangle 24">
                <a:extLst>
                  <a:ext uri="{FF2B5EF4-FFF2-40B4-BE49-F238E27FC236}">
                    <a16:creationId xmlns:a16="http://schemas.microsoft.com/office/drawing/2014/main" id="{F42E1D2C-C77C-B7BF-90DE-EF32E4285EEA}"/>
                  </a:ext>
                </a:extLst>
              </p:cNvPr>
              <p:cNvSpPr/>
              <p:nvPr/>
            </p:nvSpPr>
            <p:spPr>
              <a:xfrm>
                <a:off x="5331955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文本框 422"/>
              <p:cNvSpPr txBox="1"/>
              <p:nvPr/>
            </p:nvSpPr>
            <p:spPr>
              <a:xfrm>
                <a:off x="60789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508" y="5908433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6836083" y="5860927"/>
              <a:ext cx="415498" cy="369332"/>
              <a:chOff x="405217" y="5047335"/>
              <a:chExt cx="415498" cy="369332"/>
            </a:xfrm>
          </p:grpSpPr>
          <p:sp>
            <p:nvSpPr>
              <p:cNvPr id="4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3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5636369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2146342" y="312584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151997" y="371111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158068" y="438354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2, 7, 9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136509" y="5058250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7, 15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135076" y="5686678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2150287" y="2454901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80030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442021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5112795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35441" y="5726707"/>
            <a:ext cx="406906" cy="369332"/>
            <a:chOff x="2856554" y="2349305"/>
            <a:chExt cx="406906" cy="369332"/>
          </a:xfrm>
        </p:grpSpPr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2847" y="2396811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2856554" y="2349305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180392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34" idx="4"/>
            <a:endCxn id="228" idx="0"/>
          </p:cNvCxnSpPr>
          <p:nvPr/>
        </p:nvCxnSpPr>
        <p:spPr>
          <a:xfrm>
            <a:off x="838894" y="345471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4"/>
            <a:endCxn id="229" idx="0"/>
          </p:cNvCxnSpPr>
          <p:nvPr/>
        </p:nvCxnSpPr>
        <p:spPr>
          <a:xfrm>
            <a:off x="838894" y="407462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29" idx="4"/>
            <a:endCxn id="230" idx="0"/>
          </p:cNvCxnSpPr>
          <p:nvPr/>
        </p:nvCxnSpPr>
        <p:spPr>
          <a:xfrm>
            <a:off x="838894" y="4694532"/>
            <a:ext cx="0" cy="4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0" idx="4"/>
          </p:cNvCxnSpPr>
          <p:nvPr/>
        </p:nvCxnSpPr>
        <p:spPr>
          <a:xfrm>
            <a:off x="838894" y="53871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72447" y="24748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998" y="117997"/>
            <a:ext cx="7485899" cy="1946716"/>
            <a:chOff x="765311" y="148655"/>
            <a:chExt cx="7485899" cy="1946716"/>
          </a:xfrm>
        </p:grpSpPr>
        <p:sp>
          <p:nvSpPr>
            <p:cNvPr id="154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765311" y="770488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155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4" y="148655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确定微服务链</a:t>
              </a:r>
            </a:p>
          </p:txBody>
        </p:sp>
        <p:sp>
          <p:nvSpPr>
            <p:cNvPr id="156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4672493" y="778299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构造增广图</a:t>
              </a:r>
            </a:p>
          </p:txBody>
        </p:sp>
        <p:cxnSp>
          <p:nvCxnSpPr>
            <p:cNvPr id="157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154" idx="3"/>
              <a:endCxn id="155" idx="1"/>
            </p:cNvCxnSpPr>
            <p:nvPr/>
          </p:nvCxnSpPr>
          <p:spPr>
            <a:xfrm flipV="1">
              <a:off x="2174662" y="477923"/>
              <a:ext cx="546582" cy="621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155" idx="3"/>
              <a:endCxn id="156" idx="1"/>
            </p:cNvCxnSpPr>
            <p:nvPr/>
          </p:nvCxnSpPr>
          <p:spPr>
            <a:xfrm>
              <a:off x="4130595" y="477923"/>
              <a:ext cx="541898" cy="629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ectangle 22">
              <a:extLst>
                <a:ext uri="{FF2B5EF4-FFF2-40B4-BE49-F238E27FC236}">
                  <a16:creationId xmlns:a16="http://schemas.microsoft.com/office/drawing/2014/main" id="{EF247780-DA0A-7D3D-1A44-A9C348F75FAD}"/>
                </a:ext>
              </a:extLst>
            </p:cNvPr>
            <p:cNvSpPr/>
            <p:nvPr/>
          </p:nvSpPr>
          <p:spPr>
            <a:xfrm>
              <a:off x="6904777" y="826535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求斯坦纳树解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3" y="1436835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确定微服务树</a:t>
              </a:r>
            </a:p>
          </p:txBody>
        </p:sp>
        <p:cxnSp>
          <p:nvCxnSpPr>
            <p:cNvPr id="170" name="直接箭头连接符 169"/>
            <p:cNvCxnSpPr>
              <a:stCxn id="154" idx="3"/>
              <a:endCxn id="160" idx="1"/>
            </p:cNvCxnSpPr>
            <p:nvPr/>
          </p:nvCxnSpPr>
          <p:spPr>
            <a:xfrm>
              <a:off x="2174662" y="1099756"/>
              <a:ext cx="546581" cy="66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60" idx="3"/>
              <a:endCxn id="156" idx="1"/>
            </p:cNvCxnSpPr>
            <p:nvPr/>
          </p:nvCxnSpPr>
          <p:spPr>
            <a:xfrm flipV="1">
              <a:off x="4130594" y="1107567"/>
              <a:ext cx="541899" cy="65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6" idx="3"/>
              <a:endCxn id="159" idx="1"/>
            </p:cNvCxnSpPr>
            <p:nvPr/>
          </p:nvCxnSpPr>
          <p:spPr>
            <a:xfrm>
              <a:off x="6081844" y="1107567"/>
              <a:ext cx="82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8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合 205"/>
          <p:cNvGrpSpPr/>
          <p:nvPr/>
        </p:nvGrpSpPr>
        <p:grpSpPr>
          <a:xfrm>
            <a:off x="8568354" y="5367396"/>
            <a:ext cx="1162240" cy="610136"/>
            <a:chOff x="9744542" y="5413651"/>
            <a:chExt cx="1162240" cy="6101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44542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04912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49445" y="880124"/>
            <a:ext cx="1162590" cy="587229"/>
            <a:chOff x="3125633" y="926379"/>
            <a:chExt cx="1162590" cy="5872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3125633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981729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20945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20945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20945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9845011" y="98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727267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727267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7267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9845010" y="24888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3092445" y="1171856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092445" y="266824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3092445" y="416462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092445" y="5661011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6933561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6933561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33561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9845009" y="39825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139854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139854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139854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9845008" y="54763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7505061" y="1171856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7505061" y="266824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7505061" y="416462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7505061" y="5661011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298767" y="1171856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298767" y="266824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298767" y="416462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298767" y="5661011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3402" y="1034695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10388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55767" y="878241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62061" y="880124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68354" y="878241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9445" y="2376510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55767" y="2374627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2061" y="2376510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68354" y="2374627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49445" y="3872895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55767" y="3871012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62061" y="3872895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68354" y="3871012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49445" y="5369279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55767" y="5367396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362061" y="5369279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154" y="103469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74131" y="1034695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103469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103570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1035918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093047" y="1034695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7541" y="2529541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03582" y="2475486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77205" y="553324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95758" y="3971292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252299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513" y="2536324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8611865" y="2491102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036613" y="2479476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59103" y="402943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311" y="403145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9036613" y="5483582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2620" y="403099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4024000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40351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9019743" y="3983489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8741" y="5528173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553324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512" y="553324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5523850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933559" y="552385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586087" y="5485735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061" y="254048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604350" y="2492976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77601" y="770789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2" y="2265290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807399" y="3761642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1" y="5261177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F078F-6234-E9FE-B751-175075F6F7D6}"/>
              </a:ext>
            </a:extLst>
          </p:cNvPr>
          <p:cNvSpPr/>
          <p:nvPr/>
        </p:nvSpPr>
        <p:spPr>
          <a:xfrm>
            <a:off x="4896501" y="275333"/>
            <a:ext cx="396000" cy="1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5260833" y="146181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362061" y="264445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C67467-917B-57D2-F253-87E9FF2400DF}"/>
              </a:ext>
            </a:extLst>
          </p:cNvPr>
          <p:cNvSpPr txBox="1"/>
          <p:nvPr/>
        </p:nvSpPr>
        <p:spPr>
          <a:xfrm>
            <a:off x="6553969" y="16151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699948" y="264445"/>
            <a:ext cx="396000" cy="180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4068958" y="15061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90C494-584D-EC11-FECD-F9127FECC40B}"/>
              </a:ext>
            </a:extLst>
          </p:cNvPr>
          <p:cNvSpPr txBox="1"/>
          <p:nvPr/>
        </p:nvSpPr>
        <p:spPr>
          <a:xfrm>
            <a:off x="3092445" y="6275704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Joint Deployment Graph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861CC4A-90C4-D0B9-3287-4F956186CA9A}"/>
              </a:ext>
            </a:extLst>
          </p:cNvPr>
          <p:cNvGrpSpPr/>
          <p:nvPr/>
        </p:nvGrpSpPr>
        <p:grpSpPr>
          <a:xfrm>
            <a:off x="541786" y="1056783"/>
            <a:ext cx="10682997" cy="5313529"/>
            <a:chOff x="541786" y="1056783"/>
            <a:chExt cx="10682997" cy="5313529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A815BB5-EC9F-3206-DC38-31F0670C0E0A}"/>
                </a:ext>
              </a:extLst>
            </p:cNvPr>
            <p:cNvGrpSpPr/>
            <p:nvPr/>
          </p:nvGrpSpPr>
          <p:grpSpPr>
            <a:xfrm>
              <a:off x="541786" y="1056783"/>
              <a:ext cx="10682997" cy="5313529"/>
              <a:chOff x="541786" y="1056783"/>
              <a:chExt cx="10682997" cy="5313529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B89E718-51C9-E594-24FB-6A5B27F33255}"/>
                  </a:ext>
                </a:extLst>
              </p:cNvPr>
              <p:cNvGrpSpPr/>
              <p:nvPr/>
            </p:nvGrpSpPr>
            <p:grpSpPr>
              <a:xfrm>
                <a:off x="1000854" y="1373060"/>
                <a:ext cx="881643" cy="3444063"/>
                <a:chOff x="967217" y="1494734"/>
                <a:chExt cx="881643" cy="3444063"/>
              </a:xfrm>
            </p:grpSpPr>
            <p:sp>
              <p:nvSpPr>
                <p:cNvPr id="156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1494734"/>
                  <a:ext cx="274320" cy="274320"/>
                </a:xfrm>
                <a:prstGeom prst="ellipse">
                  <a:avLst/>
                </a:prstGeom>
                <a:solidFill>
                  <a:srgbClr val="346CAC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123381"/>
                  <a:ext cx="274320" cy="274320"/>
                </a:xfrm>
                <a:prstGeom prst="ellipse">
                  <a:avLst/>
                </a:prstGeom>
                <a:solidFill>
                  <a:srgbClr val="F7E47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758655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030254"/>
                  <a:ext cx="274320" cy="274320"/>
                </a:xfrm>
                <a:prstGeom prst="ellipse">
                  <a:avLst/>
                </a:prstGeom>
                <a:solidFill>
                  <a:srgbClr val="007D7D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664477"/>
                  <a:ext cx="274320" cy="274320"/>
                </a:xfrm>
                <a:prstGeom prst="ellipse">
                  <a:avLst/>
                </a:prstGeom>
                <a:solidFill>
                  <a:srgbClr val="F58722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3393929"/>
                  <a:ext cx="274320" cy="274320"/>
                </a:xfrm>
                <a:prstGeom prst="ellipse">
                  <a:avLst/>
                </a:prstGeom>
                <a:solidFill>
                  <a:srgbClr val="F1CAB9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2" name="组合 161"/>
                <p:cNvGrpSpPr/>
                <p:nvPr/>
              </p:nvGrpSpPr>
              <p:grpSpPr>
                <a:xfrm rot="5400000">
                  <a:off x="990300" y="3323340"/>
                  <a:ext cx="369332" cy="415498"/>
                  <a:chOff x="3008636" y="3507977"/>
                  <a:chExt cx="369332" cy="415498"/>
                </a:xfrm>
              </p:grpSpPr>
              <p:sp>
                <p:nvSpPr>
                  <p:cNvPr id="163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059524" y="3579821"/>
                    <a:ext cx="274320" cy="274320"/>
                  </a:xfrm>
                  <a:prstGeom prst="ellipse">
                    <a:avLst/>
                  </a:prstGeom>
                  <a:solidFill>
                    <a:srgbClr val="9DCEE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85553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 rot="5400000">
                  <a:off x="990300" y="3945951"/>
                  <a:ext cx="369332" cy="415498"/>
                  <a:chOff x="3631247" y="3507977"/>
                  <a:chExt cx="369332" cy="415498"/>
                </a:xfrm>
              </p:grpSpPr>
              <p:sp>
                <p:nvSpPr>
                  <p:cNvPr id="166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684789" y="3578567"/>
                    <a:ext cx="274320" cy="274320"/>
                  </a:xfrm>
                  <a:prstGeom prst="ellipse">
                    <a:avLst/>
                  </a:prstGeom>
                  <a:solidFill>
                    <a:srgbClr val="699ED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08164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68" name="直接箭头连接符 167"/>
                <p:cNvCxnSpPr>
                  <a:stCxn id="156" idx="6"/>
                  <a:endCxn id="157" idx="2"/>
                </p:cNvCxnSpPr>
                <p:nvPr/>
              </p:nvCxnSpPr>
              <p:spPr>
                <a:xfrm rot="5400000">
                  <a:off x="1260216" y="1946217"/>
                  <a:ext cx="35432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/>
                <p:cNvCxnSpPr>
                  <a:stCxn id="157" idx="6"/>
                  <a:endCxn id="158" idx="2"/>
                </p:cNvCxnSpPr>
                <p:nvPr/>
              </p:nvCxnSpPr>
              <p:spPr>
                <a:xfrm rot="5400000">
                  <a:off x="1256903" y="2578178"/>
                  <a:ext cx="36095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箭头连接符 169"/>
                <p:cNvCxnSpPr>
                  <a:stCxn id="158" idx="6"/>
                  <a:endCxn id="161" idx="2"/>
                </p:cNvCxnSpPr>
                <p:nvPr/>
              </p:nvCxnSpPr>
              <p:spPr>
                <a:xfrm rot="5400000" flipV="1">
                  <a:off x="1394063" y="3076292"/>
                  <a:ext cx="360954" cy="274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58" idx="6"/>
                  <a:endCxn id="163" idx="2"/>
                </p:cNvCxnSpPr>
                <p:nvPr/>
              </p:nvCxnSpPr>
              <p:spPr>
                <a:xfrm rot="5400000">
                  <a:off x="1123377" y="3083308"/>
                  <a:ext cx="364336" cy="263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箭头连接符 171"/>
                <p:cNvCxnSpPr>
                  <a:stCxn id="161" idx="6"/>
                  <a:endCxn id="159" idx="2"/>
                </p:cNvCxnSpPr>
                <p:nvPr/>
              </p:nvCxnSpPr>
              <p:spPr>
                <a:xfrm rot="5400000">
                  <a:off x="1530697" y="3849251"/>
                  <a:ext cx="3620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箭头连接符 172"/>
                <p:cNvCxnSpPr>
                  <a:stCxn id="159" idx="6"/>
                  <a:endCxn id="160" idx="2"/>
                </p:cNvCxnSpPr>
                <p:nvPr/>
              </p:nvCxnSpPr>
              <p:spPr>
                <a:xfrm rot="5400000">
                  <a:off x="1531748" y="4484525"/>
                  <a:ext cx="3599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/>
                <p:cNvCxnSpPr>
                  <a:stCxn id="163" idx="6"/>
                  <a:endCxn id="166" idx="2"/>
                </p:cNvCxnSpPr>
                <p:nvPr/>
              </p:nvCxnSpPr>
              <p:spPr>
                <a:xfrm rot="5400000" flipV="1">
                  <a:off x="998865" y="3846476"/>
                  <a:ext cx="350945" cy="1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9A324023-2DDF-35B5-3E1D-5E243A5EB29F}"/>
                  </a:ext>
                </a:extLst>
              </p:cNvPr>
              <p:cNvSpPr txBox="1"/>
              <p:nvPr/>
            </p:nvSpPr>
            <p:spPr>
              <a:xfrm>
                <a:off x="916584" y="5564824"/>
                <a:ext cx="16696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Treed Service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8F0E5EA-992B-3A7A-30CE-17B08B99F7EE}"/>
                  </a:ext>
                </a:extLst>
              </p:cNvPr>
              <p:cNvSpPr/>
              <p:nvPr/>
            </p:nvSpPr>
            <p:spPr>
              <a:xfrm>
                <a:off x="541786" y="5716403"/>
                <a:ext cx="365760" cy="365760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644E08C-0D97-58E4-079B-D577BCE5F9C9}"/>
                  </a:ext>
                </a:extLst>
              </p:cNvPr>
              <p:cNvGrpSpPr/>
              <p:nvPr/>
            </p:nvGrpSpPr>
            <p:grpSpPr>
              <a:xfrm>
                <a:off x="3295144" y="5617007"/>
                <a:ext cx="3523997" cy="707886"/>
                <a:chOff x="2358098" y="5989932"/>
                <a:chExt cx="3523997" cy="707886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3EB7EA8-5102-C598-C1B8-489E3F12DF62}"/>
                    </a:ext>
                  </a:extLst>
                </p:cNvPr>
                <p:cNvSpPr txBox="1"/>
                <p:nvPr/>
              </p:nvSpPr>
              <p:spPr>
                <a:xfrm>
                  <a:off x="2723858" y="5989932"/>
                  <a:ext cx="315823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Corresponding </a:t>
                  </a:r>
                </a:p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Service Deployment Scheme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40285BC-255A-22CC-3428-8F98F6DC8BEE}"/>
                    </a:ext>
                  </a:extLst>
                </p:cNvPr>
                <p:cNvSpPr/>
                <p:nvPr/>
              </p:nvSpPr>
              <p:spPr>
                <a:xfrm>
                  <a:off x="2358098" y="6108812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Oval 148">
                <a:extLst>
                  <a:ext uri="{FF2B5EF4-FFF2-40B4-BE49-F238E27FC236}">
                    <a16:creationId xmlns:a16="http://schemas.microsoft.com/office/drawing/2014/main" id="{9CBD275D-CE1F-FE06-C453-B676EA282CBA}"/>
                  </a:ext>
                </a:extLst>
              </p:cNvPr>
              <p:cNvSpPr/>
              <p:nvPr/>
            </p:nvSpPr>
            <p:spPr>
              <a:xfrm rot="5400000">
                <a:off x="8184958" y="1185964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8">
                <a:extLst>
                  <a:ext uri="{FF2B5EF4-FFF2-40B4-BE49-F238E27FC236}">
                    <a16:creationId xmlns:a16="http://schemas.microsoft.com/office/drawing/2014/main" id="{DBBBEE0D-471C-BB39-9CB6-8807CB829FEE}"/>
                  </a:ext>
                </a:extLst>
              </p:cNvPr>
              <p:cNvSpPr/>
              <p:nvPr/>
            </p:nvSpPr>
            <p:spPr>
              <a:xfrm rot="5400000">
                <a:off x="9118057" y="1185206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48">
                <a:extLst>
                  <a:ext uri="{FF2B5EF4-FFF2-40B4-BE49-F238E27FC236}">
                    <a16:creationId xmlns:a16="http://schemas.microsoft.com/office/drawing/2014/main" id="{58C861D5-DBF0-B8B2-C02F-C0B0E61C7F10}"/>
                  </a:ext>
                </a:extLst>
              </p:cNvPr>
              <p:cNvSpPr/>
              <p:nvPr/>
            </p:nvSpPr>
            <p:spPr>
              <a:xfrm rot="5400000">
                <a:off x="8660385" y="11852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箭头连接符 6">
                <a:extLst>
                  <a:ext uri="{FF2B5EF4-FFF2-40B4-BE49-F238E27FC236}">
                    <a16:creationId xmlns:a16="http://schemas.microsoft.com/office/drawing/2014/main" id="{F5F8E4E4-5E8A-5555-7E63-51EF81D3FFDB}"/>
                  </a:ext>
                </a:extLst>
              </p:cNvPr>
              <p:cNvCxnSpPr>
                <a:stCxn id="13" idx="0"/>
                <a:endCxn id="16" idx="4"/>
              </p:cNvCxnSpPr>
              <p:nvPr/>
            </p:nvCxnSpPr>
            <p:spPr>
              <a:xfrm flipV="1">
                <a:off x="8459278" y="1322425"/>
                <a:ext cx="201107" cy="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8">
                <a:extLst>
                  <a:ext uri="{FF2B5EF4-FFF2-40B4-BE49-F238E27FC236}">
                    <a16:creationId xmlns:a16="http://schemas.microsoft.com/office/drawing/2014/main" id="{06A8D959-C166-B60F-B0E0-F65CBF7BF159}"/>
                  </a:ext>
                </a:extLst>
              </p:cNvPr>
              <p:cNvCxnSpPr>
                <a:stCxn id="16" idx="0"/>
                <a:endCxn id="15" idx="4"/>
              </p:cNvCxnSpPr>
              <p:nvPr/>
            </p:nvCxnSpPr>
            <p:spPr>
              <a:xfrm flipV="1">
                <a:off x="8934705" y="13223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48">
                <a:extLst>
                  <a:ext uri="{FF2B5EF4-FFF2-40B4-BE49-F238E27FC236}">
                    <a16:creationId xmlns:a16="http://schemas.microsoft.com/office/drawing/2014/main" id="{A207E63D-2289-A9EF-12D0-CE38476CAC0A}"/>
                  </a:ext>
                </a:extLst>
              </p:cNvPr>
              <p:cNvSpPr/>
              <p:nvPr/>
            </p:nvSpPr>
            <p:spPr>
              <a:xfrm rot="5400000">
                <a:off x="9671127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48">
                <a:extLst>
                  <a:ext uri="{FF2B5EF4-FFF2-40B4-BE49-F238E27FC236}">
                    <a16:creationId xmlns:a16="http://schemas.microsoft.com/office/drawing/2014/main" id="{B7C5E139-54F7-C50B-A07B-2081DE25E1FE}"/>
                  </a:ext>
                </a:extLst>
              </p:cNvPr>
              <p:cNvSpPr/>
              <p:nvPr/>
            </p:nvSpPr>
            <p:spPr>
              <a:xfrm rot="5400000">
                <a:off x="10588954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48">
                <a:extLst>
                  <a:ext uri="{FF2B5EF4-FFF2-40B4-BE49-F238E27FC236}">
                    <a16:creationId xmlns:a16="http://schemas.microsoft.com/office/drawing/2014/main" id="{6D5D0BE2-2DE1-A459-DCD6-C0160607366E}"/>
                  </a:ext>
                </a:extLst>
              </p:cNvPr>
              <p:cNvSpPr/>
              <p:nvPr/>
            </p:nvSpPr>
            <p:spPr>
              <a:xfrm rot="5400000">
                <a:off x="10131282" y="118532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7">
                <a:extLst>
                  <a:ext uri="{FF2B5EF4-FFF2-40B4-BE49-F238E27FC236}">
                    <a16:creationId xmlns:a16="http://schemas.microsoft.com/office/drawing/2014/main" id="{97F03877-570B-F097-FE52-EFEB2838C545}"/>
                  </a:ext>
                </a:extLst>
              </p:cNvPr>
              <p:cNvCxnSpPr>
                <a:stCxn id="19" idx="0"/>
                <a:endCxn id="21" idx="4"/>
              </p:cNvCxnSpPr>
              <p:nvPr/>
            </p:nvCxnSpPr>
            <p:spPr>
              <a:xfrm>
                <a:off x="9945447" y="132242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18">
                <a:extLst>
                  <a:ext uri="{FF2B5EF4-FFF2-40B4-BE49-F238E27FC236}">
                    <a16:creationId xmlns:a16="http://schemas.microsoft.com/office/drawing/2014/main" id="{11BDC10C-099D-84A9-A051-4D9995B885EF}"/>
                  </a:ext>
                </a:extLst>
              </p:cNvPr>
              <p:cNvCxnSpPr>
                <a:stCxn id="21" idx="0"/>
                <a:endCxn id="20" idx="4"/>
              </p:cNvCxnSpPr>
              <p:nvPr/>
            </p:nvCxnSpPr>
            <p:spPr>
              <a:xfrm flipV="1">
                <a:off x="10405602" y="132242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19">
                <a:extLst>
                  <a:ext uri="{FF2B5EF4-FFF2-40B4-BE49-F238E27FC236}">
                    <a16:creationId xmlns:a16="http://schemas.microsoft.com/office/drawing/2014/main" id="{4B54FEB6-CDA8-5E92-6F5A-B020D0B29377}"/>
                  </a:ext>
                </a:extLst>
              </p:cNvPr>
              <p:cNvSpPr txBox="1"/>
              <p:nvPr/>
            </p:nvSpPr>
            <p:spPr>
              <a:xfrm>
                <a:off x="8670612" y="118252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20">
                <a:extLst>
                  <a:ext uri="{FF2B5EF4-FFF2-40B4-BE49-F238E27FC236}">
                    <a16:creationId xmlns:a16="http://schemas.microsoft.com/office/drawing/2014/main" id="{1E5C1531-79D7-3255-9EF7-0BC86E245390}"/>
                  </a:ext>
                </a:extLst>
              </p:cNvPr>
              <p:cNvSpPr txBox="1"/>
              <p:nvPr/>
            </p:nvSpPr>
            <p:spPr>
              <a:xfrm>
                <a:off x="10097923" y="118252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148">
                <a:extLst>
                  <a:ext uri="{FF2B5EF4-FFF2-40B4-BE49-F238E27FC236}">
                    <a16:creationId xmlns:a16="http://schemas.microsoft.com/office/drawing/2014/main" id="{58F81147-817C-AA38-6A06-38574A7915A2}"/>
                  </a:ext>
                </a:extLst>
              </p:cNvPr>
              <p:cNvSpPr/>
              <p:nvPr/>
            </p:nvSpPr>
            <p:spPr>
              <a:xfrm rot="5400000">
                <a:off x="8181823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148">
                <a:extLst>
                  <a:ext uri="{FF2B5EF4-FFF2-40B4-BE49-F238E27FC236}">
                    <a16:creationId xmlns:a16="http://schemas.microsoft.com/office/drawing/2014/main" id="{F95718EE-8DFD-DF39-FB75-87B120C709F2}"/>
                  </a:ext>
                </a:extLst>
              </p:cNvPr>
              <p:cNvSpPr/>
              <p:nvPr/>
            </p:nvSpPr>
            <p:spPr>
              <a:xfrm rot="5400000">
                <a:off x="9099650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48">
                <a:extLst>
                  <a:ext uri="{FF2B5EF4-FFF2-40B4-BE49-F238E27FC236}">
                    <a16:creationId xmlns:a16="http://schemas.microsoft.com/office/drawing/2014/main" id="{406C18F1-B7C7-EA24-28F8-77A793996484}"/>
                  </a:ext>
                </a:extLst>
              </p:cNvPr>
              <p:cNvSpPr/>
              <p:nvPr/>
            </p:nvSpPr>
            <p:spPr>
              <a:xfrm rot="5400000">
                <a:off x="8641978" y="16516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24">
                <a:extLst>
                  <a:ext uri="{FF2B5EF4-FFF2-40B4-BE49-F238E27FC236}">
                    <a16:creationId xmlns:a16="http://schemas.microsoft.com/office/drawing/2014/main" id="{4E4A771C-0DCA-BC60-D685-F4A700CE1454}"/>
                  </a:ext>
                </a:extLst>
              </p:cNvPr>
              <p:cNvCxnSpPr>
                <a:stCxn id="26" idx="0"/>
                <a:endCxn id="28" idx="4"/>
              </p:cNvCxnSpPr>
              <p:nvPr/>
            </p:nvCxnSpPr>
            <p:spPr>
              <a:xfrm>
                <a:off x="8456143" y="178873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25">
                <a:extLst>
                  <a:ext uri="{FF2B5EF4-FFF2-40B4-BE49-F238E27FC236}">
                    <a16:creationId xmlns:a16="http://schemas.microsoft.com/office/drawing/2014/main" id="{8BAC5923-6BB5-111F-F6BD-A7D8F3BCD7B0}"/>
                  </a:ext>
                </a:extLst>
              </p:cNvPr>
              <p:cNvCxnSpPr>
                <a:stCxn id="28" idx="0"/>
                <a:endCxn id="27" idx="4"/>
              </p:cNvCxnSpPr>
              <p:nvPr/>
            </p:nvCxnSpPr>
            <p:spPr>
              <a:xfrm flipV="1">
                <a:off x="8916298" y="178873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48">
                <a:extLst>
                  <a:ext uri="{FF2B5EF4-FFF2-40B4-BE49-F238E27FC236}">
                    <a16:creationId xmlns:a16="http://schemas.microsoft.com/office/drawing/2014/main" id="{92CFB299-4A8A-67EB-20F1-74E3D191C780}"/>
                  </a:ext>
                </a:extLst>
              </p:cNvPr>
              <p:cNvSpPr/>
              <p:nvPr/>
            </p:nvSpPr>
            <p:spPr>
              <a:xfrm rot="5400000">
                <a:off x="9652720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148">
                <a:extLst>
                  <a:ext uri="{FF2B5EF4-FFF2-40B4-BE49-F238E27FC236}">
                    <a16:creationId xmlns:a16="http://schemas.microsoft.com/office/drawing/2014/main" id="{BCBA5866-7B75-1E72-1AB8-A41C429AB9C7}"/>
                  </a:ext>
                </a:extLst>
              </p:cNvPr>
              <p:cNvSpPr/>
              <p:nvPr/>
            </p:nvSpPr>
            <p:spPr>
              <a:xfrm rot="5400000">
                <a:off x="10570547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48">
                <a:extLst>
                  <a:ext uri="{FF2B5EF4-FFF2-40B4-BE49-F238E27FC236}">
                    <a16:creationId xmlns:a16="http://schemas.microsoft.com/office/drawing/2014/main" id="{CF4A41CC-DD91-7D1D-C34F-BE6EFBFA3CAC}"/>
                  </a:ext>
                </a:extLst>
              </p:cNvPr>
              <p:cNvSpPr/>
              <p:nvPr/>
            </p:nvSpPr>
            <p:spPr>
              <a:xfrm rot="5400000">
                <a:off x="10112875" y="165169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229">
                <a:extLst>
                  <a:ext uri="{FF2B5EF4-FFF2-40B4-BE49-F238E27FC236}">
                    <a16:creationId xmlns:a16="http://schemas.microsoft.com/office/drawing/2014/main" id="{555C4865-F7F2-1D3A-A2ED-55854F9EDE6E}"/>
                  </a:ext>
                </a:extLst>
              </p:cNvPr>
              <p:cNvCxnSpPr>
                <a:stCxn id="31" idx="0"/>
                <a:endCxn id="33" idx="4"/>
              </p:cNvCxnSpPr>
              <p:nvPr/>
            </p:nvCxnSpPr>
            <p:spPr>
              <a:xfrm>
                <a:off x="9927040" y="178879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230">
                <a:extLst>
                  <a:ext uri="{FF2B5EF4-FFF2-40B4-BE49-F238E27FC236}">
                    <a16:creationId xmlns:a16="http://schemas.microsoft.com/office/drawing/2014/main" id="{DBC17D27-D1AE-397C-7FA9-82D7A5A00E15}"/>
                  </a:ext>
                </a:extLst>
              </p:cNvPr>
              <p:cNvCxnSpPr>
                <a:stCxn id="33" idx="0"/>
                <a:endCxn id="32" idx="4"/>
              </p:cNvCxnSpPr>
              <p:nvPr/>
            </p:nvCxnSpPr>
            <p:spPr>
              <a:xfrm flipV="1">
                <a:off x="10387195" y="178879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231">
                <a:extLst>
                  <a:ext uri="{FF2B5EF4-FFF2-40B4-BE49-F238E27FC236}">
                    <a16:creationId xmlns:a16="http://schemas.microsoft.com/office/drawing/2014/main" id="{55482C92-222D-9D22-CA52-982D34CEC0E5}"/>
                  </a:ext>
                </a:extLst>
              </p:cNvPr>
              <p:cNvSpPr txBox="1"/>
              <p:nvPr/>
            </p:nvSpPr>
            <p:spPr>
              <a:xfrm>
                <a:off x="8652205" y="1648896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6</a:t>
                </a:r>
                <a:endParaRPr lang="zh-CN" altLang="en-US" dirty="0"/>
              </a:p>
            </p:txBody>
          </p:sp>
          <p:sp>
            <p:nvSpPr>
              <p:cNvPr id="37" name="文本框 232">
                <a:extLst>
                  <a:ext uri="{FF2B5EF4-FFF2-40B4-BE49-F238E27FC236}">
                    <a16:creationId xmlns:a16="http://schemas.microsoft.com/office/drawing/2014/main" id="{D99EEDE9-3431-7E14-A38F-C5158A599050}"/>
                  </a:ext>
                </a:extLst>
              </p:cNvPr>
              <p:cNvSpPr txBox="1"/>
              <p:nvPr/>
            </p:nvSpPr>
            <p:spPr>
              <a:xfrm>
                <a:off x="10079516" y="1648896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38" name="Oval 148">
                <a:extLst>
                  <a:ext uri="{FF2B5EF4-FFF2-40B4-BE49-F238E27FC236}">
                    <a16:creationId xmlns:a16="http://schemas.microsoft.com/office/drawing/2014/main" id="{E6A4BB8C-1640-2FED-4CE7-1BC51185ADDE}"/>
                  </a:ext>
                </a:extLst>
              </p:cNvPr>
              <p:cNvSpPr/>
              <p:nvPr/>
            </p:nvSpPr>
            <p:spPr>
              <a:xfrm rot="5400000">
                <a:off x="8180645" y="201214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148">
                <a:extLst>
                  <a:ext uri="{FF2B5EF4-FFF2-40B4-BE49-F238E27FC236}">
                    <a16:creationId xmlns:a16="http://schemas.microsoft.com/office/drawing/2014/main" id="{65401B8E-398A-4772-95F3-5D1C3B79847F}"/>
                  </a:ext>
                </a:extLst>
              </p:cNvPr>
              <p:cNvSpPr/>
              <p:nvPr/>
            </p:nvSpPr>
            <p:spPr>
              <a:xfrm rot="5400000">
                <a:off x="9106314" y="2022412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8">
                <a:extLst>
                  <a:ext uri="{FF2B5EF4-FFF2-40B4-BE49-F238E27FC236}">
                    <a16:creationId xmlns:a16="http://schemas.microsoft.com/office/drawing/2014/main" id="{BF84A2E5-6BE0-72BC-879F-9D82372B60F2}"/>
                  </a:ext>
                </a:extLst>
              </p:cNvPr>
              <p:cNvSpPr/>
              <p:nvPr/>
            </p:nvSpPr>
            <p:spPr>
              <a:xfrm rot="5400000">
                <a:off x="8648642" y="20224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接箭头连接符 236">
                <a:extLst>
                  <a:ext uri="{FF2B5EF4-FFF2-40B4-BE49-F238E27FC236}">
                    <a16:creationId xmlns:a16="http://schemas.microsoft.com/office/drawing/2014/main" id="{711C88DA-E9BB-D332-0963-6C9C4C416E63}"/>
                  </a:ext>
                </a:extLst>
              </p:cNvPr>
              <p:cNvCxnSpPr>
                <a:stCxn id="38" idx="0"/>
                <a:endCxn id="40" idx="4"/>
              </p:cNvCxnSpPr>
              <p:nvPr/>
            </p:nvCxnSpPr>
            <p:spPr>
              <a:xfrm>
                <a:off x="8454965" y="2149308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237">
                <a:extLst>
                  <a:ext uri="{FF2B5EF4-FFF2-40B4-BE49-F238E27FC236}">
                    <a16:creationId xmlns:a16="http://schemas.microsoft.com/office/drawing/2014/main" id="{5C8411AA-9343-7DA4-0B63-28E1DCF54B33}"/>
                  </a:ext>
                </a:extLst>
              </p:cNvPr>
              <p:cNvCxnSpPr>
                <a:stCxn id="40" idx="0"/>
                <a:endCxn id="39" idx="4"/>
              </p:cNvCxnSpPr>
              <p:nvPr/>
            </p:nvCxnSpPr>
            <p:spPr>
              <a:xfrm flipV="1">
                <a:off x="8922962" y="2159572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48">
                <a:extLst>
                  <a:ext uri="{FF2B5EF4-FFF2-40B4-BE49-F238E27FC236}">
                    <a16:creationId xmlns:a16="http://schemas.microsoft.com/office/drawing/2014/main" id="{D623E388-E8D4-C066-8255-0A4D227E70C5}"/>
                  </a:ext>
                </a:extLst>
              </p:cNvPr>
              <p:cNvSpPr/>
              <p:nvPr/>
            </p:nvSpPr>
            <p:spPr>
              <a:xfrm rot="5400000">
                <a:off x="9659384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C4F31C5B-B3CF-C167-5A4A-5FD66D565ACE}"/>
                  </a:ext>
                </a:extLst>
              </p:cNvPr>
              <p:cNvSpPr/>
              <p:nvPr/>
            </p:nvSpPr>
            <p:spPr>
              <a:xfrm rot="5400000">
                <a:off x="10577211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148">
                <a:extLst>
                  <a:ext uri="{FF2B5EF4-FFF2-40B4-BE49-F238E27FC236}">
                    <a16:creationId xmlns:a16="http://schemas.microsoft.com/office/drawing/2014/main" id="{641CC3CE-E07B-657B-778D-B3CFC121BB61}"/>
                  </a:ext>
                </a:extLst>
              </p:cNvPr>
              <p:cNvSpPr/>
              <p:nvPr/>
            </p:nvSpPr>
            <p:spPr>
              <a:xfrm rot="5400000">
                <a:off x="10119539" y="20225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箭头连接符 241">
                <a:extLst>
                  <a:ext uri="{FF2B5EF4-FFF2-40B4-BE49-F238E27FC236}">
                    <a16:creationId xmlns:a16="http://schemas.microsoft.com/office/drawing/2014/main" id="{4C1EE62A-6907-1D35-1DFB-889CE7802376}"/>
                  </a:ext>
                </a:extLst>
              </p:cNvPr>
              <p:cNvCxnSpPr>
                <a:stCxn id="43" idx="0"/>
                <a:endCxn id="45" idx="4"/>
              </p:cNvCxnSpPr>
              <p:nvPr/>
            </p:nvCxnSpPr>
            <p:spPr>
              <a:xfrm>
                <a:off x="9933704" y="21596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242">
                <a:extLst>
                  <a:ext uri="{FF2B5EF4-FFF2-40B4-BE49-F238E27FC236}">
                    <a16:creationId xmlns:a16="http://schemas.microsoft.com/office/drawing/2014/main" id="{81968BDD-E025-6922-745F-FF69506DE6C7}"/>
                  </a:ext>
                </a:extLst>
              </p:cNvPr>
              <p:cNvCxnSpPr>
                <a:stCxn id="45" idx="0"/>
                <a:endCxn id="44" idx="4"/>
              </p:cNvCxnSpPr>
              <p:nvPr/>
            </p:nvCxnSpPr>
            <p:spPr>
              <a:xfrm flipV="1">
                <a:off x="10393859" y="21596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243">
                <a:extLst>
                  <a:ext uri="{FF2B5EF4-FFF2-40B4-BE49-F238E27FC236}">
                    <a16:creationId xmlns:a16="http://schemas.microsoft.com/office/drawing/2014/main" id="{C306EEEB-58B6-F565-E72D-C7D9DFEA0B74}"/>
                  </a:ext>
                </a:extLst>
              </p:cNvPr>
              <p:cNvSpPr txBox="1"/>
              <p:nvPr/>
            </p:nvSpPr>
            <p:spPr>
              <a:xfrm>
                <a:off x="86588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2</a:t>
                </a:r>
                <a:endParaRPr lang="zh-CN" altLang="en-US" dirty="0"/>
              </a:p>
            </p:txBody>
          </p:sp>
          <p:sp>
            <p:nvSpPr>
              <p:cNvPr id="49" name="文本框 244">
                <a:extLst>
                  <a:ext uri="{FF2B5EF4-FFF2-40B4-BE49-F238E27FC236}">
                    <a16:creationId xmlns:a16="http://schemas.microsoft.com/office/drawing/2014/main" id="{5D134B1D-3367-DED5-5559-B0DF315D478D}"/>
                  </a:ext>
                </a:extLst>
              </p:cNvPr>
              <p:cNvSpPr txBox="1"/>
              <p:nvPr/>
            </p:nvSpPr>
            <p:spPr>
              <a:xfrm>
                <a:off x="101269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3</a:t>
                </a:r>
                <a:endParaRPr lang="zh-CN" altLang="en-US" dirty="0"/>
              </a:p>
            </p:txBody>
          </p:sp>
          <p:sp>
            <p:nvSpPr>
              <p:cNvPr id="50" name="Oval 148">
                <a:extLst>
                  <a:ext uri="{FF2B5EF4-FFF2-40B4-BE49-F238E27FC236}">
                    <a16:creationId xmlns:a16="http://schemas.microsoft.com/office/drawing/2014/main" id="{F64BC2AA-2F4A-8102-83A9-814B375DE826}"/>
                  </a:ext>
                </a:extLst>
              </p:cNvPr>
              <p:cNvSpPr/>
              <p:nvPr/>
            </p:nvSpPr>
            <p:spPr>
              <a:xfrm rot="5400000">
                <a:off x="8166952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8">
                <a:extLst>
                  <a:ext uri="{FF2B5EF4-FFF2-40B4-BE49-F238E27FC236}">
                    <a16:creationId xmlns:a16="http://schemas.microsoft.com/office/drawing/2014/main" id="{8C0105E6-AFFA-420C-D5DC-530E2BF6D77E}"/>
                  </a:ext>
                </a:extLst>
              </p:cNvPr>
              <p:cNvSpPr/>
              <p:nvPr/>
            </p:nvSpPr>
            <p:spPr>
              <a:xfrm rot="5400000">
                <a:off x="9118057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148">
                <a:extLst>
                  <a:ext uri="{FF2B5EF4-FFF2-40B4-BE49-F238E27FC236}">
                    <a16:creationId xmlns:a16="http://schemas.microsoft.com/office/drawing/2014/main" id="{0BBEDBED-CFE5-9F69-581C-4D557EDC54D3}"/>
                  </a:ext>
                </a:extLst>
              </p:cNvPr>
              <p:cNvSpPr/>
              <p:nvPr/>
            </p:nvSpPr>
            <p:spPr>
              <a:xfrm rot="5400000">
                <a:off x="8660385" y="242083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248">
                <a:extLst>
                  <a:ext uri="{FF2B5EF4-FFF2-40B4-BE49-F238E27FC236}">
                    <a16:creationId xmlns:a16="http://schemas.microsoft.com/office/drawing/2014/main" id="{6AE9300B-B079-30DB-CD80-E06779EA5C13}"/>
                  </a:ext>
                </a:extLst>
              </p:cNvPr>
              <p:cNvCxnSpPr>
                <a:stCxn id="50" idx="0"/>
                <a:endCxn id="52" idx="4"/>
              </p:cNvCxnSpPr>
              <p:nvPr/>
            </p:nvCxnSpPr>
            <p:spPr>
              <a:xfrm>
                <a:off x="8441272" y="2557938"/>
                <a:ext cx="219113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249">
                <a:extLst>
                  <a:ext uri="{FF2B5EF4-FFF2-40B4-BE49-F238E27FC236}">
                    <a16:creationId xmlns:a16="http://schemas.microsoft.com/office/drawing/2014/main" id="{DC56256E-B2B9-B69D-B1F7-A6565FF1E2D4}"/>
                  </a:ext>
                </a:extLst>
              </p:cNvPr>
              <p:cNvCxnSpPr>
                <a:stCxn id="52" idx="0"/>
                <a:endCxn id="51" idx="4"/>
              </p:cNvCxnSpPr>
              <p:nvPr/>
            </p:nvCxnSpPr>
            <p:spPr>
              <a:xfrm flipV="1">
                <a:off x="8934705" y="255793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148">
                <a:extLst>
                  <a:ext uri="{FF2B5EF4-FFF2-40B4-BE49-F238E27FC236}">
                    <a16:creationId xmlns:a16="http://schemas.microsoft.com/office/drawing/2014/main" id="{31E6932C-AF77-131B-AFA8-84EE8F9ACB36}"/>
                  </a:ext>
                </a:extLst>
              </p:cNvPr>
              <p:cNvSpPr/>
              <p:nvPr/>
            </p:nvSpPr>
            <p:spPr>
              <a:xfrm rot="5400000">
                <a:off x="9644967" y="241962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148">
                <a:extLst>
                  <a:ext uri="{FF2B5EF4-FFF2-40B4-BE49-F238E27FC236}">
                    <a16:creationId xmlns:a16="http://schemas.microsoft.com/office/drawing/2014/main" id="{6BCF49AB-8B3F-9926-BA06-FF8072470F44}"/>
                  </a:ext>
                </a:extLst>
              </p:cNvPr>
              <p:cNvSpPr/>
              <p:nvPr/>
            </p:nvSpPr>
            <p:spPr>
              <a:xfrm rot="5400000">
                <a:off x="10588954" y="2420837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148">
                <a:extLst>
                  <a:ext uri="{FF2B5EF4-FFF2-40B4-BE49-F238E27FC236}">
                    <a16:creationId xmlns:a16="http://schemas.microsoft.com/office/drawing/2014/main" id="{F5C09A1D-AD26-C6BD-1CCA-9E3E38CAACAA}"/>
                  </a:ext>
                </a:extLst>
              </p:cNvPr>
              <p:cNvSpPr/>
              <p:nvPr/>
            </p:nvSpPr>
            <p:spPr>
              <a:xfrm rot="5400000">
                <a:off x="10131282" y="242089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253">
                <a:extLst>
                  <a:ext uri="{FF2B5EF4-FFF2-40B4-BE49-F238E27FC236}">
                    <a16:creationId xmlns:a16="http://schemas.microsoft.com/office/drawing/2014/main" id="{5215D4C8-6156-7E15-D84E-4D2AB6F52B0A}"/>
                  </a:ext>
                </a:extLst>
              </p:cNvPr>
              <p:cNvCxnSpPr>
                <a:stCxn id="55" idx="0"/>
                <a:endCxn id="57" idx="4"/>
              </p:cNvCxnSpPr>
              <p:nvPr/>
            </p:nvCxnSpPr>
            <p:spPr>
              <a:xfrm>
                <a:off x="9919287" y="2556784"/>
                <a:ext cx="211995" cy="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254">
                <a:extLst>
                  <a:ext uri="{FF2B5EF4-FFF2-40B4-BE49-F238E27FC236}">
                    <a16:creationId xmlns:a16="http://schemas.microsoft.com/office/drawing/2014/main" id="{724268EA-A168-B6DE-6AB4-7C733EA74175}"/>
                  </a:ext>
                </a:extLst>
              </p:cNvPr>
              <p:cNvCxnSpPr>
                <a:stCxn id="57" idx="0"/>
                <a:endCxn id="56" idx="4"/>
              </p:cNvCxnSpPr>
              <p:nvPr/>
            </p:nvCxnSpPr>
            <p:spPr>
              <a:xfrm flipV="1">
                <a:off x="10405602" y="255799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255">
                <a:extLst>
                  <a:ext uri="{FF2B5EF4-FFF2-40B4-BE49-F238E27FC236}">
                    <a16:creationId xmlns:a16="http://schemas.microsoft.com/office/drawing/2014/main" id="{92095BE1-EA01-0758-0874-19DE6E60FCCC}"/>
                  </a:ext>
                </a:extLst>
              </p:cNvPr>
              <p:cNvSpPr txBox="1"/>
              <p:nvPr/>
            </p:nvSpPr>
            <p:spPr>
              <a:xfrm>
                <a:off x="8628268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61" name="文本框 256">
                <a:extLst>
                  <a:ext uri="{FF2B5EF4-FFF2-40B4-BE49-F238E27FC236}">
                    <a16:creationId xmlns:a16="http://schemas.microsoft.com/office/drawing/2014/main" id="{6250CD9D-8644-5291-E6AF-EADF525B6886}"/>
                  </a:ext>
                </a:extLst>
              </p:cNvPr>
              <p:cNvSpPr txBox="1"/>
              <p:nvPr/>
            </p:nvSpPr>
            <p:spPr>
              <a:xfrm>
                <a:off x="10097923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15</a:t>
                </a:r>
                <a:endParaRPr lang="zh-CN" altLang="en-US" dirty="0"/>
              </a:p>
            </p:txBody>
          </p:sp>
          <p:sp>
            <p:nvSpPr>
              <p:cNvPr id="62" name="Oval 148">
                <a:extLst>
                  <a:ext uri="{FF2B5EF4-FFF2-40B4-BE49-F238E27FC236}">
                    <a16:creationId xmlns:a16="http://schemas.microsoft.com/office/drawing/2014/main" id="{13BF9F77-BC0B-9229-9519-244E95B18E1A}"/>
                  </a:ext>
                </a:extLst>
              </p:cNvPr>
              <p:cNvSpPr/>
              <p:nvPr/>
            </p:nvSpPr>
            <p:spPr>
              <a:xfrm rot="5400000">
                <a:off x="8166952" y="281863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2D8A4D0-00E2-297A-6B1F-BA5BE756BC22}"/>
                  </a:ext>
                </a:extLst>
              </p:cNvPr>
              <p:cNvSpPr/>
              <p:nvPr/>
            </p:nvSpPr>
            <p:spPr>
              <a:xfrm rot="5400000">
                <a:off x="9099651" y="28163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48">
                <a:extLst>
                  <a:ext uri="{FF2B5EF4-FFF2-40B4-BE49-F238E27FC236}">
                    <a16:creationId xmlns:a16="http://schemas.microsoft.com/office/drawing/2014/main" id="{53E9BB76-7202-B8B3-53A2-27BE87387923}"/>
                  </a:ext>
                </a:extLst>
              </p:cNvPr>
              <p:cNvSpPr/>
              <p:nvPr/>
            </p:nvSpPr>
            <p:spPr>
              <a:xfrm rot="5400000">
                <a:off x="8641979" y="28164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直接箭头连接符 260">
                <a:extLst>
                  <a:ext uri="{FF2B5EF4-FFF2-40B4-BE49-F238E27FC236}">
                    <a16:creationId xmlns:a16="http://schemas.microsoft.com/office/drawing/2014/main" id="{AC8387CD-5063-3873-5111-4089782CA14E}"/>
                  </a:ext>
                </a:extLst>
              </p:cNvPr>
              <p:cNvCxnSpPr>
                <a:stCxn id="62" idx="0"/>
                <a:endCxn id="128" idx="4"/>
              </p:cNvCxnSpPr>
              <p:nvPr/>
            </p:nvCxnSpPr>
            <p:spPr>
              <a:xfrm flipV="1">
                <a:off x="8441272" y="2953566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261">
                <a:extLst>
                  <a:ext uri="{FF2B5EF4-FFF2-40B4-BE49-F238E27FC236}">
                    <a16:creationId xmlns:a16="http://schemas.microsoft.com/office/drawing/2014/main" id="{E24D24B3-FDE7-14AF-6308-D5B1F64E4688}"/>
                  </a:ext>
                </a:extLst>
              </p:cNvPr>
              <p:cNvCxnSpPr>
                <a:stCxn id="128" idx="0"/>
                <a:endCxn id="63" idx="4"/>
              </p:cNvCxnSpPr>
              <p:nvPr/>
            </p:nvCxnSpPr>
            <p:spPr>
              <a:xfrm flipV="1">
                <a:off x="8916299" y="29535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48">
                <a:extLst>
                  <a:ext uri="{FF2B5EF4-FFF2-40B4-BE49-F238E27FC236}">
                    <a16:creationId xmlns:a16="http://schemas.microsoft.com/office/drawing/2014/main" id="{A7DD231D-E26E-AEFF-CCBC-4C13E7A5A46E}"/>
                  </a:ext>
                </a:extLst>
              </p:cNvPr>
              <p:cNvSpPr/>
              <p:nvPr/>
            </p:nvSpPr>
            <p:spPr>
              <a:xfrm rot="5400000">
                <a:off x="9644967" y="2819445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48">
                <a:extLst>
                  <a:ext uri="{FF2B5EF4-FFF2-40B4-BE49-F238E27FC236}">
                    <a16:creationId xmlns:a16="http://schemas.microsoft.com/office/drawing/2014/main" id="{9A6F4EC7-6F1B-48ED-B620-9E8714627502}"/>
                  </a:ext>
                </a:extLst>
              </p:cNvPr>
              <p:cNvSpPr/>
              <p:nvPr/>
            </p:nvSpPr>
            <p:spPr>
              <a:xfrm rot="5400000">
                <a:off x="10570548" y="281640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48">
                <a:extLst>
                  <a:ext uri="{FF2B5EF4-FFF2-40B4-BE49-F238E27FC236}">
                    <a16:creationId xmlns:a16="http://schemas.microsoft.com/office/drawing/2014/main" id="{15FA9ABE-3581-8163-0EEB-774741E6D8FE}"/>
                  </a:ext>
                </a:extLst>
              </p:cNvPr>
              <p:cNvSpPr/>
              <p:nvPr/>
            </p:nvSpPr>
            <p:spPr>
              <a:xfrm rot="5400000">
                <a:off x="10112876" y="28164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箭头连接符 265">
                <a:extLst>
                  <a:ext uri="{FF2B5EF4-FFF2-40B4-BE49-F238E27FC236}">
                    <a16:creationId xmlns:a16="http://schemas.microsoft.com/office/drawing/2014/main" id="{E6223174-477C-02F6-8960-5B2274FCA70D}"/>
                  </a:ext>
                </a:extLst>
              </p:cNvPr>
              <p:cNvCxnSpPr>
                <a:stCxn id="131" idx="0"/>
                <a:endCxn id="133" idx="4"/>
              </p:cNvCxnSpPr>
              <p:nvPr/>
            </p:nvCxnSpPr>
            <p:spPr>
              <a:xfrm flipV="1">
                <a:off x="9919287" y="2953625"/>
                <a:ext cx="193589" cy="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266">
                <a:extLst>
                  <a:ext uri="{FF2B5EF4-FFF2-40B4-BE49-F238E27FC236}">
                    <a16:creationId xmlns:a16="http://schemas.microsoft.com/office/drawing/2014/main" id="{8160C60B-4E16-7B9D-216F-5872DD419243}"/>
                  </a:ext>
                </a:extLst>
              </p:cNvPr>
              <p:cNvCxnSpPr>
                <a:stCxn id="133" idx="0"/>
                <a:endCxn id="132" idx="4"/>
              </p:cNvCxnSpPr>
              <p:nvPr/>
            </p:nvCxnSpPr>
            <p:spPr>
              <a:xfrm flipV="1">
                <a:off x="10387196" y="29535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267">
                <a:extLst>
                  <a:ext uri="{FF2B5EF4-FFF2-40B4-BE49-F238E27FC236}">
                    <a16:creationId xmlns:a16="http://schemas.microsoft.com/office/drawing/2014/main" id="{14626B56-A659-944B-3EC4-3803139AA7A8}"/>
                  </a:ext>
                </a:extLst>
              </p:cNvPr>
              <p:cNvSpPr txBox="1"/>
              <p:nvPr/>
            </p:nvSpPr>
            <p:spPr>
              <a:xfrm>
                <a:off x="8644162" y="28136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5</a:t>
                </a:r>
                <a:endParaRPr lang="zh-CN" altLang="en-US" dirty="0"/>
              </a:p>
            </p:txBody>
          </p:sp>
          <p:sp>
            <p:nvSpPr>
              <p:cNvPr id="137" name="文本框 268">
                <a:extLst>
                  <a:ext uri="{FF2B5EF4-FFF2-40B4-BE49-F238E27FC236}">
                    <a16:creationId xmlns:a16="http://schemas.microsoft.com/office/drawing/2014/main" id="{A5BCDE37-DD2A-3492-3016-3ECE7D82B8E0}"/>
                  </a:ext>
                </a:extLst>
              </p:cNvPr>
              <p:cNvSpPr txBox="1"/>
              <p:nvPr/>
            </p:nvSpPr>
            <p:spPr>
              <a:xfrm>
                <a:off x="10114249" y="28136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38" name="Oval 148">
                <a:extLst>
                  <a:ext uri="{FF2B5EF4-FFF2-40B4-BE49-F238E27FC236}">
                    <a16:creationId xmlns:a16="http://schemas.microsoft.com/office/drawing/2014/main" id="{8CE98BE2-5264-C46F-CF7B-B609FB1BB3A3}"/>
                  </a:ext>
                </a:extLst>
              </p:cNvPr>
              <p:cNvSpPr/>
              <p:nvPr/>
            </p:nvSpPr>
            <p:spPr>
              <a:xfrm rot="5400000">
                <a:off x="8169162" y="31996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48">
                <a:extLst>
                  <a:ext uri="{FF2B5EF4-FFF2-40B4-BE49-F238E27FC236}">
                    <a16:creationId xmlns:a16="http://schemas.microsoft.com/office/drawing/2014/main" id="{AEA754EF-0CD7-9E84-3093-5C3B0332F5C1}"/>
                  </a:ext>
                </a:extLst>
              </p:cNvPr>
              <p:cNvSpPr/>
              <p:nvPr/>
            </p:nvSpPr>
            <p:spPr>
              <a:xfrm rot="5400000">
                <a:off x="9084779" y="3199648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48">
                <a:extLst>
                  <a:ext uri="{FF2B5EF4-FFF2-40B4-BE49-F238E27FC236}">
                    <a16:creationId xmlns:a16="http://schemas.microsoft.com/office/drawing/2014/main" id="{1007D705-63AA-6B35-7D36-79033A0F7F69}"/>
                  </a:ext>
                </a:extLst>
              </p:cNvPr>
              <p:cNvSpPr/>
              <p:nvPr/>
            </p:nvSpPr>
            <p:spPr>
              <a:xfrm rot="5400000">
                <a:off x="8627107" y="319970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272">
                <a:extLst>
                  <a:ext uri="{FF2B5EF4-FFF2-40B4-BE49-F238E27FC236}">
                    <a16:creationId xmlns:a16="http://schemas.microsoft.com/office/drawing/2014/main" id="{D7361E5C-D451-EE6F-893C-D57CCA0A736A}"/>
                  </a:ext>
                </a:extLst>
              </p:cNvPr>
              <p:cNvCxnSpPr>
                <a:stCxn id="138" idx="0"/>
                <a:endCxn id="140" idx="4"/>
              </p:cNvCxnSpPr>
              <p:nvPr/>
            </p:nvCxnSpPr>
            <p:spPr>
              <a:xfrm>
                <a:off x="8443482" y="3336807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273">
                <a:extLst>
                  <a:ext uri="{FF2B5EF4-FFF2-40B4-BE49-F238E27FC236}">
                    <a16:creationId xmlns:a16="http://schemas.microsoft.com/office/drawing/2014/main" id="{6CACAB76-6DA8-801B-A377-49E58A1AD1B6}"/>
                  </a:ext>
                </a:extLst>
              </p:cNvPr>
              <p:cNvCxnSpPr>
                <a:stCxn id="140" idx="0"/>
                <a:endCxn id="139" idx="4"/>
              </p:cNvCxnSpPr>
              <p:nvPr/>
            </p:nvCxnSpPr>
            <p:spPr>
              <a:xfrm flipV="1">
                <a:off x="8901427" y="333680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8">
                <a:extLst>
                  <a:ext uri="{FF2B5EF4-FFF2-40B4-BE49-F238E27FC236}">
                    <a16:creationId xmlns:a16="http://schemas.microsoft.com/office/drawing/2014/main" id="{97E3199D-2464-8F0C-7711-A3921F809DBF}"/>
                  </a:ext>
                </a:extLst>
              </p:cNvPr>
              <p:cNvSpPr/>
              <p:nvPr/>
            </p:nvSpPr>
            <p:spPr>
              <a:xfrm rot="5400000">
                <a:off x="9637849" y="319970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8">
                <a:extLst>
                  <a:ext uri="{FF2B5EF4-FFF2-40B4-BE49-F238E27FC236}">
                    <a16:creationId xmlns:a16="http://schemas.microsoft.com/office/drawing/2014/main" id="{C501C27B-C61F-B80E-E34E-4E66AAD22EE7}"/>
                  </a:ext>
                </a:extLst>
              </p:cNvPr>
              <p:cNvSpPr/>
              <p:nvPr/>
            </p:nvSpPr>
            <p:spPr>
              <a:xfrm rot="5400000">
                <a:off x="10573697" y="319964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8">
                <a:extLst>
                  <a:ext uri="{FF2B5EF4-FFF2-40B4-BE49-F238E27FC236}">
                    <a16:creationId xmlns:a16="http://schemas.microsoft.com/office/drawing/2014/main" id="{1D44A42D-7A3E-5091-AE1D-C06CFFA6C592}"/>
                  </a:ext>
                </a:extLst>
              </p:cNvPr>
              <p:cNvSpPr/>
              <p:nvPr/>
            </p:nvSpPr>
            <p:spPr>
              <a:xfrm rot="5400000">
                <a:off x="10098004" y="319976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直接箭头连接符 277">
                <a:extLst>
                  <a:ext uri="{FF2B5EF4-FFF2-40B4-BE49-F238E27FC236}">
                    <a16:creationId xmlns:a16="http://schemas.microsoft.com/office/drawing/2014/main" id="{972E19EB-8178-D4EF-C292-4872718CB51B}"/>
                  </a:ext>
                </a:extLst>
              </p:cNvPr>
              <p:cNvCxnSpPr>
                <a:stCxn id="143" idx="0"/>
                <a:endCxn id="145" idx="4"/>
              </p:cNvCxnSpPr>
              <p:nvPr/>
            </p:nvCxnSpPr>
            <p:spPr>
              <a:xfrm>
                <a:off x="9912169" y="333686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278">
                <a:extLst>
                  <a:ext uri="{FF2B5EF4-FFF2-40B4-BE49-F238E27FC236}">
                    <a16:creationId xmlns:a16="http://schemas.microsoft.com/office/drawing/2014/main" id="{25A8BAE5-619A-E74B-D54C-68D8CC418F6D}"/>
                  </a:ext>
                </a:extLst>
              </p:cNvPr>
              <p:cNvCxnSpPr>
                <a:stCxn id="145" idx="0"/>
                <a:endCxn id="144" idx="4"/>
              </p:cNvCxnSpPr>
              <p:nvPr/>
            </p:nvCxnSpPr>
            <p:spPr>
              <a:xfrm flipV="1">
                <a:off x="10372324" y="3336807"/>
                <a:ext cx="201373" cy="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279">
                <a:extLst>
                  <a:ext uri="{FF2B5EF4-FFF2-40B4-BE49-F238E27FC236}">
                    <a16:creationId xmlns:a16="http://schemas.microsoft.com/office/drawing/2014/main" id="{23961536-AFE5-983F-0CFD-29F25B5C6A2D}"/>
                  </a:ext>
                </a:extLst>
              </p:cNvPr>
              <p:cNvSpPr txBox="1"/>
              <p:nvPr/>
            </p:nvSpPr>
            <p:spPr>
              <a:xfrm>
                <a:off x="8590635" y="321051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14</a:t>
                </a:r>
                <a:endParaRPr lang="zh-CN" altLang="en-US" dirty="0"/>
              </a:p>
            </p:txBody>
          </p:sp>
          <p:sp>
            <p:nvSpPr>
              <p:cNvPr id="149" name="文本框 280">
                <a:extLst>
                  <a:ext uri="{FF2B5EF4-FFF2-40B4-BE49-F238E27FC236}">
                    <a16:creationId xmlns:a16="http://schemas.microsoft.com/office/drawing/2014/main" id="{86FFCC8F-78D9-2C0E-BD5E-B5A330E568E4}"/>
                  </a:ext>
                </a:extLst>
              </p:cNvPr>
              <p:cNvSpPr txBox="1"/>
              <p:nvPr/>
            </p:nvSpPr>
            <p:spPr>
              <a:xfrm>
                <a:off x="10099377" y="31969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0530A803-8FE8-1AEB-D811-7C63A7044D01}"/>
                  </a:ext>
                </a:extLst>
              </p:cNvPr>
              <p:cNvSpPr/>
              <p:nvPr/>
            </p:nvSpPr>
            <p:spPr>
              <a:xfrm rot="5400000">
                <a:off x="8165420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48">
                <a:extLst>
                  <a:ext uri="{FF2B5EF4-FFF2-40B4-BE49-F238E27FC236}">
                    <a16:creationId xmlns:a16="http://schemas.microsoft.com/office/drawing/2014/main" id="{4FDC9CC7-FF77-CBA6-9F35-0A36F6A62585}"/>
                  </a:ext>
                </a:extLst>
              </p:cNvPr>
              <p:cNvSpPr/>
              <p:nvPr/>
            </p:nvSpPr>
            <p:spPr>
              <a:xfrm rot="5400000">
                <a:off x="9077343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48">
                <a:extLst>
                  <a:ext uri="{FF2B5EF4-FFF2-40B4-BE49-F238E27FC236}">
                    <a16:creationId xmlns:a16="http://schemas.microsoft.com/office/drawing/2014/main" id="{9AA3EFDD-2B37-9BEB-C80B-CE4F9847F300}"/>
                  </a:ext>
                </a:extLst>
              </p:cNvPr>
              <p:cNvSpPr/>
              <p:nvPr/>
            </p:nvSpPr>
            <p:spPr>
              <a:xfrm rot="5400000">
                <a:off x="8619671" y="361903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直接箭头连接符 284">
                <a:extLst>
                  <a:ext uri="{FF2B5EF4-FFF2-40B4-BE49-F238E27FC236}">
                    <a16:creationId xmlns:a16="http://schemas.microsoft.com/office/drawing/2014/main" id="{EB5B63B1-82BF-CD54-1C94-F211FEF9D873}"/>
                  </a:ext>
                </a:extLst>
              </p:cNvPr>
              <p:cNvCxnSpPr>
                <a:stCxn id="150" idx="0"/>
                <a:endCxn id="152" idx="4"/>
              </p:cNvCxnSpPr>
              <p:nvPr/>
            </p:nvCxnSpPr>
            <p:spPr>
              <a:xfrm>
                <a:off x="8439740" y="3756137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285">
                <a:extLst>
                  <a:ext uri="{FF2B5EF4-FFF2-40B4-BE49-F238E27FC236}">
                    <a16:creationId xmlns:a16="http://schemas.microsoft.com/office/drawing/2014/main" id="{6C792BEA-3B66-4203-DE1F-4D280A2D7EA3}"/>
                  </a:ext>
                </a:extLst>
              </p:cNvPr>
              <p:cNvCxnSpPr>
                <a:stCxn id="152" idx="0"/>
                <a:endCxn id="151" idx="4"/>
              </p:cNvCxnSpPr>
              <p:nvPr/>
            </p:nvCxnSpPr>
            <p:spPr>
              <a:xfrm flipV="1">
                <a:off x="8893991" y="375613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48">
                <a:extLst>
                  <a:ext uri="{FF2B5EF4-FFF2-40B4-BE49-F238E27FC236}">
                    <a16:creationId xmlns:a16="http://schemas.microsoft.com/office/drawing/2014/main" id="{01A2380E-CA59-1FE4-BF6F-88C290549976}"/>
                  </a:ext>
                </a:extLst>
              </p:cNvPr>
              <p:cNvSpPr/>
              <p:nvPr/>
            </p:nvSpPr>
            <p:spPr>
              <a:xfrm rot="5400000">
                <a:off x="9630413" y="361903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48">
                <a:extLst>
                  <a:ext uri="{FF2B5EF4-FFF2-40B4-BE49-F238E27FC236}">
                    <a16:creationId xmlns:a16="http://schemas.microsoft.com/office/drawing/2014/main" id="{85A6E761-7D53-80CA-FD8C-D470CD754268}"/>
                  </a:ext>
                </a:extLst>
              </p:cNvPr>
              <p:cNvSpPr/>
              <p:nvPr/>
            </p:nvSpPr>
            <p:spPr>
              <a:xfrm rot="5400000">
                <a:off x="10567337" y="361371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3334590E-B48D-3239-1F3B-64CB372AE747}"/>
                  </a:ext>
                </a:extLst>
              </p:cNvPr>
              <p:cNvSpPr/>
              <p:nvPr/>
            </p:nvSpPr>
            <p:spPr>
              <a:xfrm rot="5400000">
                <a:off x="10090568" y="361909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直接箭头连接符 289">
                <a:extLst>
                  <a:ext uri="{FF2B5EF4-FFF2-40B4-BE49-F238E27FC236}">
                    <a16:creationId xmlns:a16="http://schemas.microsoft.com/office/drawing/2014/main" id="{5D63B588-3140-ACB1-E3C8-59594B1B54F1}"/>
                  </a:ext>
                </a:extLst>
              </p:cNvPr>
              <p:cNvCxnSpPr>
                <a:stCxn id="155" idx="0"/>
                <a:endCxn id="176" idx="4"/>
              </p:cNvCxnSpPr>
              <p:nvPr/>
            </p:nvCxnSpPr>
            <p:spPr>
              <a:xfrm>
                <a:off x="9904733" y="375619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290">
                <a:extLst>
                  <a:ext uri="{FF2B5EF4-FFF2-40B4-BE49-F238E27FC236}">
                    <a16:creationId xmlns:a16="http://schemas.microsoft.com/office/drawing/2014/main" id="{10613D8E-DB06-451F-72B4-E93483C3FD07}"/>
                  </a:ext>
                </a:extLst>
              </p:cNvPr>
              <p:cNvCxnSpPr>
                <a:stCxn id="176" idx="0"/>
                <a:endCxn id="175" idx="4"/>
              </p:cNvCxnSpPr>
              <p:nvPr/>
            </p:nvCxnSpPr>
            <p:spPr>
              <a:xfrm flipV="1">
                <a:off x="10364888" y="3750876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本框 291">
                <a:extLst>
                  <a:ext uri="{FF2B5EF4-FFF2-40B4-BE49-F238E27FC236}">
                    <a16:creationId xmlns:a16="http://schemas.microsoft.com/office/drawing/2014/main" id="{DB4CDB05-4F50-86D9-D579-CB8248FC780B}"/>
                  </a:ext>
                </a:extLst>
              </p:cNvPr>
              <p:cNvSpPr txBox="1"/>
              <p:nvPr/>
            </p:nvSpPr>
            <p:spPr>
              <a:xfrm>
                <a:off x="8587554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180" name="文本框 292">
                <a:extLst>
                  <a:ext uri="{FF2B5EF4-FFF2-40B4-BE49-F238E27FC236}">
                    <a16:creationId xmlns:a16="http://schemas.microsoft.com/office/drawing/2014/main" id="{95A29E4F-DFE4-0FA9-A36F-47ADE5C299DA}"/>
                  </a:ext>
                </a:extLst>
              </p:cNvPr>
              <p:cNvSpPr txBox="1"/>
              <p:nvPr/>
            </p:nvSpPr>
            <p:spPr>
              <a:xfrm>
                <a:off x="10057209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181" name="Oval 148">
                <a:extLst>
                  <a:ext uri="{FF2B5EF4-FFF2-40B4-BE49-F238E27FC236}">
                    <a16:creationId xmlns:a16="http://schemas.microsoft.com/office/drawing/2014/main" id="{ABE679FE-5FD9-B416-72B2-D53991DD19A3}"/>
                  </a:ext>
                </a:extLst>
              </p:cNvPr>
              <p:cNvSpPr/>
              <p:nvPr/>
            </p:nvSpPr>
            <p:spPr>
              <a:xfrm rot="5400000">
                <a:off x="8165420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48">
                <a:extLst>
                  <a:ext uri="{FF2B5EF4-FFF2-40B4-BE49-F238E27FC236}">
                    <a16:creationId xmlns:a16="http://schemas.microsoft.com/office/drawing/2014/main" id="{61D3ED68-4D16-0748-D519-C8A5ADA39CDF}"/>
                  </a:ext>
                </a:extLst>
              </p:cNvPr>
              <p:cNvSpPr/>
              <p:nvPr/>
            </p:nvSpPr>
            <p:spPr>
              <a:xfrm rot="5400000">
                <a:off x="9077343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Oval 148">
                <a:extLst>
                  <a:ext uri="{FF2B5EF4-FFF2-40B4-BE49-F238E27FC236}">
                    <a16:creationId xmlns:a16="http://schemas.microsoft.com/office/drawing/2014/main" id="{CFA1F65C-2BDA-2C6D-C31A-543924BCCD28}"/>
                  </a:ext>
                </a:extLst>
              </p:cNvPr>
              <p:cNvSpPr/>
              <p:nvPr/>
            </p:nvSpPr>
            <p:spPr>
              <a:xfrm rot="5400000">
                <a:off x="8619671" y="403556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4" name="直接箭头连接符 296">
                <a:extLst>
                  <a:ext uri="{FF2B5EF4-FFF2-40B4-BE49-F238E27FC236}">
                    <a16:creationId xmlns:a16="http://schemas.microsoft.com/office/drawing/2014/main" id="{C65CB30B-F5CE-803B-63D5-CD5384810CD6}"/>
                  </a:ext>
                </a:extLst>
              </p:cNvPr>
              <p:cNvCxnSpPr>
                <a:stCxn id="181" idx="0"/>
                <a:endCxn id="183" idx="4"/>
              </p:cNvCxnSpPr>
              <p:nvPr/>
            </p:nvCxnSpPr>
            <p:spPr>
              <a:xfrm>
                <a:off x="8439740" y="4172669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297">
                <a:extLst>
                  <a:ext uri="{FF2B5EF4-FFF2-40B4-BE49-F238E27FC236}">
                    <a16:creationId xmlns:a16="http://schemas.microsoft.com/office/drawing/2014/main" id="{16A85918-67D1-22CA-DB8D-E71A8576285F}"/>
                  </a:ext>
                </a:extLst>
              </p:cNvPr>
              <p:cNvCxnSpPr>
                <a:stCxn id="183" idx="0"/>
                <a:endCxn id="182" idx="4"/>
              </p:cNvCxnSpPr>
              <p:nvPr/>
            </p:nvCxnSpPr>
            <p:spPr>
              <a:xfrm flipV="1">
                <a:off x="8893991" y="4172669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48">
                <a:extLst>
                  <a:ext uri="{FF2B5EF4-FFF2-40B4-BE49-F238E27FC236}">
                    <a16:creationId xmlns:a16="http://schemas.microsoft.com/office/drawing/2014/main" id="{47BF3783-B829-A96A-3A3C-523DEF461BBB}"/>
                  </a:ext>
                </a:extLst>
              </p:cNvPr>
              <p:cNvSpPr/>
              <p:nvPr/>
            </p:nvSpPr>
            <p:spPr>
              <a:xfrm rot="5400000">
                <a:off x="9630413" y="4035568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Oval 148">
                <a:extLst>
                  <a:ext uri="{FF2B5EF4-FFF2-40B4-BE49-F238E27FC236}">
                    <a16:creationId xmlns:a16="http://schemas.microsoft.com/office/drawing/2014/main" id="{C027FAAD-16EB-F9BC-F3A1-91BF80FFCF9A}"/>
                  </a:ext>
                </a:extLst>
              </p:cNvPr>
              <p:cNvSpPr/>
              <p:nvPr/>
            </p:nvSpPr>
            <p:spPr>
              <a:xfrm rot="5400000">
                <a:off x="10563436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Oval 148">
                <a:extLst>
                  <a:ext uri="{FF2B5EF4-FFF2-40B4-BE49-F238E27FC236}">
                    <a16:creationId xmlns:a16="http://schemas.microsoft.com/office/drawing/2014/main" id="{56B3CAA5-83DF-0776-6601-2257BF09D6AE}"/>
                  </a:ext>
                </a:extLst>
              </p:cNvPr>
              <p:cNvSpPr/>
              <p:nvPr/>
            </p:nvSpPr>
            <p:spPr>
              <a:xfrm rot="5400000">
                <a:off x="10090568" y="403562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301">
                <a:extLst>
                  <a:ext uri="{FF2B5EF4-FFF2-40B4-BE49-F238E27FC236}">
                    <a16:creationId xmlns:a16="http://schemas.microsoft.com/office/drawing/2014/main" id="{B2131632-7F1E-6AFA-31C6-FC8D6A8121D1}"/>
                  </a:ext>
                </a:extLst>
              </p:cNvPr>
              <p:cNvCxnSpPr>
                <a:stCxn id="186" idx="0"/>
                <a:endCxn id="188" idx="4"/>
              </p:cNvCxnSpPr>
              <p:nvPr/>
            </p:nvCxnSpPr>
            <p:spPr>
              <a:xfrm>
                <a:off x="9904733" y="4172728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302">
                <a:extLst>
                  <a:ext uri="{FF2B5EF4-FFF2-40B4-BE49-F238E27FC236}">
                    <a16:creationId xmlns:a16="http://schemas.microsoft.com/office/drawing/2014/main" id="{DDE421B7-746B-3CEF-64F1-C5BCA85E6F4D}"/>
                  </a:ext>
                </a:extLst>
              </p:cNvPr>
              <p:cNvCxnSpPr>
                <a:stCxn id="188" idx="0"/>
                <a:endCxn id="187" idx="4"/>
              </p:cNvCxnSpPr>
              <p:nvPr/>
            </p:nvCxnSpPr>
            <p:spPr>
              <a:xfrm flipV="1">
                <a:off x="10364888" y="4172669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303">
                <a:extLst>
                  <a:ext uri="{FF2B5EF4-FFF2-40B4-BE49-F238E27FC236}">
                    <a16:creationId xmlns:a16="http://schemas.microsoft.com/office/drawing/2014/main" id="{788F3A90-C8A9-93CF-59EF-DEF6D42E74E3}"/>
                  </a:ext>
                </a:extLst>
              </p:cNvPr>
              <p:cNvSpPr txBox="1"/>
              <p:nvPr/>
            </p:nvSpPr>
            <p:spPr>
              <a:xfrm>
                <a:off x="8629898" y="4032830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p:sp>
            <p:nvSpPr>
              <p:cNvPr id="192" name="文本框 304">
                <a:extLst>
                  <a:ext uri="{FF2B5EF4-FFF2-40B4-BE49-F238E27FC236}">
                    <a16:creationId xmlns:a16="http://schemas.microsoft.com/office/drawing/2014/main" id="{3BFDFF3C-F502-2090-06DA-061303F18434}"/>
                  </a:ext>
                </a:extLst>
              </p:cNvPr>
              <p:cNvSpPr txBox="1"/>
              <p:nvPr/>
            </p:nvSpPr>
            <p:spPr>
              <a:xfrm>
                <a:off x="10057209" y="4032830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193" name="Oval 148">
                <a:extLst>
                  <a:ext uri="{FF2B5EF4-FFF2-40B4-BE49-F238E27FC236}">
                    <a16:creationId xmlns:a16="http://schemas.microsoft.com/office/drawing/2014/main" id="{A47812DB-DE11-4929-7370-90759555A229}"/>
                  </a:ext>
                </a:extLst>
              </p:cNvPr>
              <p:cNvSpPr/>
              <p:nvPr/>
            </p:nvSpPr>
            <p:spPr>
              <a:xfrm rot="5400000">
                <a:off x="815951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Oval 148">
                <a:extLst>
                  <a:ext uri="{FF2B5EF4-FFF2-40B4-BE49-F238E27FC236}">
                    <a16:creationId xmlns:a16="http://schemas.microsoft.com/office/drawing/2014/main" id="{B590420A-0644-3090-A8E7-E28A5A61EAB8}"/>
                  </a:ext>
                </a:extLst>
              </p:cNvPr>
              <p:cNvSpPr/>
              <p:nvPr/>
            </p:nvSpPr>
            <p:spPr>
              <a:xfrm rot="5400000">
                <a:off x="9077343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48">
                <a:extLst>
                  <a:ext uri="{FF2B5EF4-FFF2-40B4-BE49-F238E27FC236}">
                    <a16:creationId xmlns:a16="http://schemas.microsoft.com/office/drawing/2014/main" id="{2DB3F6D0-BABE-0837-85CB-12730A9A2DAD}"/>
                  </a:ext>
                </a:extLst>
              </p:cNvPr>
              <p:cNvSpPr/>
              <p:nvPr/>
            </p:nvSpPr>
            <p:spPr>
              <a:xfrm rot="5400000">
                <a:off x="8619671" y="443534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直接箭头连接符 308">
                <a:extLst>
                  <a:ext uri="{FF2B5EF4-FFF2-40B4-BE49-F238E27FC236}">
                    <a16:creationId xmlns:a16="http://schemas.microsoft.com/office/drawing/2014/main" id="{6DB0255E-E66A-447D-8FA6-1DABDA016CE3}"/>
                  </a:ext>
                </a:extLst>
              </p:cNvPr>
              <p:cNvCxnSpPr>
                <a:stCxn id="193" idx="0"/>
                <a:endCxn id="195" idx="4"/>
              </p:cNvCxnSpPr>
              <p:nvPr/>
            </p:nvCxnSpPr>
            <p:spPr>
              <a:xfrm>
                <a:off x="8433836" y="4572450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309">
                <a:extLst>
                  <a:ext uri="{FF2B5EF4-FFF2-40B4-BE49-F238E27FC236}">
                    <a16:creationId xmlns:a16="http://schemas.microsoft.com/office/drawing/2014/main" id="{65F090DF-05C2-5397-1DE0-AD3B2AE87D9A}"/>
                  </a:ext>
                </a:extLst>
              </p:cNvPr>
              <p:cNvCxnSpPr>
                <a:stCxn id="195" idx="0"/>
                <a:endCxn id="194" idx="4"/>
              </p:cNvCxnSpPr>
              <p:nvPr/>
            </p:nvCxnSpPr>
            <p:spPr>
              <a:xfrm flipV="1">
                <a:off x="8893991" y="4572450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48">
                <a:extLst>
                  <a:ext uri="{FF2B5EF4-FFF2-40B4-BE49-F238E27FC236}">
                    <a16:creationId xmlns:a16="http://schemas.microsoft.com/office/drawing/2014/main" id="{36C96866-4056-397A-8359-305A413572E2}"/>
                  </a:ext>
                </a:extLst>
              </p:cNvPr>
              <p:cNvSpPr/>
              <p:nvPr/>
            </p:nvSpPr>
            <p:spPr>
              <a:xfrm rot="5400000">
                <a:off x="9630413" y="4435349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Oval 148">
                <a:extLst>
                  <a:ext uri="{FF2B5EF4-FFF2-40B4-BE49-F238E27FC236}">
                    <a16:creationId xmlns:a16="http://schemas.microsoft.com/office/drawing/2014/main" id="{96E4DFC3-6054-AD55-2384-4D9CCEB32BF6}"/>
                  </a:ext>
                </a:extLst>
              </p:cNvPr>
              <p:cNvSpPr/>
              <p:nvPr/>
            </p:nvSpPr>
            <p:spPr>
              <a:xfrm rot="5400000">
                <a:off x="1056343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Oval 148">
                <a:extLst>
                  <a:ext uri="{FF2B5EF4-FFF2-40B4-BE49-F238E27FC236}">
                    <a16:creationId xmlns:a16="http://schemas.microsoft.com/office/drawing/2014/main" id="{DA00358C-76BF-A487-684A-FE8394716582}"/>
                  </a:ext>
                </a:extLst>
              </p:cNvPr>
              <p:cNvSpPr/>
              <p:nvPr/>
            </p:nvSpPr>
            <p:spPr>
              <a:xfrm rot="5400000">
                <a:off x="10090568" y="443540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直接箭头连接符 313">
                <a:extLst>
                  <a:ext uri="{FF2B5EF4-FFF2-40B4-BE49-F238E27FC236}">
                    <a16:creationId xmlns:a16="http://schemas.microsoft.com/office/drawing/2014/main" id="{C98F6684-FF23-6D12-9D99-592A1DC9C977}"/>
                  </a:ext>
                </a:extLst>
              </p:cNvPr>
              <p:cNvCxnSpPr>
                <a:stCxn id="198" idx="0"/>
                <a:endCxn id="200" idx="4"/>
              </p:cNvCxnSpPr>
              <p:nvPr/>
            </p:nvCxnSpPr>
            <p:spPr>
              <a:xfrm>
                <a:off x="9904733" y="4572509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314">
                <a:extLst>
                  <a:ext uri="{FF2B5EF4-FFF2-40B4-BE49-F238E27FC236}">
                    <a16:creationId xmlns:a16="http://schemas.microsoft.com/office/drawing/2014/main" id="{F82CDD41-BB42-1E25-5B05-E7653F6426D3}"/>
                  </a:ext>
                </a:extLst>
              </p:cNvPr>
              <p:cNvCxnSpPr>
                <a:stCxn id="200" idx="0"/>
                <a:endCxn id="199" idx="4"/>
              </p:cNvCxnSpPr>
              <p:nvPr/>
            </p:nvCxnSpPr>
            <p:spPr>
              <a:xfrm flipV="1">
                <a:off x="10364888" y="4572450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315">
                <a:extLst>
                  <a:ext uri="{FF2B5EF4-FFF2-40B4-BE49-F238E27FC236}">
                    <a16:creationId xmlns:a16="http://schemas.microsoft.com/office/drawing/2014/main" id="{3F5A5165-912C-A705-5BEC-E9B99A429D89}"/>
                  </a:ext>
                </a:extLst>
              </p:cNvPr>
              <p:cNvSpPr txBox="1"/>
              <p:nvPr/>
            </p:nvSpPr>
            <p:spPr>
              <a:xfrm>
                <a:off x="8587554" y="4432611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204" name="文本框 316">
                <a:extLst>
                  <a:ext uri="{FF2B5EF4-FFF2-40B4-BE49-F238E27FC236}">
                    <a16:creationId xmlns:a16="http://schemas.microsoft.com/office/drawing/2014/main" id="{157DD1A7-94C9-A3B6-343D-79BC05A87F17}"/>
                  </a:ext>
                </a:extLst>
              </p:cNvPr>
              <p:cNvSpPr txBox="1"/>
              <p:nvPr/>
            </p:nvSpPr>
            <p:spPr>
              <a:xfrm>
                <a:off x="10057209" y="4432611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205" name="Oval 148">
                <a:extLst>
                  <a:ext uri="{FF2B5EF4-FFF2-40B4-BE49-F238E27FC236}">
                    <a16:creationId xmlns:a16="http://schemas.microsoft.com/office/drawing/2014/main" id="{AF65BB40-6AC0-6BE9-DB2B-C36872517940}"/>
                  </a:ext>
                </a:extLst>
              </p:cNvPr>
              <p:cNvSpPr/>
              <p:nvPr/>
            </p:nvSpPr>
            <p:spPr>
              <a:xfrm rot="5400000">
                <a:off x="8159516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807508E4-33BE-4DC4-845A-CCE23F9F69ED}"/>
                  </a:ext>
                </a:extLst>
              </p:cNvPr>
              <p:cNvSpPr/>
              <p:nvPr/>
            </p:nvSpPr>
            <p:spPr>
              <a:xfrm rot="5400000">
                <a:off x="9077343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4314FF27-168F-B117-E668-51A086C7E6D2}"/>
                  </a:ext>
                </a:extLst>
              </p:cNvPr>
              <p:cNvSpPr/>
              <p:nvPr/>
            </p:nvSpPr>
            <p:spPr>
              <a:xfrm rot="5400000">
                <a:off x="8619671" y="48021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320">
                <a:extLst>
                  <a:ext uri="{FF2B5EF4-FFF2-40B4-BE49-F238E27FC236}">
                    <a16:creationId xmlns:a16="http://schemas.microsoft.com/office/drawing/2014/main" id="{AD464FF9-9C39-1A13-1876-935A4F997381}"/>
                  </a:ext>
                </a:extLst>
              </p:cNvPr>
              <p:cNvCxnSpPr>
                <a:stCxn id="205" idx="0"/>
                <a:endCxn id="207" idx="4"/>
              </p:cNvCxnSpPr>
              <p:nvPr/>
            </p:nvCxnSpPr>
            <p:spPr>
              <a:xfrm>
                <a:off x="8433836" y="493920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321">
                <a:extLst>
                  <a:ext uri="{FF2B5EF4-FFF2-40B4-BE49-F238E27FC236}">
                    <a16:creationId xmlns:a16="http://schemas.microsoft.com/office/drawing/2014/main" id="{6D9FD469-2215-A317-E086-A9BD23371D06}"/>
                  </a:ext>
                </a:extLst>
              </p:cNvPr>
              <p:cNvCxnSpPr>
                <a:stCxn id="207" idx="0"/>
                <a:endCxn id="206" idx="4"/>
              </p:cNvCxnSpPr>
              <p:nvPr/>
            </p:nvCxnSpPr>
            <p:spPr>
              <a:xfrm flipV="1">
                <a:off x="8893991" y="49392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148">
                <a:extLst>
                  <a:ext uri="{FF2B5EF4-FFF2-40B4-BE49-F238E27FC236}">
                    <a16:creationId xmlns:a16="http://schemas.microsoft.com/office/drawing/2014/main" id="{A3F3595F-112E-2A22-EE38-914A1FAE5020}"/>
                  </a:ext>
                </a:extLst>
              </p:cNvPr>
              <p:cNvSpPr/>
              <p:nvPr/>
            </p:nvSpPr>
            <p:spPr>
              <a:xfrm rot="5400000">
                <a:off x="9630413" y="480210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148">
                <a:extLst>
                  <a:ext uri="{FF2B5EF4-FFF2-40B4-BE49-F238E27FC236}">
                    <a16:creationId xmlns:a16="http://schemas.microsoft.com/office/drawing/2014/main" id="{FFF87F20-CBF8-CE00-C0C2-160C351BE5D5}"/>
                  </a:ext>
                </a:extLst>
              </p:cNvPr>
              <p:cNvSpPr/>
              <p:nvPr/>
            </p:nvSpPr>
            <p:spPr>
              <a:xfrm rot="5400000">
                <a:off x="10559900" y="479768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Oval 148">
                <a:extLst>
                  <a:ext uri="{FF2B5EF4-FFF2-40B4-BE49-F238E27FC236}">
                    <a16:creationId xmlns:a16="http://schemas.microsoft.com/office/drawing/2014/main" id="{5C50171B-3552-DDA0-1341-3F8B99A6AAE3}"/>
                  </a:ext>
                </a:extLst>
              </p:cNvPr>
              <p:cNvSpPr/>
              <p:nvPr/>
            </p:nvSpPr>
            <p:spPr>
              <a:xfrm rot="5400000">
                <a:off x="10090568" y="48021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3" name="直接箭头连接符 325">
                <a:extLst>
                  <a:ext uri="{FF2B5EF4-FFF2-40B4-BE49-F238E27FC236}">
                    <a16:creationId xmlns:a16="http://schemas.microsoft.com/office/drawing/2014/main" id="{ABDDE546-E2CC-B9E6-AE33-DD42D6C7860D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>
                <a:off x="9904733" y="493926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326">
                <a:extLst>
                  <a:ext uri="{FF2B5EF4-FFF2-40B4-BE49-F238E27FC236}">
                    <a16:creationId xmlns:a16="http://schemas.microsoft.com/office/drawing/2014/main" id="{2A0B0C42-2019-17DF-8062-36F8C2A0B796}"/>
                  </a:ext>
                </a:extLst>
              </p:cNvPr>
              <p:cNvCxnSpPr>
                <a:stCxn id="212" idx="0"/>
                <a:endCxn id="211" idx="4"/>
              </p:cNvCxnSpPr>
              <p:nvPr/>
            </p:nvCxnSpPr>
            <p:spPr>
              <a:xfrm flipV="1">
                <a:off x="10364888" y="493484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文本框 327">
                <a:extLst>
                  <a:ext uri="{FF2B5EF4-FFF2-40B4-BE49-F238E27FC236}">
                    <a16:creationId xmlns:a16="http://schemas.microsoft.com/office/drawing/2014/main" id="{EDE6152D-99DC-285F-AE13-57B12F930E1E}"/>
                  </a:ext>
                </a:extLst>
              </p:cNvPr>
              <p:cNvSpPr txBox="1"/>
              <p:nvPr/>
            </p:nvSpPr>
            <p:spPr>
              <a:xfrm>
                <a:off x="8615702" y="47993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</a:t>
                </a:r>
                <a:endParaRPr lang="zh-CN" altLang="en-US" dirty="0"/>
              </a:p>
            </p:txBody>
          </p:sp>
          <p:sp>
            <p:nvSpPr>
              <p:cNvPr id="216" name="文本框 328">
                <a:extLst>
                  <a:ext uri="{FF2B5EF4-FFF2-40B4-BE49-F238E27FC236}">
                    <a16:creationId xmlns:a16="http://schemas.microsoft.com/office/drawing/2014/main" id="{30412D36-CE9C-9068-3321-CCD53E08B1B0}"/>
                  </a:ext>
                </a:extLst>
              </p:cNvPr>
              <p:cNvSpPr txBox="1"/>
              <p:nvPr/>
            </p:nvSpPr>
            <p:spPr>
              <a:xfrm>
                <a:off x="10099377" y="479811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/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0B87E4FA-0466-AE94-A161-6A57EDC0D408}"/>
                  </a:ext>
                </a:extLst>
              </p:cNvPr>
              <p:cNvSpPr/>
              <p:nvPr/>
            </p:nvSpPr>
            <p:spPr>
              <a:xfrm rot="5400000">
                <a:off x="8163412" y="520641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148">
                <a:extLst>
                  <a:ext uri="{FF2B5EF4-FFF2-40B4-BE49-F238E27FC236}">
                    <a16:creationId xmlns:a16="http://schemas.microsoft.com/office/drawing/2014/main" id="{A95AF59F-2D72-AAB7-8D78-FDE48694C22F}"/>
                  </a:ext>
                </a:extLst>
              </p:cNvPr>
              <p:cNvSpPr/>
              <p:nvPr/>
            </p:nvSpPr>
            <p:spPr>
              <a:xfrm rot="5400000">
                <a:off x="9092899" y="520199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148">
                <a:extLst>
                  <a:ext uri="{FF2B5EF4-FFF2-40B4-BE49-F238E27FC236}">
                    <a16:creationId xmlns:a16="http://schemas.microsoft.com/office/drawing/2014/main" id="{FAEF6EBB-2377-10A5-532A-D15843C4B22A}"/>
                  </a:ext>
                </a:extLst>
              </p:cNvPr>
              <p:cNvSpPr/>
              <p:nvPr/>
            </p:nvSpPr>
            <p:spPr>
              <a:xfrm rot="5400000">
                <a:off x="8623567" y="520647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9" name="直接箭头连接符 382">
                <a:extLst>
                  <a:ext uri="{FF2B5EF4-FFF2-40B4-BE49-F238E27FC236}">
                    <a16:creationId xmlns:a16="http://schemas.microsoft.com/office/drawing/2014/main" id="{E1DB15E5-EF47-7230-59EE-B184F3174EF6}"/>
                  </a:ext>
                </a:extLst>
              </p:cNvPr>
              <p:cNvCxnSpPr>
                <a:stCxn id="256" idx="0"/>
                <a:endCxn id="258" idx="4"/>
              </p:cNvCxnSpPr>
              <p:nvPr/>
            </p:nvCxnSpPr>
            <p:spPr>
              <a:xfrm>
                <a:off x="8437732" y="534357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383">
                <a:extLst>
                  <a:ext uri="{FF2B5EF4-FFF2-40B4-BE49-F238E27FC236}">
                    <a16:creationId xmlns:a16="http://schemas.microsoft.com/office/drawing/2014/main" id="{3CE8879E-F792-1DAA-E8C7-B825164CBF7A}"/>
                  </a:ext>
                </a:extLst>
              </p:cNvPr>
              <p:cNvCxnSpPr>
                <a:stCxn id="258" idx="0"/>
                <a:endCxn id="257" idx="4"/>
              </p:cNvCxnSpPr>
              <p:nvPr/>
            </p:nvCxnSpPr>
            <p:spPr>
              <a:xfrm flipV="1">
                <a:off x="8897887" y="533915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文本框 213">
                <a:extLst>
                  <a:ext uri="{FF2B5EF4-FFF2-40B4-BE49-F238E27FC236}">
                    <a16:creationId xmlns:a16="http://schemas.microsoft.com/office/drawing/2014/main" id="{1BF6C374-3EF4-F440-0689-938AED8A7404}"/>
                  </a:ext>
                </a:extLst>
              </p:cNvPr>
              <p:cNvSpPr txBox="1"/>
              <p:nvPr/>
            </p:nvSpPr>
            <p:spPr>
              <a:xfrm>
                <a:off x="8587554" y="5199313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264" name="矩形 387">
                <a:extLst>
                  <a:ext uri="{FF2B5EF4-FFF2-40B4-BE49-F238E27FC236}">
                    <a16:creationId xmlns:a16="http://schemas.microsoft.com/office/drawing/2014/main" id="{67E6A133-4431-5A5D-114D-FCA8D3D6D2F2}"/>
                  </a:ext>
                </a:extLst>
              </p:cNvPr>
              <p:cNvSpPr/>
              <p:nvPr/>
            </p:nvSpPr>
            <p:spPr>
              <a:xfrm>
                <a:off x="8063830" y="1061850"/>
                <a:ext cx="2889980" cy="44880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2A6E648-1157-432B-8A19-6BB3CB1B17DB}"/>
                  </a:ext>
                </a:extLst>
              </p:cNvPr>
              <p:cNvGrpSpPr/>
              <p:nvPr/>
            </p:nvGrpSpPr>
            <p:grpSpPr>
              <a:xfrm>
                <a:off x="7792857" y="5477760"/>
                <a:ext cx="3431926" cy="892552"/>
                <a:chOff x="7615803" y="6038947"/>
                <a:chExt cx="3431926" cy="8925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the Vertex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Edge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856" b="-89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AF90209-2C06-4D16-DCCA-52887DACBFD4}"/>
                    </a:ext>
                  </a:extLst>
                </p:cNvPr>
                <p:cNvSpPr/>
                <p:nvPr/>
              </p:nvSpPr>
              <p:spPr>
                <a:xfrm>
                  <a:off x="7615803" y="6344119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6"/>
              <a:stretch/>
            </p:blipFill>
            <p:spPr>
              <a:xfrm>
                <a:off x="2287620" y="1056783"/>
                <a:ext cx="5450743" cy="3859484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F32C6B2-5F9C-EE4C-DBC3-93BE0287D2CA}"/>
                  </a:ext>
                </a:extLst>
              </p:cNvPr>
              <p:cNvSpPr txBox="1"/>
              <p:nvPr/>
            </p:nvSpPr>
            <p:spPr>
              <a:xfrm>
                <a:off x="2274438" y="4944433"/>
                <a:ext cx="5466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Microservice and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 Joint Deployment Graph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F93CAC1-904B-3242-FB2F-A32DEA716329}"/>
                </a:ext>
              </a:extLst>
            </p:cNvPr>
            <p:cNvCxnSpPr/>
            <p:nvPr/>
          </p:nvCxnSpPr>
          <p:spPr>
            <a:xfrm flipV="1">
              <a:off x="2361408" y="5322219"/>
              <a:ext cx="521208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0E3F0DE-3B3A-DD86-F3B6-2F59BD720A65}"/>
              </a:ext>
            </a:extLst>
          </p:cNvPr>
          <p:cNvGrpSpPr/>
          <p:nvPr/>
        </p:nvGrpSpPr>
        <p:grpSpPr>
          <a:xfrm>
            <a:off x="394312" y="460903"/>
            <a:ext cx="10588080" cy="5256669"/>
            <a:chOff x="121752" y="460903"/>
            <a:chExt cx="10588080" cy="5256669"/>
          </a:xfrm>
        </p:grpSpPr>
        <p:sp>
          <p:nvSpPr>
            <p:cNvPr id="334" name="文本框 333"/>
            <p:cNvSpPr txBox="1"/>
            <p:nvPr/>
          </p:nvSpPr>
          <p:spPr>
            <a:xfrm>
              <a:off x="9256860" y="3438208"/>
              <a:ext cx="36444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/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Construct the augmented satellite-microservice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14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/>
            <p:cNvSpPr/>
            <p:nvPr/>
          </p:nvSpPr>
          <p:spPr>
            <a:xfrm>
              <a:off x="654125" y="2041378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294218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12045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54373" y="24010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1568538" y="253817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2028693" y="25381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1721014" y="23982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blipFill>
                  <a:blip r:embed="rId3"/>
                  <a:stretch>
                    <a:fillRect r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302514" y="1691767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35613" y="169100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77941" y="169106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1576834" y="1828228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2052261" y="182816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1788168" y="168833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809233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27060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69388" y="170639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083553" y="184349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543708" y="184349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279615" y="1703659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792558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10385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52713" y="240596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3066878" y="25430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3527033" y="2543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19354" y="2403164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37584" y="122146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3253" y="123173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805581" y="123178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cxnSpLocks/>
              <a:stCxn id="176" idx="0"/>
              <a:endCxn id="178" idx="4"/>
            </p:cNvCxnSpPr>
            <p:nvPr/>
          </p:nvCxnSpPr>
          <p:spPr>
            <a:xfrm>
              <a:off x="4611904" y="1358626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cxnSpLocks/>
              <a:stCxn id="178" idx="0"/>
              <a:endCxn id="177" idx="4"/>
            </p:cNvCxnSpPr>
            <p:nvPr/>
          </p:nvCxnSpPr>
          <p:spPr>
            <a:xfrm flipV="1">
              <a:off x="5079901" y="13688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4815808" y="1229051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3724" y="17650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74960" y="17656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2805" y="176515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8044" y="19021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67125" y="19023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800235" y="176235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1792" y="288420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5779" y="288541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8107" y="28854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586112" y="3021365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072427" y="30225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764748" y="28826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1922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3027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5355" y="232492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4576242" y="2462027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5069675" y="246202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4763238" y="232218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002825" y="91885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35524" y="91656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77852" y="91662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6277145" y="1053780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6752172" y="10537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6480035" y="91388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7143"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5806" y="146693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21387" y="146389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63715" y="146395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6270126" y="1601110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6738035" y="160105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6465088" y="146115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8182" r="-29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6926" y="2058374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12543" y="2058375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54871" y="205843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直接箭头连接符 232"/>
            <p:cNvCxnSpPr>
              <a:stCxn id="228" idx="0"/>
              <a:endCxn id="232" idx="4"/>
            </p:cNvCxnSpPr>
            <p:nvPr/>
          </p:nvCxnSpPr>
          <p:spPr>
            <a:xfrm>
              <a:off x="6271246" y="2195534"/>
              <a:ext cx="183625" cy="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stCxn id="232" idx="0"/>
              <a:endCxn id="231" idx="4"/>
            </p:cNvCxnSpPr>
            <p:nvPr/>
          </p:nvCxnSpPr>
          <p:spPr>
            <a:xfrm flipV="1">
              <a:off x="6729191" y="2195535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/>
            <p:cNvSpPr txBox="1"/>
            <p:nvPr/>
          </p:nvSpPr>
          <p:spPr>
            <a:xfrm>
              <a:off x="6418399" y="206924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文本框 308"/>
                <p:cNvSpPr txBox="1"/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文本框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8333" r="-27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40742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52665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4993" y="14978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8015062" y="1635000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8469313" y="16350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8162876" y="14951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61021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26284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15272" y="274097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6135341" y="2878076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6589592" y="2878076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6325499" y="273823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85505" y="320439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18528" y="3204333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45660" y="320445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2" name="直接箭头连接符 261"/>
            <p:cNvCxnSpPr>
              <a:stCxn id="259" idx="0"/>
              <a:endCxn id="261" idx="4"/>
            </p:cNvCxnSpPr>
            <p:nvPr/>
          </p:nvCxnSpPr>
          <p:spPr>
            <a:xfrm>
              <a:off x="6159825" y="334155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stCxn id="261" idx="0"/>
              <a:endCxn id="260" idx="4"/>
            </p:cNvCxnSpPr>
            <p:nvPr/>
          </p:nvCxnSpPr>
          <p:spPr>
            <a:xfrm flipV="1">
              <a:off x="6619980" y="3341493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文本框 264"/>
            <p:cNvSpPr txBox="1"/>
            <p:nvPr/>
          </p:nvSpPr>
          <p:spPr>
            <a:xfrm>
              <a:off x="6312301" y="3201654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/>
                <p:cNvSpPr txBox="1"/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/>
                <p:cNvSpPr txBox="1"/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50746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68573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810901" y="27224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7625066" y="285960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8085221" y="28596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78784" y="27197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37296" y="320424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70319" y="32041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97451" y="320430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接箭头连接符 273"/>
            <p:cNvCxnSpPr>
              <a:stCxn id="271" idx="0"/>
              <a:endCxn id="273" idx="4"/>
            </p:cNvCxnSpPr>
            <p:nvPr/>
          </p:nvCxnSpPr>
          <p:spPr>
            <a:xfrm>
              <a:off x="7611616" y="3341405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273" idx="0"/>
              <a:endCxn id="272" idx="4"/>
            </p:cNvCxnSpPr>
            <p:nvPr/>
          </p:nvCxnSpPr>
          <p:spPr>
            <a:xfrm flipV="1">
              <a:off x="8071771" y="3341346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7764092" y="3201507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/>
                <p:cNvSpPr txBox="1"/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1" name="文本框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/>
                <p:cNvSpPr txBox="1"/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blipFill>
                  <a:blip r:embed="rId34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28720" y="103642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4568" y="103636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88875" y="103648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8003040" y="1173587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8463195" y="1173527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190248" y="103368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43526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1353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303681" y="24451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9117846" y="25822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9578001" y="25822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9299712" y="24423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4440" y="344380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3927" y="343938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4595" y="3443867"/>
              <a:ext cx="274320" cy="274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直接箭头连接符 329"/>
            <p:cNvCxnSpPr>
              <a:cxnSpLocks/>
              <a:stCxn id="327" idx="0"/>
              <a:endCxn id="329" idx="4"/>
            </p:cNvCxnSpPr>
            <p:nvPr/>
          </p:nvCxnSpPr>
          <p:spPr>
            <a:xfrm>
              <a:off x="9108760" y="358096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>
              <a:cxnSpLocks/>
              <a:stCxn id="329" idx="0"/>
              <a:endCxn id="333" idx="1"/>
            </p:cNvCxnSpPr>
            <p:nvPr/>
          </p:nvCxnSpPr>
          <p:spPr>
            <a:xfrm flipV="1">
              <a:off x="9568915" y="3580968"/>
              <a:ext cx="196978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/>
                <p:cNvSpPr txBox="1"/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文本框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blipFill>
                  <a:blip r:embed="rId39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/>
                <p:cNvSpPr txBox="1"/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文本框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8231" y="2940036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7718" y="293561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8386" y="294009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9112551" y="307719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9572706" y="3072772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9307195" y="2936043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31864" y="200884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8788" y="200352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2019" y="200890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直接箭头连接符 249"/>
            <p:cNvCxnSpPr>
              <a:stCxn id="247" idx="0"/>
              <a:endCxn id="249" idx="4"/>
            </p:cNvCxnSpPr>
            <p:nvPr/>
          </p:nvCxnSpPr>
          <p:spPr>
            <a:xfrm>
              <a:off x="8006184" y="214600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stCxn id="249" idx="0"/>
              <a:endCxn id="248" idx="4"/>
            </p:cNvCxnSpPr>
            <p:nvPr/>
          </p:nvCxnSpPr>
          <p:spPr>
            <a:xfrm flipV="1">
              <a:off x="8466339" y="2140686"/>
              <a:ext cx="202449" cy="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8158660" y="200610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/>
                <p:cNvSpPr txBox="1"/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文本框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blipFill>
                  <a:blip r:embed="rId44"/>
                  <a:stretch>
                    <a:fillRect r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cxnSpLocks/>
              <a:stCxn id="62" idx="6"/>
              <a:endCxn id="120" idx="1"/>
            </p:cNvCxnSpPr>
            <p:nvPr/>
          </p:nvCxnSpPr>
          <p:spPr>
            <a:xfrm flipV="1">
              <a:off x="1014125" y="1824633"/>
              <a:ext cx="279695" cy="39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91" idx="3"/>
              <a:endCxn id="293" idx="1"/>
            </p:cNvCxnSpPr>
            <p:nvPr/>
          </p:nvCxnSpPr>
          <p:spPr>
            <a:xfrm flipV="1">
              <a:off x="2476956" y="1840619"/>
              <a:ext cx="320517" cy="6935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2" idx="3"/>
              <a:endCxn id="296" idx="1"/>
            </p:cNvCxnSpPr>
            <p:nvPr/>
          </p:nvCxnSpPr>
          <p:spPr>
            <a:xfrm>
              <a:off x="2500527" y="1838253"/>
              <a:ext cx="302725" cy="70041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94" idx="3"/>
              <a:endCxn id="297" idx="1"/>
            </p:cNvCxnSpPr>
            <p:nvPr/>
          </p:nvCxnSpPr>
          <p:spPr>
            <a:xfrm flipV="1">
              <a:off x="3990813" y="1363787"/>
              <a:ext cx="333283" cy="48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5" idx="0"/>
              <a:endCxn id="299" idx="1"/>
            </p:cNvCxnSpPr>
            <p:nvPr/>
          </p:nvCxnSpPr>
          <p:spPr>
            <a:xfrm>
              <a:off x="4001380" y="1843498"/>
              <a:ext cx="291094" cy="6669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4" idx="3"/>
              <a:endCxn id="303" idx="1"/>
            </p:cNvCxnSpPr>
            <p:nvPr/>
          </p:nvCxnSpPr>
          <p:spPr>
            <a:xfrm>
              <a:off x="3990813" y="1850409"/>
              <a:ext cx="311109" cy="60897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94" idx="3"/>
              <a:endCxn id="301" idx="1"/>
            </p:cNvCxnSpPr>
            <p:nvPr/>
          </p:nvCxnSpPr>
          <p:spPr>
            <a:xfrm>
              <a:off x="3990813" y="1850409"/>
              <a:ext cx="308179" cy="116982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0" idx="0"/>
              <a:endCxn id="297" idx="1"/>
            </p:cNvCxnSpPr>
            <p:nvPr/>
          </p:nvCxnSpPr>
          <p:spPr>
            <a:xfrm flipV="1">
              <a:off x="3984705" y="1363787"/>
              <a:ext cx="339391" cy="117927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0" idx="0"/>
              <a:endCxn id="299" idx="1"/>
            </p:cNvCxnSpPr>
            <p:nvPr/>
          </p:nvCxnSpPr>
          <p:spPr>
            <a:xfrm flipV="1">
              <a:off x="3984705" y="1910189"/>
              <a:ext cx="307769" cy="6328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0" idx="0"/>
              <a:endCxn id="303" idx="1"/>
            </p:cNvCxnSpPr>
            <p:nvPr/>
          </p:nvCxnSpPr>
          <p:spPr>
            <a:xfrm flipV="1">
              <a:off x="3984705" y="2459386"/>
              <a:ext cx="317217" cy="8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0" idx="0"/>
              <a:endCxn id="301" idx="1"/>
            </p:cNvCxnSpPr>
            <p:nvPr/>
          </p:nvCxnSpPr>
          <p:spPr>
            <a:xfrm>
              <a:off x="3984705" y="2543062"/>
              <a:ext cx="314287" cy="4771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cxnSpLocks/>
              <a:stCxn id="298" idx="3"/>
              <a:endCxn id="305" idx="1"/>
            </p:cNvCxnSpPr>
            <p:nvPr/>
          </p:nvCxnSpPr>
          <p:spPr>
            <a:xfrm flipV="1">
              <a:off x="5532866" y="1051115"/>
              <a:ext cx="469960" cy="31453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98" idx="3"/>
              <a:endCxn id="307" idx="1"/>
            </p:cNvCxnSpPr>
            <p:nvPr/>
          </p:nvCxnSpPr>
          <p:spPr>
            <a:xfrm>
              <a:off x="5532866" y="1365653"/>
              <a:ext cx="468978" cy="23778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98" idx="3"/>
              <a:endCxn id="309" idx="1"/>
            </p:cNvCxnSpPr>
            <p:nvPr/>
          </p:nvCxnSpPr>
          <p:spPr>
            <a:xfrm>
              <a:off x="5532866" y="1365653"/>
              <a:ext cx="467337" cy="82499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98" idx="3"/>
              <a:endCxn id="315" idx="1"/>
            </p:cNvCxnSpPr>
            <p:nvPr/>
          </p:nvCxnSpPr>
          <p:spPr>
            <a:xfrm>
              <a:off x="5532866" y="1365653"/>
              <a:ext cx="336260" cy="15264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98" idx="3"/>
              <a:endCxn id="317" idx="1"/>
            </p:cNvCxnSpPr>
            <p:nvPr/>
          </p:nvCxnSpPr>
          <p:spPr>
            <a:xfrm>
              <a:off x="5532866" y="1365653"/>
              <a:ext cx="355712" cy="197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00" idx="3"/>
              <a:endCxn id="305" idx="1"/>
            </p:cNvCxnSpPr>
            <p:nvPr/>
          </p:nvCxnSpPr>
          <p:spPr>
            <a:xfrm flipV="1">
              <a:off x="5542424" y="1051115"/>
              <a:ext cx="460402" cy="85529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00" idx="3"/>
              <a:endCxn id="307" idx="1"/>
            </p:cNvCxnSpPr>
            <p:nvPr/>
          </p:nvCxnSpPr>
          <p:spPr>
            <a:xfrm flipV="1">
              <a:off x="5542424" y="1603441"/>
              <a:ext cx="459420" cy="3029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300" idx="3"/>
              <a:endCxn id="228" idx="4"/>
            </p:cNvCxnSpPr>
            <p:nvPr/>
          </p:nvCxnSpPr>
          <p:spPr>
            <a:xfrm>
              <a:off x="5542424" y="1906410"/>
              <a:ext cx="454502" cy="28912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0" idx="3"/>
              <a:endCxn id="315" idx="1"/>
            </p:cNvCxnSpPr>
            <p:nvPr/>
          </p:nvCxnSpPr>
          <p:spPr>
            <a:xfrm>
              <a:off x="5542424" y="1906410"/>
              <a:ext cx="326702" cy="98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00" idx="3"/>
              <a:endCxn id="259" idx="4"/>
            </p:cNvCxnSpPr>
            <p:nvPr/>
          </p:nvCxnSpPr>
          <p:spPr>
            <a:xfrm>
              <a:off x="5542424" y="1906410"/>
              <a:ext cx="343081" cy="14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89" idx="0"/>
              <a:endCxn id="305" idx="1"/>
            </p:cNvCxnSpPr>
            <p:nvPr/>
          </p:nvCxnSpPr>
          <p:spPr>
            <a:xfrm flipV="1">
              <a:off x="5527347" y="1051115"/>
              <a:ext cx="475479" cy="14109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89" idx="0"/>
              <a:endCxn id="307" idx="1"/>
            </p:cNvCxnSpPr>
            <p:nvPr/>
          </p:nvCxnSpPr>
          <p:spPr>
            <a:xfrm flipV="1">
              <a:off x="5527347" y="1603441"/>
              <a:ext cx="474497" cy="8585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89" idx="0"/>
              <a:endCxn id="315" idx="1"/>
            </p:cNvCxnSpPr>
            <p:nvPr/>
          </p:nvCxnSpPr>
          <p:spPr>
            <a:xfrm>
              <a:off x="5527347" y="2462027"/>
              <a:ext cx="341779" cy="430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89" idx="0"/>
              <a:endCxn id="317" idx="1"/>
            </p:cNvCxnSpPr>
            <p:nvPr/>
          </p:nvCxnSpPr>
          <p:spPr>
            <a:xfrm>
              <a:off x="5527347" y="2462027"/>
              <a:ext cx="361231" cy="87812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302" idx="3"/>
              <a:endCxn id="305" idx="1"/>
            </p:cNvCxnSpPr>
            <p:nvPr/>
          </p:nvCxnSpPr>
          <p:spPr>
            <a:xfrm flipV="1">
              <a:off x="5516808" y="1051115"/>
              <a:ext cx="486018" cy="19691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302" idx="3"/>
              <a:endCxn id="307" idx="1"/>
            </p:cNvCxnSpPr>
            <p:nvPr/>
          </p:nvCxnSpPr>
          <p:spPr>
            <a:xfrm flipV="1">
              <a:off x="5516808" y="1603441"/>
              <a:ext cx="485036" cy="141679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302" idx="3"/>
              <a:endCxn id="315" idx="1"/>
            </p:cNvCxnSpPr>
            <p:nvPr/>
          </p:nvCxnSpPr>
          <p:spPr>
            <a:xfrm flipV="1">
              <a:off x="5516808" y="2892126"/>
              <a:ext cx="352318" cy="1281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302" idx="3"/>
              <a:endCxn id="317" idx="1"/>
            </p:cNvCxnSpPr>
            <p:nvPr/>
          </p:nvCxnSpPr>
          <p:spPr>
            <a:xfrm>
              <a:off x="5516808" y="3020238"/>
              <a:ext cx="371770" cy="31991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箭头连接符 382"/>
            <p:cNvCxnSpPr>
              <a:stCxn id="306" idx="3"/>
              <a:endCxn id="311" idx="1"/>
            </p:cNvCxnSpPr>
            <p:nvPr/>
          </p:nvCxnSpPr>
          <p:spPr>
            <a:xfrm>
              <a:off x="7206474" y="1056491"/>
              <a:ext cx="518876" cy="1149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>
              <a:stCxn id="306" idx="3"/>
              <a:endCxn id="313" idx="1"/>
            </p:cNvCxnSpPr>
            <p:nvPr/>
          </p:nvCxnSpPr>
          <p:spPr>
            <a:xfrm>
              <a:off x="7206474" y="1056491"/>
              <a:ext cx="551702" cy="5771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>
              <a:stCxn id="306" idx="3"/>
              <a:endCxn id="337" idx="1"/>
            </p:cNvCxnSpPr>
            <p:nvPr/>
          </p:nvCxnSpPr>
          <p:spPr>
            <a:xfrm>
              <a:off x="7206474" y="1056491"/>
              <a:ext cx="532314" cy="10920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213" idx="0"/>
              <a:endCxn id="311" idx="1"/>
            </p:cNvCxnSpPr>
            <p:nvPr/>
          </p:nvCxnSpPr>
          <p:spPr>
            <a:xfrm flipV="1">
              <a:off x="7195707" y="1171477"/>
              <a:ext cx="529643" cy="42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箭头连接符 393"/>
            <p:cNvCxnSpPr>
              <a:stCxn id="213" idx="0"/>
              <a:endCxn id="313" idx="1"/>
            </p:cNvCxnSpPr>
            <p:nvPr/>
          </p:nvCxnSpPr>
          <p:spPr>
            <a:xfrm>
              <a:off x="7195707" y="1601051"/>
              <a:ext cx="562469" cy="3260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箭头连接符 396"/>
            <p:cNvCxnSpPr>
              <a:stCxn id="213" idx="0"/>
              <a:endCxn id="337" idx="1"/>
            </p:cNvCxnSpPr>
            <p:nvPr/>
          </p:nvCxnSpPr>
          <p:spPr>
            <a:xfrm>
              <a:off x="7195707" y="1601051"/>
              <a:ext cx="543081" cy="54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10" idx="3"/>
              <a:endCxn id="311" idx="1"/>
            </p:cNvCxnSpPr>
            <p:nvPr/>
          </p:nvCxnSpPr>
          <p:spPr>
            <a:xfrm flipV="1">
              <a:off x="7186863" y="1171477"/>
              <a:ext cx="538487" cy="102796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>
              <a:stCxn id="310" idx="3"/>
              <a:endCxn id="313" idx="1"/>
            </p:cNvCxnSpPr>
            <p:nvPr/>
          </p:nvCxnSpPr>
          <p:spPr>
            <a:xfrm flipV="1">
              <a:off x="7186863" y="1633660"/>
              <a:ext cx="571313" cy="56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10" idx="3"/>
              <a:endCxn id="337" idx="1"/>
            </p:cNvCxnSpPr>
            <p:nvPr/>
          </p:nvCxnSpPr>
          <p:spPr>
            <a:xfrm flipV="1">
              <a:off x="7186863" y="2148511"/>
              <a:ext cx="551925" cy="509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335" idx="3"/>
              <a:endCxn id="339" idx="2"/>
            </p:cNvCxnSpPr>
            <p:nvPr/>
          </p:nvCxnSpPr>
          <p:spPr>
            <a:xfrm>
              <a:off x="8925697" y="1177024"/>
              <a:ext cx="815438" cy="46066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箭头连接符 406"/>
            <p:cNvCxnSpPr>
              <a:stCxn id="243" idx="0"/>
              <a:endCxn id="339" idx="2"/>
            </p:cNvCxnSpPr>
            <p:nvPr/>
          </p:nvCxnSpPr>
          <p:spPr>
            <a:xfrm>
              <a:off x="8926985" y="1635000"/>
              <a:ext cx="814150" cy="2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>
              <a:stCxn id="336" idx="3"/>
              <a:endCxn id="339" idx="2"/>
            </p:cNvCxnSpPr>
            <p:nvPr/>
          </p:nvCxnSpPr>
          <p:spPr>
            <a:xfrm flipV="1">
              <a:off x="8931057" y="1637688"/>
              <a:ext cx="810078" cy="50619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>
              <a:stCxn id="316" idx="3"/>
              <a:endCxn id="319" idx="1"/>
            </p:cNvCxnSpPr>
            <p:nvPr/>
          </p:nvCxnSpPr>
          <p:spPr>
            <a:xfrm flipV="1">
              <a:off x="7102403" y="2864673"/>
              <a:ext cx="246544" cy="988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316" idx="3"/>
              <a:endCxn id="321" idx="1"/>
            </p:cNvCxnSpPr>
            <p:nvPr/>
          </p:nvCxnSpPr>
          <p:spPr>
            <a:xfrm>
              <a:off x="7102403" y="2874553"/>
              <a:ext cx="241181" cy="46551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260" idx="0"/>
              <a:endCxn id="319" idx="1"/>
            </p:cNvCxnSpPr>
            <p:nvPr/>
          </p:nvCxnSpPr>
          <p:spPr>
            <a:xfrm flipV="1">
              <a:off x="7092848" y="2864673"/>
              <a:ext cx="256099" cy="47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260" idx="0"/>
              <a:endCxn id="321" idx="1"/>
            </p:cNvCxnSpPr>
            <p:nvPr/>
          </p:nvCxnSpPr>
          <p:spPr>
            <a:xfrm flipV="1">
              <a:off x="7092848" y="3340066"/>
              <a:ext cx="250736" cy="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>
              <a:stCxn id="320" idx="3"/>
              <a:endCxn id="323" idx="1"/>
            </p:cNvCxnSpPr>
            <p:nvPr/>
          </p:nvCxnSpPr>
          <p:spPr>
            <a:xfrm flipV="1">
              <a:off x="8537239" y="2584809"/>
              <a:ext cx="293592" cy="28240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>
              <a:stCxn id="320" idx="3"/>
              <a:endCxn id="325" idx="1"/>
            </p:cNvCxnSpPr>
            <p:nvPr/>
          </p:nvCxnSpPr>
          <p:spPr>
            <a:xfrm>
              <a:off x="8537239" y="2867216"/>
              <a:ext cx="289782" cy="21094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320" idx="3"/>
              <a:endCxn id="327" idx="4"/>
            </p:cNvCxnSpPr>
            <p:nvPr/>
          </p:nvCxnSpPr>
          <p:spPr>
            <a:xfrm>
              <a:off x="8537239" y="2867216"/>
              <a:ext cx="297201" cy="71375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>
              <a:stCxn id="272" idx="0"/>
              <a:endCxn id="323" idx="1"/>
            </p:cNvCxnSpPr>
            <p:nvPr/>
          </p:nvCxnSpPr>
          <p:spPr>
            <a:xfrm flipV="1">
              <a:off x="8544639" y="2584809"/>
              <a:ext cx="286192" cy="7565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>
              <a:stCxn id="272" idx="0"/>
              <a:endCxn id="325" idx="1"/>
            </p:cNvCxnSpPr>
            <p:nvPr/>
          </p:nvCxnSpPr>
          <p:spPr>
            <a:xfrm flipV="1">
              <a:off x="8544639" y="3078165"/>
              <a:ext cx="282382" cy="26318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>
              <a:stCxn id="272" idx="0"/>
              <a:endCxn id="332" idx="1"/>
            </p:cNvCxnSpPr>
            <p:nvPr/>
          </p:nvCxnSpPr>
          <p:spPr>
            <a:xfrm>
              <a:off x="8544639" y="3341346"/>
              <a:ext cx="300010" cy="2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>
              <a:stCxn id="324" idx="3"/>
              <a:endCxn id="341" idx="2"/>
            </p:cNvCxnSpPr>
            <p:nvPr/>
          </p:nvCxnSpPr>
          <p:spPr>
            <a:xfrm>
              <a:off x="10034173" y="2584808"/>
              <a:ext cx="266061" cy="47988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直接箭头连接符 495"/>
            <p:cNvCxnSpPr>
              <a:stCxn id="326" idx="3"/>
              <a:endCxn id="341" idx="2"/>
            </p:cNvCxnSpPr>
            <p:nvPr/>
          </p:nvCxnSpPr>
          <p:spPr>
            <a:xfrm flipV="1">
              <a:off x="10049631" y="3064693"/>
              <a:ext cx="250603" cy="1347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>
              <a:stCxn id="328" idx="0"/>
              <a:endCxn id="341" idx="2"/>
            </p:cNvCxnSpPr>
            <p:nvPr/>
          </p:nvCxnSpPr>
          <p:spPr>
            <a:xfrm flipV="1">
              <a:off x="10038247" y="3064693"/>
              <a:ext cx="261987" cy="51185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>
              <a:cxnSpLocks/>
              <a:stCxn id="62" idx="6"/>
              <a:endCxn id="290" idx="1"/>
            </p:cNvCxnSpPr>
            <p:nvPr/>
          </p:nvCxnSpPr>
          <p:spPr>
            <a:xfrm>
              <a:off x="1014125" y="2221378"/>
              <a:ext cx="272075" cy="3204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直接箭头连接符 505"/>
            <p:cNvCxnSpPr>
              <a:stCxn id="128" idx="0"/>
              <a:endCxn id="293" idx="1"/>
            </p:cNvCxnSpPr>
            <p:nvPr/>
          </p:nvCxnSpPr>
          <p:spPr>
            <a:xfrm>
              <a:off x="2509933" y="1828169"/>
              <a:ext cx="287540" cy="1245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>
              <a:stCxn id="158" idx="0"/>
              <a:endCxn id="296" idx="1"/>
            </p:cNvCxnSpPr>
            <p:nvPr/>
          </p:nvCxnSpPr>
          <p:spPr>
            <a:xfrm>
              <a:off x="2486365" y="2538178"/>
              <a:ext cx="316887" cy="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1" name="组合 470"/>
            <p:cNvGrpSpPr/>
            <p:nvPr/>
          </p:nvGrpSpPr>
          <p:grpSpPr>
            <a:xfrm>
              <a:off x="9711172" y="1453022"/>
              <a:ext cx="415498" cy="369332"/>
              <a:chOff x="10698916" y="2712109"/>
              <a:chExt cx="415498" cy="369332"/>
            </a:xfrm>
          </p:grpSpPr>
          <p:sp>
            <p:nvSpPr>
              <p:cNvPr id="339" name="椭圆 33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组合 456"/>
            <p:cNvGrpSpPr/>
            <p:nvPr/>
          </p:nvGrpSpPr>
          <p:grpSpPr>
            <a:xfrm>
              <a:off x="10294334" y="2884693"/>
              <a:ext cx="415498" cy="376158"/>
              <a:chOff x="11262314" y="4700613"/>
              <a:chExt cx="415498" cy="376158"/>
            </a:xfrm>
          </p:grpSpPr>
          <p:sp>
            <p:nvSpPr>
              <p:cNvPr id="341" name="椭圆 340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1262314" y="4707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3" name="直接箭头连接符 412">
              <a:extLst>
                <a:ext uri="{FF2B5EF4-FFF2-40B4-BE49-F238E27FC236}">
                  <a16:creationId xmlns:a16="http://schemas.microsoft.com/office/drawing/2014/main" id="{582EC990-890E-DB52-90B4-CB3FA3E7587D}"/>
                </a:ext>
              </a:extLst>
            </p:cNvPr>
            <p:cNvCxnSpPr>
              <a:cxnSpLocks/>
              <a:stCxn id="194" idx="0"/>
              <a:endCxn id="309" idx="1"/>
            </p:cNvCxnSpPr>
            <p:nvPr/>
          </p:nvCxnSpPr>
          <p:spPr>
            <a:xfrm flipV="1">
              <a:off x="5530099" y="2190645"/>
              <a:ext cx="470104" cy="83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直接箭头连接符 412">
              <a:extLst>
                <a:ext uri="{FF2B5EF4-FFF2-40B4-BE49-F238E27FC236}">
                  <a16:creationId xmlns:a16="http://schemas.microsoft.com/office/drawing/2014/main" id="{49F00CCD-D89F-0829-331D-C99E826D7EE2}"/>
                </a:ext>
              </a:extLst>
            </p:cNvPr>
            <p:cNvCxnSpPr>
              <a:cxnSpLocks/>
              <a:stCxn id="189" idx="0"/>
              <a:endCxn id="309" idx="1"/>
            </p:cNvCxnSpPr>
            <p:nvPr/>
          </p:nvCxnSpPr>
          <p:spPr>
            <a:xfrm flipV="1">
              <a:off x="5527347" y="2190645"/>
              <a:ext cx="472856" cy="27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椭圆 339">
              <a:extLst>
                <a:ext uri="{FF2B5EF4-FFF2-40B4-BE49-F238E27FC236}">
                  <a16:creationId xmlns:a16="http://schemas.microsoft.com/office/drawing/2014/main" id="{190FBD08-F0D2-9DFE-FA7D-F52210627F46}"/>
                </a:ext>
              </a:extLst>
            </p:cNvPr>
            <p:cNvSpPr/>
            <p:nvPr/>
          </p:nvSpPr>
          <p:spPr>
            <a:xfrm>
              <a:off x="659366" y="4234571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组合 342">
              <a:extLst>
                <a:ext uri="{FF2B5EF4-FFF2-40B4-BE49-F238E27FC236}">
                  <a16:creationId xmlns:a16="http://schemas.microsoft.com/office/drawing/2014/main" id="{2AAFCFDD-6635-72C8-7656-18AC63471AD4}"/>
                </a:ext>
              </a:extLst>
            </p:cNvPr>
            <p:cNvGrpSpPr/>
            <p:nvPr/>
          </p:nvGrpSpPr>
          <p:grpSpPr>
            <a:xfrm>
              <a:off x="1259742" y="4278699"/>
              <a:ext cx="344325" cy="274320"/>
              <a:chOff x="1404231" y="3834477"/>
              <a:chExt cx="344325" cy="274320"/>
            </a:xfrm>
          </p:grpSpPr>
          <p:sp>
            <p:nvSpPr>
              <p:cNvPr id="154" name="Oval 148">
                <a:extLst>
                  <a:ext uri="{FF2B5EF4-FFF2-40B4-BE49-F238E27FC236}">
                    <a16:creationId xmlns:a16="http://schemas.microsoft.com/office/drawing/2014/main" id="{1C347C8E-A5F0-6A18-1A40-3C4CFA0F2497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5" name="直接箭头连接符 343">
              <a:extLst>
                <a:ext uri="{FF2B5EF4-FFF2-40B4-BE49-F238E27FC236}">
                  <a16:creationId xmlns:a16="http://schemas.microsoft.com/office/drawing/2014/main" id="{9CA5DE77-4146-6731-2BD2-15C84CDC7282}"/>
                </a:ext>
              </a:extLst>
            </p:cNvPr>
            <p:cNvCxnSpPr>
              <a:stCxn id="154" idx="0"/>
              <a:endCxn id="152" idx="4"/>
            </p:cNvCxnSpPr>
            <p:nvPr/>
          </p:nvCxnSpPr>
          <p:spPr>
            <a:xfrm flipV="1">
              <a:off x="1542756" y="4414630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箭头连接符 344">
              <a:extLst>
                <a:ext uri="{FF2B5EF4-FFF2-40B4-BE49-F238E27FC236}">
                  <a16:creationId xmlns:a16="http://schemas.microsoft.com/office/drawing/2014/main" id="{3C06C8AF-EF39-E6EF-5E7A-20035EFF8653}"/>
                </a:ext>
              </a:extLst>
            </p:cNvPr>
            <p:cNvCxnSpPr>
              <a:stCxn id="152" idx="0"/>
              <a:endCxn id="150" idx="4"/>
            </p:cNvCxnSpPr>
            <p:nvPr/>
          </p:nvCxnSpPr>
          <p:spPr>
            <a:xfrm flipV="1">
              <a:off x="2057899" y="441457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469C7CAB-FED8-6D6B-6BFE-B3B50BC6F101}"/>
                </a:ext>
              </a:extLst>
            </p:cNvPr>
            <p:cNvSpPr/>
            <p:nvPr/>
          </p:nvSpPr>
          <p:spPr>
            <a:xfrm rot="5400000">
              <a:off x="1783579" y="427747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455">
              <a:extLst>
                <a:ext uri="{FF2B5EF4-FFF2-40B4-BE49-F238E27FC236}">
                  <a16:creationId xmlns:a16="http://schemas.microsoft.com/office/drawing/2014/main" id="{8A58E77A-FCC1-4598-F6EB-3CB5D869D388}"/>
                </a:ext>
              </a:extLst>
            </p:cNvPr>
            <p:cNvSpPr txBox="1"/>
            <p:nvPr/>
          </p:nvSpPr>
          <p:spPr>
            <a:xfrm>
              <a:off x="1793806" y="427473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8" name="组合 346">
              <a:extLst>
                <a:ext uri="{FF2B5EF4-FFF2-40B4-BE49-F238E27FC236}">
                  <a16:creationId xmlns:a16="http://schemas.microsoft.com/office/drawing/2014/main" id="{86D4E8B9-6711-2C94-C61C-DC84EE2BF3A4}"/>
                </a:ext>
              </a:extLst>
            </p:cNvPr>
            <p:cNvGrpSpPr/>
            <p:nvPr/>
          </p:nvGrpSpPr>
          <p:grpSpPr>
            <a:xfrm>
              <a:off x="2241251" y="4277411"/>
              <a:ext cx="274320" cy="274320"/>
              <a:chOff x="2346024" y="3833719"/>
              <a:chExt cx="274320" cy="274320"/>
            </a:xfrm>
          </p:grpSpPr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6AED13A6-30EA-78EA-87BE-C398B9A314E1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DF46F736-4CA6-9C94-6869-888B03F5A9B3}"/>
                </a:ext>
              </a:extLst>
            </p:cNvPr>
            <p:cNvSpPr/>
            <p:nvPr/>
          </p:nvSpPr>
          <p:spPr>
            <a:xfrm rot="5400000">
              <a:off x="2811037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8">
              <a:extLst>
                <a:ext uri="{FF2B5EF4-FFF2-40B4-BE49-F238E27FC236}">
                  <a16:creationId xmlns:a16="http://schemas.microsoft.com/office/drawing/2014/main" id="{5AAD64E7-BCCF-2C96-DCEB-AFAC2E5CC78C}"/>
                </a:ext>
              </a:extLst>
            </p:cNvPr>
            <p:cNvSpPr/>
            <p:nvPr/>
          </p:nvSpPr>
          <p:spPr>
            <a:xfrm rot="5400000">
              <a:off x="3728864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05C7367F-D6B1-336B-9818-3D83A0A044CF}"/>
                </a:ext>
              </a:extLst>
            </p:cNvPr>
            <p:cNvSpPr/>
            <p:nvPr/>
          </p:nvSpPr>
          <p:spPr>
            <a:xfrm rot="5400000">
              <a:off x="3271192" y="428517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447">
              <a:extLst>
                <a:ext uri="{FF2B5EF4-FFF2-40B4-BE49-F238E27FC236}">
                  <a16:creationId xmlns:a16="http://schemas.microsoft.com/office/drawing/2014/main" id="{40AECCB4-A4C7-1F59-7478-14AF902D8C84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>
              <a:off x="3085357" y="442228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448">
              <a:extLst>
                <a:ext uri="{FF2B5EF4-FFF2-40B4-BE49-F238E27FC236}">
                  <a16:creationId xmlns:a16="http://schemas.microsoft.com/office/drawing/2014/main" id="{E485D2BB-3632-B416-74E6-8DB64382D594}"/>
                </a:ext>
              </a:extLst>
            </p:cNvPr>
            <p:cNvCxnSpPr>
              <a:stCxn id="143" idx="0"/>
              <a:endCxn id="142" idx="4"/>
            </p:cNvCxnSpPr>
            <p:nvPr/>
          </p:nvCxnSpPr>
          <p:spPr>
            <a:xfrm flipV="1">
              <a:off x="3545512" y="442228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449">
              <a:extLst>
                <a:ext uri="{FF2B5EF4-FFF2-40B4-BE49-F238E27FC236}">
                  <a16:creationId xmlns:a16="http://schemas.microsoft.com/office/drawing/2014/main" id="{A05C91B0-02B0-72C3-9BDA-685842B6163B}"/>
                </a:ext>
              </a:extLst>
            </p:cNvPr>
            <p:cNvSpPr txBox="1"/>
            <p:nvPr/>
          </p:nvSpPr>
          <p:spPr>
            <a:xfrm>
              <a:off x="3281419" y="42824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/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/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Oval 148">
              <a:extLst>
                <a:ext uri="{FF2B5EF4-FFF2-40B4-BE49-F238E27FC236}">
                  <a16:creationId xmlns:a16="http://schemas.microsoft.com/office/drawing/2014/main" id="{F02598B7-48DC-4E9E-E9A2-F72775AE2531}"/>
                </a:ext>
              </a:extLst>
            </p:cNvPr>
            <p:cNvSpPr/>
            <p:nvPr/>
          </p:nvSpPr>
          <p:spPr>
            <a:xfrm rot="5400000">
              <a:off x="4311246" y="427949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48">
              <a:extLst>
                <a:ext uri="{FF2B5EF4-FFF2-40B4-BE49-F238E27FC236}">
                  <a16:creationId xmlns:a16="http://schemas.microsoft.com/office/drawing/2014/main" id="{76815171-4106-7D8F-3D77-A5D0DBA12A8B}"/>
                </a:ext>
              </a:extLst>
            </p:cNvPr>
            <p:cNvSpPr/>
            <p:nvPr/>
          </p:nvSpPr>
          <p:spPr>
            <a:xfrm rot="5400000">
              <a:off x="5236915" y="428975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48">
              <a:extLst>
                <a:ext uri="{FF2B5EF4-FFF2-40B4-BE49-F238E27FC236}">
                  <a16:creationId xmlns:a16="http://schemas.microsoft.com/office/drawing/2014/main" id="{001B1097-E529-B4F8-4F77-9E2CA6E995FA}"/>
                </a:ext>
              </a:extLst>
            </p:cNvPr>
            <p:cNvSpPr/>
            <p:nvPr/>
          </p:nvSpPr>
          <p:spPr>
            <a:xfrm rot="5400000">
              <a:off x="4779243" y="428981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440">
              <a:extLst>
                <a:ext uri="{FF2B5EF4-FFF2-40B4-BE49-F238E27FC236}">
                  <a16:creationId xmlns:a16="http://schemas.microsoft.com/office/drawing/2014/main" id="{AAC1D1D4-ECF1-4B51-6E8D-E15EEF34EEF3}"/>
                </a:ext>
              </a:extLst>
            </p:cNvPr>
            <p:cNvCxnSpPr>
              <a:stCxn id="133" idx="0"/>
              <a:endCxn id="135" idx="4"/>
            </p:cNvCxnSpPr>
            <p:nvPr/>
          </p:nvCxnSpPr>
          <p:spPr>
            <a:xfrm>
              <a:off x="4585566" y="4416653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441">
              <a:extLst>
                <a:ext uri="{FF2B5EF4-FFF2-40B4-BE49-F238E27FC236}">
                  <a16:creationId xmlns:a16="http://schemas.microsoft.com/office/drawing/2014/main" id="{A3879757-E09E-F954-181B-CAB38CFA781D}"/>
                </a:ext>
              </a:extLst>
            </p:cNvPr>
            <p:cNvCxnSpPr>
              <a:stCxn id="135" idx="0"/>
              <a:endCxn id="134" idx="4"/>
            </p:cNvCxnSpPr>
            <p:nvPr/>
          </p:nvCxnSpPr>
          <p:spPr>
            <a:xfrm flipV="1">
              <a:off x="5053563" y="442691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442">
              <a:extLst>
                <a:ext uri="{FF2B5EF4-FFF2-40B4-BE49-F238E27FC236}">
                  <a16:creationId xmlns:a16="http://schemas.microsoft.com/office/drawing/2014/main" id="{D59C56A9-6815-00EC-7BA1-E9FEE17E9895}"/>
                </a:ext>
              </a:extLst>
            </p:cNvPr>
            <p:cNvSpPr txBox="1"/>
            <p:nvPr/>
          </p:nvSpPr>
          <p:spPr>
            <a:xfrm>
              <a:off x="4789470" y="428707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/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/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10508791-6AA6-5B0C-CE09-5EC8356AAC93}"/>
                </a:ext>
              </a:extLst>
            </p:cNvPr>
            <p:cNvSpPr/>
            <p:nvPr/>
          </p:nvSpPr>
          <p:spPr>
            <a:xfrm rot="5400000">
              <a:off x="5866956" y="401526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48">
              <a:extLst>
                <a:ext uri="{FF2B5EF4-FFF2-40B4-BE49-F238E27FC236}">
                  <a16:creationId xmlns:a16="http://schemas.microsoft.com/office/drawing/2014/main" id="{6EEB495A-E3AD-70A0-C919-092BB1F59E42}"/>
                </a:ext>
              </a:extLst>
            </p:cNvPr>
            <p:cNvSpPr/>
            <p:nvPr/>
          </p:nvSpPr>
          <p:spPr>
            <a:xfrm rot="5400000">
              <a:off x="6799655" y="401297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48">
              <a:extLst>
                <a:ext uri="{FF2B5EF4-FFF2-40B4-BE49-F238E27FC236}">
                  <a16:creationId xmlns:a16="http://schemas.microsoft.com/office/drawing/2014/main" id="{E344C415-3535-96ED-093B-0C9C67BFEC79}"/>
                </a:ext>
              </a:extLst>
            </p:cNvPr>
            <p:cNvSpPr/>
            <p:nvPr/>
          </p:nvSpPr>
          <p:spPr>
            <a:xfrm rot="5400000">
              <a:off x="6341983" y="4013032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431">
              <a:extLst>
                <a:ext uri="{FF2B5EF4-FFF2-40B4-BE49-F238E27FC236}">
                  <a16:creationId xmlns:a16="http://schemas.microsoft.com/office/drawing/2014/main" id="{828C4436-75C2-F57D-EB3B-C0F25FDE9C70}"/>
                </a:ext>
              </a:extLst>
            </p:cNvPr>
            <p:cNvCxnSpPr>
              <a:stCxn id="123" idx="0"/>
              <a:endCxn id="125" idx="4"/>
            </p:cNvCxnSpPr>
            <p:nvPr/>
          </p:nvCxnSpPr>
          <p:spPr>
            <a:xfrm flipV="1">
              <a:off x="6141276" y="415019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432">
              <a:extLst>
                <a:ext uri="{FF2B5EF4-FFF2-40B4-BE49-F238E27FC236}">
                  <a16:creationId xmlns:a16="http://schemas.microsoft.com/office/drawing/2014/main" id="{FB52A893-CE84-1CB7-2386-79584DB62CF8}"/>
                </a:ext>
              </a:extLst>
            </p:cNvPr>
            <p:cNvCxnSpPr>
              <a:stCxn id="125" idx="0"/>
              <a:endCxn id="124" idx="4"/>
            </p:cNvCxnSpPr>
            <p:nvPr/>
          </p:nvCxnSpPr>
          <p:spPr>
            <a:xfrm flipV="1">
              <a:off x="6616303" y="41501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433">
              <a:extLst>
                <a:ext uri="{FF2B5EF4-FFF2-40B4-BE49-F238E27FC236}">
                  <a16:creationId xmlns:a16="http://schemas.microsoft.com/office/drawing/2014/main" id="{FD27D952-9C54-EF86-8B9D-0A25C2A228B3}"/>
                </a:ext>
              </a:extLst>
            </p:cNvPr>
            <p:cNvSpPr txBox="1"/>
            <p:nvPr/>
          </p:nvSpPr>
          <p:spPr>
            <a:xfrm>
              <a:off x="6344166" y="40102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/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0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/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48">
              <a:extLst>
                <a:ext uri="{FF2B5EF4-FFF2-40B4-BE49-F238E27FC236}">
                  <a16:creationId xmlns:a16="http://schemas.microsoft.com/office/drawing/2014/main" id="{62DCA085-B78E-76D2-1DFB-D1BC1EFACAAE}"/>
                </a:ext>
              </a:extLst>
            </p:cNvPr>
            <p:cNvSpPr/>
            <p:nvPr/>
          </p:nvSpPr>
          <p:spPr>
            <a:xfrm rot="5400000">
              <a:off x="7704456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48">
              <a:extLst>
                <a:ext uri="{FF2B5EF4-FFF2-40B4-BE49-F238E27FC236}">
                  <a16:creationId xmlns:a16="http://schemas.microsoft.com/office/drawing/2014/main" id="{66201FED-79BD-B274-81BD-76F881F579A1}"/>
                </a:ext>
              </a:extLst>
            </p:cNvPr>
            <p:cNvSpPr/>
            <p:nvPr/>
          </p:nvSpPr>
          <p:spPr>
            <a:xfrm rot="5400000">
              <a:off x="8616379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48">
              <a:extLst>
                <a:ext uri="{FF2B5EF4-FFF2-40B4-BE49-F238E27FC236}">
                  <a16:creationId xmlns:a16="http://schemas.microsoft.com/office/drawing/2014/main" id="{0461ABE4-BD6A-35A4-C9A5-13D33BF5A729}"/>
                </a:ext>
              </a:extLst>
            </p:cNvPr>
            <p:cNvSpPr/>
            <p:nvPr/>
          </p:nvSpPr>
          <p:spPr>
            <a:xfrm rot="5400000">
              <a:off x="8158707" y="401352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413">
              <a:extLst>
                <a:ext uri="{FF2B5EF4-FFF2-40B4-BE49-F238E27FC236}">
                  <a16:creationId xmlns:a16="http://schemas.microsoft.com/office/drawing/2014/main" id="{B1B47B29-95C6-AE1B-82D5-99873DB74750}"/>
                </a:ext>
              </a:extLst>
            </p:cNvPr>
            <p:cNvCxnSpPr>
              <a:stCxn id="112" idx="0"/>
              <a:endCxn id="114" idx="4"/>
            </p:cNvCxnSpPr>
            <p:nvPr/>
          </p:nvCxnSpPr>
          <p:spPr>
            <a:xfrm>
              <a:off x="7978776" y="4150628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415">
              <a:extLst>
                <a:ext uri="{FF2B5EF4-FFF2-40B4-BE49-F238E27FC236}">
                  <a16:creationId xmlns:a16="http://schemas.microsoft.com/office/drawing/2014/main" id="{54875B70-DB21-54B9-57AE-52C495B64A36}"/>
                </a:ext>
              </a:extLst>
            </p:cNvPr>
            <p:cNvCxnSpPr>
              <a:stCxn id="114" idx="0"/>
              <a:endCxn id="113" idx="4"/>
            </p:cNvCxnSpPr>
            <p:nvPr/>
          </p:nvCxnSpPr>
          <p:spPr>
            <a:xfrm flipV="1">
              <a:off x="8433027" y="415062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417">
              <a:extLst>
                <a:ext uri="{FF2B5EF4-FFF2-40B4-BE49-F238E27FC236}">
                  <a16:creationId xmlns:a16="http://schemas.microsoft.com/office/drawing/2014/main" id="{69FBD7A7-C314-822E-2A99-C52829EB6F94}"/>
                </a:ext>
              </a:extLst>
            </p:cNvPr>
            <p:cNvSpPr txBox="1"/>
            <p:nvPr/>
          </p:nvSpPr>
          <p:spPr>
            <a:xfrm>
              <a:off x="8126590" y="4010789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/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blipFill>
                  <a:blip r:embed="rId53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/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blipFill>
                  <a:blip r:embed="rId54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48">
              <a:extLst>
                <a:ext uri="{FF2B5EF4-FFF2-40B4-BE49-F238E27FC236}">
                  <a16:creationId xmlns:a16="http://schemas.microsoft.com/office/drawing/2014/main" id="{C793630A-D705-186D-22C9-135C028134FD}"/>
                </a:ext>
              </a:extLst>
            </p:cNvPr>
            <p:cNvSpPr/>
            <p:nvPr/>
          </p:nvSpPr>
          <p:spPr>
            <a:xfrm rot="5400000">
              <a:off x="5853017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148">
              <a:extLst>
                <a:ext uri="{FF2B5EF4-FFF2-40B4-BE49-F238E27FC236}">
                  <a16:creationId xmlns:a16="http://schemas.microsoft.com/office/drawing/2014/main" id="{3220FC85-C28F-9BD0-EE10-7AC7254E47EA}"/>
                </a:ext>
              </a:extLst>
            </p:cNvPr>
            <p:cNvSpPr/>
            <p:nvPr/>
          </p:nvSpPr>
          <p:spPr>
            <a:xfrm rot="5400000">
              <a:off x="6818280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48">
              <a:extLst>
                <a:ext uri="{FF2B5EF4-FFF2-40B4-BE49-F238E27FC236}">
                  <a16:creationId xmlns:a16="http://schemas.microsoft.com/office/drawing/2014/main" id="{068BA0FC-B4E5-E61C-FB3A-06EAF9780B53}"/>
                </a:ext>
              </a:extLst>
            </p:cNvPr>
            <p:cNvSpPr/>
            <p:nvPr/>
          </p:nvSpPr>
          <p:spPr>
            <a:xfrm rot="5400000">
              <a:off x="6307268" y="466641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397">
              <a:extLst>
                <a:ext uri="{FF2B5EF4-FFF2-40B4-BE49-F238E27FC236}">
                  <a16:creationId xmlns:a16="http://schemas.microsoft.com/office/drawing/2014/main" id="{1F0471A6-FE07-8B93-B60F-8049E9BFD011}"/>
                </a:ext>
              </a:extLst>
            </p:cNvPr>
            <p:cNvCxnSpPr>
              <a:cxnSpLocks/>
              <a:stCxn id="109" idx="3"/>
              <a:endCxn id="105" idx="4"/>
            </p:cNvCxnSpPr>
            <p:nvPr/>
          </p:nvCxnSpPr>
          <p:spPr>
            <a:xfrm flipV="1">
              <a:off x="6119749" y="4803578"/>
              <a:ext cx="187519" cy="1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99">
              <a:extLst>
                <a:ext uri="{FF2B5EF4-FFF2-40B4-BE49-F238E27FC236}">
                  <a16:creationId xmlns:a16="http://schemas.microsoft.com/office/drawing/2014/main" id="{61354CCA-ABF4-40A5-FA1A-9B2B5148D44F}"/>
                </a:ext>
              </a:extLst>
            </p:cNvPr>
            <p:cNvCxnSpPr>
              <a:stCxn id="105" idx="0"/>
              <a:endCxn id="104" idx="4"/>
            </p:cNvCxnSpPr>
            <p:nvPr/>
          </p:nvCxnSpPr>
          <p:spPr>
            <a:xfrm flipV="1">
              <a:off x="6581588" y="4803519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401">
              <a:extLst>
                <a:ext uri="{FF2B5EF4-FFF2-40B4-BE49-F238E27FC236}">
                  <a16:creationId xmlns:a16="http://schemas.microsoft.com/office/drawing/2014/main" id="{3BCB7D18-43E0-5DEA-44AE-B2350E80805D}"/>
                </a:ext>
              </a:extLst>
            </p:cNvPr>
            <p:cNvSpPr txBox="1"/>
            <p:nvPr/>
          </p:nvSpPr>
          <p:spPr>
            <a:xfrm>
              <a:off x="6317495" y="466368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/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/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148">
              <a:extLst>
                <a:ext uri="{FF2B5EF4-FFF2-40B4-BE49-F238E27FC236}">
                  <a16:creationId xmlns:a16="http://schemas.microsoft.com/office/drawing/2014/main" id="{31A3FE24-C73C-5497-7BA3-EE0040BA8A8E}"/>
                </a:ext>
              </a:extLst>
            </p:cNvPr>
            <p:cNvSpPr/>
            <p:nvPr/>
          </p:nvSpPr>
          <p:spPr>
            <a:xfrm rot="5400000">
              <a:off x="7404301" y="4664174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148">
              <a:extLst>
                <a:ext uri="{FF2B5EF4-FFF2-40B4-BE49-F238E27FC236}">
                  <a16:creationId xmlns:a16="http://schemas.microsoft.com/office/drawing/2014/main" id="{D051448A-4BD1-1599-8333-13E0DAF7B66B}"/>
                </a:ext>
              </a:extLst>
            </p:cNvPr>
            <p:cNvSpPr/>
            <p:nvPr/>
          </p:nvSpPr>
          <p:spPr>
            <a:xfrm rot="5400000">
              <a:off x="8337324" y="466411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148">
              <a:extLst>
                <a:ext uri="{FF2B5EF4-FFF2-40B4-BE49-F238E27FC236}">
                  <a16:creationId xmlns:a16="http://schemas.microsoft.com/office/drawing/2014/main" id="{A843121F-7893-57CF-67DC-A8AB98B48F4D}"/>
                </a:ext>
              </a:extLst>
            </p:cNvPr>
            <p:cNvSpPr/>
            <p:nvPr/>
          </p:nvSpPr>
          <p:spPr>
            <a:xfrm rot="5400000">
              <a:off x="7864456" y="46642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384">
              <a:extLst>
                <a:ext uri="{FF2B5EF4-FFF2-40B4-BE49-F238E27FC236}">
                  <a16:creationId xmlns:a16="http://schemas.microsoft.com/office/drawing/2014/main" id="{51AC2D6D-D1FD-717D-D97F-75355A3AA358}"/>
                </a:ext>
              </a:extLst>
            </p:cNvPr>
            <p:cNvCxnSpPr>
              <a:stCxn id="92" idx="0"/>
              <a:endCxn id="95" idx="4"/>
            </p:cNvCxnSpPr>
            <p:nvPr/>
          </p:nvCxnSpPr>
          <p:spPr>
            <a:xfrm>
              <a:off x="7678621" y="48013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85">
              <a:extLst>
                <a:ext uri="{FF2B5EF4-FFF2-40B4-BE49-F238E27FC236}">
                  <a16:creationId xmlns:a16="http://schemas.microsoft.com/office/drawing/2014/main" id="{C01E6252-9C19-8FBE-3F39-08FBB4404079}"/>
                </a:ext>
              </a:extLst>
            </p:cNvPr>
            <p:cNvCxnSpPr>
              <a:stCxn id="95" idx="0"/>
              <a:endCxn id="94" idx="4"/>
            </p:cNvCxnSpPr>
            <p:nvPr/>
          </p:nvCxnSpPr>
          <p:spPr>
            <a:xfrm flipV="1">
              <a:off x="8138776" y="4801275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386">
              <a:extLst>
                <a:ext uri="{FF2B5EF4-FFF2-40B4-BE49-F238E27FC236}">
                  <a16:creationId xmlns:a16="http://schemas.microsoft.com/office/drawing/2014/main" id="{00AD4E27-1227-DAD6-E686-6A510D19D67D}"/>
                </a:ext>
              </a:extLst>
            </p:cNvPr>
            <p:cNvSpPr txBox="1"/>
            <p:nvPr/>
          </p:nvSpPr>
          <p:spPr>
            <a:xfrm>
              <a:off x="7831097" y="4661436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/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/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blipFill>
                  <a:blip r:embed="rId57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148">
              <a:extLst>
                <a:ext uri="{FF2B5EF4-FFF2-40B4-BE49-F238E27FC236}">
                  <a16:creationId xmlns:a16="http://schemas.microsoft.com/office/drawing/2014/main" id="{A2626D0E-5111-A009-37E3-EAEDDD696CD0}"/>
                </a:ext>
              </a:extLst>
            </p:cNvPr>
            <p:cNvSpPr/>
            <p:nvPr/>
          </p:nvSpPr>
          <p:spPr>
            <a:xfrm rot="5400000">
              <a:off x="8895379" y="465200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148">
              <a:extLst>
                <a:ext uri="{FF2B5EF4-FFF2-40B4-BE49-F238E27FC236}">
                  <a16:creationId xmlns:a16="http://schemas.microsoft.com/office/drawing/2014/main" id="{C33C982F-F6C9-3E77-F61C-951EAD9ABCF4}"/>
                </a:ext>
              </a:extLst>
            </p:cNvPr>
            <p:cNvSpPr/>
            <p:nvPr/>
          </p:nvSpPr>
          <p:spPr>
            <a:xfrm rot="5400000">
              <a:off x="9824866" y="4647580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EF3148F2-A878-AF43-CCD2-E1C75441AF4D}"/>
                </a:ext>
              </a:extLst>
            </p:cNvPr>
            <p:cNvSpPr/>
            <p:nvPr/>
          </p:nvSpPr>
          <p:spPr>
            <a:xfrm rot="5400000">
              <a:off x="9355534" y="465206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373">
              <a:extLst>
                <a:ext uri="{FF2B5EF4-FFF2-40B4-BE49-F238E27FC236}">
                  <a16:creationId xmlns:a16="http://schemas.microsoft.com/office/drawing/2014/main" id="{17D38006-DF39-4C93-B526-5DF82CABB6CE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>
              <a:off x="9169699" y="478916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375">
              <a:extLst>
                <a:ext uri="{FF2B5EF4-FFF2-40B4-BE49-F238E27FC236}">
                  <a16:creationId xmlns:a16="http://schemas.microsoft.com/office/drawing/2014/main" id="{F4497C01-354B-9EDB-018C-415A2BE0601D}"/>
                </a:ext>
              </a:extLst>
            </p:cNvPr>
            <p:cNvCxnSpPr>
              <a:stCxn id="80" idx="0"/>
              <a:endCxn id="78" idx="4"/>
            </p:cNvCxnSpPr>
            <p:nvPr/>
          </p:nvCxnSpPr>
          <p:spPr>
            <a:xfrm flipV="1">
              <a:off x="9629854" y="4784740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/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/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378">
              <a:extLst>
                <a:ext uri="{FF2B5EF4-FFF2-40B4-BE49-F238E27FC236}">
                  <a16:creationId xmlns:a16="http://schemas.microsoft.com/office/drawing/2014/main" id="{7C767483-CDCE-8E3B-DCF1-40799F0B7A0D}"/>
                </a:ext>
              </a:extLst>
            </p:cNvPr>
            <p:cNvSpPr txBox="1"/>
            <p:nvPr/>
          </p:nvSpPr>
          <p:spPr>
            <a:xfrm>
              <a:off x="9319521" y="464490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9" name="直接箭头连接符 354">
              <a:extLst>
                <a:ext uri="{FF2B5EF4-FFF2-40B4-BE49-F238E27FC236}">
                  <a16:creationId xmlns:a16="http://schemas.microsoft.com/office/drawing/2014/main" id="{D46D1F02-9A29-FEA3-5817-13EFAB44B7CE}"/>
                </a:ext>
              </a:extLst>
            </p:cNvPr>
            <p:cNvCxnSpPr>
              <a:stCxn id="483" idx="6"/>
              <a:endCxn id="156" idx="1"/>
            </p:cNvCxnSpPr>
            <p:nvPr/>
          </p:nvCxnSpPr>
          <p:spPr>
            <a:xfrm flipV="1">
              <a:off x="1019366" y="4411565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直接箭头连接符 355">
              <a:extLst>
                <a:ext uri="{FF2B5EF4-FFF2-40B4-BE49-F238E27FC236}">
                  <a16:creationId xmlns:a16="http://schemas.microsoft.com/office/drawing/2014/main" id="{093B171E-3D75-4E29-7CED-CDC4AD85AA48}"/>
                </a:ext>
              </a:extLst>
            </p:cNvPr>
            <p:cNvCxnSpPr>
              <a:stCxn id="142" idx="0"/>
              <a:endCxn id="140" idx="1"/>
            </p:cNvCxnSpPr>
            <p:nvPr/>
          </p:nvCxnSpPr>
          <p:spPr>
            <a:xfrm flipV="1">
              <a:off x="4003184" y="4421814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直接箭头连接符 356">
              <a:extLst>
                <a:ext uri="{FF2B5EF4-FFF2-40B4-BE49-F238E27FC236}">
                  <a16:creationId xmlns:a16="http://schemas.microsoft.com/office/drawing/2014/main" id="{0FD10666-8023-3C23-1FCA-B127A2063CD8}"/>
                </a:ext>
              </a:extLst>
            </p:cNvPr>
            <p:cNvCxnSpPr>
              <a:stCxn id="132" idx="3"/>
              <a:endCxn id="130" idx="1"/>
            </p:cNvCxnSpPr>
            <p:nvPr/>
          </p:nvCxnSpPr>
          <p:spPr>
            <a:xfrm flipV="1">
              <a:off x="5506528" y="4147527"/>
              <a:ext cx="360429" cy="2761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直接箭头连接符 357">
              <a:extLst>
                <a:ext uri="{FF2B5EF4-FFF2-40B4-BE49-F238E27FC236}">
                  <a16:creationId xmlns:a16="http://schemas.microsoft.com/office/drawing/2014/main" id="{7B0590FC-B9DD-D7B8-A424-38C77742E809}"/>
                </a:ext>
              </a:extLst>
            </p:cNvPr>
            <p:cNvCxnSpPr>
              <a:stCxn id="132" idx="3"/>
              <a:endCxn id="109" idx="1"/>
            </p:cNvCxnSpPr>
            <p:nvPr/>
          </p:nvCxnSpPr>
          <p:spPr>
            <a:xfrm>
              <a:off x="5506528" y="4423680"/>
              <a:ext cx="354594" cy="39388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直接箭头连接符 358">
              <a:extLst>
                <a:ext uri="{FF2B5EF4-FFF2-40B4-BE49-F238E27FC236}">
                  <a16:creationId xmlns:a16="http://schemas.microsoft.com/office/drawing/2014/main" id="{A3E98B6E-30EA-47E0-045F-7C3C745558DE}"/>
                </a:ext>
              </a:extLst>
            </p:cNvPr>
            <p:cNvCxnSpPr>
              <a:stCxn id="122" idx="3"/>
              <a:endCxn id="118" idx="1"/>
            </p:cNvCxnSpPr>
            <p:nvPr/>
          </p:nvCxnSpPr>
          <p:spPr>
            <a:xfrm flipV="1">
              <a:off x="7070605" y="4149288"/>
              <a:ext cx="651285" cy="36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直接箭头连接符 359">
              <a:extLst>
                <a:ext uri="{FF2B5EF4-FFF2-40B4-BE49-F238E27FC236}">
                  <a16:creationId xmlns:a16="http://schemas.microsoft.com/office/drawing/2014/main" id="{C1281819-F4B1-37D2-D76F-30A3E6AE5366}"/>
                </a:ext>
              </a:extLst>
            </p:cNvPr>
            <p:cNvCxnSpPr>
              <a:stCxn id="113" idx="0"/>
              <a:endCxn id="72" idx="2"/>
            </p:cNvCxnSpPr>
            <p:nvPr/>
          </p:nvCxnSpPr>
          <p:spPr>
            <a:xfrm>
              <a:off x="8890699" y="4150628"/>
              <a:ext cx="310610" cy="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接箭头连接符 360">
              <a:extLst>
                <a:ext uri="{FF2B5EF4-FFF2-40B4-BE49-F238E27FC236}">
                  <a16:creationId xmlns:a16="http://schemas.microsoft.com/office/drawing/2014/main" id="{984B8053-AFB2-F819-B088-32594E38486E}"/>
                </a:ext>
              </a:extLst>
            </p:cNvPr>
            <p:cNvCxnSpPr>
              <a:stCxn id="110" idx="3"/>
              <a:endCxn id="101" idx="1"/>
            </p:cNvCxnSpPr>
            <p:nvPr/>
          </p:nvCxnSpPr>
          <p:spPr>
            <a:xfrm flipV="1">
              <a:off x="7094399" y="4799995"/>
              <a:ext cx="316190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直接箭头连接符 361">
              <a:extLst>
                <a:ext uri="{FF2B5EF4-FFF2-40B4-BE49-F238E27FC236}">
                  <a16:creationId xmlns:a16="http://schemas.microsoft.com/office/drawing/2014/main" id="{ACE27BE9-6FF7-18A1-0430-CA4848D62342}"/>
                </a:ext>
              </a:extLst>
            </p:cNvPr>
            <p:cNvCxnSpPr>
              <a:stCxn id="94" idx="0"/>
              <a:endCxn id="86" idx="1"/>
            </p:cNvCxnSpPr>
            <p:nvPr/>
          </p:nvCxnSpPr>
          <p:spPr>
            <a:xfrm flipV="1">
              <a:off x="8611644" y="4798790"/>
              <a:ext cx="293944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接箭头连接符 362">
              <a:extLst>
                <a:ext uri="{FF2B5EF4-FFF2-40B4-BE49-F238E27FC236}">
                  <a16:creationId xmlns:a16="http://schemas.microsoft.com/office/drawing/2014/main" id="{F24423CA-DF92-1016-6B45-F76AFDE3EE6C}"/>
                </a:ext>
              </a:extLst>
            </p:cNvPr>
            <p:cNvCxnSpPr>
              <a:stCxn id="78" idx="0"/>
              <a:endCxn id="68" idx="2"/>
            </p:cNvCxnSpPr>
            <p:nvPr/>
          </p:nvCxnSpPr>
          <p:spPr>
            <a:xfrm>
              <a:off x="10099186" y="4784740"/>
              <a:ext cx="203171" cy="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直接箭头连接符 363">
              <a:extLst>
                <a:ext uri="{FF2B5EF4-FFF2-40B4-BE49-F238E27FC236}">
                  <a16:creationId xmlns:a16="http://schemas.microsoft.com/office/drawing/2014/main" id="{4B04228E-7FBB-2CE5-3215-1A16FF59D5B1}"/>
                </a:ext>
              </a:extLst>
            </p:cNvPr>
            <p:cNvCxnSpPr>
              <a:stCxn id="150" idx="0"/>
              <a:endCxn id="148" idx="1"/>
            </p:cNvCxnSpPr>
            <p:nvPr/>
          </p:nvCxnSpPr>
          <p:spPr>
            <a:xfrm>
              <a:off x="2515571" y="4414571"/>
              <a:ext cx="283706" cy="48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364">
              <a:extLst>
                <a:ext uri="{FF2B5EF4-FFF2-40B4-BE49-F238E27FC236}">
                  <a16:creationId xmlns:a16="http://schemas.microsoft.com/office/drawing/2014/main" id="{35D89139-E49C-11B4-9946-9A90BB639B20}"/>
                </a:ext>
              </a:extLst>
            </p:cNvPr>
            <p:cNvGrpSpPr/>
            <p:nvPr/>
          </p:nvGrpSpPr>
          <p:grpSpPr>
            <a:xfrm>
              <a:off x="9171346" y="3968544"/>
              <a:ext cx="415498" cy="369332"/>
              <a:chOff x="10698916" y="2712109"/>
              <a:chExt cx="415498" cy="369332"/>
            </a:xfrm>
          </p:grpSpPr>
          <p:sp>
            <p:nvSpPr>
              <p:cNvPr id="72" name="椭圆 368">
                <a:extLst>
                  <a:ext uri="{FF2B5EF4-FFF2-40B4-BE49-F238E27FC236}">
                    <a16:creationId xmlns:a16="http://schemas.microsoft.com/office/drawing/2014/main" id="{DA1FA6C1-627D-03F4-8CC9-37AAD9B87B9F}"/>
                  </a:ext>
                </a:extLst>
              </p:cNvPr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本框 369">
                <a:extLst>
                  <a:ext uri="{FF2B5EF4-FFF2-40B4-BE49-F238E27FC236}">
                    <a16:creationId xmlns:a16="http://schemas.microsoft.com/office/drawing/2014/main" id="{A170469F-E4FF-9AAA-F628-8C0A1F89838C}"/>
                  </a:ext>
                </a:extLst>
              </p:cNvPr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365">
              <a:extLst>
                <a:ext uri="{FF2B5EF4-FFF2-40B4-BE49-F238E27FC236}">
                  <a16:creationId xmlns:a16="http://schemas.microsoft.com/office/drawing/2014/main" id="{A7B6C6F9-8AD9-4982-C02B-BAAB9832E486}"/>
                </a:ext>
              </a:extLst>
            </p:cNvPr>
            <p:cNvGrpSpPr/>
            <p:nvPr/>
          </p:nvGrpSpPr>
          <p:grpSpPr>
            <a:xfrm>
              <a:off x="10265977" y="4614123"/>
              <a:ext cx="415498" cy="369332"/>
              <a:chOff x="11231834" y="4699819"/>
              <a:chExt cx="415498" cy="369332"/>
            </a:xfrm>
          </p:grpSpPr>
          <p:sp>
            <p:nvSpPr>
              <p:cNvPr id="68" name="椭圆 366">
                <a:extLst>
                  <a:ext uri="{FF2B5EF4-FFF2-40B4-BE49-F238E27FC236}">
                    <a16:creationId xmlns:a16="http://schemas.microsoft.com/office/drawing/2014/main" id="{666D0F52-4C8C-A162-9227-506F856B4EDF}"/>
                  </a:ext>
                </a:extLst>
              </p:cNvPr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文本框 367">
                <a:extLst>
                  <a:ext uri="{FF2B5EF4-FFF2-40B4-BE49-F238E27FC236}">
                    <a16:creationId xmlns:a16="http://schemas.microsoft.com/office/drawing/2014/main" id="{48C8B608-9624-702A-D6D8-44D9A8233284}"/>
                  </a:ext>
                </a:extLst>
              </p:cNvPr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/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Directed Steiner Tree Solution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blipFill>
                  <a:blip r:embed="rId59"/>
                  <a:stretch>
                    <a:fillRect l="-94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00BA3B1-7489-A1AE-29F2-58DCF34443C2}"/>
                </a:ext>
              </a:extLst>
            </p:cNvPr>
            <p:cNvSpPr/>
            <p:nvPr/>
          </p:nvSpPr>
          <p:spPr>
            <a:xfrm>
              <a:off x="121752" y="477695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A4ABF43-40D6-C18C-2A30-41FF5765A38B}"/>
                </a:ext>
              </a:extLst>
            </p:cNvPr>
            <p:cNvSpPr/>
            <p:nvPr/>
          </p:nvSpPr>
          <p:spPr>
            <a:xfrm>
              <a:off x="192280" y="3504992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65E890D1-418E-7250-B2BC-704DF5C8680E}"/>
                </a:ext>
              </a:extLst>
            </p:cNvPr>
            <p:cNvGrpSpPr/>
            <p:nvPr/>
          </p:nvGrpSpPr>
          <p:grpSpPr>
            <a:xfrm>
              <a:off x="624623" y="4948151"/>
              <a:ext cx="4516380" cy="761405"/>
              <a:chOff x="871073" y="5860475"/>
              <a:chExt cx="4516380" cy="76140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E44DDA4-DA44-86A0-9023-39D078270805}"/>
                  </a:ext>
                </a:extLst>
              </p:cNvPr>
              <p:cNvGrpSpPr/>
              <p:nvPr/>
            </p:nvGrpSpPr>
            <p:grpSpPr>
              <a:xfrm>
                <a:off x="871073" y="5860475"/>
                <a:ext cx="2439550" cy="761405"/>
                <a:chOff x="349926" y="3825822"/>
                <a:chExt cx="2439550" cy="761405"/>
              </a:xfrm>
            </p:grpSpPr>
            <p:cxnSp>
              <p:nvCxnSpPr>
                <p:cNvPr id="470" name="Straight Arrow Connector 16">
                  <a:extLst>
                    <a:ext uri="{FF2B5EF4-FFF2-40B4-BE49-F238E27FC236}">
                      <a16:creationId xmlns:a16="http://schemas.microsoft.com/office/drawing/2014/main" id="{09A35175-CADF-18B8-7222-A3D3960DB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3948728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TextBox 18">
                  <a:extLst>
                    <a:ext uri="{FF2B5EF4-FFF2-40B4-BE49-F238E27FC236}">
                      <a16:creationId xmlns:a16="http://schemas.microsoft.com/office/drawing/2014/main" id="{EE65AA49-6025-90DF-D046-A36FF8477D88}"/>
                    </a:ext>
                  </a:extLst>
                </p:cNvPr>
                <p:cNvSpPr txBox="1"/>
                <p:nvPr/>
              </p:nvSpPr>
              <p:spPr>
                <a:xfrm>
                  <a:off x="835285" y="3825822"/>
                  <a:ext cx="1079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Computing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3" name="Straight Arrow Connector 19">
                  <a:extLst>
                    <a:ext uri="{FF2B5EF4-FFF2-40B4-BE49-F238E27FC236}">
                      <a16:creationId xmlns:a16="http://schemas.microsoft.com/office/drawing/2014/main" id="{1A21C314-EF48-8200-CFF0-67186DC47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4200260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TextBox 20">
                  <a:extLst>
                    <a:ext uri="{FF2B5EF4-FFF2-40B4-BE49-F238E27FC236}">
                      <a16:creationId xmlns:a16="http://schemas.microsoft.com/office/drawing/2014/main" id="{DCBC91B3-1B51-12CF-6254-A047158F1594}"/>
                    </a:ext>
                  </a:extLst>
                </p:cNvPr>
                <p:cNvSpPr txBox="1"/>
                <p:nvPr/>
              </p:nvSpPr>
              <p:spPr>
                <a:xfrm>
                  <a:off x="835285" y="4064007"/>
                  <a:ext cx="13516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0" name="Straight Arrow Connector 19">
                  <a:extLst>
                    <a:ext uri="{FF2B5EF4-FFF2-40B4-BE49-F238E27FC236}">
                      <a16:creationId xmlns:a16="http://schemas.microsoft.com/office/drawing/2014/main" id="{D6B16EA1-DB8B-05EC-B8B7-72F91DFA8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38" y="4461870"/>
                  <a:ext cx="428212" cy="0"/>
                </a:xfrm>
                <a:prstGeom prst="straightConnector1">
                  <a:avLst/>
                </a:prstGeom>
                <a:ln>
                  <a:prstDash val="lgDash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TextBox 20">
                  <a:extLst>
                    <a:ext uri="{FF2B5EF4-FFF2-40B4-BE49-F238E27FC236}">
                      <a16:creationId xmlns:a16="http://schemas.microsoft.com/office/drawing/2014/main" id="{430AF23B-9428-619F-35A4-CA059D422371}"/>
                    </a:ext>
                  </a:extLst>
                </p:cNvPr>
                <p:cNvSpPr txBox="1"/>
                <p:nvPr/>
              </p:nvSpPr>
              <p:spPr>
                <a:xfrm>
                  <a:off x="836697" y="4325617"/>
                  <a:ext cx="19527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 with relay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2" name="椭圆 61">
                <a:extLst>
                  <a:ext uri="{FF2B5EF4-FFF2-40B4-BE49-F238E27FC236}">
                    <a16:creationId xmlns:a16="http://schemas.microsoft.com/office/drawing/2014/main" id="{B51C90F7-2B53-621F-E9C8-4E1DEE8423F0}"/>
                  </a:ext>
                </a:extLst>
              </p:cNvPr>
              <p:cNvSpPr/>
              <p:nvPr/>
            </p:nvSpPr>
            <p:spPr>
              <a:xfrm>
                <a:off x="3597421" y="6066150"/>
                <a:ext cx="182880" cy="18288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18">
                <a:extLst>
                  <a:ext uri="{FF2B5EF4-FFF2-40B4-BE49-F238E27FC236}">
                    <a16:creationId xmlns:a16="http://schemas.microsoft.com/office/drawing/2014/main" id="{45B91EA2-5AC2-5A19-9731-3D6128B2451E}"/>
                  </a:ext>
                </a:extLst>
              </p:cNvPr>
              <p:cNvSpPr txBox="1"/>
              <p:nvPr/>
            </p:nvSpPr>
            <p:spPr>
              <a:xfrm>
                <a:off x="3760395" y="6015740"/>
                <a:ext cx="1354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61">
                <a:extLst>
                  <a:ext uri="{FF2B5EF4-FFF2-40B4-BE49-F238E27FC236}">
                    <a16:creationId xmlns:a16="http://schemas.microsoft.com/office/drawing/2014/main" id="{7195CB86-07A7-F8C2-0D57-7346061A1ABD}"/>
                  </a:ext>
                </a:extLst>
              </p:cNvPr>
              <p:cNvSpPr/>
              <p:nvPr/>
            </p:nvSpPr>
            <p:spPr>
              <a:xfrm>
                <a:off x="3597421" y="639577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18">
                <a:extLst>
                  <a:ext uri="{FF2B5EF4-FFF2-40B4-BE49-F238E27FC236}">
                    <a16:creationId xmlns:a16="http://schemas.microsoft.com/office/drawing/2014/main" id="{9BE99117-26DF-8C04-44E9-66BD603313E9}"/>
                  </a:ext>
                </a:extLst>
              </p:cNvPr>
              <p:cNvSpPr txBox="1"/>
              <p:nvPr/>
            </p:nvSpPr>
            <p:spPr>
              <a:xfrm>
                <a:off x="3776114" y="6351707"/>
                <a:ext cx="16113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9404FF4-9417-6104-74EE-4C8662886213}"/>
                  </a:ext>
                </a:extLst>
              </p:cNvPr>
              <p:cNvSpPr txBox="1"/>
              <p:nvPr/>
            </p:nvSpPr>
            <p:spPr>
              <a:xfrm>
                <a:off x="3524644" y="6360270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D3E94C9-5D00-4531-71C0-DC5E799D7DF9}"/>
                </a:ext>
              </a:extLst>
            </p:cNvPr>
            <p:cNvSpPr/>
            <p:nvPr/>
          </p:nvSpPr>
          <p:spPr>
            <a:xfrm>
              <a:off x="6128073" y="5515619"/>
              <a:ext cx="274320" cy="13716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0B8A5DBA-9F51-7D5F-5D01-8182F561ECEC}"/>
                </a:ext>
              </a:extLst>
            </p:cNvPr>
            <p:cNvSpPr txBox="1"/>
            <p:nvPr/>
          </p:nvSpPr>
          <p:spPr>
            <a:xfrm>
              <a:off x="6383288" y="5447088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8060B2-3677-D937-BDE4-639BFAD855EF}"/>
                </a:ext>
              </a:extLst>
            </p:cNvPr>
            <p:cNvSpPr/>
            <p:nvPr/>
          </p:nvSpPr>
          <p:spPr>
            <a:xfrm>
              <a:off x="7132940" y="5496525"/>
              <a:ext cx="182880" cy="18288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C30271D-032C-5FE3-A5A1-577CE45253A8}"/>
                </a:ext>
              </a:extLst>
            </p:cNvPr>
            <p:cNvSpPr txBox="1"/>
            <p:nvPr/>
          </p:nvSpPr>
          <p:spPr>
            <a:xfrm>
              <a:off x="7281628" y="545596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Rectangle: Rounded Corners 1">
              <a:extLst>
                <a:ext uri="{FF2B5EF4-FFF2-40B4-BE49-F238E27FC236}">
                  <a16:creationId xmlns:a16="http://schemas.microsoft.com/office/drawing/2014/main" id="{92AF93D3-1667-750D-8EB4-7E9AEE0A5F6A}"/>
                </a:ext>
              </a:extLst>
            </p:cNvPr>
            <p:cNvSpPr/>
            <p:nvPr/>
          </p:nvSpPr>
          <p:spPr>
            <a:xfrm>
              <a:off x="5256353" y="5515619"/>
              <a:ext cx="274320" cy="137160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TextBox 147">
              <a:extLst>
                <a:ext uri="{FF2B5EF4-FFF2-40B4-BE49-F238E27FC236}">
                  <a16:creationId xmlns:a16="http://schemas.microsoft.com/office/drawing/2014/main" id="{F2B5B2FA-F5F4-D6D2-E635-E21579B0EBD1}"/>
                </a:ext>
              </a:extLst>
            </p:cNvPr>
            <p:cNvSpPr txBox="1"/>
            <p:nvPr/>
          </p:nvSpPr>
          <p:spPr>
            <a:xfrm>
              <a:off x="5521016" y="5455962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8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89172" y="6138231"/>
            <a:ext cx="1837011" cy="499795"/>
            <a:chOff x="9859563" y="5893382"/>
            <a:chExt cx="1837011" cy="499795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016288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93382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26782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704315" y="187611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1041" y="2391477"/>
            <a:ext cx="1200165" cy="277117"/>
            <a:chOff x="4659403" y="2418223"/>
            <a:chExt cx="1200165" cy="277117"/>
          </a:xfrm>
        </p:grpSpPr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67421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2421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4941741" y="255812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5401896" y="25581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5094217" y="241822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blipFill>
                  <a:blip r:embed="rId2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358661" y="1498647"/>
            <a:ext cx="1216113" cy="277757"/>
            <a:chOff x="3172558" y="2418223"/>
            <a:chExt cx="1216113" cy="277757"/>
          </a:xfrm>
        </p:grpSpPr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81252" y="2421660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2420902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24209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3455572" y="2558121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3930999" y="2558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3666906" y="241822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2929600" y="1513976"/>
            <a:ext cx="1203907" cy="277058"/>
            <a:chOff x="3166357" y="2884592"/>
            <a:chExt cx="1203907" cy="277058"/>
          </a:xfrm>
        </p:grpSpPr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8117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4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2" y="288733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452437" y="302443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912592" y="302443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648499" y="28845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924685" y="2396361"/>
            <a:ext cx="1192147" cy="277117"/>
            <a:chOff x="4649014" y="2884592"/>
            <a:chExt cx="1192147" cy="277117"/>
          </a:xfrm>
        </p:grpSpPr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9014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1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69" y="288738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4923334" y="302449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5383489" y="30244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5075810" y="28845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/>
          <p:cNvGrpSpPr/>
          <p:nvPr/>
        </p:nvGrpSpPr>
        <p:grpSpPr>
          <a:xfrm>
            <a:off x="4616121" y="1088437"/>
            <a:ext cx="1213477" cy="284643"/>
            <a:chOff x="6140861" y="2346776"/>
            <a:chExt cx="1213477" cy="284643"/>
          </a:xfrm>
        </p:grpSpPr>
        <p:grpSp>
          <p:nvGrpSpPr>
            <p:cNvPr id="6" name="组合 5"/>
            <p:cNvGrpSpPr/>
            <p:nvPr/>
          </p:nvGrpSpPr>
          <p:grpSpPr>
            <a:xfrm>
              <a:off x="6140861" y="2346776"/>
              <a:ext cx="1213477" cy="284643"/>
              <a:chOff x="3163451" y="3247844"/>
              <a:chExt cx="1213477" cy="284643"/>
            </a:xfrm>
          </p:grpSpPr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6939" y="324784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02608" y="325810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44936" y="325816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接箭头连接符 178"/>
              <p:cNvCxnSpPr>
                <a:stCxn id="176" idx="0"/>
                <a:endCxn id="178" idx="4"/>
              </p:cNvCxnSpPr>
              <p:nvPr/>
            </p:nvCxnSpPr>
            <p:spPr>
              <a:xfrm>
                <a:off x="3451259" y="3385004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/>
              <p:cNvCxnSpPr>
                <a:stCxn id="178" idx="0"/>
                <a:endCxn id="177" idx="4"/>
              </p:cNvCxnSpPr>
              <p:nvPr/>
            </p:nvCxnSpPr>
            <p:spPr>
              <a:xfrm flipV="1">
                <a:off x="3919256" y="339526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3655163" y="325542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7" name="文本框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84499" y="1629328"/>
            <a:ext cx="1256806" cy="277618"/>
            <a:chOff x="4285173" y="3113957"/>
            <a:chExt cx="1256806" cy="277618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6423" y="31166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7659" y="31172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85504" y="311675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0743" y="32537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59824" y="32539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792934" y="31139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4591017" y="2749651"/>
            <a:ext cx="1231107" cy="277117"/>
            <a:chOff x="4628461" y="3653795"/>
            <a:chExt cx="1231107" cy="277117"/>
          </a:xfrm>
        </p:grpSpPr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365532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36565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365659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915581" y="3792480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401896" y="379369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5094217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593947" y="2189159"/>
            <a:ext cx="1225425" cy="277058"/>
            <a:chOff x="3163246" y="3653795"/>
            <a:chExt cx="1225425" cy="277058"/>
          </a:xfrm>
        </p:grpSpPr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365653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3437566" y="3793634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3930999" y="37936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3624562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组合 383"/>
          <p:cNvGrpSpPr/>
          <p:nvPr/>
        </p:nvGrpSpPr>
        <p:grpSpPr>
          <a:xfrm>
            <a:off x="6866440" y="392476"/>
            <a:ext cx="1207019" cy="279288"/>
            <a:chOff x="8278629" y="2431560"/>
            <a:chExt cx="1207019" cy="279288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8629" y="2431560"/>
              <a:ext cx="1207019" cy="279288"/>
              <a:chOff x="3163246" y="4049364"/>
              <a:chExt cx="1207019" cy="279288"/>
            </a:xfrm>
          </p:grpSpPr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3246" y="4054332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5" y="40520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3" y="40521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直接箭头连接符 208"/>
              <p:cNvCxnSpPr>
                <a:stCxn id="206" idx="0"/>
                <a:endCxn id="208" idx="4"/>
              </p:cNvCxnSpPr>
              <p:nvPr/>
            </p:nvCxnSpPr>
            <p:spPr>
              <a:xfrm flipV="1">
                <a:off x="3437566" y="4189262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08" idx="0"/>
                <a:endCxn id="207" idx="4"/>
              </p:cNvCxnSpPr>
              <p:nvPr/>
            </p:nvCxnSpPr>
            <p:spPr>
              <a:xfrm flipV="1">
                <a:off x="3912593" y="41892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/>
              <p:cNvSpPr txBox="1"/>
              <p:nvPr/>
            </p:nvSpPr>
            <p:spPr>
              <a:xfrm>
                <a:off x="3640456" y="404936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文本框 304"/>
                  <p:cNvSpPr txBox="1"/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5" name="文本框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859421" y="939746"/>
            <a:ext cx="1199901" cy="280098"/>
            <a:chOff x="4641261" y="4049363"/>
            <a:chExt cx="1199901" cy="280098"/>
          </a:xfrm>
        </p:grpSpPr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405514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2" y="405210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70" y="40521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4915581" y="4189321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5383490" y="41892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5110543" y="40493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8333" r="-2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6860541" y="1536968"/>
            <a:ext cx="1189937" cy="287869"/>
            <a:chOff x="5194479" y="4503658"/>
            <a:chExt cx="1189937" cy="287869"/>
          </a:xfrm>
        </p:grpSpPr>
        <p:grpSp>
          <p:nvGrpSpPr>
            <p:cNvPr id="13" name="组合 12"/>
            <p:cNvGrpSpPr/>
            <p:nvPr/>
          </p:nvGrpSpPr>
          <p:grpSpPr>
            <a:xfrm>
              <a:off x="5194479" y="4503658"/>
              <a:ext cx="1189937" cy="287869"/>
              <a:chOff x="3165456" y="4435343"/>
              <a:chExt cx="1189937" cy="287869"/>
            </a:xfrm>
          </p:grpSpPr>
          <p:sp>
            <p:nvSpPr>
              <p:cNvPr id="2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5456" y="44353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1073" y="4435344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23401" y="443540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3" name="直接箭头连接符 232"/>
              <p:cNvCxnSpPr>
                <a:stCxn id="228" idx="0"/>
                <a:endCxn id="232" idx="4"/>
              </p:cNvCxnSpPr>
              <p:nvPr/>
            </p:nvCxnSpPr>
            <p:spPr>
              <a:xfrm>
                <a:off x="3439776" y="4572503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>
                <a:stCxn id="232" idx="0"/>
                <a:endCxn id="231" idx="4"/>
              </p:cNvCxnSpPr>
              <p:nvPr/>
            </p:nvCxnSpPr>
            <p:spPr>
              <a:xfrm flipV="1">
                <a:off x="3897721" y="457250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文本框 239"/>
              <p:cNvSpPr txBox="1"/>
              <p:nvPr/>
            </p:nvSpPr>
            <p:spPr>
              <a:xfrm>
                <a:off x="3586929" y="44462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文本框 308"/>
                  <p:cNvSpPr txBox="1"/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9" name="文本框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667" r="-26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740489" y="883509"/>
            <a:ext cx="1186243" cy="277058"/>
            <a:chOff x="3161714" y="4851994"/>
            <a:chExt cx="1186243" cy="277058"/>
          </a:xfrm>
        </p:grpSpPr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485473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3436034" y="4991833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3890285" y="49918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3583848" y="485199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6344681" y="2622200"/>
            <a:ext cx="1241382" cy="958974"/>
            <a:chOff x="2899508" y="4899277"/>
            <a:chExt cx="1241382" cy="958974"/>
          </a:xfrm>
        </p:grpSpPr>
        <p:grpSp>
          <p:nvGrpSpPr>
            <p:cNvPr id="20" name="组合 19"/>
            <p:cNvGrpSpPr/>
            <p:nvPr/>
          </p:nvGrpSpPr>
          <p:grpSpPr>
            <a:xfrm>
              <a:off x="2899508" y="4899277"/>
              <a:ext cx="1241382" cy="277058"/>
              <a:chOff x="3161714" y="5268526"/>
              <a:chExt cx="1241382" cy="277058"/>
            </a:xfrm>
          </p:grpSpPr>
          <p:sp>
            <p:nvSpPr>
              <p:cNvPr id="25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直接箭头连接符 256"/>
              <p:cNvCxnSpPr>
                <a:stCxn id="254" idx="0"/>
                <a:endCxn id="25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/>
              <p:cNvCxnSpPr>
                <a:stCxn id="256" idx="0"/>
                <a:endCxn id="25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文本框 263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本框 314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文本框 31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2923992" y="5581134"/>
              <a:ext cx="1207343" cy="277117"/>
              <a:chOff x="4626707" y="5268526"/>
              <a:chExt cx="1207343" cy="277117"/>
            </a:xfrm>
          </p:grpSpPr>
          <p:sp>
            <p:nvSpPr>
              <p:cNvPr id="25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271264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27132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直接箭头连接符 261"/>
              <p:cNvCxnSpPr>
                <a:stCxn id="259" idx="0"/>
                <a:endCxn id="261" idx="4"/>
              </p:cNvCxnSpPr>
              <p:nvPr/>
            </p:nvCxnSpPr>
            <p:spPr>
              <a:xfrm>
                <a:off x="4901027" y="540842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/>
              <p:cNvCxnSpPr>
                <a:stCxn id="261" idx="0"/>
                <a:endCxn id="260" idx="4"/>
              </p:cNvCxnSpPr>
              <p:nvPr/>
            </p:nvCxnSpPr>
            <p:spPr>
              <a:xfrm flipV="1">
                <a:off x="5361182" y="5408365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文本框 264"/>
              <p:cNvSpPr txBox="1"/>
              <p:nvPr/>
            </p:nvSpPr>
            <p:spPr>
              <a:xfrm>
                <a:off x="5053503" y="5268526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文本框 316"/>
                  <p:cNvSpPr txBox="1"/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文本框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/>
                  <p:cNvSpPr txBox="1"/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文本框 3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组合 13"/>
          <p:cNvGrpSpPr/>
          <p:nvPr/>
        </p:nvGrpSpPr>
        <p:grpSpPr>
          <a:xfrm>
            <a:off x="7820956" y="2603724"/>
            <a:ext cx="1207343" cy="977303"/>
            <a:chOff x="6080059" y="4741109"/>
            <a:chExt cx="1207343" cy="97730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91710" y="4741109"/>
              <a:ext cx="1193946" cy="277058"/>
              <a:chOff x="3154011" y="5668307"/>
              <a:chExt cx="1193946" cy="277058"/>
            </a:xfrm>
          </p:grpSpPr>
          <p:sp>
            <p:nvSpPr>
              <p:cNvPr id="26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67104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9" name="直接箭头连接符 268"/>
              <p:cNvCxnSpPr>
                <a:stCxn id="266" idx="0"/>
                <a:endCxn id="268" idx="4"/>
              </p:cNvCxnSpPr>
              <p:nvPr/>
            </p:nvCxnSpPr>
            <p:spPr>
              <a:xfrm>
                <a:off x="3430130" y="580814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/>
              <p:cNvCxnSpPr>
                <a:stCxn id="268" idx="0"/>
                <a:endCxn id="267" idx="4"/>
              </p:cNvCxnSpPr>
              <p:nvPr/>
            </p:nvCxnSpPr>
            <p:spPr>
              <a:xfrm flipV="1">
                <a:off x="3890285" y="580814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文本框 275"/>
              <p:cNvSpPr txBox="1"/>
              <p:nvPr/>
            </p:nvSpPr>
            <p:spPr>
              <a:xfrm>
                <a:off x="3583848" y="566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文本框 318"/>
                  <p:cNvSpPr txBox="1"/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9" name="文本框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文本框 319"/>
                  <p:cNvSpPr txBox="1"/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0" name="文本框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/>
            <p:cNvGrpSpPr/>
            <p:nvPr/>
          </p:nvGrpSpPr>
          <p:grpSpPr>
            <a:xfrm>
              <a:off x="6080059" y="5441295"/>
              <a:ext cx="1207343" cy="277117"/>
              <a:chOff x="4626707" y="5668307"/>
              <a:chExt cx="1207343" cy="277117"/>
            </a:xfrm>
          </p:grpSpPr>
          <p:sp>
            <p:nvSpPr>
              <p:cNvPr id="2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直接箭头连接符 273"/>
              <p:cNvCxnSpPr>
                <a:stCxn id="271" idx="0"/>
                <a:endCxn id="273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/>
              <p:cNvCxnSpPr>
                <a:stCxn id="273" idx="0"/>
                <a:endCxn id="272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文本框 27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本框 320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文本框 321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组合 14"/>
          <p:cNvGrpSpPr/>
          <p:nvPr/>
        </p:nvGrpSpPr>
        <p:grpSpPr>
          <a:xfrm>
            <a:off x="8725097" y="422036"/>
            <a:ext cx="1213538" cy="277118"/>
            <a:chOff x="4630773" y="4432664"/>
            <a:chExt cx="1213538" cy="277118"/>
          </a:xfrm>
        </p:grpSpPr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34143" y="443540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9991" y="443534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94298" y="443546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4908463" y="457256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5368618" y="4572503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5095671" y="44326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7143"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9503767" y="2343027"/>
            <a:ext cx="1222610" cy="1595833"/>
            <a:chOff x="8253254" y="4435892"/>
            <a:chExt cx="1222610" cy="1595833"/>
          </a:xfrm>
        </p:grpSpPr>
        <p:grpSp>
          <p:nvGrpSpPr>
            <p:cNvPr id="25" name="组合 24"/>
            <p:cNvGrpSpPr/>
            <p:nvPr/>
          </p:nvGrpSpPr>
          <p:grpSpPr>
            <a:xfrm>
              <a:off x="8257064" y="4435892"/>
              <a:ext cx="1204842" cy="277059"/>
              <a:chOff x="3143115" y="6035063"/>
              <a:chExt cx="1204842" cy="277059"/>
            </a:xfrm>
          </p:grpSpPr>
          <p:sp>
            <p:nvSpPr>
              <p:cNvPr id="2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60378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1" name="直接箭头连接符 280"/>
              <p:cNvCxnSpPr>
                <a:stCxn id="278" idx="0"/>
                <a:endCxn id="280" idx="4"/>
              </p:cNvCxnSpPr>
              <p:nvPr/>
            </p:nvCxnSpPr>
            <p:spPr>
              <a:xfrm>
                <a:off x="3430130" y="6174903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>
                <a:stCxn id="280" idx="0"/>
                <a:endCxn id="279" idx="4"/>
              </p:cNvCxnSpPr>
              <p:nvPr/>
            </p:nvCxnSpPr>
            <p:spPr>
              <a:xfrm flipV="1">
                <a:off x="3890285" y="61749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/>
              <p:cNvSpPr txBox="1"/>
              <p:nvPr/>
            </p:nvSpPr>
            <p:spPr>
              <a:xfrm>
                <a:off x="3611996" y="603506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文本框 322"/>
                  <p:cNvSpPr txBox="1"/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3" name="文本框 3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文本框 323"/>
                  <p:cNvSpPr txBox="1"/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4" name="文本框 3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8260673" y="5750243"/>
              <a:ext cx="1203807" cy="281482"/>
              <a:chOff x="3159706" y="6435009"/>
              <a:chExt cx="1203807" cy="281482"/>
            </a:xfrm>
          </p:grpSpPr>
          <p:sp>
            <p:nvSpPr>
              <p:cNvPr id="32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0" name="直接箭头连接符 329"/>
              <p:cNvCxnSpPr>
                <a:stCxn id="327" idx="0"/>
                <a:endCxn id="329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>
                <a:stCxn id="329" idx="0"/>
                <a:endCxn id="328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文本框 331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r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r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文本框 333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253254" y="5147550"/>
              <a:ext cx="1222610" cy="278803"/>
              <a:chOff x="4615497" y="6033378"/>
              <a:chExt cx="1222610" cy="278803"/>
            </a:xfrm>
          </p:grpSpPr>
          <p:sp>
            <p:nvSpPr>
              <p:cNvPr id="28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603780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6194" y="603337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603786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直接箭头连接符 285"/>
              <p:cNvCxnSpPr>
                <a:stCxn id="283" idx="0"/>
                <a:endCxn id="285" idx="4"/>
              </p:cNvCxnSpPr>
              <p:nvPr/>
            </p:nvCxnSpPr>
            <p:spPr>
              <a:xfrm>
                <a:off x="4901027" y="617496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85" idx="0"/>
                <a:endCxn id="284" idx="4"/>
              </p:cNvCxnSpPr>
              <p:nvPr/>
            </p:nvCxnSpPr>
            <p:spPr>
              <a:xfrm flipV="1">
                <a:off x="5361182" y="617053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5095671" y="603380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/>
                  <p:cNvSpPr txBox="1"/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6" name="文本框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/>
                  <p:cNvSpPr txBox="1"/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5" name="文本框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组合 29"/>
          <p:cNvGrpSpPr/>
          <p:nvPr/>
        </p:nvGrpSpPr>
        <p:grpSpPr>
          <a:xfrm>
            <a:off x="8682333" y="1391874"/>
            <a:ext cx="1260522" cy="279699"/>
            <a:chOff x="6606452" y="4917727"/>
            <a:chExt cx="1260522" cy="279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6655730" y="4917727"/>
              <a:ext cx="1211244" cy="279699"/>
              <a:chOff x="4626707" y="4849412"/>
              <a:chExt cx="1211244" cy="279699"/>
            </a:xfrm>
          </p:grpSpPr>
          <p:sp>
            <p:nvSpPr>
              <p:cNvPr id="2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485473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63631" y="484941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485479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直接箭头连接符 249"/>
              <p:cNvCxnSpPr>
                <a:stCxn id="247" idx="0"/>
                <a:endCxn id="249" idx="4"/>
              </p:cNvCxnSpPr>
              <p:nvPr/>
            </p:nvCxnSpPr>
            <p:spPr>
              <a:xfrm>
                <a:off x="4901027" y="499189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/>
              <p:cNvCxnSpPr>
                <a:stCxn id="249" idx="0"/>
                <a:endCxn id="248" idx="4"/>
              </p:cNvCxnSpPr>
              <p:nvPr/>
            </p:nvCxnSpPr>
            <p:spPr>
              <a:xfrm flipV="1">
                <a:off x="5361182" y="4986572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文本框 252"/>
              <p:cNvSpPr txBox="1"/>
              <p:nvPr/>
            </p:nvSpPr>
            <p:spPr>
              <a:xfrm>
                <a:off x="5053503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本框 335"/>
                  <p:cNvSpPr txBox="1"/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6" name="文本框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1634950"/>
            <a:ext cx="294346" cy="42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1650936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1648570"/>
            <a:ext cx="370011" cy="88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1230758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1653815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1660726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1660726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1230758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1777160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2326357"/>
            <a:ext cx="477115" cy="2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2536259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529709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1082035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1232624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1232624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1232624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529709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1082035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1674128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1773381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1773381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529709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1082035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2328998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2328998"/>
            <a:ext cx="552866" cy="11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529709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1082035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2776089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2887209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535085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535085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535085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213" idx="0"/>
            <a:endCxn id="311" idx="1"/>
          </p:cNvCxnSpPr>
          <p:nvPr/>
        </p:nvCxnSpPr>
        <p:spPr>
          <a:xfrm flipV="1">
            <a:off x="8059322" y="559825"/>
            <a:ext cx="665775" cy="5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13" idx="0"/>
            <a:endCxn id="313" idx="1"/>
          </p:cNvCxnSpPr>
          <p:nvPr/>
        </p:nvCxnSpPr>
        <p:spPr>
          <a:xfrm flipV="1">
            <a:off x="8059322" y="1022008"/>
            <a:ext cx="698601" cy="5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213" idx="0"/>
            <a:endCxn id="337" idx="1"/>
          </p:cNvCxnSpPr>
          <p:nvPr/>
        </p:nvCxnSpPr>
        <p:spPr>
          <a:xfrm>
            <a:off x="8059322" y="1079645"/>
            <a:ext cx="679213" cy="45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559825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1022008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1536859"/>
            <a:ext cx="688057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565372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1023348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1026036"/>
            <a:ext cx="810078" cy="5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2748636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2758516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2748636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3442469"/>
            <a:ext cx="250736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2485442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2751179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2751179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2485442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3197238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3443749"/>
            <a:ext cx="493096" cy="3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2485441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3154806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3154806"/>
            <a:ext cx="511233" cy="6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2056117"/>
            <a:ext cx="286726" cy="47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1638486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2531375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10710919" y="841370"/>
            <a:ext cx="415498" cy="369332"/>
            <a:chOff x="10698916" y="2712109"/>
            <a:chExt cx="415498" cy="369332"/>
          </a:xfrm>
        </p:grpSpPr>
        <p:sp>
          <p:nvSpPr>
            <p:cNvPr id="339" name="椭圆 338"/>
            <p:cNvSpPr/>
            <p:nvPr/>
          </p:nvSpPr>
          <p:spPr>
            <a:xfrm>
              <a:off x="10728879" y="2716775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698916" y="2712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11220326" y="2974806"/>
            <a:ext cx="415498" cy="376158"/>
            <a:chOff x="11262314" y="4700613"/>
            <a:chExt cx="415498" cy="376158"/>
          </a:xfrm>
        </p:grpSpPr>
        <p:sp>
          <p:nvSpPr>
            <p:cNvPr id="341" name="椭圆 340"/>
            <p:cNvSpPr/>
            <p:nvPr/>
          </p:nvSpPr>
          <p:spPr>
            <a:xfrm>
              <a:off x="11268214" y="47006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1262314" y="47074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818182" y="4625252"/>
            <a:ext cx="10588044" cy="1452281"/>
            <a:chOff x="804779" y="947944"/>
            <a:chExt cx="10588044" cy="1452281"/>
          </a:xfrm>
        </p:grpSpPr>
        <p:sp>
          <p:nvSpPr>
            <p:cNvPr id="340" name="椭圆 339"/>
            <p:cNvSpPr/>
            <p:nvPr/>
          </p:nvSpPr>
          <p:spPr>
            <a:xfrm>
              <a:off x="804779" y="149725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3" name="组合 342"/>
            <p:cNvGrpSpPr/>
            <p:nvPr/>
          </p:nvGrpSpPr>
          <p:grpSpPr>
            <a:xfrm>
              <a:off x="1405155" y="1541387"/>
              <a:ext cx="344325" cy="274320"/>
              <a:chOff x="1404231" y="3834477"/>
              <a:chExt cx="344325" cy="274320"/>
            </a:xfrm>
          </p:grpSpPr>
          <p:sp>
            <p:nvSpPr>
              <p:cNvPr id="45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9" name="文本框 4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4" name="直接箭头连接符 343"/>
            <p:cNvCxnSpPr>
              <a:stCxn id="458" idx="0"/>
              <a:endCxn id="455" idx="4"/>
            </p:cNvCxnSpPr>
            <p:nvPr/>
          </p:nvCxnSpPr>
          <p:spPr>
            <a:xfrm flipV="1">
              <a:off x="1688169" y="1677318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455" idx="0"/>
              <a:endCxn id="453" idx="4"/>
            </p:cNvCxnSpPr>
            <p:nvPr/>
          </p:nvCxnSpPr>
          <p:spPr>
            <a:xfrm flipV="1">
              <a:off x="2203312" y="167725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组合 345"/>
            <p:cNvGrpSpPr/>
            <p:nvPr/>
          </p:nvGrpSpPr>
          <p:grpSpPr>
            <a:xfrm>
              <a:off x="1928992" y="1537420"/>
              <a:ext cx="274320" cy="277058"/>
              <a:chOff x="1888352" y="3831040"/>
              <a:chExt cx="274320" cy="277058"/>
            </a:xfrm>
          </p:grpSpPr>
          <p:sp>
            <p:nvSpPr>
              <p:cNvPr id="4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888352" y="383377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文本框 455"/>
              <p:cNvSpPr txBox="1"/>
              <p:nvPr/>
            </p:nvSpPr>
            <p:spPr>
              <a:xfrm>
                <a:off x="1898579" y="38310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86664" y="1540099"/>
              <a:ext cx="274320" cy="274320"/>
              <a:chOff x="2346024" y="3833719"/>
              <a:chExt cx="274320" cy="274320"/>
            </a:xfrm>
          </p:grpSpPr>
          <p:sp>
            <p:nvSpPr>
              <p:cNvPr id="45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文本框 453"/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4" name="文本框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8" name="组合 347"/>
            <p:cNvGrpSpPr/>
            <p:nvPr/>
          </p:nvGrpSpPr>
          <p:grpSpPr>
            <a:xfrm>
              <a:off x="2944690" y="1545129"/>
              <a:ext cx="1203907" cy="277058"/>
              <a:chOff x="3166357" y="2884592"/>
              <a:chExt cx="1203907" cy="277058"/>
            </a:xfrm>
          </p:grpSpPr>
          <p:sp>
            <p:nvSpPr>
              <p:cNvPr id="44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8117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4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2" y="28873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8" name="直接箭头连接符 447"/>
              <p:cNvCxnSpPr>
                <a:stCxn id="445" idx="0"/>
                <a:endCxn id="447" idx="4"/>
              </p:cNvCxnSpPr>
              <p:nvPr/>
            </p:nvCxnSpPr>
            <p:spPr>
              <a:xfrm>
                <a:off x="3452437" y="30244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箭头连接符 448"/>
              <p:cNvCxnSpPr>
                <a:stCxn id="447" idx="0"/>
                <a:endCxn id="446" idx="4"/>
              </p:cNvCxnSpPr>
              <p:nvPr/>
            </p:nvCxnSpPr>
            <p:spPr>
              <a:xfrm flipV="1">
                <a:off x="3912592" y="30244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/>
              <p:cNvSpPr txBox="1"/>
              <p:nvPr/>
            </p:nvSpPr>
            <p:spPr>
              <a:xfrm>
                <a:off x="3648499" y="28845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文本框 450"/>
                  <p:cNvSpPr txBox="1"/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3" name="文本框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文本框 451"/>
                  <p:cNvSpPr txBox="1"/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文本框 2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9" name="组合 348"/>
            <p:cNvGrpSpPr/>
            <p:nvPr/>
          </p:nvGrpSpPr>
          <p:grpSpPr>
            <a:xfrm>
              <a:off x="4443171" y="1542181"/>
              <a:ext cx="1213477" cy="284643"/>
              <a:chOff x="6140861" y="2346776"/>
              <a:chExt cx="1213477" cy="28464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6140861" y="2346776"/>
                <a:ext cx="1213477" cy="284643"/>
                <a:chOff x="3163451" y="3247844"/>
                <a:chExt cx="1213477" cy="284643"/>
              </a:xfrm>
            </p:grpSpPr>
            <p:sp>
              <p:nvSpPr>
                <p:cNvPr id="43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76939" y="3247844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102608" y="3258108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44936" y="3258167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1" name="直接箭头连接符 440"/>
                <p:cNvCxnSpPr>
                  <a:stCxn id="438" idx="0"/>
                  <a:endCxn id="440" idx="4"/>
                </p:cNvCxnSpPr>
                <p:nvPr/>
              </p:nvCxnSpPr>
              <p:spPr>
                <a:xfrm>
                  <a:off x="3451259" y="3385004"/>
                  <a:ext cx="193677" cy="103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/>
                <p:cNvCxnSpPr>
                  <a:stCxn id="440" idx="0"/>
                  <a:endCxn id="439" idx="4"/>
                </p:cNvCxnSpPr>
                <p:nvPr/>
              </p:nvCxnSpPr>
              <p:spPr>
                <a:xfrm flipV="1">
                  <a:off x="3919256" y="3395268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3" name="文本框 442"/>
                <p:cNvSpPr txBox="1"/>
                <p:nvPr/>
              </p:nvSpPr>
              <p:spPr>
                <a:xfrm>
                  <a:off x="3655163" y="32554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文本框 443"/>
                    <p:cNvSpPr txBox="1"/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文本框 2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/>
                  <p:cNvSpPr txBox="1"/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组合 349"/>
            <p:cNvGrpSpPr/>
            <p:nvPr/>
          </p:nvGrpSpPr>
          <p:grpSpPr>
            <a:xfrm>
              <a:off x="6250151" y="985881"/>
              <a:ext cx="1207019" cy="279288"/>
              <a:chOff x="8278629" y="2431560"/>
              <a:chExt cx="1207019" cy="279288"/>
            </a:xfrm>
          </p:grpSpPr>
          <p:grpSp>
            <p:nvGrpSpPr>
              <p:cNvPr id="424" name="组合 423"/>
              <p:cNvGrpSpPr/>
              <p:nvPr/>
            </p:nvGrpSpPr>
            <p:grpSpPr>
              <a:xfrm>
                <a:off x="8278629" y="2431560"/>
                <a:ext cx="1207019" cy="279288"/>
                <a:chOff x="3163246" y="4049364"/>
                <a:chExt cx="1207019" cy="279288"/>
              </a:xfrm>
            </p:grpSpPr>
            <p:sp>
              <p:nvSpPr>
                <p:cNvPr id="42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63246" y="4054332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095945" y="4052043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38273" y="405210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2" name="直接箭头连接符 431"/>
                <p:cNvCxnSpPr>
                  <a:stCxn id="427" idx="0"/>
                  <a:endCxn id="431" idx="4"/>
                </p:cNvCxnSpPr>
                <p:nvPr/>
              </p:nvCxnSpPr>
              <p:spPr>
                <a:xfrm flipV="1">
                  <a:off x="3437566" y="4189262"/>
                  <a:ext cx="200707" cy="22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31" idx="0"/>
                  <a:endCxn id="429" idx="4"/>
                </p:cNvCxnSpPr>
                <p:nvPr/>
              </p:nvCxnSpPr>
              <p:spPr>
                <a:xfrm flipV="1">
                  <a:off x="3912593" y="4189203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3640456" y="404936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文本框 434"/>
                    <p:cNvSpPr txBox="1"/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2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文本框 425"/>
                  <p:cNvSpPr txBox="1"/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组合 350"/>
            <p:cNvGrpSpPr/>
            <p:nvPr/>
          </p:nvGrpSpPr>
          <p:grpSpPr>
            <a:xfrm>
              <a:off x="8087651" y="986376"/>
              <a:ext cx="1186243" cy="277058"/>
              <a:chOff x="3161714" y="4851994"/>
              <a:chExt cx="1186243" cy="277058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485473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" name="直接箭头连接符 413"/>
              <p:cNvCxnSpPr>
                <a:stCxn id="408" idx="0"/>
                <a:endCxn id="412" idx="4"/>
              </p:cNvCxnSpPr>
              <p:nvPr/>
            </p:nvCxnSpPr>
            <p:spPr>
              <a:xfrm>
                <a:off x="3436034" y="4991833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/>
              <p:cNvCxnSpPr>
                <a:stCxn id="412" idx="0"/>
                <a:endCxn id="410" idx="4"/>
              </p:cNvCxnSpPr>
              <p:nvPr/>
            </p:nvCxnSpPr>
            <p:spPr>
              <a:xfrm flipV="1">
                <a:off x="3890285" y="499183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文本框 417"/>
              <p:cNvSpPr txBox="1"/>
              <p:nvPr/>
            </p:nvSpPr>
            <p:spPr>
              <a:xfrm>
                <a:off x="3583848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文本框 419"/>
                  <p:cNvSpPr txBox="1"/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3" name="文本框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57143" r="-50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r="-5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2" name="组合 351"/>
            <p:cNvGrpSpPr/>
            <p:nvPr/>
          </p:nvGrpSpPr>
          <p:grpSpPr>
            <a:xfrm>
              <a:off x="6212418" y="2083007"/>
              <a:ext cx="1241382" cy="277058"/>
              <a:chOff x="3161714" y="5268526"/>
              <a:chExt cx="1241382" cy="277058"/>
            </a:xfrm>
          </p:grpSpPr>
          <p:sp>
            <p:nvSpPr>
              <p:cNvPr id="39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直接箭头连接符 397"/>
              <p:cNvCxnSpPr>
                <a:stCxn id="393" idx="0"/>
                <a:endCxn id="39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箭头连接符 399"/>
              <p:cNvCxnSpPr>
                <a:stCxn id="396" idx="0"/>
                <a:endCxn id="39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本框 401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3" name="组合 352"/>
            <p:cNvGrpSpPr/>
            <p:nvPr/>
          </p:nvGrpSpPr>
          <p:grpSpPr>
            <a:xfrm>
              <a:off x="7763702" y="2080763"/>
              <a:ext cx="1207343" cy="277117"/>
              <a:chOff x="4626707" y="5668307"/>
              <a:chExt cx="1207343" cy="277117"/>
            </a:xfrm>
          </p:grpSpPr>
          <p:sp>
            <p:nvSpPr>
              <p:cNvPr id="3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5" name="直接箭头连接符 384"/>
              <p:cNvCxnSpPr>
                <a:stCxn id="380" idx="0"/>
                <a:endCxn id="382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>
                <a:stCxn id="382" idx="0"/>
                <a:endCxn id="381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文本框 38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文本框 388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文本框 390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/>
            <p:cNvGrpSpPr/>
            <p:nvPr/>
          </p:nvGrpSpPr>
          <p:grpSpPr>
            <a:xfrm>
              <a:off x="9369071" y="2064228"/>
              <a:ext cx="1203807" cy="281482"/>
              <a:chOff x="3159706" y="6435009"/>
              <a:chExt cx="1203807" cy="281482"/>
            </a:xfrm>
          </p:grpSpPr>
          <p:sp>
            <p:nvSpPr>
              <p:cNvPr id="3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4" name="直接箭头连接符 373"/>
              <p:cNvCxnSpPr>
                <a:stCxn id="371" idx="0"/>
                <a:endCxn id="373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>
                <a:stCxn id="373" idx="0"/>
                <a:endCxn id="372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文本框 377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文本框 378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5" name="直接箭头连接符 354"/>
            <p:cNvCxnSpPr>
              <a:stCxn id="340" idx="6"/>
              <a:endCxn id="459" idx="1"/>
            </p:cNvCxnSpPr>
            <p:nvPr/>
          </p:nvCxnSpPr>
          <p:spPr>
            <a:xfrm flipV="1">
              <a:off x="1164779" y="1674253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>
              <a:stCxn id="446" idx="0"/>
              <a:endCxn id="444" idx="1"/>
            </p:cNvCxnSpPr>
            <p:nvPr/>
          </p:nvCxnSpPr>
          <p:spPr>
            <a:xfrm flipV="1">
              <a:off x="4148597" y="1684502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437" idx="3"/>
              <a:endCxn id="435" idx="1"/>
            </p:cNvCxnSpPr>
            <p:nvPr/>
          </p:nvCxnSpPr>
          <p:spPr>
            <a:xfrm flipV="1">
              <a:off x="5651941" y="1123114"/>
              <a:ext cx="598211" cy="56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>
              <a:stCxn id="437" idx="3"/>
              <a:endCxn id="404" idx="1"/>
            </p:cNvCxnSpPr>
            <p:nvPr/>
          </p:nvCxnSpPr>
          <p:spPr>
            <a:xfrm>
              <a:off x="5651941" y="1686368"/>
              <a:ext cx="568582" cy="55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426" idx="3"/>
              <a:endCxn id="420" idx="1"/>
            </p:cNvCxnSpPr>
            <p:nvPr/>
          </p:nvCxnSpPr>
          <p:spPr>
            <a:xfrm flipV="1">
              <a:off x="7453800" y="1124875"/>
              <a:ext cx="651285" cy="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>
              <a:stCxn id="410" idx="0"/>
              <a:endCxn id="369" idx="2"/>
            </p:cNvCxnSpPr>
            <p:nvPr/>
          </p:nvCxnSpPr>
          <p:spPr>
            <a:xfrm>
              <a:off x="9273894" y="1126215"/>
              <a:ext cx="764620" cy="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406" idx="3"/>
              <a:endCxn id="389" idx="1"/>
            </p:cNvCxnSpPr>
            <p:nvPr/>
          </p:nvCxnSpPr>
          <p:spPr>
            <a:xfrm flipV="1">
              <a:off x="7453800" y="2219322"/>
              <a:ext cx="3161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>
              <a:stCxn id="381" idx="0"/>
              <a:endCxn id="377" idx="1"/>
            </p:cNvCxnSpPr>
            <p:nvPr/>
          </p:nvCxnSpPr>
          <p:spPr>
            <a:xfrm flipV="1">
              <a:off x="8971045" y="2218117"/>
              <a:ext cx="40823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372" idx="0"/>
              <a:endCxn id="367" idx="2"/>
            </p:cNvCxnSpPr>
            <p:nvPr/>
          </p:nvCxnSpPr>
          <p:spPr>
            <a:xfrm>
              <a:off x="10572878" y="2204067"/>
              <a:ext cx="440827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453" idx="0"/>
              <a:endCxn id="451" idx="1"/>
            </p:cNvCxnSpPr>
            <p:nvPr/>
          </p:nvCxnSpPr>
          <p:spPr>
            <a:xfrm>
              <a:off x="2660984" y="1677259"/>
              <a:ext cx="283706" cy="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10008551" y="947944"/>
              <a:ext cx="415498" cy="369332"/>
              <a:chOff x="10698916" y="2712109"/>
              <a:chExt cx="415498" cy="36933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文本框 369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0977325" y="2030893"/>
              <a:ext cx="415498" cy="369332"/>
              <a:chOff x="11231834" y="4699819"/>
              <a:chExt cx="415498" cy="369332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9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1069601" y="253517"/>
            <a:ext cx="9443843" cy="658536"/>
            <a:chOff x="1292358" y="421257"/>
            <a:chExt cx="9443843" cy="65853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1292358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3297327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确定服务链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5302296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找出卫星子集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701709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706678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803B8C-4D4E-F422-6F21-51063BAAC084}"/>
                </a:ext>
              </a:extLst>
            </p:cNvPr>
            <p:cNvSpPr/>
            <p:nvPr/>
          </p:nvSpPr>
          <p:spPr>
            <a:xfrm>
              <a:off x="7307265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构造（多副本）微服务子图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7881DA-67F5-99BC-0387-B22FF21A683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711647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34FB9-4092-0C22-398C-6C4F59D4C408}"/>
                </a:ext>
              </a:extLst>
            </p:cNvPr>
            <p:cNvSpPr/>
            <p:nvPr/>
          </p:nvSpPr>
          <p:spPr>
            <a:xfrm>
              <a:off x="9389768" y="469493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求解最短路径（链型）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C45313-06FB-706A-A33F-927CBE2B9A2A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8716616" y="750525"/>
              <a:ext cx="673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69601" y="1962142"/>
            <a:ext cx="406906" cy="2915647"/>
            <a:chOff x="167520" y="1126712"/>
            <a:chExt cx="406906" cy="2915647"/>
          </a:xfrm>
        </p:grpSpPr>
        <p:sp>
          <p:nvSpPr>
            <p:cNvPr id="3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74662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2366532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3059115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7520" y="3673027"/>
              <a:ext cx="406906" cy="369332"/>
              <a:chOff x="2856554" y="2349305"/>
              <a:chExt cx="406906" cy="369332"/>
            </a:xfrm>
          </p:grpSpPr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2922847" y="2396811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2856554" y="2349305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126712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48" idx="4"/>
              <a:endCxn id="30" idx="0"/>
            </p:cNvCxnSpPr>
            <p:nvPr/>
          </p:nvCxnSpPr>
          <p:spPr>
            <a:xfrm>
              <a:off x="370973" y="140103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0" idx="4"/>
              <a:endCxn id="32" idx="0"/>
            </p:cNvCxnSpPr>
            <p:nvPr/>
          </p:nvCxnSpPr>
          <p:spPr>
            <a:xfrm>
              <a:off x="370973" y="202094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2" idx="4"/>
              <a:endCxn id="34" idx="0"/>
            </p:cNvCxnSpPr>
            <p:nvPr/>
          </p:nvCxnSpPr>
          <p:spPr>
            <a:xfrm>
              <a:off x="370973" y="2640852"/>
              <a:ext cx="0" cy="418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4" idx="4"/>
            </p:cNvCxnSpPr>
            <p:nvPr/>
          </p:nvCxnSpPr>
          <p:spPr>
            <a:xfrm>
              <a:off x="370973" y="3333435"/>
              <a:ext cx="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6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77716" y="5502004"/>
            <a:ext cx="648000" cy="324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2745" y="59549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Steiner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1144848"/>
            <a:ext cx="4522597" cy="3003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478952" y="403170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①②③④⑤⑥⑦⑧⑨⑩⑪⑫⑬⑬⑭⑮⑯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31" y="2902492"/>
            <a:ext cx="7638673" cy="29741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7213" y="3373901"/>
            <a:ext cx="3572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通过服务实例的算力节点，进行算力信息通告，经由算力路由入口节点，收集来自客户端和算网的信息，选择最佳的算力节点和路径，再执行业务流量调度，经算力路由出口节点反馈给服务实例。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287213" y="645070"/>
            <a:ext cx="8478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算力路由 </a:t>
            </a:r>
            <a:r>
              <a:rPr lang="en-US" altLang="zh-CN" sz="24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(Computing First Network Routing)</a:t>
            </a:r>
            <a:endParaRPr lang="zh-CN" altLang="en-US" sz="1400" b="1" i="0" dirty="0">
              <a:solidFill>
                <a:srgbClr val="06060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13" y="2009485"/>
            <a:ext cx="8162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算力路由在单一网络寻址的基础上，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融合叠加算力信息进行联合路由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突破了传统意义上的互联网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路由方式。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213" y="6266121"/>
            <a:ext cx="11741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B., Mao, J., Xu, L., Hu, R., &amp; Chen, X. (2021, March). CFN-dyncast: Load Balancing the Edges via the Network. In 2021 IEEE Wireless Communications and Networking Conference Workshops (WCNCW) (pp. 1-6). IEEE.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13041</TotalTime>
  <Words>669</Words>
  <Application>Microsoft Office PowerPoint</Application>
  <PresentationFormat>宽屏</PresentationFormat>
  <Paragraphs>596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Cambria Math</vt:lpstr>
      <vt:lpstr>Consolas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Windows 用户</cp:lastModifiedBy>
  <cp:revision>776</cp:revision>
  <dcterms:created xsi:type="dcterms:W3CDTF">2024-01-31T09:26:02Z</dcterms:created>
  <dcterms:modified xsi:type="dcterms:W3CDTF">2024-09-27T13:09:23Z</dcterms:modified>
</cp:coreProperties>
</file>