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653-1F4F-96EB-2D5D-2D45E64FE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35B9D-9628-47CA-9441-A46ED730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E8A6-99BF-E493-DE65-EE221EC6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74A1-358A-1A8A-AAD4-6A2A16D2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682F-607E-4965-EA5F-8208F211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A46E-D55C-D9D8-24AB-54A3402C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71175-6266-F43B-6C68-5ED164675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7E32-E3AF-CF9E-0EDB-7951610E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1048-556C-434E-5CAF-C94CDD27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C379-1FDB-C945-9ACB-5A789571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112C4-8483-B857-B7F8-98EB8EA78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231C-648F-B55B-3EDD-DBC77BC4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C2C8-47FB-406E-E25F-EBE17E1F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237D-9374-7C30-C40D-9D62C696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383E-300E-33A4-860B-4F7764E5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1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C7FC-8B22-173D-046B-879D700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EB53-19C4-2944-3AC6-D2C8D22E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43D5-D003-675B-8DF9-7006944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0760-9C3D-9C46-180F-74446E5C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25A0-6439-1883-99FB-51CEF2E7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101-4D95-B2E5-1B09-0C7D2BAF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4C30-B6B8-31BC-A75E-E3497952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D27A-DE41-B1CD-A374-03B228B4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37D4-B8FD-720A-8BE7-4DCA3B41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F0BF-FE15-3EF3-278E-99009D50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6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8A39-1E81-40DA-BE68-9AA0AB5A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0CD0-1914-BC98-7CDE-63849015C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10BD6-5E7B-2FC0-D979-ED4270CF5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517B-9F0A-8D13-6C14-0DE21AC9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B7F8B-92D6-E1A6-FE4F-E177360F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6DC1-E0CC-B8DB-F4A9-57689280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8D6A-0D8C-CEBA-6CDE-AE580E3E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35C2-62FA-2BFF-C312-8F583A39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0C8CE-CB88-E5EC-9ECF-631E290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CD083-1629-84C2-3661-49721FE3A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9891D-CDC8-9F11-6DEA-42392C84A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DEC0B-5BC2-7ED3-4348-DB5B3575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8B4D1-7F6E-1077-2501-E28287C3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A5B0D-C665-FF3E-FA61-7DE1F2CF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E1BC-E97C-8995-CEBE-6F672CED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47E74-3CDE-D06D-01D0-E5CD6EBC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B1515-593C-A2D4-FE54-765CB38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1F3F-A1C1-3C43-ED60-498224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A0356-B25E-F586-5371-DF841E0C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F2BB-F8DF-81A7-FDF1-93046B7E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6BE2B-1A60-D365-4000-F98B0DFC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2B52-222B-3978-E0E1-B3F84964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B0F1-D244-752F-AFFE-37373334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D0858-CA01-E2E5-C8E9-F07815556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70FCA-0E21-5C4F-9B95-561CFA6A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BB176-4FE5-74D9-B5D7-5EE49FC6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33EE-BF67-31BF-4928-D331AC1D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D43-4A00-B7FC-F090-B48F48E9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5D650-F293-9B0A-9AB9-347EBCC83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C6AC8-4053-1D22-5244-E7A2F123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6603-22CE-C1BD-3807-37855624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BA204-1FCC-C3B0-9FB2-2CAFDDFD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34AD-CB47-3D51-9A06-D5FE013C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5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A5F6B-6993-B075-CA8F-C7CEA75A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52A4-D7D4-79C0-64CF-C968DE08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2A8-A8C8-384A-E67E-2E2C62A03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149FB-4BF1-441C-8FB3-9540CC55BDE7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528C-1912-BCF6-93EA-A0C473880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C0BE-53CA-9620-6DA2-6ADF9D7A9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0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02B5E1-F398-59F3-07C7-4071511AD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69249"/>
              </p:ext>
            </p:extLst>
          </p:nvPr>
        </p:nvGraphicFramePr>
        <p:xfrm>
          <a:off x="417119" y="255862"/>
          <a:ext cx="10949963" cy="630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071">
                  <a:extLst>
                    <a:ext uri="{9D8B030D-6E8A-4147-A177-3AD203B41FA5}">
                      <a16:colId xmlns:a16="http://schemas.microsoft.com/office/drawing/2014/main" val="1497975075"/>
                    </a:ext>
                  </a:extLst>
                </a:gridCol>
                <a:gridCol w="8906892">
                  <a:extLst>
                    <a:ext uri="{9D8B030D-6E8A-4147-A177-3AD203B41FA5}">
                      <a16:colId xmlns:a16="http://schemas.microsoft.com/office/drawing/2014/main" val="3564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2024/03/08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段忠磊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薛建国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蒋昕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曾繁钦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9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2024/03/15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2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2024/03/22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9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2024/03/29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41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2024/04/12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王霆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04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2024/04/26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曾繁钦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98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2024/05/17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33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80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2024/05/31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52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2024/06/08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19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2024/06/15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</a:t>
                      </a:r>
                      <a:r>
                        <a:rPr lang="zh-CN" altLang="en-US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韶昱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6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2024/06/21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endParaRPr lang="zh-CN" alt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10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2024/07/26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程钰洋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75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2024/08/23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2024/08/30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陈熙，陈柳昂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丁林军，程钰洋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31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2024/09/13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殷宇龙，程钰洋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29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7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02B5E1-F398-59F3-07C7-4071511AD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16033"/>
              </p:ext>
            </p:extLst>
          </p:nvPr>
        </p:nvGraphicFramePr>
        <p:xfrm>
          <a:off x="417119" y="255862"/>
          <a:ext cx="10949963" cy="630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071">
                  <a:extLst>
                    <a:ext uri="{9D8B030D-6E8A-4147-A177-3AD203B41FA5}">
                      <a16:colId xmlns:a16="http://schemas.microsoft.com/office/drawing/2014/main" val="1497975075"/>
                    </a:ext>
                  </a:extLst>
                </a:gridCol>
                <a:gridCol w="8906892">
                  <a:extLst>
                    <a:ext uri="{9D8B030D-6E8A-4147-A177-3AD203B41FA5}">
                      <a16:colId xmlns:a16="http://schemas.microsoft.com/office/drawing/2014/main" val="3564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2024/09/20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殷宇龙，程钰洋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9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2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9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41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04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98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33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80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52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19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6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10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75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31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29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5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274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Honggang Yuan (NSB)</dc:creator>
  <cp:lastModifiedBy>Windows 用户</cp:lastModifiedBy>
  <cp:revision>21</cp:revision>
  <dcterms:created xsi:type="dcterms:W3CDTF">2024-07-31T07:57:01Z</dcterms:created>
  <dcterms:modified xsi:type="dcterms:W3CDTF">2024-09-21T06:42:57Z</dcterms:modified>
</cp:coreProperties>
</file>