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tamaran" panose="020B0604020202020204" charset="0"/>
      <p:regular r:id="rId25"/>
      <p:bold r:id="rId26"/>
    </p:embeddedFont>
    <p:embeddedFont>
      <p:font typeface="Libre Franklin" panose="020F0502020204030204" pitchFamily="2" charset="0"/>
      <p:regular r:id="rId27"/>
      <p:bold r:id="rId28"/>
      <p:italic r:id="rId29"/>
      <p:boldItalic r:id="rId30"/>
    </p:embeddedFont>
    <p:embeddedFont>
      <p:font typeface="Libre Franklin Medium" panose="020F0502020204030204" pitchFamily="2" charset="0"/>
      <p:regular r:id="rId31"/>
      <p:bold r:id="rId32"/>
      <p:italic r:id="rId33"/>
      <p:boldItalic r:id="rId34"/>
    </p:embeddedFont>
    <p:embeddedFont>
      <p:font typeface="Roboto Mono" panose="020F0502020204030204" pitchFamily="49" charset="0"/>
      <p:regular r:id="rId35"/>
      <p:bold r:id="rId36"/>
      <p:italic r:id="rId37"/>
      <p:boldItalic r:id="rId38"/>
    </p:embeddedFont>
    <p:embeddedFont>
      <p:font typeface="Source Code Pro" panose="020B0309030403020204" pitchFamily="49"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A8EDB9-B7AE-4FB5-AF60-6C9A9931EF90}">
  <a:tblStyle styleId="{C0A8EDB9-B7AE-4FB5-AF60-6C9A9931EF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9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a0f900027_1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a0f900027_1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993d73b759_7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 name="Google Shape;1431;g993d73b759_7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34e6fa59c1d_2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34e6fa59c1d_2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5"/>
        <p:cNvGrpSpPr/>
        <p:nvPr/>
      </p:nvGrpSpPr>
      <p:grpSpPr>
        <a:xfrm>
          <a:off x="0" y="0"/>
          <a:ext cx="0" cy="0"/>
          <a:chOff x="0" y="0"/>
          <a:chExt cx="0" cy="0"/>
        </a:xfrm>
      </p:grpSpPr>
      <p:sp>
        <p:nvSpPr>
          <p:cNvPr id="1716" name="Google Shape;1716;g8d83cf88e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7" name="Google Shape;1717;g8d83cf88e8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0"/>
        <p:cNvGrpSpPr/>
        <p:nvPr/>
      </p:nvGrpSpPr>
      <p:grpSpPr>
        <a:xfrm>
          <a:off x="0" y="0"/>
          <a:ext cx="0" cy="0"/>
          <a:chOff x="0" y="0"/>
          <a:chExt cx="0" cy="0"/>
        </a:xfrm>
      </p:grpSpPr>
      <p:sp>
        <p:nvSpPr>
          <p:cNvPr id="1751" name="Google Shape;1751;g9925c4eec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2" name="Google Shape;1752;g9925c4eec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99d09375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99d09375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g34e6fa59c1d_2_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0" name="Google Shape;1780;g34e6fa59c1d_2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34e6fa59c1d_2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34e6fa59c1d_2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34e6fa59c1d_2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34e6fa59c1d_2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9a557fbe40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9a557fbe40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1"/>
        <p:cNvGrpSpPr/>
        <p:nvPr/>
      </p:nvGrpSpPr>
      <p:grpSpPr>
        <a:xfrm>
          <a:off x="0" y="0"/>
          <a:ext cx="0" cy="0"/>
          <a:chOff x="0" y="0"/>
          <a:chExt cx="0" cy="0"/>
        </a:xfrm>
      </p:grpSpPr>
      <p:sp>
        <p:nvSpPr>
          <p:cNvPr id="1822" name="Google Shape;1822;g34e8ca5f2eb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3" name="Google Shape;1823;g34e8ca5f2eb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5fd4b45418938cd5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5fd4b45418938cd5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34e7aa8fdc7_5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34e7aa8fdc7_5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34e7aa8fdc7_5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34e7aa8fdc7_5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8"/>
        <p:cNvGrpSpPr/>
        <p:nvPr/>
      </p:nvGrpSpPr>
      <p:grpSpPr>
        <a:xfrm>
          <a:off x="0" y="0"/>
          <a:ext cx="0" cy="0"/>
          <a:chOff x="0" y="0"/>
          <a:chExt cx="0" cy="0"/>
        </a:xfrm>
      </p:grpSpPr>
      <p:sp>
        <p:nvSpPr>
          <p:cNvPr id="2169" name="Google Shape;2169;g92ff37ea2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0" name="Google Shape;2170;g92ff37ea2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93969108f1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93969108f1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9a0f900027_1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9a0f900027_1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9a0f900027_1_1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9a0f900027_1_1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34e6fa59c1d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34e6fa59c1d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9b620b1780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9b620b1780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34e7aa8fdc7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34e7aa8fdc7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34e6fa59c1d_2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34e6fa59c1d_2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0" y="-75"/>
            <a:ext cx="6420300" cy="36753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16200" y="3913200"/>
            <a:ext cx="2122200" cy="6492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ctrTitle"/>
          </p:nvPr>
        </p:nvSpPr>
        <p:spPr>
          <a:xfrm>
            <a:off x="590600" y="491400"/>
            <a:ext cx="3666900" cy="3064200"/>
          </a:xfrm>
          <a:prstGeom prst="rect">
            <a:avLst/>
          </a:prstGeom>
        </p:spPr>
        <p:txBody>
          <a:bodyPr spcFirstLastPara="1" wrap="square" lIns="91425" tIns="91425" rIns="91425" bIns="91425" anchor="t" anchorCtr="0">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ext">
  <p:cSld name="CUSTOM_18">
    <p:spTree>
      <p:nvGrpSpPr>
        <p:cNvPr id="1" name="Shape 102"/>
        <p:cNvGrpSpPr/>
        <p:nvPr/>
      </p:nvGrpSpPr>
      <p:grpSpPr>
        <a:xfrm>
          <a:off x="0" y="0"/>
          <a:ext cx="0" cy="0"/>
          <a:chOff x="0" y="0"/>
          <a:chExt cx="0" cy="0"/>
        </a:xfrm>
      </p:grpSpPr>
      <p:sp>
        <p:nvSpPr>
          <p:cNvPr id="103" name="Google Shape;103;p21"/>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rot="-5400000" flipH="1">
            <a:off x="6596700" y="1293600"/>
            <a:ext cx="38409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106" name="Google Shape;106;p21"/>
          <p:cNvSpPr txBox="1">
            <a:spLocks noGrp="1"/>
          </p:cNvSpPr>
          <p:nvPr>
            <p:ph type="subTitle" idx="1"/>
          </p:nvPr>
        </p:nvSpPr>
        <p:spPr>
          <a:xfrm>
            <a:off x="6336385" y="2307650"/>
            <a:ext cx="1440000" cy="496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7" name="Google Shape;107;p21"/>
          <p:cNvSpPr txBox="1">
            <a:spLocks noGrp="1"/>
          </p:cNvSpPr>
          <p:nvPr>
            <p:ph type="subTitle" idx="2"/>
          </p:nvPr>
        </p:nvSpPr>
        <p:spPr>
          <a:xfrm>
            <a:off x="6337577" y="2750075"/>
            <a:ext cx="1882800" cy="9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 name="Shape 108"/>
        <p:cNvGrpSpPr/>
        <p:nvPr/>
      </p:nvGrpSpPr>
      <p:grpSpPr>
        <a:xfrm>
          <a:off x="0" y="0"/>
          <a:ext cx="0" cy="0"/>
          <a:chOff x="0" y="0"/>
          <a:chExt cx="0" cy="0"/>
        </a:xfrm>
      </p:grpSpPr>
      <p:sp>
        <p:nvSpPr>
          <p:cNvPr id="109" name="Google Shape;109;p22"/>
          <p:cNvSpPr/>
          <p:nvPr/>
        </p:nvSpPr>
        <p:spPr>
          <a:xfrm rot="-5400000" flipH="1">
            <a:off x="7422000" y="4683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txBox="1">
            <a:spLocks noGrp="1"/>
          </p:cNvSpPr>
          <p:nvPr>
            <p:ph type="subTitle" idx="1"/>
          </p:nvPr>
        </p:nvSpPr>
        <p:spPr>
          <a:xfrm>
            <a:off x="620700" y="3794775"/>
            <a:ext cx="25956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1" name="Google Shape;111;p22"/>
          <p:cNvSpPr txBox="1">
            <a:spLocks noGrp="1"/>
          </p:cNvSpPr>
          <p:nvPr>
            <p:ph type="subTitle" idx="2"/>
          </p:nvPr>
        </p:nvSpPr>
        <p:spPr>
          <a:xfrm>
            <a:off x="620700" y="2215425"/>
            <a:ext cx="25956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2" name="Google Shape;112;p22"/>
          <p:cNvSpPr txBox="1">
            <a:spLocks noGrp="1"/>
          </p:cNvSpPr>
          <p:nvPr>
            <p:ph type="subTitle" idx="3"/>
          </p:nvPr>
        </p:nvSpPr>
        <p:spPr>
          <a:xfrm>
            <a:off x="620700" y="1851575"/>
            <a:ext cx="21597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a:spcBef>
                <a:spcPts val="160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3" name="Google Shape;113;p22"/>
          <p:cNvSpPr txBox="1">
            <a:spLocks noGrp="1"/>
          </p:cNvSpPr>
          <p:nvPr>
            <p:ph type="subTitle" idx="4"/>
          </p:nvPr>
        </p:nvSpPr>
        <p:spPr>
          <a:xfrm>
            <a:off x="3342325" y="1851575"/>
            <a:ext cx="21597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a:spcBef>
                <a:spcPts val="160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4" name="Google Shape;114;p22"/>
          <p:cNvSpPr txBox="1">
            <a:spLocks noGrp="1"/>
          </p:cNvSpPr>
          <p:nvPr>
            <p:ph type="subTitle" idx="5"/>
          </p:nvPr>
        </p:nvSpPr>
        <p:spPr>
          <a:xfrm>
            <a:off x="6063950" y="1851575"/>
            <a:ext cx="21597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a:spcBef>
                <a:spcPts val="160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5" name="Google Shape;115;p22"/>
          <p:cNvSpPr txBox="1">
            <a:spLocks noGrp="1"/>
          </p:cNvSpPr>
          <p:nvPr>
            <p:ph type="subTitle" idx="6"/>
          </p:nvPr>
        </p:nvSpPr>
        <p:spPr>
          <a:xfrm>
            <a:off x="620700" y="3428625"/>
            <a:ext cx="21393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a:spcBef>
                <a:spcPts val="160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6" name="Google Shape;116;p22"/>
          <p:cNvSpPr txBox="1">
            <a:spLocks noGrp="1"/>
          </p:cNvSpPr>
          <p:nvPr>
            <p:ph type="subTitle" idx="7"/>
          </p:nvPr>
        </p:nvSpPr>
        <p:spPr>
          <a:xfrm>
            <a:off x="3342325" y="3428625"/>
            <a:ext cx="21597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a:spcBef>
                <a:spcPts val="160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7" name="Google Shape;117;p22"/>
          <p:cNvSpPr txBox="1">
            <a:spLocks noGrp="1"/>
          </p:cNvSpPr>
          <p:nvPr>
            <p:ph type="subTitle" idx="8"/>
          </p:nvPr>
        </p:nvSpPr>
        <p:spPr>
          <a:xfrm>
            <a:off x="6063950" y="3428625"/>
            <a:ext cx="21597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a:spcBef>
                <a:spcPts val="160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18" name="Google Shape;118;p22"/>
          <p:cNvSpPr txBox="1">
            <a:spLocks noGrp="1"/>
          </p:cNvSpPr>
          <p:nvPr>
            <p:ph type="title" hasCustomPrompt="1"/>
          </p:nvPr>
        </p:nvSpPr>
        <p:spPr>
          <a:xfrm flipH="1">
            <a:off x="620700" y="1491575"/>
            <a:ext cx="1080000" cy="3600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dk1"/>
              </a:buClr>
              <a:buSzPts val="3000"/>
              <a:buNone/>
              <a:defRPr sz="24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a:spLocks noGrp="1"/>
          </p:cNvSpPr>
          <p:nvPr>
            <p:ph type="title" idx="9" hasCustomPrompt="1"/>
          </p:nvPr>
        </p:nvSpPr>
        <p:spPr>
          <a:xfrm>
            <a:off x="3342325" y="1491575"/>
            <a:ext cx="1080000" cy="3600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dk1"/>
              </a:buClr>
              <a:buSzPts val="3000"/>
              <a:buNone/>
              <a:defRPr sz="24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a:spLocks noGrp="1"/>
          </p:cNvSpPr>
          <p:nvPr>
            <p:ph type="title" idx="13" hasCustomPrompt="1"/>
          </p:nvPr>
        </p:nvSpPr>
        <p:spPr>
          <a:xfrm>
            <a:off x="6063950" y="1491575"/>
            <a:ext cx="1080000" cy="3600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dk1"/>
              </a:buClr>
              <a:buSzPts val="3000"/>
              <a:buNone/>
              <a:defRPr sz="24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a:spLocks noGrp="1"/>
          </p:cNvSpPr>
          <p:nvPr>
            <p:ph type="title" idx="14" hasCustomPrompt="1"/>
          </p:nvPr>
        </p:nvSpPr>
        <p:spPr>
          <a:xfrm flipH="1">
            <a:off x="620700" y="3068625"/>
            <a:ext cx="1080000" cy="3600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dk1"/>
              </a:buClr>
              <a:buSzPts val="3000"/>
              <a:buNone/>
              <a:defRPr sz="24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a:spLocks noGrp="1"/>
          </p:cNvSpPr>
          <p:nvPr>
            <p:ph type="title" idx="15" hasCustomPrompt="1"/>
          </p:nvPr>
        </p:nvSpPr>
        <p:spPr>
          <a:xfrm>
            <a:off x="3342325" y="3068625"/>
            <a:ext cx="1080000" cy="3600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dk1"/>
              </a:buClr>
              <a:buSzPts val="3000"/>
              <a:buNone/>
              <a:defRPr sz="24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a:spLocks noGrp="1"/>
          </p:cNvSpPr>
          <p:nvPr>
            <p:ph type="title" idx="16" hasCustomPrompt="1"/>
          </p:nvPr>
        </p:nvSpPr>
        <p:spPr>
          <a:xfrm>
            <a:off x="6063950" y="3068625"/>
            <a:ext cx="1080000" cy="3600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dk1"/>
              </a:buClr>
              <a:buSzPts val="3000"/>
              <a:buNone/>
              <a:defRPr sz="24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a:spLocks noGrp="1"/>
          </p:cNvSpPr>
          <p:nvPr>
            <p:ph type="title" idx="17"/>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4100"/>
              <a:buNone/>
              <a:defRPr>
                <a:solidFill>
                  <a:schemeClr val="dk1"/>
                </a:solidFill>
              </a:defRPr>
            </a:lvl1pPr>
            <a:lvl2pPr lvl="1">
              <a:spcBef>
                <a:spcPts val="0"/>
              </a:spcBef>
              <a:spcAft>
                <a:spcPts val="0"/>
              </a:spcAft>
              <a:buClr>
                <a:schemeClr val="dk1"/>
              </a:buClr>
              <a:buSzPts val="4100"/>
              <a:buNone/>
              <a:defRPr>
                <a:solidFill>
                  <a:schemeClr val="dk1"/>
                </a:solidFill>
              </a:defRPr>
            </a:lvl2pPr>
            <a:lvl3pPr lvl="2">
              <a:spcBef>
                <a:spcPts val="0"/>
              </a:spcBef>
              <a:spcAft>
                <a:spcPts val="0"/>
              </a:spcAft>
              <a:buClr>
                <a:schemeClr val="dk1"/>
              </a:buClr>
              <a:buSzPts val="4100"/>
              <a:buNone/>
              <a:defRPr>
                <a:solidFill>
                  <a:schemeClr val="dk1"/>
                </a:solidFill>
              </a:defRPr>
            </a:lvl3pPr>
            <a:lvl4pPr lvl="3">
              <a:spcBef>
                <a:spcPts val="0"/>
              </a:spcBef>
              <a:spcAft>
                <a:spcPts val="0"/>
              </a:spcAft>
              <a:buClr>
                <a:schemeClr val="dk1"/>
              </a:buClr>
              <a:buSzPts val="4100"/>
              <a:buNone/>
              <a:defRPr>
                <a:solidFill>
                  <a:schemeClr val="dk1"/>
                </a:solidFill>
              </a:defRPr>
            </a:lvl4pPr>
            <a:lvl5pPr lvl="4">
              <a:spcBef>
                <a:spcPts val="0"/>
              </a:spcBef>
              <a:spcAft>
                <a:spcPts val="0"/>
              </a:spcAft>
              <a:buClr>
                <a:schemeClr val="dk1"/>
              </a:buClr>
              <a:buSzPts val="4100"/>
              <a:buNone/>
              <a:defRPr>
                <a:solidFill>
                  <a:schemeClr val="dk1"/>
                </a:solidFill>
              </a:defRPr>
            </a:lvl5pPr>
            <a:lvl6pPr lvl="5">
              <a:spcBef>
                <a:spcPts val="0"/>
              </a:spcBef>
              <a:spcAft>
                <a:spcPts val="0"/>
              </a:spcAft>
              <a:buClr>
                <a:schemeClr val="dk1"/>
              </a:buClr>
              <a:buSzPts val="4100"/>
              <a:buNone/>
              <a:defRPr>
                <a:solidFill>
                  <a:schemeClr val="dk1"/>
                </a:solidFill>
              </a:defRPr>
            </a:lvl6pPr>
            <a:lvl7pPr lvl="6">
              <a:spcBef>
                <a:spcPts val="0"/>
              </a:spcBef>
              <a:spcAft>
                <a:spcPts val="0"/>
              </a:spcAft>
              <a:buClr>
                <a:schemeClr val="dk1"/>
              </a:buClr>
              <a:buSzPts val="4100"/>
              <a:buNone/>
              <a:defRPr>
                <a:solidFill>
                  <a:schemeClr val="dk1"/>
                </a:solidFill>
              </a:defRPr>
            </a:lvl7pPr>
            <a:lvl8pPr lvl="7">
              <a:spcBef>
                <a:spcPts val="0"/>
              </a:spcBef>
              <a:spcAft>
                <a:spcPts val="0"/>
              </a:spcAft>
              <a:buClr>
                <a:schemeClr val="dk1"/>
              </a:buClr>
              <a:buSzPts val="4100"/>
              <a:buNone/>
              <a:defRPr>
                <a:solidFill>
                  <a:schemeClr val="dk1"/>
                </a:solidFill>
              </a:defRPr>
            </a:lvl8pPr>
            <a:lvl9pPr lvl="8">
              <a:spcBef>
                <a:spcPts val="0"/>
              </a:spcBef>
              <a:spcAft>
                <a:spcPts val="0"/>
              </a:spcAft>
              <a:buClr>
                <a:schemeClr val="dk1"/>
              </a:buClr>
              <a:buSzPts val="4100"/>
              <a:buNone/>
              <a:defRPr>
                <a:solidFill>
                  <a:schemeClr val="dk1"/>
                </a:solidFill>
              </a:defRPr>
            </a:lvl9pPr>
          </a:lstStyle>
          <a:p>
            <a:endParaRPr/>
          </a:p>
        </p:txBody>
      </p:sp>
      <p:sp>
        <p:nvSpPr>
          <p:cNvPr id="125" name="Google Shape;125;p22"/>
          <p:cNvSpPr txBox="1">
            <a:spLocks noGrp="1"/>
          </p:cNvSpPr>
          <p:nvPr>
            <p:ph type="subTitle" idx="18"/>
          </p:nvPr>
        </p:nvSpPr>
        <p:spPr>
          <a:xfrm>
            <a:off x="3342325" y="2215425"/>
            <a:ext cx="25956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26" name="Google Shape;126;p22"/>
          <p:cNvSpPr txBox="1">
            <a:spLocks noGrp="1"/>
          </p:cNvSpPr>
          <p:nvPr>
            <p:ph type="subTitle" idx="19"/>
          </p:nvPr>
        </p:nvSpPr>
        <p:spPr>
          <a:xfrm>
            <a:off x="6063950" y="2215425"/>
            <a:ext cx="25956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27" name="Google Shape;127;p22"/>
          <p:cNvSpPr txBox="1">
            <a:spLocks noGrp="1"/>
          </p:cNvSpPr>
          <p:nvPr>
            <p:ph type="subTitle" idx="20"/>
          </p:nvPr>
        </p:nvSpPr>
        <p:spPr>
          <a:xfrm>
            <a:off x="3342325" y="3794775"/>
            <a:ext cx="25956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
        <p:nvSpPr>
          <p:cNvPr id="128" name="Google Shape;128;p22"/>
          <p:cNvSpPr txBox="1">
            <a:spLocks noGrp="1"/>
          </p:cNvSpPr>
          <p:nvPr>
            <p:ph type="subTitle" idx="21"/>
          </p:nvPr>
        </p:nvSpPr>
        <p:spPr>
          <a:xfrm>
            <a:off x="6063950" y="3794775"/>
            <a:ext cx="2595600" cy="3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Title">
  <p:cSld name="CUSTOM_10">
    <p:spTree>
      <p:nvGrpSpPr>
        <p:cNvPr id="1"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txBox="1">
            <a:spLocks noGrp="1"/>
          </p:cNvSpPr>
          <p:nvPr>
            <p:ph type="title"/>
          </p:nvPr>
        </p:nvSpPr>
        <p:spPr>
          <a:xfrm>
            <a:off x="616200" y="720000"/>
            <a:ext cx="5261700" cy="2490300"/>
          </a:xfrm>
          <a:prstGeom prst="rect">
            <a:avLst/>
          </a:prstGeom>
        </p:spPr>
        <p:txBody>
          <a:bodyPr spcFirstLastPara="1" wrap="square" lIns="91425" tIns="91425" rIns="91425" bIns="91425" anchor="ctr" anchorCtr="0">
            <a:noAutofit/>
          </a:bodyPr>
          <a:lstStyle>
            <a:lvl1pPr lvl="0" algn="l">
              <a:spcBef>
                <a:spcPts val="0"/>
              </a:spcBef>
              <a:spcAft>
                <a:spcPts val="0"/>
              </a:spcAft>
              <a:buSzPts val="4100"/>
              <a:buNone/>
              <a:defRPr sz="8000"/>
            </a:lvl1pPr>
            <a:lvl2pPr lvl="1">
              <a:spcBef>
                <a:spcPts val="0"/>
              </a:spcBef>
              <a:spcAft>
                <a:spcPts val="0"/>
              </a:spcAft>
              <a:buSzPts val="4100"/>
              <a:buNone/>
              <a:defRPr>
                <a:latin typeface="Catamaran"/>
                <a:ea typeface="Catamaran"/>
                <a:cs typeface="Catamaran"/>
                <a:sym typeface="Catamaran"/>
              </a:defRPr>
            </a:lvl2pPr>
            <a:lvl3pPr lvl="2">
              <a:spcBef>
                <a:spcPts val="0"/>
              </a:spcBef>
              <a:spcAft>
                <a:spcPts val="0"/>
              </a:spcAft>
              <a:buSzPts val="4100"/>
              <a:buNone/>
              <a:defRPr>
                <a:latin typeface="Catamaran"/>
                <a:ea typeface="Catamaran"/>
                <a:cs typeface="Catamaran"/>
                <a:sym typeface="Catamaran"/>
              </a:defRPr>
            </a:lvl3pPr>
            <a:lvl4pPr lvl="3">
              <a:spcBef>
                <a:spcPts val="0"/>
              </a:spcBef>
              <a:spcAft>
                <a:spcPts val="0"/>
              </a:spcAft>
              <a:buSzPts val="4100"/>
              <a:buNone/>
              <a:defRPr>
                <a:latin typeface="Catamaran"/>
                <a:ea typeface="Catamaran"/>
                <a:cs typeface="Catamaran"/>
                <a:sym typeface="Catamaran"/>
              </a:defRPr>
            </a:lvl4pPr>
            <a:lvl5pPr lvl="4">
              <a:spcBef>
                <a:spcPts val="0"/>
              </a:spcBef>
              <a:spcAft>
                <a:spcPts val="0"/>
              </a:spcAft>
              <a:buSzPts val="4100"/>
              <a:buNone/>
              <a:defRPr>
                <a:latin typeface="Catamaran"/>
                <a:ea typeface="Catamaran"/>
                <a:cs typeface="Catamaran"/>
                <a:sym typeface="Catamaran"/>
              </a:defRPr>
            </a:lvl5pPr>
            <a:lvl6pPr lvl="5">
              <a:spcBef>
                <a:spcPts val="0"/>
              </a:spcBef>
              <a:spcAft>
                <a:spcPts val="0"/>
              </a:spcAft>
              <a:buSzPts val="4100"/>
              <a:buNone/>
              <a:defRPr>
                <a:latin typeface="Catamaran"/>
                <a:ea typeface="Catamaran"/>
                <a:cs typeface="Catamaran"/>
                <a:sym typeface="Catamaran"/>
              </a:defRPr>
            </a:lvl6pPr>
            <a:lvl7pPr lvl="6">
              <a:spcBef>
                <a:spcPts val="0"/>
              </a:spcBef>
              <a:spcAft>
                <a:spcPts val="0"/>
              </a:spcAft>
              <a:buSzPts val="4100"/>
              <a:buNone/>
              <a:defRPr>
                <a:latin typeface="Catamaran"/>
                <a:ea typeface="Catamaran"/>
                <a:cs typeface="Catamaran"/>
                <a:sym typeface="Catamaran"/>
              </a:defRPr>
            </a:lvl7pPr>
            <a:lvl8pPr lvl="7">
              <a:spcBef>
                <a:spcPts val="0"/>
              </a:spcBef>
              <a:spcAft>
                <a:spcPts val="0"/>
              </a:spcAft>
              <a:buSzPts val="4100"/>
              <a:buNone/>
              <a:defRPr>
                <a:latin typeface="Catamaran"/>
                <a:ea typeface="Catamaran"/>
                <a:cs typeface="Catamaran"/>
                <a:sym typeface="Catamaran"/>
              </a:defRPr>
            </a:lvl8pPr>
            <a:lvl9pPr lvl="8">
              <a:spcBef>
                <a:spcPts val="0"/>
              </a:spcBef>
              <a:spcAft>
                <a:spcPts val="0"/>
              </a:spcAft>
              <a:buSzPts val="4100"/>
              <a:buNone/>
              <a:defRPr>
                <a:latin typeface="Catamaran"/>
                <a:ea typeface="Catamaran"/>
                <a:cs typeface="Catamaran"/>
                <a:sym typeface="Catamaran"/>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5">
  <p:cSld name="CUSTOM_8_1">
    <p:spTree>
      <p:nvGrpSpPr>
        <p:cNvPr id="1"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name="adj" fmla="val 2094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2"/>
          <p:cNvSpPr/>
          <p:nvPr/>
        </p:nvSpPr>
        <p:spPr>
          <a:xfrm rot="5400000" flipH="1">
            <a:off x="-1384500" y="1380000"/>
            <a:ext cx="5149500" cy="238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txBox="1">
            <a:spLocks noGrp="1"/>
          </p:cNvSpPr>
          <p:nvPr>
            <p:ph type="subTitle" idx="1"/>
          </p:nvPr>
        </p:nvSpPr>
        <p:spPr>
          <a:xfrm>
            <a:off x="5122050" y="1544250"/>
            <a:ext cx="2967900" cy="96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212" name="Google Shape;212;p32"/>
          <p:cNvSpPr txBox="1">
            <a:spLocks noGrp="1"/>
          </p:cNvSpPr>
          <p:nvPr>
            <p:ph type="title"/>
          </p:nvPr>
        </p:nvSpPr>
        <p:spPr>
          <a:xfrm>
            <a:off x="823450" y="491400"/>
            <a:ext cx="7533000" cy="572700"/>
          </a:xfrm>
          <a:prstGeom prst="rect">
            <a:avLst/>
          </a:prstGeom>
        </p:spPr>
        <p:txBody>
          <a:bodyPr spcFirstLastPara="1" wrap="square" lIns="91425" tIns="91425" rIns="91425" bIns="91425" anchor="t" anchorCtr="0">
            <a:noAutofit/>
          </a:bodyPr>
          <a:lstStyle>
            <a:lvl1pPr lvl="0" algn="r">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flipH="1">
            <a:off x="616300" y="720000"/>
            <a:ext cx="2895600" cy="1851600"/>
          </a:xfrm>
          <a:prstGeom prst="rect">
            <a:avLst/>
          </a:prstGeom>
        </p:spPr>
        <p:txBody>
          <a:bodyPr spcFirstLastPara="1" wrap="square" lIns="91425" tIns="91425" rIns="91425" bIns="91425" anchor="t" anchorCtr="0">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17" name="Google Shape;17;p3"/>
          <p:cNvSpPr txBox="1">
            <a:spLocks noGrp="1"/>
          </p:cNvSpPr>
          <p:nvPr>
            <p:ph type="title" idx="2" hasCustomPrompt="1"/>
          </p:nvPr>
        </p:nvSpPr>
        <p:spPr>
          <a:xfrm flipH="1">
            <a:off x="616300" y="3795175"/>
            <a:ext cx="1635300" cy="988500"/>
          </a:xfrm>
          <a:prstGeom prst="rect">
            <a:avLst/>
          </a:prstGeom>
        </p:spPr>
        <p:txBody>
          <a:bodyPr spcFirstLastPara="1" wrap="square" lIns="91425" tIns="91425" rIns="91425" bIns="91425" anchor="b" anchorCtr="0">
            <a:noAutofit/>
          </a:bodyPr>
          <a:lstStyle>
            <a:lvl1pPr lvl="0" algn="l">
              <a:spcBef>
                <a:spcPts val="0"/>
              </a:spcBef>
              <a:spcAft>
                <a:spcPts val="0"/>
              </a:spcAft>
              <a:buSzPts val="5000"/>
              <a:buNone/>
              <a:defRPr sz="7000">
                <a:solidFill>
                  <a:schemeClr val="lt1"/>
                </a:solidFill>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r>
              <a:t>xx%</a:t>
            </a:r>
          </a:p>
        </p:txBody>
      </p:sp>
      <p:sp>
        <p:nvSpPr>
          <p:cNvPr id="18" name="Google Shape;18;p3"/>
          <p:cNvSpPr txBox="1">
            <a:spLocks noGrp="1"/>
          </p:cNvSpPr>
          <p:nvPr>
            <p:ph type="subTitle" idx="1"/>
          </p:nvPr>
        </p:nvSpPr>
        <p:spPr>
          <a:xfrm flipH="1">
            <a:off x="5312925" y="3960725"/>
            <a:ext cx="3093600" cy="678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23" name="Google Shape;23;p4"/>
          <p:cNvSpPr txBox="1">
            <a:spLocks noGrp="1"/>
          </p:cNvSpPr>
          <p:nvPr>
            <p:ph type="body" idx="1"/>
          </p:nvPr>
        </p:nvSpPr>
        <p:spPr>
          <a:xfrm>
            <a:off x="622000" y="1357200"/>
            <a:ext cx="7784700" cy="3495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AutoNum type="arabicPeriod"/>
              <a:defRPr sz="11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543480" y="19988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 name="Google Shape;28;p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29" name="Google Shape;29;p5"/>
          <p:cNvSpPr txBox="1">
            <a:spLocks noGrp="1"/>
          </p:cNvSpPr>
          <p:nvPr>
            <p:ph type="subTitle" idx="2"/>
          </p:nvPr>
        </p:nvSpPr>
        <p:spPr>
          <a:xfrm>
            <a:off x="1543467" y="2959350"/>
            <a:ext cx="2439300" cy="99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30" name="Google Shape;30;p5"/>
          <p:cNvSpPr txBox="1">
            <a:spLocks noGrp="1"/>
          </p:cNvSpPr>
          <p:nvPr>
            <p:ph type="subTitle" idx="3"/>
          </p:nvPr>
        </p:nvSpPr>
        <p:spPr>
          <a:xfrm>
            <a:off x="5694620" y="1998800"/>
            <a:ext cx="1866600" cy="49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1" name="Google Shape;31;p5"/>
          <p:cNvSpPr txBox="1">
            <a:spLocks noGrp="1"/>
          </p:cNvSpPr>
          <p:nvPr>
            <p:ph type="subTitle" idx="4"/>
          </p:nvPr>
        </p:nvSpPr>
        <p:spPr>
          <a:xfrm>
            <a:off x="5694633" y="2959350"/>
            <a:ext cx="2439300" cy="99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spcBef>
                <a:spcPts val="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rot="10800000" flipH="1">
            <a:off x="0" y="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38898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body" idx="1"/>
          </p:nvPr>
        </p:nvSpPr>
        <p:spPr>
          <a:xfrm>
            <a:off x="616200" y="1973475"/>
            <a:ext cx="3264000" cy="193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rot="5400000">
            <a:off x="-468300" y="468300"/>
            <a:ext cx="2190300" cy="12537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5400000">
            <a:off x="6596700" y="2597700"/>
            <a:ext cx="38409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7_1_1">
    <p:spTree>
      <p:nvGrpSpPr>
        <p:cNvPr id="1"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USTOM_17_1_1_1_1">
    <p:spTree>
      <p:nvGrpSpPr>
        <p:cNvPr id="1" name="Shape 81"/>
        <p:cNvGrpSpPr/>
        <p:nvPr/>
      </p:nvGrpSpPr>
      <p:grpSpPr>
        <a:xfrm>
          <a:off x="0" y="0"/>
          <a:ext cx="0" cy="0"/>
          <a:chOff x="0" y="0"/>
          <a:chExt cx="0" cy="0"/>
        </a:xfrm>
      </p:grpSpPr>
      <p:sp>
        <p:nvSpPr>
          <p:cNvPr id="82" name="Google Shape;82;p16"/>
          <p:cNvSpPr/>
          <p:nvPr/>
        </p:nvSpPr>
        <p:spPr>
          <a:xfrm rot="-5400454">
            <a:off x="6015293" y="166500"/>
            <a:ext cx="4545900" cy="1710900"/>
          </a:xfrm>
          <a:prstGeom prst="triangle">
            <a:avLst>
              <a:gd name="adj" fmla="val 522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marL="914400" lvl="1"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marL="1371600" lvl="2"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marL="1828800" lvl="3"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marL="2286000" lvl="4"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marL="2743200" lvl="5"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marL="3200400" lvl="6"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marL="3657600" lvl="7" indent="-3175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marL="4114800" lvl="8" indent="-3175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a:endParaRPr/>
          </a:p>
        </p:txBody>
      </p:sp>
      <p:sp>
        <p:nvSpPr>
          <p:cNvPr id="7" name="Google Shape;7;p1"/>
          <p:cNvSpPr txBox="1">
            <a:spLocks noGrp="1"/>
          </p:cNvSpPr>
          <p:nvPr>
            <p:ph type="title"/>
          </p:nvPr>
        </p:nvSpPr>
        <p:spPr>
          <a:xfrm>
            <a:off x="540000" y="491400"/>
            <a:ext cx="8100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6" r:id="rId6"/>
    <p:sldLayoutId id="2147483658" r:id="rId7"/>
    <p:sldLayoutId id="2147483660" r:id="rId8"/>
    <p:sldLayoutId id="2147483662" r:id="rId9"/>
    <p:sldLayoutId id="2147483667" r:id="rId10"/>
    <p:sldLayoutId id="2147483668" r:id="rId11"/>
    <p:sldLayoutId id="2147483673"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1"/>
          <p:cNvSpPr txBox="1">
            <a:spLocks noGrp="1"/>
          </p:cNvSpPr>
          <p:nvPr>
            <p:ph type="ctrTitle"/>
          </p:nvPr>
        </p:nvSpPr>
        <p:spPr>
          <a:xfrm>
            <a:off x="590600" y="491400"/>
            <a:ext cx="5008200" cy="30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000"/>
              <a:t>Xây dựng hệ thống gợi ý</a:t>
            </a:r>
            <a:endParaRPr sz="5000"/>
          </a:p>
          <a:p>
            <a:pPr marL="0" lvl="0" indent="0" algn="l" rtl="0">
              <a:spcBef>
                <a:spcPts val="0"/>
              </a:spcBef>
              <a:spcAft>
                <a:spcPts val="0"/>
              </a:spcAft>
              <a:buNone/>
            </a:pPr>
            <a:r>
              <a:rPr lang="en-GB" sz="5000"/>
              <a:t>sản phẩm</a:t>
            </a:r>
            <a:endParaRPr sz="5000"/>
          </a:p>
          <a:p>
            <a:pPr marL="0" lvl="0" indent="0" algn="l" rtl="0">
              <a:spcBef>
                <a:spcPts val="0"/>
              </a:spcBef>
              <a:spcAft>
                <a:spcPts val="0"/>
              </a:spcAft>
              <a:buNone/>
            </a:pPr>
            <a:r>
              <a:rPr lang="en-GB" sz="5000"/>
              <a:t>cá nhân</a:t>
            </a:r>
            <a:endParaRPr/>
          </a:p>
        </p:txBody>
      </p:sp>
      <p:sp>
        <p:nvSpPr>
          <p:cNvPr id="250" name="Google Shape;250;p41"/>
          <p:cNvSpPr txBox="1">
            <a:spLocks noGrp="1"/>
          </p:cNvSpPr>
          <p:nvPr>
            <p:ph type="subTitle" idx="1"/>
          </p:nvPr>
        </p:nvSpPr>
        <p:spPr>
          <a:xfrm>
            <a:off x="590600" y="3760550"/>
            <a:ext cx="2122200"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Nhóm 2</a:t>
            </a:r>
            <a:endParaRPr/>
          </a:p>
        </p:txBody>
      </p:sp>
      <p:grpSp>
        <p:nvGrpSpPr>
          <p:cNvPr id="251" name="Google Shape;251;p41"/>
          <p:cNvGrpSpPr/>
          <p:nvPr/>
        </p:nvGrpSpPr>
        <p:grpSpPr>
          <a:xfrm>
            <a:off x="4538058" y="736315"/>
            <a:ext cx="3881893" cy="3866200"/>
            <a:chOff x="1380325" y="456475"/>
            <a:chExt cx="4827625" cy="4811100"/>
          </a:xfrm>
        </p:grpSpPr>
        <p:sp>
          <p:nvSpPr>
            <p:cNvPr id="252" name="Google Shape;252;p41"/>
            <p:cNvSpPr/>
            <p:nvPr/>
          </p:nvSpPr>
          <p:spPr>
            <a:xfrm>
              <a:off x="1380325" y="2480550"/>
              <a:ext cx="4827625" cy="2787025"/>
            </a:xfrm>
            <a:custGeom>
              <a:avLst/>
              <a:gdLst/>
              <a:ahLst/>
              <a:cxnLst/>
              <a:rect l="l" t="t" r="r" b="b"/>
              <a:pathLst>
                <a:path w="193105" h="111481" extrusionOk="0">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1"/>
            <p:cNvSpPr/>
            <p:nvPr/>
          </p:nvSpPr>
          <p:spPr>
            <a:xfrm>
              <a:off x="2849700" y="4121425"/>
              <a:ext cx="1717100" cy="880950"/>
            </a:xfrm>
            <a:custGeom>
              <a:avLst/>
              <a:gdLst/>
              <a:ahLst/>
              <a:cxnLst/>
              <a:rect l="l" t="t" r="r" b="b"/>
              <a:pathLst>
                <a:path w="68684" h="35238" extrusionOk="0">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1"/>
            <p:cNvSpPr/>
            <p:nvPr/>
          </p:nvSpPr>
          <p:spPr>
            <a:xfrm>
              <a:off x="1542100" y="2722600"/>
              <a:ext cx="3123100" cy="1795900"/>
            </a:xfrm>
            <a:custGeom>
              <a:avLst/>
              <a:gdLst/>
              <a:ahLst/>
              <a:cxnLst/>
              <a:rect l="l" t="t" r="r" b="b"/>
              <a:pathLst>
                <a:path w="124924" h="71836" extrusionOk="0">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a:off x="4982050" y="3805675"/>
              <a:ext cx="962400" cy="555425"/>
            </a:xfrm>
            <a:custGeom>
              <a:avLst/>
              <a:gdLst/>
              <a:ahLst/>
              <a:cxnLst/>
              <a:rect l="l" t="t" r="r" b="b"/>
              <a:pathLst>
                <a:path w="38496" h="22217" extrusionOk="0">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a:off x="5724250" y="3318150"/>
              <a:ext cx="299425" cy="574275"/>
            </a:xfrm>
            <a:custGeom>
              <a:avLst/>
              <a:gdLst/>
              <a:ahLst/>
              <a:cxnLst/>
              <a:rect l="l" t="t" r="r" b="b"/>
              <a:pathLst>
                <a:path w="11977" h="22971" extrusionOk="0">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1"/>
            <p:cNvSpPr/>
            <p:nvPr/>
          </p:nvSpPr>
          <p:spPr>
            <a:xfrm>
              <a:off x="5745950" y="3358200"/>
              <a:ext cx="194225" cy="457500"/>
            </a:xfrm>
            <a:custGeom>
              <a:avLst/>
              <a:gdLst/>
              <a:ahLst/>
              <a:cxnLst/>
              <a:rect l="l" t="t" r="r" b="b"/>
              <a:pathLst>
                <a:path w="7769" h="18300" extrusionOk="0">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1"/>
            <p:cNvSpPr/>
            <p:nvPr/>
          </p:nvSpPr>
          <p:spPr>
            <a:xfrm>
              <a:off x="5659200" y="3669025"/>
              <a:ext cx="404500" cy="365225"/>
            </a:xfrm>
            <a:custGeom>
              <a:avLst/>
              <a:gdLst/>
              <a:ahLst/>
              <a:cxnLst/>
              <a:rect l="l" t="t" r="r" b="b"/>
              <a:pathLst>
                <a:path w="16180" h="14609" extrusionOk="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1"/>
            <p:cNvSpPr/>
            <p:nvPr/>
          </p:nvSpPr>
          <p:spPr>
            <a:xfrm>
              <a:off x="5720100" y="3689075"/>
              <a:ext cx="310225" cy="317600"/>
            </a:xfrm>
            <a:custGeom>
              <a:avLst/>
              <a:gdLst/>
              <a:ahLst/>
              <a:cxnLst/>
              <a:rect l="l" t="t" r="r" b="b"/>
              <a:pathLst>
                <a:path w="12409" h="12704" extrusionOk="0">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1"/>
            <p:cNvSpPr/>
            <p:nvPr/>
          </p:nvSpPr>
          <p:spPr>
            <a:xfrm>
              <a:off x="2899750" y="2951725"/>
              <a:ext cx="1027425" cy="1092475"/>
            </a:xfrm>
            <a:custGeom>
              <a:avLst/>
              <a:gdLst/>
              <a:ahLst/>
              <a:cxnLst/>
              <a:rect l="l" t="t" r="r" b="b"/>
              <a:pathLst>
                <a:path w="41097" h="43699" extrusionOk="0">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1"/>
            <p:cNvSpPr/>
            <p:nvPr/>
          </p:nvSpPr>
          <p:spPr>
            <a:xfrm>
              <a:off x="2898900" y="3253600"/>
              <a:ext cx="155150" cy="657175"/>
            </a:xfrm>
            <a:custGeom>
              <a:avLst/>
              <a:gdLst/>
              <a:ahLst/>
              <a:cxnLst/>
              <a:rect l="l" t="t" r="r" b="b"/>
              <a:pathLst>
                <a:path w="6206" h="26287" extrusionOk="0">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1"/>
            <p:cNvSpPr/>
            <p:nvPr/>
          </p:nvSpPr>
          <p:spPr>
            <a:xfrm>
              <a:off x="2943950" y="3025950"/>
              <a:ext cx="1002400" cy="966550"/>
            </a:xfrm>
            <a:custGeom>
              <a:avLst/>
              <a:gdLst/>
              <a:ahLst/>
              <a:cxnLst/>
              <a:rect l="l" t="t" r="r" b="b"/>
              <a:pathLst>
                <a:path w="40096" h="38662" extrusionOk="0">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1"/>
            <p:cNvSpPr/>
            <p:nvPr/>
          </p:nvSpPr>
          <p:spPr>
            <a:xfrm>
              <a:off x="2943950" y="3025950"/>
              <a:ext cx="755550" cy="833125"/>
            </a:xfrm>
            <a:custGeom>
              <a:avLst/>
              <a:gdLst/>
              <a:ahLst/>
              <a:cxnLst/>
              <a:rect l="l" t="t" r="r" b="b"/>
              <a:pathLst>
                <a:path w="30222" h="33325" extrusionOk="0">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1"/>
            <p:cNvSpPr/>
            <p:nvPr/>
          </p:nvSpPr>
          <p:spPr>
            <a:xfrm>
              <a:off x="3369250" y="3668075"/>
              <a:ext cx="557925" cy="376125"/>
            </a:xfrm>
            <a:custGeom>
              <a:avLst/>
              <a:gdLst/>
              <a:ahLst/>
              <a:cxnLst/>
              <a:rect l="l" t="t" r="r" b="b"/>
              <a:pathLst>
                <a:path w="22317" h="15045" extrusionOk="0">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1"/>
            <p:cNvSpPr/>
            <p:nvPr/>
          </p:nvSpPr>
          <p:spPr>
            <a:xfrm>
              <a:off x="1866500" y="456475"/>
              <a:ext cx="2669425" cy="3797150"/>
            </a:xfrm>
            <a:custGeom>
              <a:avLst/>
              <a:gdLst/>
              <a:ahLst/>
              <a:cxnLst/>
              <a:rect l="l" t="t" r="r" b="b"/>
              <a:pathLst>
                <a:path w="106777" h="151886" extrusionOk="0">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1"/>
            <p:cNvSpPr/>
            <p:nvPr/>
          </p:nvSpPr>
          <p:spPr>
            <a:xfrm>
              <a:off x="1952650" y="511475"/>
              <a:ext cx="2583275" cy="3736900"/>
            </a:xfrm>
            <a:custGeom>
              <a:avLst/>
              <a:gdLst/>
              <a:ahLst/>
              <a:cxnLst/>
              <a:rect l="l" t="t" r="r" b="b"/>
              <a:pathLst>
                <a:path w="103331" h="149476" extrusionOk="0">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1"/>
            <p:cNvSpPr/>
            <p:nvPr/>
          </p:nvSpPr>
          <p:spPr>
            <a:xfrm>
              <a:off x="2038300" y="652500"/>
              <a:ext cx="2410900" cy="3294725"/>
            </a:xfrm>
            <a:custGeom>
              <a:avLst/>
              <a:gdLst/>
              <a:ahLst/>
              <a:cxnLst/>
              <a:rect l="l" t="t" r="r" b="b"/>
              <a:pathLst>
                <a:path w="96436" h="131789" extrusionOk="0">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1"/>
            <p:cNvSpPr/>
            <p:nvPr/>
          </p:nvSpPr>
          <p:spPr>
            <a:xfrm>
              <a:off x="3209125" y="3312275"/>
              <a:ext cx="101250" cy="122325"/>
            </a:xfrm>
            <a:custGeom>
              <a:avLst/>
              <a:gdLst/>
              <a:ahLst/>
              <a:cxnLst/>
              <a:rect l="l" t="t" r="r" b="b"/>
              <a:pathLst>
                <a:path w="4050" h="4893" extrusionOk="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a:off x="2432750" y="1007000"/>
              <a:ext cx="2425075" cy="3217675"/>
            </a:xfrm>
            <a:custGeom>
              <a:avLst/>
              <a:gdLst/>
              <a:ahLst/>
              <a:cxnLst/>
              <a:rect l="l" t="t" r="r" b="b"/>
              <a:pathLst>
                <a:path w="97003" h="128707" extrusionOk="0">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a:off x="2432750" y="1007825"/>
              <a:ext cx="2425075" cy="3217325"/>
            </a:xfrm>
            <a:custGeom>
              <a:avLst/>
              <a:gdLst/>
              <a:ahLst/>
              <a:cxnLst/>
              <a:rect l="l" t="t" r="r" b="b"/>
              <a:pathLst>
                <a:path w="97003" h="128693" extrusionOk="0">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a:off x="2374375" y="973650"/>
              <a:ext cx="2483450" cy="1432700"/>
            </a:xfrm>
            <a:custGeom>
              <a:avLst/>
              <a:gdLst/>
              <a:ahLst/>
              <a:cxnLst/>
              <a:rect l="l" t="t" r="r" b="b"/>
              <a:pathLst>
                <a:path w="99338" h="57308" extrusionOk="0">
                  <a:moveTo>
                    <a:pt x="97036" y="0"/>
                  </a:moveTo>
                  <a:lnTo>
                    <a:pt x="0" y="55973"/>
                  </a:lnTo>
                  <a:lnTo>
                    <a:pt x="2335" y="57308"/>
                  </a:lnTo>
                  <a:lnTo>
                    <a:pt x="99338" y="1334"/>
                  </a:lnTo>
                  <a:lnTo>
                    <a:pt x="970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a:off x="2374375" y="2372975"/>
              <a:ext cx="74225" cy="1848025"/>
            </a:xfrm>
            <a:custGeom>
              <a:avLst/>
              <a:gdLst/>
              <a:ahLst/>
              <a:cxnLst/>
              <a:rect l="l" t="t" r="r" b="b"/>
              <a:pathLst>
                <a:path w="2969" h="73921" extrusionOk="0">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1"/>
            <p:cNvSpPr/>
            <p:nvPr/>
          </p:nvSpPr>
          <p:spPr>
            <a:xfrm>
              <a:off x="2374375" y="835425"/>
              <a:ext cx="2483450" cy="1570925"/>
            </a:xfrm>
            <a:custGeom>
              <a:avLst/>
              <a:gdLst/>
              <a:ahLst/>
              <a:cxnLst/>
              <a:rect l="l" t="t" r="r" b="b"/>
              <a:pathLst>
                <a:path w="99338" h="62837" extrusionOk="0">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2432750" y="871125"/>
              <a:ext cx="2425075" cy="1535225"/>
            </a:xfrm>
            <a:custGeom>
              <a:avLst/>
              <a:gdLst/>
              <a:ahLst/>
              <a:cxnLst/>
              <a:rect l="l" t="t" r="r" b="b"/>
              <a:pathLst>
                <a:path w="97003" h="61409" extrusionOk="0">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1"/>
            <p:cNvSpPr/>
            <p:nvPr/>
          </p:nvSpPr>
          <p:spPr>
            <a:xfrm>
              <a:off x="2374375" y="2230375"/>
              <a:ext cx="64225" cy="175975"/>
            </a:xfrm>
            <a:custGeom>
              <a:avLst/>
              <a:gdLst/>
              <a:ahLst/>
              <a:cxnLst/>
              <a:rect l="l" t="t" r="r" b="b"/>
              <a:pathLst>
                <a:path w="2569" h="7039" extrusionOk="0">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1"/>
            <p:cNvSpPr/>
            <p:nvPr/>
          </p:nvSpPr>
          <p:spPr>
            <a:xfrm>
              <a:off x="4751900" y="963200"/>
              <a:ext cx="41725" cy="54275"/>
            </a:xfrm>
            <a:custGeom>
              <a:avLst/>
              <a:gdLst/>
              <a:ahLst/>
              <a:cxnLst/>
              <a:rect l="l" t="t" r="r" b="b"/>
              <a:pathLst>
                <a:path w="1669" h="2171" extrusionOk="0">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1"/>
            <p:cNvSpPr/>
            <p:nvPr/>
          </p:nvSpPr>
          <p:spPr>
            <a:xfrm>
              <a:off x="4667675" y="1011725"/>
              <a:ext cx="41725" cy="54775"/>
            </a:xfrm>
            <a:custGeom>
              <a:avLst/>
              <a:gdLst/>
              <a:ahLst/>
              <a:cxnLst/>
              <a:rect l="l" t="t" r="r" b="b"/>
              <a:pathLst>
                <a:path w="1669" h="2191" extrusionOk="0">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1"/>
            <p:cNvSpPr/>
            <p:nvPr/>
          </p:nvSpPr>
          <p:spPr>
            <a:xfrm>
              <a:off x="4582600" y="1060775"/>
              <a:ext cx="41725" cy="54925"/>
            </a:xfrm>
            <a:custGeom>
              <a:avLst/>
              <a:gdLst/>
              <a:ahLst/>
              <a:cxnLst/>
              <a:rect l="l" t="t" r="r" b="b"/>
              <a:pathLst>
                <a:path w="1669" h="2197" extrusionOk="0">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1"/>
            <p:cNvSpPr/>
            <p:nvPr/>
          </p:nvSpPr>
          <p:spPr>
            <a:xfrm>
              <a:off x="2432750" y="2049400"/>
              <a:ext cx="619625" cy="2175275"/>
            </a:xfrm>
            <a:custGeom>
              <a:avLst/>
              <a:gdLst/>
              <a:ahLst/>
              <a:cxnLst/>
              <a:rect l="l" t="t" r="r" b="b"/>
              <a:pathLst>
                <a:path w="24785" h="87011" extrusionOk="0">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1"/>
            <p:cNvSpPr/>
            <p:nvPr/>
          </p:nvSpPr>
          <p:spPr>
            <a:xfrm>
              <a:off x="3094050" y="1090400"/>
              <a:ext cx="1712900" cy="2725300"/>
            </a:xfrm>
            <a:custGeom>
              <a:avLst/>
              <a:gdLst/>
              <a:ahLst/>
              <a:cxnLst/>
              <a:rect l="l" t="t" r="r" b="b"/>
              <a:pathLst>
                <a:path w="68516" h="109012" extrusionOk="0">
                  <a:moveTo>
                    <a:pt x="68516" y="0"/>
                  </a:moveTo>
                  <a:lnTo>
                    <a:pt x="0" y="39562"/>
                  </a:lnTo>
                  <a:lnTo>
                    <a:pt x="0" y="109011"/>
                  </a:lnTo>
                  <a:lnTo>
                    <a:pt x="68516" y="69450"/>
                  </a:lnTo>
                  <a:lnTo>
                    <a:pt x="685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1"/>
            <p:cNvSpPr/>
            <p:nvPr/>
          </p:nvSpPr>
          <p:spPr>
            <a:xfrm>
              <a:off x="2501950" y="2257100"/>
              <a:ext cx="421175" cy="303650"/>
            </a:xfrm>
            <a:custGeom>
              <a:avLst/>
              <a:gdLst/>
              <a:ahLst/>
              <a:cxnLst/>
              <a:rect l="l" t="t" r="r" b="b"/>
              <a:pathLst>
                <a:path w="16847" h="12146" extrusionOk="0">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1"/>
            <p:cNvSpPr/>
            <p:nvPr/>
          </p:nvSpPr>
          <p:spPr>
            <a:xfrm>
              <a:off x="2948100" y="2223850"/>
              <a:ext cx="52575" cy="61575"/>
            </a:xfrm>
            <a:custGeom>
              <a:avLst/>
              <a:gdLst/>
              <a:ahLst/>
              <a:cxnLst/>
              <a:rect l="l" t="t" r="r" b="b"/>
              <a:pathLst>
                <a:path w="2103" h="2463" extrusionOk="0">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1"/>
            <p:cNvSpPr/>
            <p:nvPr/>
          </p:nvSpPr>
          <p:spPr>
            <a:xfrm>
              <a:off x="2501125" y="2653175"/>
              <a:ext cx="10875" cy="31725"/>
            </a:xfrm>
            <a:custGeom>
              <a:avLst/>
              <a:gdLst/>
              <a:ahLst/>
              <a:cxnLst/>
              <a:rect l="l" t="t" r="r" b="b"/>
              <a:pathLst>
                <a:path w="435" h="1269" extrusionOk="0">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1"/>
            <p:cNvSpPr/>
            <p:nvPr/>
          </p:nvSpPr>
          <p:spPr>
            <a:xfrm>
              <a:off x="2514475" y="2646500"/>
              <a:ext cx="10850" cy="30875"/>
            </a:xfrm>
            <a:custGeom>
              <a:avLst/>
              <a:gdLst/>
              <a:ahLst/>
              <a:cxnLst/>
              <a:rect l="l" t="t" r="r" b="b"/>
              <a:pathLst>
                <a:path w="434" h="1235" extrusionOk="0">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1"/>
            <p:cNvSpPr/>
            <p:nvPr/>
          </p:nvSpPr>
          <p:spPr>
            <a:xfrm>
              <a:off x="2527800" y="2638175"/>
              <a:ext cx="10875" cy="31700"/>
            </a:xfrm>
            <a:custGeom>
              <a:avLst/>
              <a:gdLst/>
              <a:ahLst/>
              <a:cxnLst/>
              <a:rect l="l" t="t" r="r" b="b"/>
              <a:pathLst>
                <a:path w="435" h="1268" extrusionOk="0">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1"/>
            <p:cNvSpPr/>
            <p:nvPr/>
          </p:nvSpPr>
          <p:spPr>
            <a:xfrm>
              <a:off x="2501125" y="2684025"/>
              <a:ext cx="10875" cy="32550"/>
            </a:xfrm>
            <a:custGeom>
              <a:avLst/>
              <a:gdLst/>
              <a:ahLst/>
              <a:cxnLst/>
              <a:rect l="l" t="t" r="r" b="b"/>
              <a:pathLst>
                <a:path w="435" h="1302" extrusionOk="0">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1"/>
            <p:cNvSpPr/>
            <p:nvPr/>
          </p:nvSpPr>
          <p:spPr>
            <a:xfrm>
              <a:off x="2514475" y="2677350"/>
              <a:ext cx="10850" cy="30900"/>
            </a:xfrm>
            <a:custGeom>
              <a:avLst/>
              <a:gdLst/>
              <a:ahLst/>
              <a:cxnLst/>
              <a:rect l="l" t="t" r="r" b="b"/>
              <a:pathLst>
                <a:path w="434" h="1236" extrusionOk="0">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1"/>
            <p:cNvSpPr/>
            <p:nvPr/>
          </p:nvSpPr>
          <p:spPr>
            <a:xfrm>
              <a:off x="2527800" y="2669025"/>
              <a:ext cx="10875" cy="31700"/>
            </a:xfrm>
            <a:custGeom>
              <a:avLst/>
              <a:gdLst/>
              <a:ahLst/>
              <a:cxnLst/>
              <a:rect l="l" t="t" r="r" b="b"/>
              <a:pathLst>
                <a:path w="435" h="1268" extrusionOk="0">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1"/>
            <p:cNvSpPr/>
            <p:nvPr/>
          </p:nvSpPr>
          <p:spPr>
            <a:xfrm>
              <a:off x="2501950" y="2764300"/>
              <a:ext cx="12325" cy="28500"/>
            </a:xfrm>
            <a:custGeom>
              <a:avLst/>
              <a:gdLst/>
              <a:ahLst/>
              <a:cxnLst/>
              <a:rect l="l" t="t" r="r" b="b"/>
              <a:pathLst>
                <a:path w="493" h="1140" extrusionOk="0">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1"/>
            <p:cNvSpPr/>
            <p:nvPr/>
          </p:nvSpPr>
          <p:spPr>
            <a:xfrm>
              <a:off x="2506125" y="2769925"/>
              <a:ext cx="16700" cy="15350"/>
            </a:xfrm>
            <a:custGeom>
              <a:avLst/>
              <a:gdLst/>
              <a:ahLst/>
              <a:cxnLst/>
              <a:rect l="l" t="t" r="r" b="b"/>
              <a:pathLst>
                <a:path w="668" h="614" extrusionOk="0">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1"/>
            <p:cNvSpPr/>
            <p:nvPr/>
          </p:nvSpPr>
          <p:spPr>
            <a:xfrm>
              <a:off x="2525300" y="2765750"/>
              <a:ext cx="5025" cy="9200"/>
            </a:xfrm>
            <a:custGeom>
              <a:avLst/>
              <a:gdLst/>
              <a:ahLst/>
              <a:cxnLst/>
              <a:rect l="l" t="t" r="r" b="b"/>
              <a:pathLst>
                <a:path w="201" h="368" extrusionOk="0">
                  <a:moveTo>
                    <a:pt x="201" y="1"/>
                  </a:moveTo>
                  <a:lnTo>
                    <a:pt x="1" y="101"/>
                  </a:lnTo>
                  <a:lnTo>
                    <a:pt x="1" y="368"/>
                  </a:lnTo>
                  <a:lnTo>
                    <a:pt x="201" y="268"/>
                  </a:lnTo>
                  <a:lnTo>
                    <a:pt x="20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p:nvPr/>
          </p:nvSpPr>
          <p:spPr>
            <a:xfrm>
              <a:off x="2532825" y="2758750"/>
              <a:ext cx="10850" cy="32350"/>
            </a:xfrm>
            <a:custGeom>
              <a:avLst/>
              <a:gdLst/>
              <a:ahLst/>
              <a:cxnLst/>
              <a:rect l="l" t="t" r="r" b="b"/>
              <a:pathLst>
                <a:path w="434" h="1294" extrusionOk="0">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p:nvPr/>
          </p:nvSpPr>
          <p:spPr>
            <a:xfrm>
              <a:off x="2500300" y="2846675"/>
              <a:ext cx="34825" cy="62550"/>
            </a:xfrm>
            <a:custGeom>
              <a:avLst/>
              <a:gdLst/>
              <a:ahLst/>
              <a:cxnLst/>
              <a:rect l="l" t="t" r="r" b="b"/>
              <a:pathLst>
                <a:path w="1393" h="2502" extrusionOk="0">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1"/>
            <p:cNvSpPr/>
            <p:nvPr/>
          </p:nvSpPr>
          <p:spPr>
            <a:xfrm>
              <a:off x="2511975" y="2907525"/>
              <a:ext cx="11700" cy="16700"/>
            </a:xfrm>
            <a:custGeom>
              <a:avLst/>
              <a:gdLst/>
              <a:ahLst/>
              <a:cxnLst/>
              <a:rect l="l" t="t" r="r" b="b"/>
              <a:pathLst>
                <a:path w="468" h="668" extrusionOk="0">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1"/>
            <p:cNvSpPr/>
            <p:nvPr/>
          </p:nvSpPr>
          <p:spPr>
            <a:xfrm>
              <a:off x="2501125" y="2641900"/>
              <a:ext cx="43550" cy="77725"/>
            </a:xfrm>
            <a:custGeom>
              <a:avLst/>
              <a:gdLst/>
              <a:ahLst/>
              <a:cxnLst/>
              <a:rect l="l" t="t" r="r" b="b"/>
              <a:pathLst>
                <a:path w="1742" h="3109" extrusionOk="0">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a:off x="2501125" y="2957975"/>
              <a:ext cx="43550" cy="78325"/>
            </a:xfrm>
            <a:custGeom>
              <a:avLst/>
              <a:gdLst/>
              <a:ahLst/>
              <a:cxnLst/>
              <a:rect l="l" t="t" r="r" b="b"/>
              <a:pathLst>
                <a:path w="1742" h="3133" extrusionOk="0">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1"/>
            <p:cNvSpPr/>
            <p:nvPr/>
          </p:nvSpPr>
          <p:spPr>
            <a:xfrm>
              <a:off x="2516125" y="3069800"/>
              <a:ext cx="16725" cy="27400"/>
            </a:xfrm>
            <a:custGeom>
              <a:avLst/>
              <a:gdLst/>
              <a:ahLst/>
              <a:cxnLst/>
              <a:rect l="l" t="t" r="r" b="b"/>
              <a:pathLst>
                <a:path w="669" h="1096" extrusionOk="0">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a:off x="2535325" y="3075350"/>
              <a:ext cx="11700" cy="17950"/>
            </a:xfrm>
            <a:custGeom>
              <a:avLst/>
              <a:gdLst/>
              <a:ahLst/>
              <a:cxnLst/>
              <a:rect l="l" t="t" r="r" b="b"/>
              <a:pathLst>
                <a:path w="468" h="718" extrusionOk="0">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a:off x="2514475" y="3097500"/>
              <a:ext cx="19200" cy="42725"/>
            </a:xfrm>
            <a:custGeom>
              <a:avLst/>
              <a:gdLst/>
              <a:ahLst/>
              <a:cxnLst/>
              <a:rect l="l" t="t" r="r" b="b"/>
              <a:pathLst>
                <a:path w="768" h="1709" extrusionOk="0">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a:off x="2536975" y="3095325"/>
              <a:ext cx="10050" cy="32375"/>
            </a:xfrm>
            <a:custGeom>
              <a:avLst/>
              <a:gdLst/>
              <a:ahLst/>
              <a:cxnLst/>
              <a:rect l="l" t="t" r="r" b="b"/>
              <a:pathLst>
                <a:path w="402" h="1295" extrusionOk="0">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2501125" y="3094650"/>
              <a:ext cx="11700" cy="18575"/>
            </a:xfrm>
            <a:custGeom>
              <a:avLst/>
              <a:gdLst/>
              <a:ahLst/>
              <a:cxnLst/>
              <a:rect l="l" t="t" r="r" b="b"/>
              <a:pathLst>
                <a:path w="468" h="743" extrusionOk="0">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2501125" y="3113500"/>
              <a:ext cx="10875" cy="34225"/>
            </a:xfrm>
            <a:custGeom>
              <a:avLst/>
              <a:gdLst/>
              <a:ahLst/>
              <a:cxnLst/>
              <a:rect l="l" t="t" r="r" b="b"/>
              <a:pathLst>
                <a:path w="435" h="1369" extrusionOk="0">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1"/>
            <p:cNvSpPr/>
            <p:nvPr/>
          </p:nvSpPr>
          <p:spPr>
            <a:xfrm>
              <a:off x="2586175" y="2488250"/>
              <a:ext cx="254375" cy="161425"/>
            </a:xfrm>
            <a:custGeom>
              <a:avLst/>
              <a:gdLst/>
              <a:ahLst/>
              <a:cxnLst/>
              <a:rect l="l" t="t" r="r" b="b"/>
              <a:pathLst>
                <a:path w="10175" h="6457" extrusionOk="0">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a:off x="2586175" y="2597500"/>
              <a:ext cx="254375" cy="161400"/>
            </a:xfrm>
            <a:custGeom>
              <a:avLst/>
              <a:gdLst/>
              <a:ahLst/>
              <a:cxnLst/>
              <a:rect l="l" t="t" r="r" b="b"/>
              <a:pathLst>
                <a:path w="10175" h="6456" extrusionOk="0">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1"/>
            <p:cNvSpPr/>
            <p:nvPr/>
          </p:nvSpPr>
          <p:spPr>
            <a:xfrm>
              <a:off x="2586175" y="2707000"/>
              <a:ext cx="254375" cy="160900"/>
            </a:xfrm>
            <a:custGeom>
              <a:avLst/>
              <a:gdLst/>
              <a:ahLst/>
              <a:cxnLst/>
              <a:rect l="l" t="t" r="r" b="b"/>
              <a:pathLst>
                <a:path w="10175" h="6436" extrusionOk="0">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p:nvPr/>
          </p:nvSpPr>
          <p:spPr>
            <a:xfrm>
              <a:off x="2586175" y="2815425"/>
              <a:ext cx="254375" cy="161150"/>
            </a:xfrm>
            <a:custGeom>
              <a:avLst/>
              <a:gdLst/>
              <a:ahLst/>
              <a:cxnLst/>
              <a:rect l="l" t="t" r="r" b="b"/>
              <a:pathLst>
                <a:path w="10175" h="6446" extrusionOk="0">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1"/>
            <p:cNvSpPr/>
            <p:nvPr/>
          </p:nvSpPr>
          <p:spPr>
            <a:xfrm>
              <a:off x="2586175" y="2924400"/>
              <a:ext cx="254375" cy="161425"/>
            </a:xfrm>
            <a:custGeom>
              <a:avLst/>
              <a:gdLst/>
              <a:ahLst/>
              <a:cxnLst/>
              <a:rect l="l" t="t" r="r" b="b"/>
              <a:pathLst>
                <a:path w="10175" h="6457" extrusionOk="0">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p:nvPr/>
          </p:nvSpPr>
          <p:spPr>
            <a:xfrm>
              <a:off x="2628725" y="3013250"/>
              <a:ext cx="254375" cy="161525"/>
            </a:xfrm>
            <a:custGeom>
              <a:avLst/>
              <a:gdLst/>
              <a:ahLst/>
              <a:cxnLst/>
              <a:rect l="l" t="t" r="r" b="b"/>
              <a:pathLst>
                <a:path w="10175" h="6461" extrusionOk="0">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1"/>
            <p:cNvSpPr/>
            <p:nvPr/>
          </p:nvSpPr>
          <p:spPr>
            <a:xfrm>
              <a:off x="2628725" y="3087025"/>
              <a:ext cx="254375" cy="161400"/>
            </a:xfrm>
            <a:custGeom>
              <a:avLst/>
              <a:gdLst/>
              <a:ahLst/>
              <a:cxnLst/>
              <a:rect l="l" t="t" r="r" b="b"/>
              <a:pathLst>
                <a:path w="10175" h="6456" extrusionOk="0">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p:nvPr/>
          </p:nvSpPr>
          <p:spPr>
            <a:xfrm>
              <a:off x="2628725" y="3160400"/>
              <a:ext cx="254375" cy="161425"/>
            </a:xfrm>
            <a:custGeom>
              <a:avLst/>
              <a:gdLst/>
              <a:ahLst/>
              <a:cxnLst/>
              <a:rect l="l" t="t" r="r" b="b"/>
              <a:pathLst>
                <a:path w="10175" h="6457" extrusionOk="0">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a:off x="2673750" y="3207375"/>
              <a:ext cx="254375" cy="161150"/>
            </a:xfrm>
            <a:custGeom>
              <a:avLst/>
              <a:gdLst/>
              <a:ahLst/>
              <a:cxnLst/>
              <a:rect l="l" t="t" r="r" b="b"/>
              <a:pathLst>
                <a:path w="10175" h="6446" extrusionOk="0">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a:off x="2628725" y="3357625"/>
              <a:ext cx="21700" cy="49525"/>
            </a:xfrm>
            <a:custGeom>
              <a:avLst/>
              <a:gdLst/>
              <a:ahLst/>
              <a:cxnLst/>
              <a:rect l="l" t="t" r="r" b="b"/>
              <a:pathLst>
                <a:path w="868" h="1981" extrusionOk="0">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a:off x="2673750" y="3280475"/>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a:off x="2628725" y="3431075"/>
              <a:ext cx="21700" cy="49450"/>
            </a:xfrm>
            <a:custGeom>
              <a:avLst/>
              <a:gdLst/>
              <a:ahLst/>
              <a:cxnLst/>
              <a:rect l="l" t="t" r="r" b="b"/>
              <a:pathLst>
                <a:path w="868" h="1978" extrusionOk="0">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1"/>
            <p:cNvSpPr/>
            <p:nvPr/>
          </p:nvSpPr>
          <p:spPr>
            <a:xfrm>
              <a:off x="2673750" y="3353875"/>
              <a:ext cx="254375" cy="161400"/>
            </a:xfrm>
            <a:custGeom>
              <a:avLst/>
              <a:gdLst/>
              <a:ahLst/>
              <a:cxnLst/>
              <a:rect l="l" t="t" r="r" b="b"/>
              <a:pathLst>
                <a:path w="10175" h="6456" extrusionOk="0">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1"/>
            <p:cNvSpPr/>
            <p:nvPr/>
          </p:nvSpPr>
          <p:spPr>
            <a:xfrm>
              <a:off x="2628725" y="3504625"/>
              <a:ext cx="21700" cy="49300"/>
            </a:xfrm>
            <a:custGeom>
              <a:avLst/>
              <a:gdLst/>
              <a:ahLst/>
              <a:cxnLst/>
              <a:rect l="l" t="t" r="r" b="b"/>
              <a:pathLst>
                <a:path w="868" h="1972" extrusionOk="0">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1"/>
            <p:cNvSpPr/>
            <p:nvPr/>
          </p:nvSpPr>
          <p:spPr>
            <a:xfrm>
              <a:off x="2673750" y="3427250"/>
              <a:ext cx="254375" cy="161425"/>
            </a:xfrm>
            <a:custGeom>
              <a:avLst/>
              <a:gdLst/>
              <a:ahLst/>
              <a:cxnLst/>
              <a:rect l="l" t="t" r="r" b="b"/>
              <a:pathLst>
                <a:path w="10175" h="6457" extrusionOk="0">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1"/>
            <p:cNvSpPr/>
            <p:nvPr/>
          </p:nvSpPr>
          <p:spPr>
            <a:xfrm>
              <a:off x="2628725" y="3577775"/>
              <a:ext cx="21700" cy="49575"/>
            </a:xfrm>
            <a:custGeom>
              <a:avLst/>
              <a:gdLst/>
              <a:ahLst/>
              <a:cxnLst/>
              <a:rect l="l" t="t" r="r" b="b"/>
              <a:pathLst>
                <a:path w="868" h="1983" extrusionOk="0">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1"/>
            <p:cNvSpPr/>
            <p:nvPr/>
          </p:nvSpPr>
          <p:spPr>
            <a:xfrm>
              <a:off x="2673750" y="3501475"/>
              <a:ext cx="254375" cy="161150"/>
            </a:xfrm>
            <a:custGeom>
              <a:avLst/>
              <a:gdLst/>
              <a:ahLst/>
              <a:cxnLst/>
              <a:rect l="l" t="t" r="r" b="b"/>
              <a:pathLst>
                <a:path w="10175" h="6446" extrusionOk="0">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1"/>
            <p:cNvSpPr/>
            <p:nvPr/>
          </p:nvSpPr>
          <p:spPr>
            <a:xfrm>
              <a:off x="2628725" y="3650550"/>
              <a:ext cx="21700" cy="49650"/>
            </a:xfrm>
            <a:custGeom>
              <a:avLst/>
              <a:gdLst/>
              <a:ahLst/>
              <a:cxnLst/>
              <a:rect l="l" t="t" r="r" b="b"/>
              <a:pathLst>
                <a:path w="868" h="1986" extrusionOk="0">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p:nvPr/>
          </p:nvSpPr>
          <p:spPr>
            <a:xfrm>
              <a:off x="2673750" y="3574025"/>
              <a:ext cx="254375" cy="161425"/>
            </a:xfrm>
            <a:custGeom>
              <a:avLst/>
              <a:gdLst/>
              <a:ahLst/>
              <a:cxnLst/>
              <a:rect l="l" t="t" r="r" b="b"/>
              <a:pathLst>
                <a:path w="10175" h="6457" extrusionOk="0">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1"/>
            <p:cNvSpPr/>
            <p:nvPr/>
          </p:nvSpPr>
          <p:spPr>
            <a:xfrm>
              <a:off x="2628725" y="3724550"/>
              <a:ext cx="21700" cy="49175"/>
            </a:xfrm>
            <a:custGeom>
              <a:avLst/>
              <a:gdLst/>
              <a:ahLst/>
              <a:cxnLst/>
              <a:rect l="l" t="t" r="r" b="b"/>
              <a:pathLst>
                <a:path w="868" h="1967" extrusionOk="0">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1"/>
            <p:cNvSpPr/>
            <p:nvPr/>
          </p:nvSpPr>
          <p:spPr>
            <a:xfrm>
              <a:off x="2673750" y="3647050"/>
              <a:ext cx="254375" cy="161475"/>
            </a:xfrm>
            <a:custGeom>
              <a:avLst/>
              <a:gdLst/>
              <a:ahLst/>
              <a:cxnLst/>
              <a:rect l="l" t="t" r="r" b="b"/>
              <a:pathLst>
                <a:path w="10175" h="6459" extrusionOk="0">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1"/>
            <p:cNvSpPr/>
            <p:nvPr/>
          </p:nvSpPr>
          <p:spPr>
            <a:xfrm>
              <a:off x="2628725" y="3797950"/>
              <a:ext cx="21700" cy="49025"/>
            </a:xfrm>
            <a:custGeom>
              <a:avLst/>
              <a:gdLst/>
              <a:ahLst/>
              <a:cxnLst/>
              <a:rect l="l" t="t" r="r" b="b"/>
              <a:pathLst>
                <a:path w="868" h="1961" extrusionOk="0">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1"/>
            <p:cNvSpPr/>
            <p:nvPr/>
          </p:nvSpPr>
          <p:spPr>
            <a:xfrm>
              <a:off x="2673750" y="3720800"/>
              <a:ext cx="254375" cy="161425"/>
            </a:xfrm>
            <a:custGeom>
              <a:avLst/>
              <a:gdLst/>
              <a:ahLst/>
              <a:cxnLst/>
              <a:rect l="l" t="t" r="r" b="b"/>
              <a:pathLst>
                <a:path w="10175" h="6457" extrusionOk="0">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a:off x="2628725" y="3871550"/>
              <a:ext cx="21700" cy="48800"/>
            </a:xfrm>
            <a:custGeom>
              <a:avLst/>
              <a:gdLst/>
              <a:ahLst/>
              <a:cxnLst/>
              <a:rect l="l" t="t" r="r" b="b"/>
              <a:pathLst>
                <a:path w="868" h="1952" extrusionOk="0">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1"/>
            <p:cNvSpPr/>
            <p:nvPr/>
          </p:nvSpPr>
          <p:spPr>
            <a:xfrm>
              <a:off x="3136575" y="1656475"/>
              <a:ext cx="783925" cy="662800"/>
            </a:xfrm>
            <a:custGeom>
              <a:avLst/>
              <a:gdLst/>
              <a:ahLst/>
              <a:cxnLst/>
              <a:rect l="l" t="t" r="r" b="b"/>
              <a:pathLst>
                <a:path w="31357" h="26512" extrusionOk="0">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1"/>
            <p:cNvSpPr/>
            <p:nvPr/>
          </p:nvSpPr>
          <p:spPr>
            <a:xfrm>
              <a:off x="3212475" y="2151975"/>
              <a:ext cx="10850" cy="29575"/>
            </a:xfrm>
            <a:custGeom>
              <a:avLst/>
              <a:gdLst/>
              <a:ahLst/>
              <a:cxnLst/>
              <a:rect l="l" t="t" r="r" b="b"/>
              <a:pathLst>
                <a:path w="434" h="1183" extrusionOk="0">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1"/>
            <p:cNvSpPr/>
            <p:nvPr/>
          </p:nvSpPr>
          <p:spPr>
            <a:xfrm>
              <a:off x="3226650" y="2144475"/>
              <a:ext cx="13350" cy="27550"/>
            </a:xfrm>
            <a:custGeom>
              <a:avLst/>
              <a:gdLst/>
              <a:ahLst/>
              <a:cxnLst/>
              <a:rect l="l" t="t" r="r" b="b"/>
              <a:pathLst>
                <a:path w="534" h="1102" extrusionOk="0">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1"/>
            <p:cNvSpPr/>
            <p:nvPr/>
          </p:nvSpPr>
          <p:spPr>
            <a:xfrm>
              <a:off x="3241650" y="2131975"/>
              <a:ext cx="17550" cy="32550"/>
            </a:xfrm>
            <a:custGeom>
              <a:avLst/>
              <a:gdLst/>
              <a:ahLst/>
              <a:cxnLst/>
              <a:rect l="l" t="t" r="r" b="b"/>
              <a:pathLst>
                <a:path w="702" h="1302" extrusionOk="0">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1"/>
            <p:cNvSpPr/>
            <p:nvPr/>
          </p:nvSpPr>
          <p:spPr>
            <a:xfrm>
              <a:off x="3188275" y="2109450"/>
              <a:ext cx="25875" cy="48400"/>
            </a:xfrm>
            <a:custGeom>
              <a:avLst/>
              <a:gdLst/>
              <a:ahLst/>
              <a:cxnLst/>
              <a:rect l="l" t="t" r="r" b="b"/>
              <a:pathLst>
                <a:path w="1035" h="1936" extrusionOk="0">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1"/>
            <p:cNvSpPr/>
            <p:nvPr/>
          </p:nvSpPr>
          <p:spPr>
            <a:xfrm>
              <a:off x="3206625" y="2077775"/>
              <a:ext cx="29225" cy="43375"/>
            </a:xfrm>
            <a:custGeom>
              <a:avLst/>
              <a:gdLst/>
              <a:ahLst/>
              <a:cxnLst/>
              <a:rect l="l" t="t" r="r" b="b"/>
              <a:pathLst>
                <a:path w="1169" h="1735" extrusionOk="0">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1"/>
            <p:cNvSpPr/>
            <p:nvPr/>
          </p:nvSpPr>
          <p:spPr>
            <a:xfrm>
              <a:off x="3185775" y="2156975"/>
              <a:ext cx="15050" cy="48400"/>
            </a:xfrm>
            <a:custGeom>
              <a:avLst/>
              <a:gdLst/>
              <a:ahLst/>
              <a:cxnLst/>
              <a:rect l="l" t="t" r="r" b="b"/>
              <a:pathLst>
                <a:path w="602" h="1936" extrusionOk="0">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1"/>
            <p:cNvSpPr/>
            <p:nvPr/>
          </p:nvSpPr>
          <p:spPr>
            <a:xfrm>
              <a:off x="3188275" y="2072650"/>
              <a:ext cx="97600" cy="162850"/>
            </a:xfrm>
            <a:custGeom>
              <a:avLst/>
              <a:gdLst/>
              <a:ahLst/>
              <a:cxnLst/>
              <a:rect l="l" t="t" r="r" b="b"/>
              <a:pathLst>
                <a:path w="3904" h="6514" extrusionOk="0">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1"/>
            <p:cNvSpPr/>
            <p:nvPr/>
          </p:nvSpPr>
          <p:spPr>
            <a:xfrm>
              <a:off x="3348400" y="1913300"/>
              <a:ext cx="254375" cy="160950"/>
            </a:xfrm>
            <a:custGeom>
              <a:avLst/>
              <a:gdLst/>
              <a:ahLst/>
              <a:cxnLst/>
              <a:rect l="l" t="t" r="r" b="b"/>
              <a:pathLst>
                <a:path w="10175" h="6438" extrusionOk="0">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1"/>
            <p:cNvSpPr/>
            <p:nvPr/>
          </p:nvSpPr>
          <p:spPr>
            <a:xfrm>
              <a:off x="3348400" y="1864775"/>
              <a:ext cx="423650" cy="259250"/>
            </a:xfrm>
            <a:custGeom>
              <a:avLst/>
              <a:gdLst/>
              <a:ahLst/>
              <a:cxnLst/>
              <a:rect l="l" t="t" r="r" b="b"/>
              <a:pathLst>
                <a:path w="16946" h="10370" extrusionOk="0">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1"/>
            <p:cNvSpPr/>
            <p:nvPr/>
          </p:nvSpPr>
          <p:spPr>
            <a:xfrm>
              <a:off x="3962175" y="1179850"/>
              <a:ext cx="783900" cy="662550"/>
            </a:xfrm>
            <a:custGeom>
              <a:avLst/>
              <a:gdLst/>
              <a:ahLst/>
              <a:cxnLst/>
              <a:rect l="l" t="t" r="r" b="b"/>
              <a:pathLst>
                <a:path w="31356" h="26502" extrusionOk="0">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1"/>
            <p:cNvSpPr/>
            <p:nvPr/>
          </p:nvSpPr>
          <p:spPr>
            <a:xfrm>
              <a:off x="4043900" y="1672475"/>
              <a:ext cx="13350" cy="28375"/>
            </a:xfrm>
            <a:custGeom>
              <a:avLst/>
              <a:gdLst/>
              <a:ahLst/>
              <a:cxnLst/>
              <a:rect l="l" t="t" r="r" b="b"/>
              <a:pathLst>
                <a:path w="534" h="1135" extrusionOk="0">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1"/>
            <p:cNvSpPr/>
            <p:nvPr/>
          </p:nvSpPr>
          <p:spPr>
            <a:xfrm>
              <a:off x="4059725" y="1663300"/>
              <a:ext cx="12550" cy="27550"/>
            </a:xfrm>
            <a:custGeom>
              <a:avLst/>
              <a:gdLst/>
              <a:ahLst/>
              <a:cxnLst/>
              <a:rect l="l" t="t" r="r" b="b"/>
              <a:pathLst>
                <a:path w="502" h="1102" extrusionOk="0">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1"/>
            <p:cNvSpPr/>
            <p:nvPr/>
          </p:nvSpPr>
          <p:spPr>
            <a:xfrm>
              <a:off x="4074750" y="1650800"/>
              <a:ext cx="18375" cy="32550"/>
            </a:xfrm>
            <a:custGeom>
              <a:avLst/>
              <a:gdLst/>
              <a:ahLst/>
              <a:cxnLst/>
              <a:rect l="l" t="t" r="r" b="b"/>
              <a:pathLst>
                <a:path w="735" h="1302" extrusionOk="0">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1"/>
            <p:cNvSpPr/>
            <p:nvPr/>
          </p:nvSpPr>
          <p:spPr>
            <a:xfrm>
              <a:off x="4038900" y="1596575"/>
              <a:ext cx="29200" cy="43400"/>
            </a:xfrm>
            <a:custGeom>
              <a:avLst/>
              <a:gdLst/>
              <a:ahLst/>
              <a:cxnLst/>
              <a:rect l="l" t="t" r="r" b="b"/>
              <a:pathLst>
                <a:path w="1168" h="1736" extrusionOk="0">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1"/>
            <p:cNvSpPr/>
            <p:nvPr/>
          </p:nvSpPr>
          <p:spPr>
            <a:xfrm>
              <a:off x="4018050" y="1591625"/>
              <a:ext cx="100075" cy="163375"/>
            </a:xfrm>
            <a:custGeom>
              <a:avLst/>
              <a:gdLst/>
              <a:ahLst/>
              <a:cxnLst/>
              <a:rect l="l" t="t" r="r" b="b"/>
              <a:pathLst>
                <a:path w="4003" h="6535" extrusionOk="0">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1"/>
            <p:cNvSpPr/>
            <p:nvPr/>
          </p:nvSpPr>
          <p:spPr>
            <a:xfrm>
              <a:off x="4181500" y="1432500"/>
              <a:ext cx="253525" cy="161400"/>
            </a:xfrm>
            <a:custGeom>
              <a:avLst/>
              <a:gdLst/>
              <a:ahLst/>
              <a:cxnLst/>
              <a:rect l="l" t="t" r="r" b="b"/>
              <a:pathLst>
                <a:path w="10141" h="6456" extrusionOk="0">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1"/>
            <p:cNvSpPr/>
            <p:nvPr/>
          </p:nvSpPr>
          <p:spPr>
            <a:xfrm>
              <a:off x="4181500" y="1384125"/>
              <a:ext cx="422825" cy="259000"/>
            </a:xfrm>
            <a:custGeom>
              <a:avLst/>
              <a:gdLst/>
              <a:ahLst/>
              <a:cxnLst/>
              <a:rect l="l" t="t" r="r" b="b"/>
              <a:pathLst>
                <a:path w="16913" h="10360" extrusionOk="0">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1"/>
            <p:cNvSpPr/>
            <p:nvPr/>
          </p:nvSpPr>
          <p:spPr>
            <a:xfrm>
              <a:off x="3214125" y="2275600"/>
              <a:ext cx="185175" cy="121375"/>
            </a:xfrm>
            <a:custGeom>
              <a:avLst/>
              <a:gdLst/>
              <a:ahLst/>
              <a:cxnLst/>
              <a:rect l="l" t="t" r="r" b="b"/>
              <a:pathLst>
                <a:path w="7407" h="4855" extrusionOk="0">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p:nvPr/>
          </p:nvSpPr>
          <p:spPr>
            <a:xfrm>
              <a:off x="3136575" y="1546550"/>
              <a:ext cx="1609500" cy="2190750"/>
            </a:xfrm>
            <a:custGeom>
              <a:avLst/>
              <a:gdLst/>
              <a:ahLst/>
              <a:cxnLst/>
              <a:rect l="l" t="t" r="r" b="b"/>
              <a:pathLst>
                <a:path w="64380" h="87630" extrusionOk="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p:nvPr/>
          </p:nvSpPr>
          <p:spPr>
            <a:xfrm>
              <a:off x="3226650" y="2378125"/>
              <a:ext cx="160125" cy="160000"/>
            </a:xfrm>
            <a:custGeom>
              <a:avLst/>
              <a:gdLst/>
              <a:ahLst/>
              <a:cxnLst/>
              <a:rect l="l" t="t" r="r" b="b"/>
              <a:pathLst>
                <a:path w="6405" h="6400" extrusionOk="0">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1"/>
            <p:cNvSpPr/>
            <p:nvPr/>
          </p:nvSpPr>
          <p:spPr>
            <a:xfrm>
              <a:off x="3246650" y="2433200"/>
              <a:ext cx="96775" cy="66050"/>
            </a:xfrm>
            <a:custGeom>
              <a:avLst/>
              <a:gdLst/>
              <a:ahLst/>
              <a:cxnLst/>
              <a:rect l="l" t="t" r="r" b="b"/>
              <a:pathLst>
                <a:path w="3871" h="2642" extrusionOk="0">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1"/>
            <p:cNvSpPr/>
            <p:nvPr/>
          </p:nvSpPr>
          <p:spPr>
            <a:xfrm>
              <a:off x="3355075" y="2416350"/>
              <a:ext cx="14200" cy="20025"/>
            </a:xfrm>
            <a:custGeom>
              <a:avLst/>
              <a:gdLst/>
              <a:ahLst/>
              <a:cxnLst/>
              <a:rect l="l" t="t" r="r" b="b"/>
              <a:pathLst>
                <a:path w="568" h="801" extrusionOk="0">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1"/>
            <p:cNvSpPr/>
            <p:nvPr/>
          </p:nvSpPr>
          <p:spPr>
            <a:xfrm>
              <a:off x="3210800" y="2994475"/>
              <a:ext cx="20875" cy="27950"/>
            </a:xfrm>
            <a:custGeom>
              <a:avLst/>
              <a:gdLst/>
              <a:ahLst/>
              <a:cxnLst/>
              <a:rect l="l" t="t" r="r" b="b"/>
              <a:pathLst>
                <a:path w="835" h="1118" extrusionOk="0">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1"/>
            <p:cNvSpPr/>
            <p:nvPr/>
          </p:nvSpPr>
          <p:spPr>
            <a:xfrm>
              <a:off x="3295850" y="2896875"/>
              <a:ext cx="21725" cy="27975"/>
            </a:xfrm>
            <a:custGeom>
              <a:avLst/>
              <a:gdLst/>
              <a:ahLst/>
              <a:cxnLst/>
              <a:rect l="l" t="t" r="r" b="b"/>
              <a:pathLst>
                <a:path w="869" h="1119" extrusionOk="0">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1"/>
            <p:cNvSpPr/>
            <p:nvPr/>
          </p:nvSpPr>
          <p:spPr>
            <a:xfrm>
              <a:off x="3380075" y="2847700"/>
              <a:ext cx="20875" cy="27950"/>
            </a:xfrm>
            <a:custGeom>
              <a:avLst/>
              <a:gdLst/>
              <a:ahLst/>
              <a:cxnLst/>
              <a:rect l="l" t="t" r="r" b="b"/>
              <a:pathLst>
                <a:path w="835" h="1118" extrusionOk="0">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1"/>
            <p:cNvSpPr/>
            <p:nvPr/>
          </p:nvSpPr>
          <p:spPr>
            <a:xfrm>
              <a:off x="3465150" y="2820325"/>
              <a:ext cx="20875" cy="28175"/>
            </a:xfrm>
            <a:custGeom>
              <a:avLst/>
              <a:gdLst/>
              <a:ahLst/>
              <a:cxnLst/>
              <a:rect l="l" t="t" r="r" b="b"/>
              <a:pathLst>
                <a:path w="835" h="1127" extrusionOk="0">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1"/>
            <p:cNvSpPr/>
            <p:nvPr/>
          </p:nvSpPr>
          <p:spPr>
            <a:xfrm>
              <a:off x="3550200" y="2732600"/>
              <a:ext cx="20875" cy="27950"/>
            </a:xfrm>
            <a:custGeom>
              <a:avLst/>
              <a:gdLst/>
              <a:ahLst/>
              <a:cxnLst/>
              <a:rect l="l" t="t" r="r" b="b"/>
              <a:pathLst>
                <a:path w="835" h="1118" extrusionOk="0">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1"/>
            <p:cNvSpPr/>
            <p:nvPr/>
          </p:nvSpPr>
          <p:spPr>
            <a:xfrm>
              <a:off x="3634425" y="2701075"/>
              <a:ext cx="20875" cy="28175"/>
            </a:xfrm>
            <a:custGeom>
              <a:avLst/>
              <a:gdLst/>
              <a:ahLst/>
              <a:cxnLst/>
              <a:rect l="l" t="t" r="r" b="b"/>
              <a:pathLst>
                <a:path w="835" h="1127" extrusionOk="0">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1"/>
            <p:cNvSpPr/>
            <p:nvPr/>
          </p:nvSpPr>
          <p:spPr>
            <a:xfrm>
              <a:off x="3719500" y="2602975"/>
              <a:ext cx="20875" cy="28175"/>
            </a:xfrm>
            <a:custGeom>
              <a:avLst/>
              <a:gdLst/>
              <a:ahLst/>
              <a:cxnLst/>
              <a:rect l="l" t="t" r="r" b="b"/>
              <a:pathLst>
                <a:path w="835" h="1127" extrusionOk="0">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1"/>
            <p:cNvSpPr/>
            <p:nvPr/>
          </p:nvSpPr>
          <p:spPr>
            <a:xfrm>
              <a:off x="3803725" y="2579150"/>
              <a:ext cx="20875" cy="27975"/>
            </a:xfrm>
            <a:custGeom>
              <a:avLst/>
              <a:gdLst/>
              <a:ahLst/>
              <a:cxnLst/>
              <a:rect l="l" t="t" r="r" b="b"/>
              <a:pathLst>
                <a:path w="835" h="1119" extrusionOk="0">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1"/>
            <p:cNvSpPr/>
            <p:nvPr/>
          </p:nvSpPr>
          <p:spPr>
            <a:xfrm>
              <a:off x="3888775" y="2309825"/>
              <a:ext cx="20875" cy="28325"/>
            </a:xfrm>
            <a:custGeom>
              <a:avLst/>
              <a:gdLst/>
              <a:ahLst/>
              <a:cxnLst/>
              <a:rect l="l" t="t" r="r" b="b"/>
              <a:pathLst>
                <a:path w="835" h="1133" extrusionOk="0">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1"/>
            <p:cNvSpPr/>
            <p:nvPr/>
          </p:nvSpPr>
          <p:spPr>
            <a:xfrm>
              <a:off x="3973000" y="2457025"/>
              <a:ext cx="21725" cy="28200"/>
            </a:xfrm>
            <a:custGeom>
              <a:avLst/>
              <a:gdLst/>
              <a:ahLst/>
              <a:cxnLst/>
              <a:rect l="l" t="t" r="r" b="b"/>
              <a:pathLst>
                <a:path w="869" h="1128" extrusionOk="0">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1"/>
            <p:cNvSpPr/>
            <p:nvPr/>
          </p:nvSpPr>
          <p:spPr>
            <a:xfrm>
              <a:off x="4058075" y="2457025"/>
              <a:ext cx="20875" cy="28200"/>
            </a:xfrm>
            <a:custGeom>
              <a:avLst/>
              <a:gdLst/>
              <a:ahLst/>
              <a:cxnLst/>
              <a:rect l="l" t="t" r="r" b="b"/>
              <a:pathLst>
                <a:path w="835" h="1128" extrusionOk="0">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1"/>
            <p:cNvSpPr/>
            <p:nvPr/>
          </p:nvSpPr>
          <p:spPr>
            <a:xfrm>
              <a:off x="4142300" y="2457025"/>
              <a:ext cx="20875" cy="28200"/>
            </a:xfrm>
            <a:custGeom>
              <a:avLst/>
              <a:gdLst/>
              <a:ahLst/>
              <a:cxnLst/>
              <a:rect l="l" t="t" r="r" b="b"/>
              <a:pathLst>
                <a:path w="835" h="1128" extrusionOk="0">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1"/>
            <p:cNvSpPr/>
            <p:nvPr/>
          </p:nvSpPr>
          <p:spPr>
            <a:xfrm>
              <a:off x="4226525" y="2309825"/>
              <a:ext cx="21700" cy="28325"/>
            </a:xfrm>
            <a:custGeom>
              <a:avLst/>
              <a:gdLst/>
              <a:ahLst/>
              <a:cxnLst/>
              <a:rect l="l" t="t" r="r" b="b"/>
              <a:pathLst>
                <a:path w="868" h="1133" extrusionOk="0">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1"/>
            <p:cNvSpPr/>
            <p:nvPr/>
          </p:nvSpPr>
          <p:spPr>
            <a:xfrm>
              <a:off x="4311575" y="2281900"/>
              <a:ext cx="20875" cy="28200"/>
            </a:xfrm>
            <a:custGeom>
              <a:avLst/>
              <a:gdLst/>
              <a:ahLst/>
              <a:cxnLst/>
              <a:rect l="l" t="t" r="r" b="b"/>
              <a:pathLst>
                <a:path w="835" h="1128" extrusionOk="0">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1"/>
            <p:cNvSpPr/>
            <p:nvPr/>
          </p:nvSpPr>
          <p:spPr>
            <a:xfrm>
              <a:off x="4396650" y="2163175"/>
              <a:ext cx="21700" cy="28200"/>
            </a:xfrm>
            <a:custGeom>
              <a:avLst/>
              <a:gdLst/>
              <a:ahLst/>
              <a:cxnLst/>
              <a:rect l="l" t="t" r="r" b="b"/>
              <a:pathLst>
                <a:path w="868" h="1128" extrusionOk="0">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4480025" y="2163675"/>
              <a:ext cx="23375" cy="28250"/>
            </a:xfrm>
            <a:custGeom>
              <a:avLst/>
              <a:gdLst/>
              <a:ahLst/>
              <a:cxnLst/>
              <a:rect l="l" t="t" r="r" b="b"/>
              <a:pathLst>
                <a:path w="935" h="1130" extrusionOk="0">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1"/>
            <p:cNvSpPr/>
            <p:nvPr/>
          </p:nvSpPr>
          <p:spPr>
            <a:xfrm>
              <a:off x="4564275" y="2163675"/>
              <a:ext cx="24200" cy="28250"/>
            </a:xfrm>
            <a:custGeom>
              <a:avLst/>
              <a:gdLst/>
              <a:ahLst/>
              <a:cxnLst/>
              <a:rect l="l" t="t" r="r" b="b"/>
              <a:pathLst>
                <a:path w="968" h="1130" extrusionOk="0">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1"/>
            <p:cNvSpPr/>
            <p:nvPr/>
          </p:nvSpPr>
          <p:spPr>
            <a:xfrm>
              <a:off x="465015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1"/>
            <p:cNvSpPr/>
            <p:nvPr/>
          </p:nvSpPr>
          <p:spPr>
            <a:xfrm>
              <a:off x="3218300" y="2125775"/>
              <a:ext cx="1446050" cy="885175"/>
            </a:xfrm>
            <a:custGeom>
              <a:avLst/>
              <a:gdLst/>
              <a:ahLst/>
              <a:cxnLst/>
              <a:rect l="l" t="t" r="r" b="b"/>
              <a:pathLst>
                <a:path w="57842" h="35407" extrusionOk="0">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1"/>
            <p:cNvSpPr/>
            <p:nvPr/>
          </p:nvSpPr>
          <p:spPr>
            <a:xfrm>
              <a:off x="3215800" y="2221525"/>
              <a:ext cx="1452050" cy="841975"/>
            </a:xfrm>
            <a:custGeom>
              <a:avLst/>
              <a:gdLst/>
              <a:ahLst/>
              <a:cxnLst/>
              <a:rect l="l" t="t" r="r" b="b"/>
              <a:pathLst>
                <a:path w="58082" h="33679" extrusionOk="0">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a:off x="3210800" y="2945400"/>
              <a:ext cx="20875" cy="28500"/>
            </a:xfrm>
            <a:custGeom>
              <a:avLst/>
              <a:gdLst/>
              <a:ahLst/>
              <a:cxnLst/>
              <a:rect l="l" t="t" r="r" b="b"/>
              <a:pathLst>
                <a:path w="835" h="1140" extrusionOk="0">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3295850" y="2798950"/>
              <a:ext cx="21725" cy="28175"/>
            </a:xfrm>
            <a:custGeom>
              <a:avLst/>
              <a:gdLst/>
              <a:ahLst/>
              <a:cxnLst/>
              <a:rect l="l" t="t" r="r" b="b"/>
              <a:pathLst>
                <a:path w="869" h="1127" extrusionOk="0">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3379250" y="2780875"/>
              <a:ext cx="23375" cy="28175"/>
            </a:xfrm>
            <a:custGeom>
              <a:avLst/>
              <a:gdLst/>
              <a:ahLst/>
              <a:cxnLst/>
              <a:rect l="l" t="t" r="r" b="b"/>
              <a:pathLst>
                <a:path w="935" h="1127" extrusionOk="0">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p:nvPr/>
          </p:nvSpPr>
          <p:spPr>
            <a:xfrm>
              <a:off x="3465150" y="2602975"/>
              <a:ext cx="20875" cy="28175"/>
            </a:xfrm>
            <a:custGeom>
              <a:avLst/>
              <a:gdLst/>
              <a:ahLst/>
              <a:cxnLst/>
              <a:rect l="l" t="t" r="r" b="b"/>
              <a:pathLst>
                <a:path w="835" h="1127" extrusionOk="0">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3550200" y="2652175"/>
              <a:ext cx="20875" cy="28325"/>
            </a:xfrm>
            <a:custGeom>
              <a:avLst/>
              <a:gdLst/>
              <a:ahLst/>
              <a:cxnLst/>
              <a:rect l="l" t="t" r="r" b="b"/>
              <a:pathLst>
                <a:path w="835" h="1133" extrusionOk="0">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1"/>
            <p:cNvSpPr/>
            <p:nvPr/>
          </p:nvSpPr>
          <p:spPr>
            <a:xfrm>
              <a:off x="3634425" y="2627675"/>
              <a:ext cx="20875" cy="28200"/>
            </a:xfrm>
            <a:custGeom>
              <a:avLst/>
              <a:gdLst/>
              <a:ahLst/>
              <a:cxnLst/>
              <a:rect l="l" t="t" r="r" b="b"/>
              <a:pathLst>
                <a:path w="835" h="1128" extrusionOk="0">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1"/>
            <p:cNvSpPr/>
            <p:nvPr/>
          </p:nvSpPr>
          <p:spPr>
            <a:xfrm>
              <a:off x="3719500" y="2554300"/>
              <a:ext cx="20875" cy="28500"/>
            </a:xfrm>
            <a:custGeom>
              <a:avLst/>
              <a:gdLst/>
              <a:ahLst/>
              <a:cxnLst/>
              <a:rect l="l" t="t" r="r" b="b"/>
              <a:pathLst>
                <a:path w="835" h="1140" extrusionOk="0">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1"/>
            <p:cNvSpPr/>
            <p:nvPr/>
          </p:nvSpPr>
          <p:spPr>
            <a:xfrm>
              <a:off x="3803725" y="2457025"/>
              <a:ext cx="20875" cy="28200"/>
            </a:xfrm>
            <a:custGeom>
              <a:avLst/>
              <a:gdLst/>
              <a:ahLst/>
              <a:cxnLst/>
              <a:rect l="l" t="t" r="r" b="b"/>
              <a:pathLst>
                <a:path w="835" h="1128" extrusionOk="0">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3888775" y="2432375"/>
              <a:ext cx="20875" cy="27975"/>
            </a:xfrm>
            <a:custGeom>
              <a:avLst/>
              <a:gdLst/>
              <a:ahLst/>
              <a:cxnLst/>
              <a:rect l="l" t="t" r="r" b="b"/>
              <a:pathLst>
                <a:path w="835" h="1119" extrusionOk="0">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3973850" y="2359000"/>
              <a:ext cx="20875" cy="27950"/>
            </a:xfrm>
            <a:custGeom>
              <a:avLst/>
              <a:gdLst/>
              <a:ahLst/>
              <a:cxnLst/>
              <a:rect l="l" t="t" r="r" b="b"/>
              <a:pathLst>
                <a:path w="835" h="1118" extrusionOk="0">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4058075" y="2359000"/>
              <a:ext cx="20875" cy="27950"/>
            </a:xfrm>
            <a:custGeom>
              <a:avLst/>
              <a:gdLst/>
              <a:ahLst/>
              <a:cxnLst/>
              <a:rect l="l" t="t" r="r" b="b"/>
              <a:pathLst>
                <a:path w="835" h="1118" extrusionOk="0">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4142300" y="2163175"/>
              <a:ext cx="20875" cy="28200"/>
            </a:xfrm>
            <a:custGeom>
              <a:avLst/>
              <a:gdLst/>
              <a:ahLst/>
              <a:cxnLst/>
              <a:rect l="l" t="t" r="r" b="b"/>
              <a:pathLst>
                <a:path w="835" h="1128" extrusionOk="0">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4226525" y="2260600"/>
              <a:ext cx="21700" cy="27950"/>
            </a:xfrm>
            <a:custGeom>
              <a:avLst/>
              <a:gdLst/>
              <a:ahLst/>
              <a:cxnLst/>
              <a:rect l="l" t="t" r="r" b="b"/>
              <a:pathLst>
                <a:path w="868" h="1118" extrusionOk="0">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4311575" y="2163175"/>
              <a:ext cx="20875" cy="28200"/>
            </a:xfrm>
            <a:custGeom>
              <a:avLst/>
              <a:gdLst/>
              <a:ahLst/>
              <a:cxnLst/>
              <a:rect l="l" t="t" r="r" b="b"/>
              <a:pathLst>
                <a:path w="835" h="1128" extrusionOk="0">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p:nvPr/>
          </p:nvSpPr>
          <p:spPr>
            <a:xfrm>
              <a:off x="4395800" y="2114650"/>
              <a:ext cx="21725" cy="27975"/>
            </a:xfrm>
            <a:custGeom>
              <a:avLst/>
              <a:gdLst/>
              <a:ahLst/>
              <a:cxnLst/>
              <a:rect l="l" t="t" r="r" b="b"/>
              <a:pathLst>
                <a:path w="869" h="1119" extrusionOk="0">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1"/>
            <p:cNvSpPr/>
            <p:nvPr/>
          </p:nvSpPr>
          <p:spPr>
            <a:xfrm>
              <a:off x="4481700" y="2114650"/>
              <a:ext cx="20875" cy="27975"/>
            </a:xfrm>
            <a:custGeom>
              <a:avLst/>
              <a:gdLst/>
              <a:ahLst/>
              <a:cxnLst/>
              <a:rect l="l" t="t" r="r" b="b"/>
              <a:pathLst>
                <a:path w="835" h="1119" extrusionOk="0">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1"/>
            <p:cNvSpPr/>
            <p:nvPr/>
          </p:nvSpPr>
          <p:spPr>
            <a:xfrm>
              <a:off x="4565925" y="2065475"/>
              <a:ext cx="21725" cy="27950"/>
            </a:xfrm>
            <a:custGeom>
              <a:avLst/>
              <a:gdLst/>
              <a:ahLst/>
              <a:cxnLst/>
              <a:rect l="l" t="t" r="r" b="b"/>
              <a:pathLst>
                <a:path w="869" h="1118" extrusionOk="0">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1"/>
            <p:cNvSpPr/>
            <p:nvPr/>
          </p:nvSpPr>
          <p:spPr>
            <a:xfrm>
              <a:off x="4650150" y="2065475"/>
              <a:ext cx="21725" cy="27950"/>
            </a:xfrm>
            <a:custGeom>
              <a:avLst/>
              <a:gdLst/>
              <a:ahLst/>
              <a:cxnLst/>
              <a:rect l="l" t="t" r="r" b="b"/>
              <a:pathLst>
                <a:path w="869" h="1118" extrusionOk="0">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1"/>
            <p:cNvSpPr/>
            <p:nvPr/>
          </p:nvSpPr>
          <p:spPr>
            <a:xfrm>
              <a:off x="3218300" y="2077775"/>
              <a:ext cx="1446900" cy="884825"/>
            </a:xfrm>
            <a:custGeom>
              <a:avLst/>
              <a:gdLst/>
              <a:ahLst/>
              <a:cxnLst/>
              <a:rect l="l" t="t" r="r" b="b"/>
              <a:pathLst>
                <a:path w="57876" h="35393" extrusionOk="0">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3258325" y="2535275"/>
              <a:ext cx="97600" cy="66525"/>
            </a:xfrm>
            <a:custGeom>
              <a:avLst/>
              <a:gdLst/>
              <a:ahLst/>
              <a:cxnLst/>
              <a:rect l="l" t="t" r="r" b="b"/>
              <a:pathLst>
                <a:path w="3904" h="2661" extrusionOk="0">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3210800" y="2602975"/>
              <a:ext cx="20875" cy="28175"/>
            </a:xfrm>
            <a:custGeom>
              <a:avLst/>
              <a:gdLst/>
              <a:ahLst/>
              <a:cxnLst/>
              <a:rect l="l" t="t" r="r" b="b"/>
              <a:pathLst>
                <a:path w="835" h="1127" extrusionOk="0">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3258325" y="2584450"/>
              <a:ext cx="96775" cy="65750"/>
            </a:xfrm>
            <a:custGeom>
              <a:avLst/>
              <a:gdLst/>
              <a:ahLst/>
              <a:cxnLst/>
              <a:rect l="l" t="t" r="r" b="b"/>
              <a:pathLst>
                <a:path w="3871" h="2630" extrusionOk="0">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3210800" y="2652175"/>
              <a:ext cx="20875" cy="28325"/>
            </a:xfrm>
            <a:custGeom>
              <a:avLst/>
              <a:gdLst/>
              <a:ahLst/>
              <a:cxnLst/>
              <a:rect l="l" t="t" r="r" b="b"/>
              <a:pathLst>
                <a:path w="835" h="1133" extrusionOk="0">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1"/>
            <p:cNvSpPr/>
            <p:nvPr/>
          </p:nvSpPr>
          <p:spPr>
            <a:xfrm>
              <a:off x="3218300" y="3055350"/>
              <a:ext cx="386975" cy="249975"/>
            </a:xfrm>
            <a:custGeom>
              <a:avLst/>
              <a:gdLst/>
              <a:ahLst/>
              <a:cxnLst/>
              <a:rect l="l" t="t" r="r" b="b"/>
              <a:pathLst>
                <a:path w="15479" h="9999" extrusionOk="0">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1"/>
            <p:cNvSpPr/>
            <p:nvPr/>
          </p:nvSpPr>
          <p:spPr>
            <a:xfrm>
              <a:off x="3224150" y="3135400"/>
              <a:ext cx="32550" cy="73200"/>
            </a:xfrm>
            <a:custGeom>
              <a:avLst/>
              <a:gdLst/>
              <a:ahLst/>
              <a:cxnLst/>
              <a:rect l="l" t="t" r="r" b="b"/>
              <a:pathLst>
                <a:path w="1302" h="2928" extrusionOk="0">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1"/>
            <p:cNvSpPr/>
            <p:nvPr/>
          </p:nvSpPr>
          <p:spPr>
            <a:xfrm>
              <a:off x="3260825" y="3111000"/>
              <a:ext cx="31725" cy="76750"/>
            </a:xfrm>
            <a:custGeom>
              <a:avLst/>
              <a:gdLst/>
              <a:ahLst/>
              <a:cxnLst/>
              <a:rect l="l" t="t" r="r" b="b"/>
              <a:pathLst>
                <a:path w="1269" h="3070" extrusionOk="0">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1"/>
            <p:cNvSpPr/>
            <p:nvPr/>
          </p:nvSpPr>
          <p:spPr>
            <a:xfrm>
              <a:off x="3298350" y="3089325"/>
              <a:ext cx="31725" cy="77575"/>
            </a:xfrm>
            <a:custGeom>
              <a:avLst/>
              <a:gdLst/>
              <a:ahLst/>
              <a:cxnLst/>
              <a:rect l="l" t="t" r="r" b="b"/>
              <a:pathLst>
                <a:path w="1269" h="3103" extrusionOk="0">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3221650" y="3125675"/>
              <a:ext cx="381125" cy="230325"/>
            </a:xfrm>
            <a:custGeom>
              <a:avLst/>
              <a:gdLst/>
              <a:ahLst/>
              <a:cxnLst/>
              <a:rect l="l" t="t" r="r" b="b"/>
              <a:pathLst>
                <a:path w="15245" h="9213" extrusionOk="0">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3221650" y="3045650"/>
              <a:ext cx="96750" cy="66025"/>
            </a:xfrm>
            <a:custGeom>
              <a:avLst/>
              <a:gdLst/>
              <a:ahLst/>
              <a:cxnLst/>
              <a:rect l="l" t="t" r="r" b="b"/>
              <a:pathLst>
                <a:path w="3870" h="2641" extrusionOk="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3218300" y="3312900"/>
              <a:ext cx="388650" cy="285150"/>
            </a:xfrm>
            <a:custGeom>
              <a:avLst/>
              <a:gdLst/>
              <a:ahLst/>
              <a:cxnLst/>
              <a:rect l="l" t="t" r="r" b="b"/>
              <a:pathLst>
                <a:path w="15546" h="11406" extrusionOk="0">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3223300" y="3431450"/>
              <a:ext cx="20050" cy="68200"/>
            </a:xfrm>
            <a:custGeom>
              <a:avLst/>
              <a:gdLst/>
              <a:ahLst/>
              <a:cxnLst/>
              <a:rect l="l" t="t" r="r" b="b"/>
              <a:pathLst>
                <a:path w="802" h="2728" extrusionOk="0">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3250825" y="3413725"/>
              <a:ext cx="30050" cy="78200"/>
            </a:xfrm>
            <a:custGeom>
              <a:avLst/>
              <a:gdLst/>
              <a:ahLst/>
              <a:cxnLst/>
              <a:rect l="l" t="t" r="r" b="b"/>
              <a:pathLst>
                <a:path w="1202" h="3128" extrusionOk="0">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3287525" y="3392025"/>
              <a:ext cx="31700" cy="73425"/>
            </a:xfrm>
            <a:custGeom>
              <a:avLst/>
              <a:gdLst/>
              <a:ahLst/>
              <a:cxnLst/>
              <a:rect l="l" t="t" r="r" b="b"/>
              <a:pathLst>
                <a:path w="1268" h="2937" extrusionOk="0">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3221650" y="3418925"/>
              <a:ext cx="381125" cy="230325"/>
            </a:xfrm>
            <a:custGeom>
              <a:avLst/>
              <a:gdLst/>
              <a:ahLst/>
              <a:cxnLst/>
              <a:rect l="l" t="t" r="r" b="b"/>
              <a:pathLst>
                <a:path w="15245" h="9213" extrusionOk="0">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1"/>
            <p:cNvSpPr/>
            <p:nvPr/>
          </p:nvSpPr>
          <p:spPr>
            <a:xfrm>
              <a:off x="3221650" y="3338500"/>
              <a:ext cx="96750" cy="66375"/>
            </a:xfrm>
            <a:custGeom>
              <a:avLst/>
              <a:gdLst/>
              <a:ahLst/>
              <a:cxnLst/>
              <a:rect l="l" t="t" r="r" b="b"/>
              <a:pathLst>
                <a:path w="3870" h="2655" extrusionOk="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1"/>
            <p:cNvSpPr/>
            <p:nvPr/>
          </p:nvSpPr>
          <p:spPr>
            <a:xfrm>
              <a:off x="3726175" y="2760950"/>
              <a:ext cx="386950" cy="250000"/>
            </a:xfrm>
            <a:custGeom>
              <a:avLst/>
              <a:gdLst/>
              <a:ahLst/>
              <a:cxnLst/>
              <a:rect l="l" t="t" r="r" b="b"/>
              <a:pathLst>
                <a:path w="15478" h="10000" extrusionOk="0">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3732000" y="2841650"/>
              <a:ext cx="32550" cy="73400"/>
            </a:xfrm>
            <a:custGeom>
              <a:avLst/>
              <a:gdLst/>
              <a:ahLst/>
              <a:cxnLst/>
              <a:rect l="l" t="t" r="r" b="b"/>
              <a:pathLst>
                <a:path w="1302" h="2936" extrusionOk="0">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1"/>
            <p:cNvSpPr/>
            <p:nvPr/>
          </p:nvSpPr>
          <p:spPr>
            <a:xfrm>
              <a:off x="3770375" y="2820800"/>
              <a:ext cx="30025" cy="77575"/>
            </a:xfrm>
            <a:custGeom>
              <a:avLst/>
              <a:gdLst/>
              <a:ahLst/>
              <a:cxnLst/>
              <a:rect l="l" t="t" r="r" b="b"/>
              <a:pathLst>
                <a:path w="1201" h="3103" extrusionOk="0">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1"/>
            <p:cNvSpPr/>
            <p:nvPr/>
          </p:nvSpPr>
          <p:spPr>
            <a:xfrm>
              <a:off x="3804550" y="2796600"/>
              <a:ext cx="28375" cy="77600"/>
            </a:xfrm>
            <a:custGeom>
              <a:avLst/>
              <a:gdLst/>
              <a:ahLst/>
              <a:cxnLst/>
              <a:rect l="l" t="t" r="r" b="b"/>
              <a:pathLst>
                <a:path w="1135" h="3104" extrusionOk="0">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3729500" y="2831825"/>
              <a:ext cx="381125" cy="230350"/>
            </a:xfrm>
            <a:custGeom>
              <a:avLst/>
              <a:gdLst/>
              <a:ahLst/>
              <a:cxnLst/>
              <a:rect l="l" t="t" r="r" b="b"/>
              <a:pathLst>
                <a:path w="15245" h="9214" extrusionOk="0">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3729500" y="2751775"/>
              <a:ext cx="97600" cy="66025"/>
            </a:xfrm>
            <a:custGeom>
              <a:avLst/>
              <a:gdLst/>
              <a:ahLst/>
              <a:cxnLst/>
              <a:rect l="l" t="t" r="r" b="b"/>
              <a:pathLst>
                <a:path w="3904" h="2641" extrusionOk="0">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3727000" y="3055275"/>
              <a:ext cx="386475" cy="249225"/>
            </a:xfrm>
            <a:custGeom>
              <a:avLst/>
              <a:gdLst/>
              <a:ahLst/>
              <a:cxnLst/>
              <a:rect l="l" t="t" r="r" b="b"/>
              <a:pathLst>
                <a:path w="15459" h="9969" extrusionOk="0">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3732000" y="3135175"/>
              <a:ext cx="31725" cy="73425"/>
            </a:xfrm>
            <a:custGeom>
              <a:avLst/>
              <a:gdLst/>
              <a:ahLst/>
              <a:cxnLst/>
              <a:rect l="l" t="t" r="r" b="b"/>
              <a:pathLst>
                <a:path w="1269" h="2937" extrusionOk="0">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3767850" y="3111000"/>
              <a:ext cx="31725" cy="77100"/>
            </a:xfrm>
            <a:custGeom>
              <a:avLst/>
              <a:gdLst/>
              <a:ahLst/>
              <a:cxnLst/>
              <a:rect l="l" t="t" r="r" b="b"/>
              <a:pathLst>
                <a:path w="1269" h="3084" extrusionOk="0">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3729500" y="3124850"/>
              <a:ext cx="381125" cy="230025"/>
            </a:xfrm>
            <a:custGeom>
              <a:avLst/>
              <a:gdLst/>
              <a:ahLst/>
              <a:cxnLst/>
              <a:rect l="l" t="t" r="r" b="b"/>
              <a:pathLst>
                <a:path w="15245" h="9201" extrusionOk="0">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3729500" y="3044775"/>
              <a:ext cx="97600" cy="65750"/>
            </a:xfrm>
            <a:custGeom>
              <a:avLst/>
              <a:gdLst/>
              <a:ahLst/>
              <a:cxnLst/>
              <a:rect l="l" t="t" r="r" b="b"/>
              <a:pathLst>
                <a:path w="3904" h="2630" extrusionOk="0">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1"/>
            <p:cNvSpPr/>
            <p:nvPr/>
          </p:nvSpPr>
          <p:spPr>
            <a:xfrm>
              <a:off x="4279900" y="2526750"/>
              <a:ext cx="48375" cy="134800"/>
            </a:xfrm>
            <a:custGeom>
              <a:avLst/>
              <a:gdLst/>
              <a:ahLst/>
              <a:cxnLst/>
              <a:rect l="l" t="t" r="r" b="b"/>
              <a:pathLst>
                <a:path w="1935" h="5392" extrusionOk="0">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4231525" y="2535600"/>
              <a:ext cx="48400" cy="126775"/>
            </a:xfrm>
            <a:custGeom>
              <a:avLst/>
              <a:gdLst/>
              <a:ahLst/>
              <a:cxnLst/>
              <a:rect l="l" t="t" r="r" b="b"/>
              <a:pathLst>
                <a:path w="1936" h="5071" extrusionOk="0">
                  <a:moveTo>
                    <a:pt x="1935" y="0"/>
                  </a:moveTo>
                  <a:cubicBezTo>
                    <a:pt x="1135" y="500"/>
                    <a:pt x="468" y="1234"/>
                    <a:pt x="1" y="2068"/>
                  </a:cubicBezTo>
                  <a:lnTo>
                    <a:pt x="1935" y="5070"/>
                  </a:ln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1"/>
            <p:cNvSpPr/>
            <p:nvPr/>
          </p:nvSpPr>
          <p:spPr>
            <a:xfrm>
              <a:off x="4201500" y="2587300"/>
              <a:ext cx="78425" cy="80900"/>
            </a:xfrm>
            <a:custGeom>
              <a:avLst/>
              <a:gdLst/>
              <a:ahLst/>
              <a:cxnLst/>
              <a:rect l="l" t="t" r="r" b="b"/>
              <a:pathLst>
                <a:path w="3137" h="3236" extrusionOk="0">
                  <a:moveTo>
                    <a:pt x="1202" y="0"/>
                  </a:moveTo>
                  <a:cubicBezTo>
                    <a:pt x="634" y="1001"/>
                    <a:pt x="234" y="2102"/>
                    <a:pt x="1" y="3236"/>
                  </a:cubicBezTo>
                  <a:lnTo>
                    <a:pt x="3136" y="3002"/>
                  </a:lnTo>
                  <a:lnTo>
                    <a:pt x="12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1"/>
            <p:cNvSpPr/>
            <p:nvPr/>
          </p:nvSpPr>
          <p:spPr>
            <a:xfrm>
              <a:off x="4201500" y="2535600"/>
              <a:ext cx="78425" cy="132600"/>
            </a:xfrm>
            <a:custGeom>
              <a:avLst/>
              <a:gdLst/>
              <a:ahLst/>
              <a:cxnLst/>
              <a:rect l="l" t="t" r="r" b="b"/>
              <a:pathLst>
                <a:path w="3137" h="5304" extrusionOk="0">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1"/>
            <p:cNvSpPr/>
            <p:nvPr/>
          </p:nvSpPr>
          <p:spPr>
            <a:xfrm>
              <a:off x="4279900" y="2531425"/>
              <a:ext cx="77575" cy="130125"/>
            </a:xfrm>
            <a:custGeom>
              <a:avLst/>
              <a:gdLst/>
              <a:ahLst/>
              <a:cxnLst/>
              <a:rect l="l" t="t" r="r" b="b"/>
              <a:pathLst>
                <a:path w="3103" h="5205" extrusionOk="0">
                  <a:moveTo>
                    <a:pt x="1935" y="0"/>
                  </a:moveTo>
                  <a:lnTo>
                    <a:pt x="0" y="5204"/>
                  </a:lnTo>
                  <a:lnTo>
                    <a:pt x="3102" y="1835"/>
                  </a:lnTo>
                  <a:cubicBezTo>
                    <a:pt x="3002" y="1068"/>
                    <a:pt x="2569" y="401"/>
                    <a:pt x="19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1"/>
            <p:cNvSpPr/>
            <p:nvPr/>
          </p:nvSpPr>
          <p:spPr>
            <a:xfrm>
              <a:off x="4197325" y="2661525"/>
              <a:ext cx="82600" cy="85075"/>
            </a:xfrm>
            <a:custGeom>
              <a:avLst/>
              <a:gdLst/>
              <a:ahLst/>
              <a:cxnLst/>
              <a:rect l="l" t="t" r="r" b="b"/>
              <a:pathLst>
                <a:path w="3304" h="3403" extrusionOk="0">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4279900" y="2655675"/>
              <a:ext cx="78400" cy="80925"/>
            </a:xfrm>
            <a:custGeom>
              <a:avLst/>
              <a:gdLst/>
              <a:ahLst/>
              <a:cxnLst/>
              <a:rect l="l" t="t" r="r" b="b"/>
              <a:pathLst>
                <a:path w="3136" h="3237" extrusionOk="0">
                  <a:moveTo>
                    <a:pt x="3136" y="1"/>
                  </a:moveTo>
                  <a:lnTo>
                    <a:pt x="0" y="267"/>
                  </a:lnTo>
                  <a:lnTo>
                    <a:pt x="1935" y="3236"/>
                  </a:lnTo>
                  <a:cubicBezTo>
                    <a:pt x="2502" y="2235"/>
                    <a:pt x="2902"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4231525" y="2662350"/>
              <a:ext cx="48400" cy="134775"/>
            </a:xfrm>
            <a:custGeom>
              <a:avLst/>
              <a:gdLst/>
              <a:ahLst/>
              <a:cxnLst/>
              <a:rect l="l" t="t" r="r" b="b"/>
              <a:pathLst>
                <a:path w="1936" h="5391" extrusionOk="0">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4201500" y="2662350"/>
              <a:ext cx="78425" cy="130125"/>
            </a:xfrm>
            <a:custGeom>
              <a:avLst/>
              <a:gdLst/>
              <a:ahLst/>
              <a:cxnLst/>
              <a:rect l="l" t="t" r="r" b="b"/>
              <a:pathLst>
                <a:path w="3137" h="5205" extrusionOk="0">
                  <a:moveTo>
                    <a:pt x="3136" y="0"/>
                  </a:moveTo>
                  <a:lnTo>
                    <a:pt x="1" y="3369"/>
                  </a:lnTo>
                  <a:cubicBezTo>
                    <a:pt x="134" y="4103"/>
                    <a:pt x="568" y="4770"/>
                    <a:pt x="1202" y="5204"/>
                  </a:cubicBezTo>
                  <a:lnTo>
                    <a:pt x="3136"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4279900" y="2578125"/>
              <a:ext cx="82575" cy="84250"/>
            </a:xfrm>
            <a:custGeom>
              <a:avLst/>
              <a:gdLst/>
              <a:ahLst/>
              <a:cxnLst/>
              <a:rect l="l" t="t" r="r" b="b"/>
              <a:pathLst>
                <a:path w="3303" h="3370" extrusionOk="0">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4279900" y="2662350"/>
              <a:ext cx="48375" cy="125950"/>
            </a:xfrm>
            <a:custGeom>
              <a:avLst/>
              <a:gdLst/>
              <a:ahLst/>
              <a:cxnLst/>
              <a:rect l="l" t="t" r="r" b="b"/>
              <a:pathLst>
                <a:path w="1935" h="5038" extrusionOk="0">
                  <a:moveTo>
                    <a:pt x="0" y="0"/>
                  </a:moveTo>
                  <a:lnTo>
                    <a:pt x="0" y="5037"/>
                  </a:lnTo>
                  <a:cubicBezTo>
                    <a:pt x="801" y="4537"/>
                    <a:pt x="1468" y="3803"/>
                    <a:pt x="1935" y="2969"/>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1"/>
            <p:cNvSpPr/>
            <p:nvPr/>
          </p:nvSpPr>
          <p:spPr>
            <a:xfrm>
              <a:off x="4231525" y="2804600"/>
              <a:ext cx="96750" cy="65775"/>
            </a:xfrm>
            <a:custGeom>
              <a:avLst/>
              <a:gdLst/>
              <a:ahLst/>
              <a:cxnLst/>
              <a:rect l="l" t="t" r="r" b="b"/>
              <a:pathLst>
                <a:path w="3870" h="2631" extrusionOk="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4213175" y="2843000"/>
              <a:ext cx="133450" cy="87375"/>
            </a:xfrm>
            <a:custGeom>
              <a:avLst/>
              <a:gdLst/>
              <a:ahLst/>
              <a:cxnLst/>
              <a:rect l="l" t="t" r="r" b="b"/>
              <a:pathLst>
                <a:path w="5338" h="3495" extrusionOk="0">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4213175" y="2891875"/>
              <a:ext cx="133450" cy="86900"/>
            </a:xfrm>
            <a:custGeom>
              <a:avLst/>
              <a:gdLst/>
              <a:ahLst/>
              <a:cxnLst/>
              <a:rect l="l" t="t" r="r" b="b"/>
              <a:pathLst>
                <a:path w="5338" h="3476" extrusionOk="0">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p:nvPr/>
          </p:nvSpPr>
          <p:spPr>
            <a:xfrm>
              <a:off x="4213175" y="2941375"/>
              <a:ext cx="133450" cy="86900"/>
            </a:xfrm>
            <a:custGeom>
              <a:avLst/>
              <a:gdLst/>
              <a:ahLst/>
              <a:cxnLst/>
              <a:rect l="l" t="t" r="r" b="b"/>
              <a:pathLst>
                <a:path w="5338" h="3476" extrusionOk="0">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p:nvPr/>
          </p:nvSpPr>
          <p:spPr>
            <a:xfrm>
              <a:off x="4575950" y="2355125"/>
              <a:ext cx="48375" cy="134625"/>
            </a:xfrm>
            <a:custGeom>
              <a:avLst/>
              <a:gdLst/>
              <a:ahLst/>
              <a:cxnLst/>
              <a:rect l="l" t="t" r="r" b="b"/>
              <a:pathLst>
                <a:path w="1935" h="5385" extrusionOk="0">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1"/>
            <p:cNvSpPr/>
            <p:nvPr/>
          </p:nvSpPr>
          <p:spPr>
            <a:xfrm>
              <a:off x="4528400" y="2363800"/>
              <a:ext cx="47575" cy="125950"/>
            </a:xfrm>
            <a:custGeom>
              <a:avLst/>
              <a:gdLst/>
              <a:ahLst/>
              <a:cxnLst/>
              <a:rect l="l" t="t" r="r" b="b"/>
              <a:pathLst>
                <a:path w="1903" h="5038" extrusionOk="0">
                  <a:moveTo>
                    <a:pt x="1902" y="1"/>
                  </a:moveTo>
                  <a:cubicBezTo>
                    <a:pt x="1101" y="501"/>
                    <a:pt x="434" y="1235"/>
                    <a:pt x="1" y="2069"/>
                  </a:cubicBezTo>
                  <a:lnTo>
                    <a:pt x="1902" y="5037"/>
                  </a:lnTo>
                  <a:lnTo>
                    <a:pt x="19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1"/>
            <p:cNvSpPr/>
            <p:nvPr/>
          </p:nvSpPr>
          <p:spPr>
            <a:xfrm>
              <a:off x="4498375" y="2415500"/>
              <a:ext cx="78425" cy="80925"/>
            </a:xfrm>
            <a:custGeom>
              <a:avLst/>
              <a:gdLst/>
              <a:ahLst/>
              <a:cxnLst/>
              <a:rect l="l" t="t" r="r" b="b"/>
              <a:pathLst>
                <a:path w="3137" h="3237" extrusionOk="0">
                  <a:moveTo>
                    <a:pt x="1202" y="1"/>
                  </a:moveTo>
                  <a:cubicBezTo>
                    <a:pt x="601" y="1001"/>
                    <a:pt x="201" y="2102"/>
                    <a:pt x="1" y="3236"/>
                  </a:cubicBezTo>
                  <a:lnTo>
                    <a:pt x="3136" y="3003"/>
                  </a:lnTo>
                  <a:lnTo>
                    <a:pt x="12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1"/>
            <p:cNvSpPr/>
            <p:nvPr/>
          </p:nvSpPr>
          <p:spPr>
            <a:xfrm>
              <a:off x="4576775" y="2360475"/>
              <a:ext cx="77575" cy="130100"/>
            </a:xfrm>
            <a:custGeom>
              <a:avLst/>
              <a:gdLst/>
              <a:ahLst/>
              <a:cxnLst/>
              <a:rect l="l" t="t" r="r" b="b"/>
              <a:pathLst>
                <a:path w="3103" h="5204" extrusionOk="0">
                  <a:moveTo>
                    <a:pt x="1902" y="0"/>
                  </a:moveTo>
                  <a:lnTo>
                    <a:pt x="0" y="5204"/>
                  </a:lnTo>
                  <a:lnTo>
                    <a:pt x="3103" y="1835"/>
                  </a:lnTo>
                  <a:cubicBezTo>
                    <a:pt x="3003" y="1068"/>
                    <a:pt x="2569" y="400"/>
                    <a:pt x="190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1"/>
            <p:cNvSpPr/>
            <p:nvPr/>
          </p:nvSpPr>
          <p:spPr>
            <a:xfrm>
              <a:off x="4494225" y="2489725"/>
              <a:ext cx="82575" cy="85075"/>
            </a:xfrm>
            <a:custGeom>
              <a:avLst/>
              <a:gdLst/>
              <a:ahLst/>
              <a:cxnLst/>
              <a:rect l="l" t="t" r="r" b="b"/>
              <a:pathLst>
                <a:path w="3303" h="3403" extrusionOk="0">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1"/>
            <p:cNvSpPr/>
            <p:nvPr/>
          </p:nvSpPr>
          <p:spPr>
            <a:xfrm>
              <a:off x="4575950" y="2483875"/>
              <a:ext cx="78400" cy="80925"/>
            </a:xfrm>
            <a:custGeom>
              <a:avLst/>
              <a:gdLst/>
              <a:ahLst/>
              <a:cxnLst/>
              <a:rect l="l" t="t" r="r" b="b"/>
              <a:pathLst>
                <a:path w="3136" h="3237" extrusionOk="0">
                  <a:moveTo>
                    <a:pt x="3136" y="1"/>
                  </a:moveTo>
                  <a:lnTo>
                    <a:pt x="0" y="234"/>
                  </a:lnTo>
                  <a:lnTo>
                    <a:pt x="1935" y="3237"/>
                  </a:lnTo>
                  <a:cubicBezTo>
                    <a:pt x="2535" y="2236"/>
                    <a:pt x="2935" y="1135"/>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4528400" y="2489725"/>
              <a:ext cx="47575" cy="135625"/>
            </a:xfrm>
            <a:custGeom>
              <a:avLst/>
              <a:gdLst/>
              <a:ahLst/>
              <a:cxnLst/>
              <a:rect l="l" t="t" r="r" b="b"/>
              <a:pathLst>
                <a:path w="1903" h="5425" extrusionOk="0">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1"/>
            <p:cNvSpPr/>
            <p:nvPr/>
          </p:nvSpPr>
          <p:spPr>
            <a:xfrm>
              <a:off x="4498375" y="2490550"/>
              <a:ext cx="78425" cy="130125"/>
            </a:xfrm>
            <a:custGeom>
              <a:avLst/>
              <a:gdLst/>
              <a:ahLst/>
              <a:cxnLst/>
              <a:rect l="l" t="t" r="r" b="b"/>
              <a:pathLst>
                <a:path w="3137" h="5205" extrusionOk="0">
                  <a:moveTo>
                    <a:pt x="3136" y="1"/>
                  </a:moveTo>
                  <a:lnTo>
                    <a:pt x="1" y="3370"/>
                  </a:lnTo>
                  <a:cubicBezTo>
                    <a:pt x="134" y="4104"/>
                    <a:pt x="568" y="4771"/>
                    <a:pt x="1202" y="5205"/>
                  </a:cubicBezTo>
                  <a:lnTo>
                    <a:pt x="31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4494225" y="2363800"/>
              <a:ext cx="81750" cy="256875"/>
            </a:xfrm>
            <a:custGeom>
              <a:avLst/>
              <a:gdLst/>
              <a:ahLst/>
              <a:cxnLst/>
              <a:rect l="l" t="t" r="r" b="b"/>
              <a:pathLst>
                <a:path w="3270" h="10275" extrusionOk="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1"/>
            <p:cNvSpPr/>
            <p:nvPr/>
          </p:nvSpPr>
          <p:spPr>
            <a:xfrm>
              <a:off x="4575950" y="2406325"/>
              <a:ext cx="82575" cy="84250"/>
            </a:xfrm>
            <a:custGeom>
              <a:avLst/>
              <a:gdLst/>
              <a:ahLst/>
              <a:cxnLst/>
              <a:rect l="l" t="t" r="r" b="b"/>
              <a:pathLst>
                <a:path w="3303" h="3370" extrusionOk="0">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1"/>
            <p:cNvSpPr/>
            <p:nvPr/>
          </p:nvSpPr>
          <p:spPr>
            <a:xfrm>
              <a:off x="4576775" y="2489725"/>
              <a:ext cx="47550" cy="126775"/>
            </a:xfrm>
            <a:custGeom>
              <a:avLst/>
              <a:gdLst/>
              <a:ahLst/>
              <a:cxnLst/>
              <a:rect l="l" t="t" r="r" b="b"/>
              <a:pathLst>
                <a:path w="1902" h="5071" extrusionOk="0">
                  <a:moveTo>
                    <a:pt x="0" y="0"/>
                  </a:moveTo>
                  <a:lnTo>
                    <a:pt x="0" y="5071"/>
                  </a:lnTo>
                  <a:cubicBezTo>
                    <a:pt x="801" y="4570"/>
                    <a:pt x="1468" y="3837"/>
                    <a:pt x="1902" y="3003"/>
                  </a:cubicBezTo>
                  <a:lnTo>
                    <a:pt x="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1"/>
            <p:cNvSpPr/>
            <p:nvPr/>
          </p:nvSpPr>
          <p:spPr>
            <a:xfrm>
              <a:off x="4527575" y="2633350"/>
              <a:ext cx="97600" cy="66025"/>
            </a:xfrm>
            <a:custGeom>
              <a:avLst/>
              <a:gdLst/>
              <a:ahLst/>
              <a:cxnLst/>
              <a:rect l="l" t="t" r="r" b="b"/>
              <a:pathLst>
                <a:path w="3904" h="2641" extrusionOk="0">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1"/>
            <p:cNvSpPr/>
            <p:nvPr/>
          </p:nvSpPr>
          <p:spPr>
            <a:xfrm>
              <a:off x="4510050" y="2671725"/>
              <a:ext cx="132625" cy="86900"/>
            </a:xfrm>
            <a:custGeom>
              <a:avLst/>
              <a:gdLst/>
              <a:ahLst/>
              <a:cxnLst/>
              <a:rect l="l" t="t" r="r" b="b"/>
              <a:pathLst>
                <a:path w="5305" h="3476" extrusionOk="0">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1"/>
            <p:cNvSpPr/>
            <p:nvPr/>
          </p:nvSpPr>
          <p:spPr>
            <a:xfrm>
              <a:off x="4510050" y="2720925"/>
              <a:ext cx="132625" cy="86900"/>
            </a:xfrm>
            <a:custGeom>
              <a:avLst/>
              <a:gdLst/>
              <a:ahLst/>
              <a:cxnLst/>
              <a:rect l="l" t="t" r="r" b="b"/>
              <a:pathLst>
                <a:path w="5305" h="3476" extrusionOk="0">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1"/>
            <p:cNvSpPr/>
            <p:nvPr/>
          </p:nvSpPr>
          <p:spPr>
            <a:xfrm>
              <a:off x="4510050" y="2770425"/>
              <a:ext cx="132625" cy="86600"/>
            </a:xfrm>
            <a:custGeom>
              <a:avLst/>
              <a:gdLst/>
              <a:ahLst/>
              <a:cxnLst/>
              <a:rect l="l" t="t" r="r" b="b"/>
              <a:pathLst>
                <a:path w="5305" h="3464" extrusionOk="0">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1"/>
            <p:cNvSpPr/>
            <p:nvPr/>
          </p:nvSpPr>
          <p:spPr>
            <a:xfrm>
              <a:off x="3869600" y="3939900"/>
              <a:ext cx="705525" cy="449050"/>
            </a:xfrm>
            <a:custGeom>
              <a:avLst/>
              <a:gdLst/>
              <a:ahLst/>
              <a:cxnLst/>
              <a:rect l="l" t="t" r="r" b="b"/>
              <a:pathLst>
                <a:path w="28221" h="17962" extrusionOk="0">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1"/>
            <p:cNvSpPr/>
            <p:nvPr/>
          </p:nvSpPr>
          <p:spPr>
            <a:xfrm>
              <a:off x="3870425" y="3939900"/>
              <a:ext cx="684700" cy="412025"/>
            </a:xfrm>
            <a:custGeom>
              <a:avLst/>
              <a:gdLst/>
              <a:ahLst/>
              <a:cxnLst/>
              <a:rect l="l" t="t" r="r" b="b"/>
              <a:pathLst>
                <a:path w="27388" h="16481" extrusionOk="0">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3870425" y="4306625"/>
              <a:ext cx="61750" cy="82600"/>
            </a:xfrm>
            <a:custGeom>
              <a:avLst/>
              <a:gdLst/>
              <a:ahLst/>
              <a:cxnLst/>
              <a:rect l="l" t="t" r="r" b="b"/>
              <a:pathLst>
                <a:path w="2470" h="3304" extrusionOk="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3752850" y="4317950"/>
              <a:ext cx="166800" cy="126325"/>
            </a:xfrm>
            <a:custGeom>
              <a:avLst/>
              <a:gdLst/>
              <a:ahLst/>
              <a:cxnLst/>
              <a:rect l="l" t="t" r="r" b="b"/>
              <a:pathLst>
                <a:path w="6672" h="5053" extrusionOk="0">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3752850" y="4317950"/>
              <a:ext cx="156800" cy="98175"/>
            </a:xfrm>
            <a:custGeom>
              <a:avLst/>
              <a:gdLst/>
              <a:ahLst/>
              <a:cxnLst/>
              <a:rect l="l" t="t" r="r" b="b"/>
              <a:pathLst>
                <a:path w="6272" h="3927" extrusionOk="0">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1"/>
            <p:cNvSpPr/>
            <p:nvPr/>
          </p:nvSpPr>
          <p:spPr>
            <a:xfrm>
              <a:off x="2877225" y="4206575"/>
              <a:ext cx="1028250" cy="733475"/>
            </a:xfrm>
            <a:custGeom>
              <a:avLst/>
              <a:gdLst/>
              <a:ahLst/>
              <a:cxnLst/>
              <a:rect l="l" t="t" r="r" b="b"/>
              <a:pathLst>
                <a:path w="41130" h="29339" extrusionOk="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1"/>
            <p:cNvSpPr/>
            <p:nvPr/>
          </p:nvSpPr>
          <p:spPr>
            <a:xfrm>
              <a:off x="2827200" y="4206575"/>
              <a:ext cx="1128325" cy="593375"/>
            </a:xfrm>
            <a:custGeom>
              <a:avLst/>
              <a:gdLst/>
              <a:ahLst/>
              <a:cxnLst/>
              <a:rect l="l" t="t" r="r" b="b"/>
              <a:pathLst>
                <a:path w="45133" h="23735" extrusionOk="0">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1"/>
            <p:cNvSpPr/>
            <p:nvPr/>
          </p:nvSpPr>
          <p:spPr>
            <a:xfrm>
              <a:off x="2927250" y="4256000"/>
              <a:ext cx="928200" cy="316900"/>
            </a:xfrm>
            <a:custGeom>
              <a:avLst/>
              <a:gdLst/>
              <a:ahLst/>
              <a:cxnLst/>
              <a:rect l="l" t="t" r="r" b="b"/>
              <a:pathLst>
                <a:path w="37128" h="12676" extrusionOk="0">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1"/>
            <p:cNvSpPr/>
            <p:nvPr/>
          </p:nvSpPr>
          <p:spPr>
            <a:xfrm>
              <a:off x="2931425" y="4319375"/>
              <a:ext cx="919850" cy="431150"/>
            </a:xfrm>
            <a:custGeom>
              <a:avLst/>
              <a:gdLst/>
              <a:ahLst/>
              <a:cxnLst/>
              <a:rect l="l" t="t" r="r" b="b"/>
              <a:pathLst>
                <a:path w="36794" h="17246" extrusionOk="0">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1"/>
            <p:cNvSpPr/>
            <p:nvPr/>
          </p:nvSpPr>
          <p:spPr>
            <a:xfrm>
              <a:off x="2876575" y="4456975"/>
              <a:ext cx="393450" cy="474525"/>
            </a:xfrm>
            <a:custGeom>
              <a:avLst/>
              <a:gdLst/>
              <a:ahLst/>
              <a:cxnLst/>
              <a:rect l="l" t="t" r="r" b="b"/>
              <a:pathLst>
                <a:path w="15738" h="18981" extrusionOk="0">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1"/>
            <p:cNvSpPr/>
            <p:nvPr/>
          </p:nvSpPr>
          <p:spPr>
            <a:xfrm>
              <a:off x="5541625" y="3824800"/>
              <a:ext cx="190175" cy="206525"/>
            </a:xfrm>
            <a:custGeom>
              <a:avLst/>
              <a:gdLst/>
              <a:ahLst/>
              <a:cxnLst/>
              <a:rect l="l" t="t" r="r" b="b"/>
              <a:pathLst>
                <a:path w="7607" h="8261" extrusionOk="0">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a:off x="5641700" y="3903225"/>
              <a:ext cx="79250" cy="50900"/>
            </a:xfrm>
            <a:custGeom>
              <a:avLst/>
              <a:gdLst/>
              <a:ahLst/>
              <a:cxnLst/>
              <a:rect l="l" t="t" r="r" b="b"/>
              <a:pathLst>
                <a:path w="3170" h="2036" extrusionOk="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1"/>
            <p:cNvSpPr/>
            <p:nvPr/>
          </p:nvSpPr>
          <p:spPr>
            <a:xfrm>
              <a:off x="5161350" y="4096700"/>
              <a:ext cx="343600" cy="169475"/>
            </a:xfrm>
            <a:custGeom>
              <a:avLst/>
              <a:gdLst/>
              <a:ahLst/>
              <a:cxnLst/>
              <a:rect l="l" t="t" r="r" b="b"/>
              <a:pathLst>
                <a:path w="13744" h="6779" extrusionOk="0">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1"/>
            <p:cNvSpPr/>
            <p:nvPr/>
          </p:nvSpPr>
          <p:spPr>
            <a:xfrm>
              <a:off x="5389850" y="4065025"/>
              <a:ext cx="96775" cy="61850"/>
            </a:xfrm>
            <a:custGeom>
              <a:avLst/>
              <a:gdLst/>
              <a:ahLst/>
              <a:cxnLst/>
              <a:rect l="l" t="t" r="r" b="b"/>
              <a:pathLst>
                <a:path w="3871" h="2474" extrusionOk="0">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5304800" y="2746850"/>
              <a:ext cx="454500" cy="1330275"/>
            </a:xfrm>
            <a:custGeom>
              <a:avLst/>
              <a:gdLst/>
              <a:ahLst/>
              <a:cxnLst/>
              <a:rect l="l" t="t" r="r" b="b"/>
              <a:pathLst>
                <a:path w="18180" h="53211" extrusionOk="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1"/>
            <p:cNvSpPr/>
            <p:nvPr/>
          </p:nvSpPr>
          <p:spPr>
            <a:xfrm>
              <a:off x="5537450" y="2982575"/>
              <a:ext cx="156800" cy="322825"/>
            </a:xfrm>
            <a:custGeom>
              <a:avLst/>
              <a:gdLst/>
              <a:ahLst/>
              <a:cxnLst/>
              <a:rect l="l" t="t" r="r" b="b"/>
              <a:pathLst>
                <a:path w="6272" h="12913" extrusionOk="0">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1"/>
            <p:cNvSpPr/>
            <p:nvPr/>
          </p:nvSpPr>
          <p:spPr>
            <a:xfrm>
              <a:off x="5465750" y="2180325"/>
              <a:ext cx="146775" cy="168500"/>
            </a:xfrm>
            <a:custGeom>
              <a:avLst/>
              <a:gdLst/>
              <a:ahLst/>
              <a:cxnLst/>
              <a:rect l="l" t="t" r="r" b="b"/>
              <a:pathLst>
                <a:path w="5871" h="6740" extrusionOk="0">
                  <a:moveTo>
                    <a:pt x="5304" y="1"/>
                  </a:moveTo>
                  <a:lnTo>
                    <a:pt x="0" y="1168"/>
                  </a:lnTo>
                  <a:lnTo>
                    <a:pt x="634" y="6739"/>
                  </a:lnTo>
                  <a:lnTo>
                    <a:pt x="5871" y="6472"/>
                  </a:lnTo>
                  <a:lnTo>
                    <a:pt x="5304" y="1"/>
                  </a:ln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1"/>
            <p:cNvSpPr/>
            <p:nvPr/>
          </p:nvSpPr>
          <p:spPr>
            <a:xfrm>
              <a:off x="5648375" y="2262475"/>
              <a:ext cx="156800" cy="407400"/>
            </a:xfrm>
            <a:custGeom>
              <a:avLst/>
              <a:gdLst/>
              <a:ahLst/>
              <a:cxnLst/>
              <a:rect l="l" t="t" r="r" b="b"/>
              <a:pathLst>
                <a:path w="6272" h="16296" extrusionOk="0">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1"/>
            <p:cNvSpPr/>
            <p:nvPr/>
          </p:nvSpPr>
          <p:spPr>
            <a:xfrm>
              <a:off x="5311475" y="2262000"/>
              <a:ext cx="448675" cy="683300"/>
            </a:xfrm>
            <a:custGeom>
              <a:avLst/>
              <a:gdLst/>
              <a:ahLst/>
              <a:cxnLst/>
              <a:rect l="l" t="t" r="r" b="b"/>
              <a:pathLst>
                <a:path w="17947" h="27332" extrusionOk="0">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1"/>
            <p:cNvSpPr/>
            <p:nvPr/>
          </p:nvSpPr>
          <p:spPr>
            <a:xfrm>
              <a:off x="5434875" y="2232375"/>
              <a:ext cx="195175" cy="84600"/>
            </a:xfrm>
            <a:custGeom>
              <a:avLst/>
              <a:gdLst/>
              <a:ahLst/>
              <a:cxnLst/>
              <a:rect l="l" t="t" r="r" b="b"/>
              <a:pathLst>
                <a:path w="7807" h="3384" extrusionOk="0">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a:off x="4810275" y="2106950"/>
              <a:ext cx="371950" cy="488700"/>
            </a:xfrm>
            <a:custGeom>
              <a:avLst/>
              <a:gdLst/>
              <a:ahLst/>
              <a:cxnLst/>
              <a:rect l="l" t="t" r="r" b="b"/>
              <a:pathLst>
                <a:path w="14878" h="19548" extrusionOk="0">
                  <a:moveTo>
                    <a:pt x="10408" y="1"/>
                  </a:moveTo>
                  <a:lnTo>
                    <a:pt x="0" y="5438"/>
                  </a:lnTo>
                  <a:lnTo>
                    <a:pt x="5171" y="19548"/>
                  </a:lnTo>
                  <a:lnTo>
                    <a:pt x="14878" y="14111"/>
                  </a:lnTo>
                  <a:lnTo>
                    <a:pt x="104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a:off x="4840300" y="2141150"/>
              <a:ext cx="317750" cy="417825"/>
            </a:xfrm>
            <a:custGeom>
              <a:avLst/>
              <a:gdLst/>
              <a:ahLst/>
              <a:cxnLst/>
              <a:rect l="l" t="t" r="r" b="b"/>
              <a:pathLst>
                <a:path w="12710" h="16713" extrusionOk="0">
                  <a:moveTo>
                    <a:pt x="8740" y="0"/>
                  </a:moveTo>
                  <a:lnTo>
                    <a:pt x="0" y="4570"/>
                  </a:lnTo>
                  <a:lnTo>
                    <a:pt x="4570" y="16712"/>
                  </a:lnTo>
                  <a:lnTo>
                    <a:pt x="12709" y="12142"/>
                  </a:lnTo>
                  <a:lnTo>
                    <a:pt x="87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a:off x="4894500" y="2160825"/>
              <a:ext cx="118450" cy="70400"/>
            </a:xfrm>
            <a:custGeom>
              <a:avLst/>
              <a:gdLst/>
              <a:ahLst/>
              <a:cxnLst/>
              <a:rect l="l" t="t" r="r" b="b"/>
              <a:pathLst>
                <a:path w="4738" h="2816" extrusionOk="0">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1"/>
            <p:cNvSpPr/>
            <p:nvPr/>
          </p:nvSpPr>
          <p:spPr>
            <a:xfrm>
              <a:off x="4873650" y="2127300"/>
              <a:ext cx="137625" cy="80575"/>
            </a:xfrm>
            <a:custGeom>
              <a:avLst/>
              <a:gdLst/>
              <a:ahLst/>
              <a:cxnLst/>
              <a:rect l="l" t="t" r="r" b="b"/>
              <a:pathLst>
                <a:path w="5505" h="3223" extrusionOk="0">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p:cNvSpPr/>
            <p:nvPr/>
          </p:nvSpPr>
          <p:spPr>
            <a:xfrm>
              <a:off x="4902000" y="2141150"/>
              <a:ext cx="94275" cy="72575"/>
            </a:xfrm>
            <a:custGeom>
              <a:avLst/>
              <a:gdLst/>
              <a:ahLst/>
              <a:cxnLst/>
              <a:rect l="l" t="t" r="r" b="b"/>
              <a:pathLst>
                <a:path w="3771" h="2903" extrusionOk="0">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4897825" y="2161250"/>
              <a:ext cx="117625" cy="70825"/>
            </a:xfrm>
            <a:custGeom>
              <a:avLst/>
              <a:gdLst/>
              <a:ahLst/>
              <a:cxnLst/>
              <a:rect l="l" t="t" r="r" b="b"/>
              <a:pathLst>
                <a:path w="4705" h="2833" extrusionOk="0">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5075450" y="2313775"/>
              <a:ext cx="371975" cy="481475"/>
            </a:xfrm>
            <a:custGeom>
              <a:avLst/>
              <a:gdLst/>
              <a:ahLst/>
              <a:cxnLst/>
              <a:rect l="l" t="t" r="r" b="b"/>
              <a:pathLst>
                <a:path w="14879" h="19259" extrusionOk="0">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4788600" y="2344650"/>
              <a:ext cx="331075" cy="449475"/>
            </a:xfrm>
            <a:custGeom>
              <a:avLst/>
              <a:gdLst/>
              <a:ahLst/>
              <a:cxnLst/>
              <a:rect l="l" t="t" r="r" b="b"/>
              <a:pathLst>
                <a:path w="13243" h="17979" extrusionOk="0">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4974550" y="2310350"/>
              <a:ext cx="464525" cy="491400"/>
            </a:xfrm>
            <a:custGeom>
              <a:avLst/>
              <a:gdLst/>
              <a:ahLst/>
              <a:cxnLst/>
              <a:rect l="l" t="t" r="r" b="b"/>
              <a:pathLst>
                <a:path w="18581" h="19656" extrusionOk="0">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1"/>
            <p:cNvSpPr/>
            <p:nvPr/>
          </p:nvSpPr>
          <p:spPr>
            <a:xfrm>
              <a:off x="5340650" y="2040225"/>
              <a:ext cx="32550" cy="63425"/>
            </a:xfrm>
            <a:custGeom>
              <a:avLst/>
              <a:gdLst/>
              <a:ahLst/>
              <a:cxnLst/>
              <a:rect l="l" t="t" r="r" b="b"/>
              <a:pathLst>
                <a:path w="1302" h="2537" extrusionOk="0">
                  <a:moveTo>
                    <a:pt x="1301" y="1"/>
                  </a:moveTo>
                  <a:lnTo>
                    <a:pt x="1301" y="1"/>
                  </a:lnTo>
                  <a:cubicBezTo>
                    <a:pt x="1301" y="1"/>
                    <a:pt x="1" y="1969"/>
                    <a:pt x="134" y="2169"/>
                  </a:cubicBezTo>
                  <a:cubicBezTo>
                    <a:pt x="301" y="2369"/>
                    <a:pt x="1268" y="2536"/>
                    <a:pt x="1268" y="2536"/>
                  </a:cubicBezTo>
                  <a:lnTo>
                    <a:pt x="1301" y="1"/>
                  </a:ln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1"/>
            <p:cNvSpPr/>
            <p:nvPr/>
          </p:nvSpPr>
          <p:spPr>
            <a:xfrm>
              <a:off x="5336475" y="1993425"/>
              <a:ext cx="90925" cy="78525"/>
            </a:xfrm>
            <a:custGeom>
              <a:avLst/>
              <a:gdLst/>
              <a:ahLst/>
              <a:cxnLst/>
              <a:rect l="l" t="t" r="r" b="b"/>
              <a:pathLst>
                <a:path w="3637" h="3141" extrusionOk="0">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1"/>
            <p:cNvSpPr/>
            <p:nvPr/>
          </p:nvSpPr>
          <p:spPr>
            <a:xfrm>
              <a:off x="5365675" y="1895975"/>
              <a:ext cx="318575" cy="323250"/>
            </a:xfrm>
            <a:custGeom>
              <a:avLst/>
              <a:gdLst/>
              <a:ahLst/>
              <a:cxnLst/>
              <a:rect l="l" t="t" r="r" b="b"/>
              <a:pathLst>
                <a:path w="12743" h="12930" extrusionOk="0">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1"/>
            <p:cNvSpPr/>
            <p:nvPr/>
          </p:nvSpPr>
          <p:spPr>
            <a:xfrm>
              <a:off x="5395700" y="2197025"/>
              <a:ext cx="70900" cy="22000"/>
            </a:xfrm>
            <a:custGeom>
              <a:avLst/>
              <a:gdLst/>
              <a:ahLst/>
              <a:cxnLst/>
              <a:rect l="l" t="t" r="r" b="b"/>
              <a:pathLst>
                <a:path w="2836" h="880" extrusionOk="0">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44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1"/>
            <p:cNvSpPr/>
            <p:nvPr/>
          </p:nvSpPr>
          <p:spPr>
            <a:xfrm>
              <a:off x="5353150" y="2024400"/>
              <a:ext cx="117625" cy="23375"/>
            </a:xfrm>
            <a:custGeom>
              <a:avLst/>
              <a:gdLst/>
              <a:ahLst/>
              <a:cxnLst/>
              <a:rect l="l" t="t" r="r" b="b"/>
              <a:pathLst>
                <a:path w="4705" h="935" extrusionOk="0">
                  <a:moveTo>
                    <a:pt x="1" y="0"/>
                  </a:moveTo>
                  <a:lnTo>
                    <a:pt x="1" y="367"/>
                  </a:lnTo>
                  <a:lnTo>
                    <a:pt x="4537" y="934"/>
                  </a:lnTo>
                  <a:lnTo>
                    <a:pt x="4704" y="6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1"/>
            <p:cNvSpPr/>
            <p:nvPr/>
          </p:nvSpPr>
          <p:spPr>
            <a:xfrm>
              <a:off x="5333150" y="1797225"/>
              <a:ext cx="400300" cy="411575"/>
            </a:xfrm>
            <a:custGeom>
              <a:avLst/>
              <a:gdLst/>
              <a:ahLst/>
              <a:cxnLst/>
              <a:rect l="l" t="t" r="r" b="b"/>
              <a:pathLst>
                <a:path w="16012" h="16463" extrusionOk="0">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1"/>
            <p:cNvSpPr/>
            <p:nvPr/>
          </p:nvSpPr>
          <p:spPr>
            <a:xfrm>
              <a:off x="5431000" y="2035225"/>
              <a:ext cx="32275" cy="45900"/>
            </a:xfrm>
            <a:custGeom>
              <a:avLst/>
              <a:gdLst/>
              <a:ahLst/>
              <a:cxnLst/>
              <a:rect l="l" t="t" r="r" b="b"/>
              <a:pathLst>
                <a:path w="1291" h="1836" extrusionOk="0">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41"/>
          <p:cNvSpPr txBox="1">
            <a:spLocks noGrp="1"/>
          </p:cNvSpPr>
          <p:nvPr>
            <p:ph type="subTitle" idx="1"/>
          </p:nvPr>
        </p:nvSpPr>
        <p:spPr>
          <a:xfrm>
            <a:off x="590600" y="4119275"/>
            <a:ext cx="4531800"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latin typeface="Be Vietnam"/>
                <a:ea typeface="Be Vietnam"/>
                <a:cs typeface="Be Vietnam"/>
                <a:sym typeface="Be Vietnam"/>
              </a:rPr>
              <a:t>GVHD: TS. Nguyễn Tuấn Long</a:t>
            </a:r>
            <a:endParaRPr>
              <a:latin typeface="Be Vietnam"/>
              <a:ea typeface="Be Vietnam"/>
              <a:cs typeface="Be Vietnam"/>
              <a:sym typeface="Be Vietna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5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900">
                <a:solidFill>
                  <a:schemeClr val="dk1"/>
                </a:solidFill>
              </a:rPr>
              <a:t>2. Tiền xử lý và khám phá dữ liệu</a:t>
            </a:r>
            <a:endParaRPr/>
          </a:p>
        </p:txBody>
      </p:sp>
      <p:sp>
        <p:nvSpPr>
          <p:cNvPr id="1434" name="Google Shape;1434;p50"/>
          <p:cNvSpPr txBox="1">
            <a:spLocks noGrp="1"/>
          </p:cNvSpPr>
          <p:nvPr>
            <p:ph type="subTitle" idx="4294967295"/>
          </p:nvPr>
        </p:nvSpPr>
        <p:spPr>
          <a:xfrm>
            <a:off x="540000" y="1912438"/>
            <a:ext cx="2362500" cy="99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GB" sz="1600"/>
              <a:t>Top 10 CustomerID có tần suất mua nhiều nhất</a:t>
            </a:r>
            <a:endParaRPr sz="1600"/>
          </a:p>
        </p:txBody>
      </p:sp>
      <p:sp>
        <p:nvSpPr>
          <p:cNvPr id="1435" name="Google Shape;1435;p50"/>
          <p:cNvSpPr/>
          <p:nvPr/>
        </p:nvSpPr>
        <p:spPr>
          <a:xfrm flipH="1">
            <a:off x="942290" y="1552450"/>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0"/>
          <p:cNvSpPr/>
          <p:nvPr/>
        </p:nvSpPr>
        <p:spPr>
          <a:xfrm flipH="1">
            <a:off x="-33" y="4352725"/>
            <a:ext cx="3726900" cy="790800"/>
          </a:xfrm>
          <a:prstGeom prst="triangle">
            <a:avLst>
              <a:gd name="adj" fmla="val 790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7" name="Google Shape;1437;p50" title="Invoice new.png"/>
          <p:cNvPicPr preferRelativeResize="0"/>
          <p:nvPr/>
        </p:nvPicPr>
        <p:blipFill>
          <a:blip r:embed="rId3">
            <a:alphaModFix/>
          </a:blip>
          <a:stretch>
            <a:fillRect/>
          </a:stretch>
        </p:blipFill>
        <p:spPr>
          <a:xfrm>
            <a:off x="2902500" y="1160200"/>
            <a:ext cx="5919049" cy="3531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51"/>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a:t>03</a:t>
            </a:r>
            <a:endParaRPr/>
          </a:p>
        </p:txBody>
      </p:sp>
      <p:sp>
        <p:nvSpPr>
          <p:cNvPr id="1443" name="Google Shape;1443;p51"/>
          <p:cNvSpPr txBox="1">
            <a:spLocks noGrp="1"/>
          </p:cNvSpPr>
          <p:nvPr>
            <p:ph type="title"/>
          </p:nvPr>
        </p:nvSpPr>
        <p:spPr>
          <a:xfrm flipH="1">
            <a:off x="514700" y="934650"/>
            <a:ext cx="6537300" cy="24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Xây dựng</a:t>
            </a:r>
            <a:endParaRPr>
              <a:solidFill>
                <a:schemeClr val="dk1"/>
              </a:solidFill>
            </a:endParaRPr>
          </a:p>
          <a:p>
            <a:pPr marL="0" lvl="0" indent="0" algn="l" rtl="0">
              <a:spcBef>
                <a:spcPts val="0"/>
              </a:spcBef>
              <a:spcAft>
                <a:spcPts val="0"/>
              </a:spcAft>
              <a:buNone/>
            </a:pPr>
            <a:r>
              <a:rPr lang="en-GB">
                <a:solidFill>
                  <a:schemeClr val="dk1"/>
                </a:solidFill>
              </a:rPr>
              <a:t>Hệ thống gợi ý</a:t>
            </a:r>
            <a:endParaRPr>
              <a:solidFill>
                <a:schemeClr val="dk1"/>
              </a:solidFill>
            </a:endParaRPr>
          </a:p>
        </p:txBody>
      </p:sp>
      <p:grpSp>
        <p:nvGrpSpPr>
          <p:cNvPr id="1444" name="Google Shape;1444;p51"/>
          <p:cNvGrpSpPr/>
          <p:nvPr/>
        </p:nvGrpSpPr>
        <p:grpSpPr>
          <a:xfrm>
            <a:off x="5313079" y="871955"/>
            <a:ext cx="3093441" cy="2952953"/>
            <a:chOff x="1410350" y="458825"/>
            <a:chExt cx="4602650" cy="4394275"/>
          </a:xfrm>
        </p:grpSpPr>
        <p:sp>
          <p:nvSpPr>
            <p:cNvPr id="1445" name="Google Shape;1445;p51"/>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1"/>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1"/>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1"/>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1"/>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1"/>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1"/>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1"/>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1"/>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1"/>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1"/>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1"/>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1"/>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1"/>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1"/>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1"/>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1"/>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1"/>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1"/>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1"/>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1"/>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1"/>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1"/>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1"/>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1"/>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1"/>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1"/>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1"/>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1"/>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1"/>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1"/>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1"/>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1"/>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1"/>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1"/>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1"/>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1"/>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1"/>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1"/>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1"/>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1"/>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1"/>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1"/>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1"/>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1"/>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1"/>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1"/>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1"/>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1"/>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1"/>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1"/>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1"/>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1"/>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1"/>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1"/>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1"/>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1"/>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1"/>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1"/>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1"/>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1"/>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1"/>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1"/>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1"/>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1"/>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1"/>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1"/>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1"/>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1"/>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1"/>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1"/>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1"/>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1"/>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1"/>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1"/>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1"/>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1"/>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1"/>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1"/>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1"/>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1"/>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1"/>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1"/>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1"/>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1"/>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1"/>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1"/>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1"/>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1"/>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1"/>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1"/>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1"/>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1"/>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1"/>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1"/>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1"/>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1"/>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1"/>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1"/>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1"/>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1"/>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1"/>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1"/>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1"/>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1"/>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1"/>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1"/>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1"/>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1"/>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1"/>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1"/>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1"/>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1"/>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1"/>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1"/>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1"/>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1"/>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1"/>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1"/>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1"/>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1"/>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1"/>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1"/>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1"/>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1"/>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1"/>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1"/>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1"/>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1"/>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1"/>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1"/>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1"/>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1"/>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1"/>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1"/>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1"/>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1"/>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1"/>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1"/>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1"/>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1"/>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1"/>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1"/>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1"/>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1"/>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1"/>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1"/>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1"/>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1"/>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1"/>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1"/>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1"/>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1"/>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1"/>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1"/>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1"/>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1"/>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1"/>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1"/>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1"/>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1"/>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1"/>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1"/>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1"/>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1"/>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1"/>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1"/>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1"/>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1"/>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1"/>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1"/>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1"/>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1"/>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1"/>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1"/>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1"/>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1"/>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1"/>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1"/>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1"/>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1"/>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1"/>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1"/>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1"/>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1"/>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1"/>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1"/>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1"/>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1"/>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1"/>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1"/>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1"/>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1"/>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1"/>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1"/>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1"/>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1"/>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1"/>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1"/>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1"/>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1"/>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1"/>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1"/>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1"/>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1"/>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1"/>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1"/>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1"/>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1"/>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1"/>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1"/>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1"/>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1"/>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1"/>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1"/>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1"/>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1"/>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1"/>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1"/>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1"/>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1"/>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1"/>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1"/>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1"/>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8"/>
        <p:cNvGrpSpPr/>
        <p:nvPr/>
      </p:nvGrpSpPr>
      <p:grpSpPr>
        <a:xfrm>
          <a:off x="0" y="0"/>
          <a:ext cx="0" cy="0"/>
          <a:chOff x="0" y="0"/>
          <a:chExt cx="0" cy="0"/>
        </a:xfrm>
      </p:grpSpPr>
      <p:sp>
        <p:nvSpPr>
          <p:cNvPr id="1719" name="Google Shape;1719;p52"/>
          <p:cNvSpPr txBox="1">
            <a:spLocks noGrp="1"/>
          </p:cNvSpPr>
          <p:nvPr>
            <p:ph type="body" idx="1"/>
          </p:nvPr>
        </p:nvSpPr>
        <p:spPr>
          <a:xfrm>
            <a:off x="730500" y="1489675"/>
            <a:ext cx="7239300" cy="3227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GB" b="1">
                <a:solidFill>
                  <a:schemeClr val="dk1"/>
                </a:solidFill>
                <a:latin typeface="Be Vietnam"/>
                <a:ea typeface="Be Vietnam"/>
                <a:cs typeface="Be Vietnam"/>
                <a:sym typeface="Be Vietnam"/>
              </a:rPr>
              <a:t>Tạo ma trận Customer-Item matrix</a:t>
            </a:r>
            <a:endParaRPr b="1">
              <a:solidFill>
                <a:schemeClr val="dk1"/>
              </a:solidFill>
              <a:latin typeface="Be Vietnam"/>
              <a:ea typeface="Be Vietnam"/>
              <a:cs typeface="Be Vietnam"/>
              <a:sym typeface="Be Vietnam"/>
            </a:endParaRPr>
          </a:p>
          <a:p>
            <a:pPr marL="0" lvl="0" indent="0" algn="l" rtl="0">
              <a:lnSpc>
                <a:spcPct val="115000"/>
              </a:lnSpc>
              <a:spcBef>
                <a:spcPts val="1000"/>
              </a:spcBef>
              <a:spcAft>
                <a:spcPts val="0"/>
              </a:spcAft>
              <a:buNone/>
            </a:pPr>
            <a:endParaRPr b="1">
              <a:solidFill>
                <a:schemeClr val="dk1"/>
              </a:solidFill>
              <a:latin typeface="Be Vietnam"/>
              <a:ea typeface="Be Vietnam"/>
              <a:cs typeface="Be Vietnam"/>
              <a:sym typeface="Be Vietnam"/>
            </a:endParaRPr>
          </a:p>
          <a:p>
            <a:pPr marL="0" lvl="0" indent="0" algn="l" rtl="0">
              <a:lnSpc>
                <a:spcPct val="135714"/>
              </a:lnSpc>
              <a:spcBef>
                <a:spcPts val="0"/>
              </a:spcBef>
              <a:spcAft>
                <a:spcPts val="0"/>
              </a:spcAft>
              <a:buNone/>
            </a:pPr>
            <a:r>
              <a:rPr lang="en-GB" sz="1500">
                <a:solidFill>
                  <a:srgbClr val="1AB1CD"/>
                </a:solidFill>
                <a:highlight>
                  <a:schemeClr val="lt1"/>
                </a:highlight>
                <a:latin typeface="Roboto Mono"/>
                <a:ea typeface="Roboto Mono"/>
                <a:cs typeface="Roboto Mono"/>
                <a:sym typeface="Roboto Mono"/>
              </a:rPr>
              <a:t>customer_item_matrix</a:t>
            </a:r>
            <a:r>
              <a:rPr lang="en-GB" sz="1500">
                <a:highlight>
                  <a:schemeClr val="lt1"/>
                </a:highlight>
                <a:latin typeface="Roboto Mono"/>
                <a:ea typeface="Roboto Mono"/>
                <a:cs typeface="Roboto Mono"/>
                <a:sym typeface="Roboto Mono"/>
              </a:rPr>
              <a:t> </a:t>
            </a:r>
            <a:r>
              <a:rPr lang="en-GB" sz="1500" b="1">
                <a:solidFill>
                  <a:srgbClr val="EE11FF"/>
                </a:solidFill>
                <a:highlight>
                  <a:schemeClr val="lt1"/>
                </a:highlight>
                <a:latin typeface="Roboto Mono"/>
                <a:ea typeface="Roboto Mono"/>
                <a:cs typeface="Roboto Mono"/>
                <a:sym typeface="Roboto Mono"/>
              </a:rPr>
              <a:t>=</a:t>
            </a:r>
            <a:r>
              <a:rPr lang="en-GB" sz="1500">
                <a:highlight>
                  <a:schemeClr val="lt1"/>
                </a:highlight>
                <a:latin typeface="Roboto Mono"/>
                <a:ea typeface="Roboto Mono"/>
                <a:cs typeface="Roboto Mono"/>
                <a:sym typeface="Roboto Mono"/>
              </a:rPr>
              <a:t> </a:t>
            </a:r>
            <a:r>
              <a:rPr lang="en-GB" sz="1500">
                <a:solidFill>
                  <a:srgbClr val="1AB1CD"/>
                </a:solidFill>
                <a:highlight>
                  <a:schemeClr val="lt1"/>
                </a:highlight>
                <a:latin typeface="Roboto Mono"/>
                <a:ea typeface="Roboto Mono"/>
                <a:cs typeface="Roboto Mono"/>
                <a:sym typeface="Roboto Mono"/>
              </a:rPr>
              <a:t>df</a:t>
            </a:r>
            <a:r>
              <a:rPr lang="en-GB" sz="1500">
                <a:highlight>
                  <a:schemeClr val="lt1"/>
                </a:highlight>
                <a:latin typeface="Roboto Mono"/>
                <a:ea typeface="Roboto Mono"/>
                <a:cs typeface="Roboto Mono"/>
                <a:sym typeface="Roboto Mono"/>
              </a:rPr>
              <a:t>.</a:t>
            </a:r>
            <a:r>
              <a:rPr lang="en-GB" sz="1500">
                <a:solidFill>
                  <a:srgbClr val="572000"/>
                </a:solidFill>
                <a:highlight>
                  <a:schemeClr val="lt1"/>
                </a:highlight>
                <a:latin typeface="Roboto Mono"/>
                <a:ea typeface="Roboto Mono"/>
                <a:cs typeface="Roboto Mono"/>
                <a:sym typeface="Roboto Mono"/>
              </a:rPr>
              <a:t>pivot_table</a:t>
            </a:r>
            <a:r>
              <a:rPr lang="en-GB" sz="1500">
                <a:highlight>
                  <a:schemeClr val="lt1"/>
                </a:highlight>
                <a:latin typeface="Roboto Mono"/>
                <a:ea typeface="Roboto Mono"/>
                <a:cs typeface="Roboto Mono"/>
                <a:sym typeface="Roboto Mono"/>
              </a:rPr>
              <a:t>(</a:t>
            </a:r>
            <a:endParaRPr sz="1500">
              <a:highlight>
                <a:schemeClr val="lt1"/>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GB" sz="1500">
                <a:highlight>
                  <a:schemeClr val="lt1"/>
                </a:highlight>
                <a:latin typeface="Roboto Mono"/>
                <a:ea typeface="Roboto Mono"/>
                <a:cs typeface="Roboto Mono"/>
                <a:sym typeface="Roboto Mono"/>
              </a:rPr>
              <a:t>    </a:t>
            </a:r>
            <a:r>
              <a:rPr lang="en-GB" sz="1500">
                <a:solidFill>
                  <a:srgbClr val="1AB1CD"/>
                </a:solidFill>
                <a:highlight>
                  <a:schemeClr val="lt1"/>
                </a:highlight>
                <a:latin typeface="Roboto Mono"/>
                <a:ea typeface="Roboto Mono"/>
                <a:cs typeface="Roboto Mono"/>
                <a:sym typeface="Roboto Mono"/>
              </a:rPr>
              <a:t>index</a:t>
            </a:r>
            <a:r>
              <a:rPr lang="en-GB" sz="1500" b="1">
                <a:solidFill>
                  <a:srgbClr val="EE11FF"/>
                </a:solidFill>
                <a:highlight>
                  <a:schemeClr val="lt1"/>
                </a:highlight>
                <a:latin typeface="Roboto Mono"/>
                <a:ea typeface="Roboto Mono"/>
                <a:cs typeface="Roboto Mono"/>
                <a:sym typeface="Roboto Mono"/>
              </a:rPr>
              <a:t>=</a:t>
            </a:r>
            <a:r>
              <a:rPr lang="en-GB" sz="1500">
                <a:solidFill>
                  <a:srgbClr val="A01010"/>
                </a:solidFill>
                <a:highlight>
                  <a:schemeClr val="lt1"/>
                </a:highlight>
                <a:latin typeface="Roboto Mono"/>
                <a:ea typeface="Roboto Mono"/>
                <a:cs typeface="Roboto Mono"/>
                <a:sym typeface="Roboto Mono"/>
              </a:rPr>
              <a:t>'CustomerID'</a:t>
            </a:r>
            <a:r>
              <a:rPr lang="en-GB" sz="1500">
                <a:highlight>
                  <a:schemeClr val="lt1"/>
                </a:highlight>
                <a:latin typeface="Roboto Mono"/>
                <a:ea typeface="Roboto Mono"/>
                <a:cs typeface="Roboto Mono"/>
                <a:sym typeface="Roboto Mono"/>
              </a:rPr>
              <a:t>,</a:t>
            </a:r>
            <a:endParaRPr sz="1500">
              <a:highlight>
                <a:schemeClr val="lt1"/>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GB" sz="1500">
                <a:highlight>
                  <a:schemeClr val="lt1"/>
                </a:highlight>
                <a:latin typeface="Roboto Mono"/>
                <a:ea typeface="Roboto Mono"/>
                <a:cs typeface="Roboto Mono"/>
                <a:sym typeface="Roboto Mono"/>
              </a:rPr>
              <a:t>    </a:t>
            </a:r>
            <a:r>
              <a:rPr lang="en-GB" sz="1500">
                <a:solidFill>
                  <a:srgbClr val="1AB1CD"/>
                </a:solidFill>
                <a:highlight>
                  <a:schemeClr val="lt1"/>
                </a:highlight>
                <a:latin typeface="Roboto Mono"/>
                <a:ea typeface="Roboto Mono"/>
                <a:cs typeface="Roboto Mono"/>
                <a:sym typeface="Roboto Mono"/>
              </a:rPr>
              <a:t>columns</a:t>
            </a:r>
            <a:r>
              <a:rPr lang="en-GB" sz="1500" b="1">
                <a:solidFill>
                  <a:srgbClr val="EE11FF"/>
                </a:solidFill>
                <a:highlight>
                  <a:schemeClr val="lt1"/>
                </a:highlight>
                <a:latin typeface="Roboto Mono"/>
                <a:ea typeface="Roboto Mono"/>
                <a:cs typeface="Roboto Mono"/>
                <a:sym typeface="Roboto Mono"/>
              </a:rPr>
              <a:t>=</a:t>
            </a:r>
            <a:r>
              <a:rPr lang="en-GB" sz="1500">
                <a:solidFill>
                  <a:srgbClr val="A01010"/>
                </a:solidFill>
                <a:highlight>
                  <a:schemeClr val="lt1"/>
                </a:highlight>
                <a:latin typeface="Roboto Mono"/>
                <a:ea typeface="Roboto Mono"/>
                <a:cs typeface="Roboto Mono"/>
                <a:sym typeface="Roboto Mono"/>
              </a:rPr>
              <a:t>'StockCode'</a:t>
            </a:r>
            <a:r>
              <a:rPr lang="en-GB" sz="1500">
                <a:highlight>
                  <a:schemeClr val="lt1"/>
                </a:highlight>
                <a:latin typeface="Roboto Mono"/>
                <a:ea typeface="Roboto Mono"/>
                <a:cs typeface="Roboto Mono"/>
                <a:sym typeface="Roboto Mono"/>
              </a:rPr>
              <a:t>,</a:t>
            </a:r>
            <a:endParaRPr sz="1500">
              <a:highlight>
                <a:schemeClr val="lt1"/>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GB" sz="1500">
                <a:highlight>
                  <a:schemeClr val="lt1"/>
                </a:highlight>
                <a:latin typeface="Roboto Mono"/>
                <a:ea typeface="Roboto Mono"/>
                <a:cs typeface="Roboto Mono"/>
                <a:sym typeface="Roboto Mono"/>
              </a:rPr>
              <a:t>    </a:t>
            </a:r>
            <a:r>
              <a:rPr lang="en-GB" sz="1500">
                <a:solidFill>
                  <a:srgbClr val="1AB1CD"/>
                </a:solidFill>
                <a:highlight>
                  <a:schemeClr val="lt1"/>
                </a:highlight>
                <a:latin typeface="Roboto Mono"/>
                <a:ea typeface="Roboto Mono"/>
                <a:cs typeface="Roboto Mono"/>
                <a:sym typeface="Roboto Mono"/>
              </a:rPr>
              <a:t>values</a:t>
            </a:r>
            <a:r>
              <a:rPr lang="en-GB" sz="1500" b="1">
                <a:solidFill>
                  <a:srgbClr val="EE11FF"/>
                </a:solidFill>
                <a:highlight>
                  <a:schemeClr val="lt1"/>
                </a:highlight>
                <a:latin typeface="Roboto Mono"/>
                <a:ea typeface="Roboto Mono"/>
                <a:cs typeface="Roboto Mono"/>
                <a:sym typeface="Roboto Mono"/>
              </a:rPr>
              <a:t>=</a:t>
            </a:r>
            <a:r>
              <a:rPr lang="en-GB" sz="1500">
                <a:solidFill>
                  <a:srgbClr val="A01010"/>
                </a:solidFill>
                <a:highlight>
                  <a:schemeClr val="lt1"/>
                </a:highlight>
                <a:latin typeface="Roboto Mono"/>
                <a:ea typeface="Roboto Mono"/>
                <a:cs typeface="Roboto Mono"/>
                <a:sym typeface="Roboto Mono"/>
              </a:rPr>
              <a:t>'Quantity'</a:t>
            </a:r>
            <a:r>
              <a:rPr lang="en-GB" sz="1500">
                <a:highlight>
                  <a:schemeClr val="lt1"/>
                </a:highlight>
                <a:latin typeface="Roboto Mono"/>
                <a:ea typeface="Roboto Mono"/>
                <a:cs typeface="Roboto Mono"/>
                <a:sym typeface="Roboto Mono"/>
              </a:rPr>
              <a:t>,</a:t>
            </a:r>
            <a:endParaRPr sz="1500">
              <a:highlight>
                <a:schemeClr val="lt1"/>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GB" sz="1500">
                <a:highlight>
                  <a:schemeClr val="lt1"/>
                </a:highlight>
                <a:latin typeface="Roboto Mono"/>
                <a:ea typeface="Roboto Mono"/>
                <a:cs typeface="Roboto Mono"/>
                <a:sym typeface="Roboto Mono"/>
              </a:rPr>
              <a:t>    </a:t>
            </a:r>
            <a:r>
              <a:rPr lang="en-GB" sz="1500">
                <a:solidFill>
                  <a:srgbClr val="1AB1CD"/>
                </a:solidFill>
                <a:highlight>
                  <a:schemeClr val="lt1"/>
                </a:highlight>
                <a:latin typeface="Roboto Mono"/>
                <a:ea typeface="Roboto Mono"/>
                <a:cs typeface="Roboto Mono"/>
                <a:sym typeface="Roboto Mono"/>
              </a:rPr>
              <a:t>aggfunc</a:t>
            </a:r>
            <a:r>
              <a:rPr lang="en-GB" sz="1500" b="1">
                <a:solidFill>
                  <a:srgbClr val="EE11FF"/>
                </a:solidFill>
                <a:highlight>
                  <a:schemeClr val="lt1"/>
                </a:highlight>
                <a:latin typeface="Roboto Mono"/>
                <a:ea typeface="Roboto Mono"/>
                <a:cs typeface="Roboto Mono"/>
                <a:sym typeface="Roboto Mono"/>
              </a:rPr>
              <a:t>=</a:t>
            </a:r>
            <a:r>
              <a:rPr lang="en-GB" sz="1500">
                <a:solidFill>
                  <a:srgbClr val="A01010"/>
                </a:solidFill>
                <a:highlight>
                  <a:schemeClr val="lt1"/>
                </a:highlight>
                <a:latin typeface="Roboto Mono"/>
                <a:ea typeface="Roboto Mono"/>
                <a:cs typeface="Roboto Mono"/>
                <a:sym typeface="Roboto Mono"/>
              </a:rPr>
              <a:t>'sum'</a:t>
            </a:r>
            <a:endParaRPr sz="1500">
              <a:highlight>
                <a:schemeClr val="lt1"/>
              </a:highlight>
              <a:latin typeface="Roboto Mono"/>
              <a:ea typeface="Roboto Mono"/>
              <a:cs typeface="Roboto Mono"/>
              <a:sym typeface="Roboto Mono"/>
            </a:endParaRPr>
          </a:p>
          <a:p>
            <a:pPr marL="0" lvl="0" indent="0" algn="l" rtl="0">
              <a:lnSpc>
                <a:spcPct val="135714"/>
              </a:lnSpc>
              <a:spcBef>
                <a:spcPts val="0"/>
              </a:spcBef>
              <a:spcAft>
                <a:spcPts val="0"/>
              </a:spcAft>
              <a:buNone/>
            </a:pPr>
            <a:r>
              <a:rPr lang="en-GB" sz="1500">
                <a:highlight>
                  <a:schemeClr val="lt1"/>
                </a:highlight>
                <a:latin typeface="Roboto Mono"/>
                <a:ea typeface="Roboto Mono"/>
                <a:cs typeface="Roboto Mono"/>
                <a:sym typeface="Roboto Mono"/>
              </a:rPr>
              <a:t>)</a:t>
            </a:r>
            <a:endParaRPr sz="1500">
              <a:highlight>
                <a:schemeClr val="lt1"/>
              </a:highlight>
              <a:latin typeface="Roboto Mono"/>
              <a:ea typeface="Roboto Mono"/>
              <a:cs typeface="Roboto Mono"/>
              <a:sym typeface="Roboto Mono"/>
            </a:endParaRPr>
          </a:p>
          <a:p>
            <a:pPr marL="0" lvl="0" indent="0" algn="l" rtl="0">
              <a:lnSpc>
                <a:spcPct val="115000"/>
              </a:lnSpc>
              <a:spcBef>
                <a:spcPts val="1000"/>
              </a:spcBef>
              <a:spcAft>
                <a:spcPts val="0"/>
              </a:spcAft>
              <a:buClr>
                <a:schemeClr val="dk1"/>
              </a:buClr>
              <a:buSzPts val="1100"/>
              <a:buFont typeface="Arial"/>
              <a:buNone/>
            </a:pPr>
            <a:endParaRPr>
              <a:solidFill>
                <a:schemeClr val="dk1"/>
              </a:solidFill>
              <a:latin typeface="Source Code Pro"/>
              <a:ea typeface="Source Code Pro"/>
              <a:cs typeface="Source Code Pro"/>
              <a:sym typeface="Source Code Pro"/>
            </a:endParaRPr>
          </a:p>
        </p:txBody>
      </p:sp>
      <p:sp>
        <p:nvSpPr>
          <p:cNvPr id="1720" name="Google Shape;1720;p52"/>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900">
                <a:solidFill>
                  <a:schemeClr val="dk1"/>
                </a:solidFill>
              </a:rPr>
              <a:t>3. Xây dựng hệ thống gợi ý</a:t>
            </a:r>
            <a:endParaRPr/>
          </a:p>
        </p:txBody>
      </p:sp>
      <p:grpSp>
        <p:nvGrpSpPr>
          <p:cNvPr id="1721" name="Google Shape;1721;p52"/>
          <p:cNvGrpSpPr/>
          <p:nvPr/>
        </p:nvGrpSpPr>
        <p:grpSpPr>
          <a:xfrm>
            <a:off x="5859495" y="1333829"/>
            <a:ext cx="2780498" cy="2937446"/>
            <a:chOff x="5792323" y="1320061"/>
            <a:chExt cx="2528415" cy="3189064"/>
          </a:xfrm>
        </p:grpSpPr>
        <p:sp>
          <p:nvSpPr>
            <p:cNvPr id="1722" name="Google Shape;1722;p52"/>
            <p:cNvSpPr/>
            <p:nvPr/>
          </p:nvSpPr>
          <p:spPr>
            <a:xfrm>
              <a:off x="5792323" y="1328095"/>
              <a:ext cx="2528415" cy="3181030"/>
            </a:xfrm>
            <a:custGeom>
              <a:avLst/>
              <a:gdLst/>
              <a:ahLst/>
              <a:cxnLst/>
              <a:rect l="l" t="t" r="r" b="b"/>
              <a:pathLst>
                <a:path w="45967" h="57808" extrusionOk="0">
                  <a:moveTo>
                    <a:pt x="439" y="0"/>
                  </a:moveTo>
                  <a:cubicBezTo>
                    <a:pt x="195" y="0"/>
                    <a:pt x="34" y="260"/>
                    <a:pt x="34" y="700"/>
                  </a:cubicBezTo>
                  <a:lnTo>
                    <a:pt x="34" y="30588"/>
                  </a:lnTo>
                  <a:cubicBezTo>
                    <a:pt x="1" y="31122"/>
                    <a:pt x="268" y="31622"/>
                    <a:pt x="668" y="31989"/>
                  </a:cubicBezTo>
                  <a:lnTo>
                    <a:pt x="45300" y="57741"/>
                  </a:lnTo>
                  <a:cubicBezTo>
                    <a:pt x="45382" y="57786"/>
                    <a:pt x="45460" y="57807"/>
                    <a:pt x="45533" y="57807"/>
                  </a:cubicBezTo>
                  <a:cubicBezTo>
                    <a:pt x="45786" y="57807"/>
                    <a:pt x="45967" y="57548"/>
                    <a:pt x="45967" y="57107"/>
                  </a:cubicBezTo>
                  <a:lnTo>
                    <a:pt x="45967" y="27219"/>
                  </a:lnTo>
                  <a:cubicBezTo>
                    <a:pt x="45967" y="26685"/>
                    <a:pt x="45733" y="26152"/>
                    <a:pt x="45300" y="25818"/>
                  </a:cubicBezTo>
                  <a:lnTo>
                    <a:pt x="668" y="66"/>
                  </a:lnTo>
                  <a:cubicBezTo>
                    <a:pt x="586" y="22"/>
                    <a:pt x="509" y="0"/>
                    <a:pt x="4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2"/>
            <p:cNvSpPr/>
            <p:nvPr/>
          </p:nvSpPr>
          <p:spPr>
            <a:xfrm>
              <a:off x="5900572" y="1940150"/>
              <a:ext cx="2341288" cy="1519970"/>
            </a:xfrm>
            <a:custGeom>
              <a:avLst/>
              <a:gdLst/>
              <a:ahLst/>
              <a:cxnLst/>
              <a:rect l="l" t="t" r="r" b="b"/>
              <a:pathLst>
                <a:path w="42565" h="27622" extrusionOk="0">
                  <a:moveTo>
                    <a:pt x="377" y="1"/>
                  </a:moveTo>
                  <a:cubicBezTo>
                    <a:pt x="155" y="1"/>
                    <a:pt x="1" y="174"/>
                    <a:pt x="1" y="485"/>
                  </a:cubicBezTo>
                  <a:lnTo>
                    <a:pt x="1" y="2553"/>
                  </a:lnTo>
                  <a:cubicBezTo>
                    <a:pt x="1" y="3020"/>
                    <a:pt x="268" y="3454"/>
                    <a:pt x="668" y="3721"/>
                  </a:cubicBezTo>
                  <a:lnTo>
                    <a:pt x="41897" y="27538"/>
                  </a:lnTo>
                  <a:cubicBezTo>
                    <a:pt x="42001" y="27594"/>
                    <a:pt x="42100" y="27622"/>
                    <a:pt x="42188" y="27622"/>
                  </a:cubicBezTo>
                  <a:cubicBezTo>
                    <a:pt x="42410" y="27622"/>
                    <a:pt x="42564" y="27448"/>
                    <a:pt x="42564" y="27137"/>
                  </a:cubicBezTo>
                  <a:lnTo>
                    <a:pt x="42564" y="25069"/>
                  </a:lnTo>
                  <a:cubicBezTo>
                    <a:pt x="42531" y="24569"/>
                    <a:pt x="42298" y="24135"/>
                    <a:pt x="41897" y="23902"/>
                  </a:cubicBezTo>
                  <a:lnTo>
                    <a:pt x="668" y="85"/>
                  </a:lnTo>
                  <a:cubicBezTo>
                    <a:pt x="564" y="28"/>
                    <a:pt x="465" y="1"/>
                    <a:pt x="3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2"/>
            <p:cNvSpPr/>
            <p:nvPr/>
          </p:nvSpPr>
          <p:spPr>
            <a:xfrm>
              <a:off x="5904257" y="2191675"/>
              <a:ext cx="278930" cy="563757"/>
            </a:xfrm>
            <a:custGeom>
              <a:avLst/>
              <a:gdLst/>
              <a:ahLst/>
              <a:cxnLst/>
              <a:rect l="l" t="t" r="r" b="b"/>
              <a:pathLst>
                <a:path w="5071" h="10245" extrusionOk="0">
                  <a:moveTo>
                    <a:pt x="359" y="0"/>
                  </a:moveTo>
                  <a:cubicBezTo>
                    <a:pt x="148" y="0"/>
                    <a:pt x="0" y="239"/>
                    <a:pt x="0" y="584"/>
                  </a:cubicBezTo>
                  <a:lnTo>
                    <a:pt x="0" y="6722"/>
                  </a:lnTo>
                  <a:cubicBezTo>
                    <a:pt x="0" y="7189"/>
                    <a:pt x="201" y="7589"/>
                    <a:pt x="534" y="7889"/>
                  </a:cubicBezTo>
                  <a:lnTo>
                    <a:pt x="4537" y="10191"/>
                  </a:lnTo>
                  <a:cubicBezTo>
                    <a:pt x="4603" y="10227"/>
                    <a:pt x="4665" y="10245"/>
                    <a:pt x="4722" y="10245"/>
                  </a:cubicBezTo>
                  <a:cubicBezTo>
                    <a:pt x="4928" y="10245"/>
                    <a:pt x="5071" y="10022"/>
                    <a:pt x="5071" y="9657"/>
                  </a:cubicBezTo>
                  <a:lnTo>
                    <a:pt x="5071" y="3519"/>
                  </a:lnTo>
                  <a:cubicBezTo>
                    <a:pt x="5071" y="3052"/>
                    <a:pt x="4871" y="2652"/>
                    <a:pt x="4537" y="2352"/>
                  </a:cubicBezTo>
                  <a:lnTo>
                    <a:pt x="534" y="50"/>
                  </a:lnTo>
                  <a:cubicBezTo>
                    <a:pt x="473" y="16"/>
                    <a:pt x="414" y="0"/>
                    <a:pt x="35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2"/>
            <p:cNvSpPr/>
            <p:nvPr/>
          </p:nvSpPr>
          <p:spPr>
            <a:xfrm>
              <a:off x="5904257" y="2191675"/>
              <a:ext cx="278930" cy="563757"/>
            </a:xfrm>
            <a:custGeom>
              <a:avLst/>
              <a:gdLst/>
              <a:ahLst/>
              <a:cxnLst/>
              <a:rect l="l" t="t" r="r" b="b"/>
              <a:pathLst>
                <a:path w="5071" h="10245" extrusionOk="0">
                  <a:moveTo>
                    <a:pt x="359" y="0"/>
                  </a:moveTo>
                  <a:cubicBezTo>
                    <a:pt x="148" y="0"/>
                    <a:pt x="0" y="239"/>
                    <a:pt x="0" y="584"/>
                  </a:cubicBezTo>
                  <a:lnTo>
                    <a:pt x="0" y="6722"/>
                  </a:lnTo>
                  <a:cubicBezTo>
                    <a:pt x="0" y="7189"/>
                    <a:pt x="201" y="7589"/>
                    <a:pt x="534" y="7889"/>
                  </a:cubicBezTo>
                  <a:lnTo>
                    <a:pt x="4537" y="10191"/>
                  </a:lnTo>
                  <a:cubicBezTo>
                    <a:pt x="4603" y="10227"/>
                    <a:pt x="4665" y="10245"/>
                    <a:pt x="4722" y="10245"/>
                  </a:cubicBezTo>
                  <a:cubicBezTo>
                    <a:pt x="4928" y="10245"/>
                    <a:pt x="5071" y="10022"/>
                    <a:pt x="5071" y="9657"/>
                  </a:cubicBezTo>
                  <a:lnTo>
                    <a:pt x="5071" y="3519"/>
                  </a:lnTo>
                  <a:cubicBezTo>
                    <a:pt x="5071" y="3052"/>
                    <a:pt x="4871" y="2652"/>
                    <a:pt x="4537" y="2352"/>
                  </a:cubicBezTo>
                  <a:lnTo>
                    <a:pt x="534" y="50"/>
                  </a:lnTo>
                  <a:cubicBezTo>
                    <a:pt x="473" y="16"/>
                    <a:pt x="414" y="0"/>
                    <a:pt x="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2"/>
            <p:cNvSpPr/>
            <p:nvPr/>
          </p:nvSpPr>
          <p:spPr>
            <a:xfrm>
              <a:off x="5904257" y="2662203"/>
              <a:ext cx="278930" cy="563151"/>
            </a:xfrm>
            <a:custGeom>
              <a:avLst/>
              <a:gdLst/>
              <a:ahLst/>
              <a:cxnLst/>
              <a:rect l="l" t="t" r="r" b="b"/>
              <a:pathLst>
                <a:path w="5071" h="10234" extrusionOk="0">
                  <a:moveTo>
                    <a:pt x="328" y="0"/>
                  </a:moveTo>
                  <a:cubicBezTo>
                    <a:pt x="134" y="0"/>
                    <a:pt x="0" y="220"/>
                    <a:pt x="0" y="572"/>
                  </a:cubicBezTo>
                  <a:lnTo>
                    <a:pt x="0" y="6743"/>
                  </a:lnTo>
                  <a:cubicBezTo>
                    <a:pt x="0" y="7177"/>
                    <a:pt x="201" y="7611"/>
                    <a:pt x="534" y="7878"/>
                  </a:cubicBezTo>
                  <a:lnTo>
                    <a:pt x="4537" y="10179"/>
                  </a:lnTo>
                  <a:cubicBezTo>
                    <a:pt x="4603" y="10216"/>
                    <a:pt x="4666" y="10233"/>
                    <a:pt x="4724" y="10233"/>
                  </a:cubicBezTo>
                  <a:cubicBezTo>
                    <a:pt x="4929" y="10233"/>
                    <a:pt x="5071" y="10017"/>
                    <a:pt x="5071" y="9679"/>
                  </a:cubicBezTo>
                  <a:lnTo>
                    <a:pt x="5071" y="3508"/>
                  </a:lnTo>
                  <a:cubicBezTo>
                    <a:pt x="5071" y="3074"/>
                    <a:pt x="4871" y="2641"/>
                    <a:pt x="4537" y="2374"/>
                  </a:cubicBezTo>
                  <a:lnTo>
                    <a:pt x="534" y="72"/>
                  </a:lnTo>
                  <a:cubicBezTo>
                    <a:pt x="461" y="23"/>
                    <a:pt x="391" y="0"/>
                    <a:pt x="32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2"/>
            <p:cNvSpPr/>
            <p:nvPr/>
          </p:nvSpPr>
          <p:spPr>
            <a:xfrm>
              <a:off x="5904257" y="2662203"/>
              <a:ext cx="278930" cy="563151"/>
            </a:xfrm>
            <a:custGeom>
              <a:avLst/>
              <a:gdLst/>
              <a:ahLst/>
              <a:cxnLst/>
              <a:rect l="l" t="t" r="r" b="b"/>
              <a:pathLst>
                <a:path w="5071" h="10234" extrusionOk="0">
                  <a:moveTo>
                    <a:pt x="328" y="0"/>
                  </a:moveTo>
                  <a:cubicBezTo>
                    <a:pt x="134" y="0"/>
                    <a:pt x="0" y="220"/>
                    <a:pt x="0" y="572"/>
                  </a:cubicBezTo>
                  <a:lnTo>
                    <a:pt x="0" y="6743"/>
                  </a:lnTo>
                  <a:cubicBezTo>
                    <a:pt x="0" y="7177"/>
                    <a:pt x="201" y="7611"/>
                    <a:pt x="534" y="7878"/>
                  </a:cubicBezTo>
                  <a:lnTo>
                    <a:pt x="4537" y="10179"/>
                  </a:lnTo>
                  <a:cubicBezTo>
                    <a:pt x="4603" y="10216"/>
                    <a:pt x="4666" y="10233"/>
                    <a:pt x="4724" y="10233"/>
                  </a:cubicBezTo>
                  <a:cubicBezTo>
                    <a:pt x="4929" y="10233"/>
                    <a:pt x="5071" y="10017"/>
                    <a:pt x="5071" y="9679"/>
                  </a:cubicBezTo>
                  <a:lnTo>
                    <a:pt x="5071" y="3508"/>
                  </a:lnTo>
                  <a:cubicBezTo>
                    <a:pt x="5071" y="3074"/>
                    <a:pt x="4871" y="2641"/>
                    <a:pt x="4537" y="2374"/>
                  </a:cubicBezTo>
                  <a:lnTo>
                    <a:pt x="534" y="72"/>
                  </a:lnTo>
                  <a:cubicBezTo>
                    <a:pt x="461" y="23"/>
                    <a:pt x="391" y="0"/>
                    <a:pt x="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2"/>
            <p:cNvSpPr/>
            <p:nvPr/>
          </p:nvSpPr>
          <p:spPr>
            <a:xfrm>
              <a:off x="6247377" y="2418713"/>
              <a:ext cx="1994481" cy="1181330"/>
            </a:xfrm>
            <a:custGeom>
              <a:avLst/>
              <a:gdLst/>
              <a:ahLst/>
              <a:cxnLst/>
              <a:rect l="l" t="t" r="r" b="b"/>
              <a:pathLst>
                <a:path w="36260" h="21468" extrusionOk="0">
                  <a:moveTo>
                    <a:pt x="208" y="1"/>
                  </a:moveTo>
                  <a:cubicBezTo>
                    <a:pt x="81" y="1"/>
                    <a:pt x="0" y="99"/>
                    <a:pt x="0" y="261"/>
                  </a:cubicBezTo>
                  <a:cubicBezTo>
                    <a:pt x="0" y="561"/>
                    <a:pt x="167" y="828"/>
                    <a:pt x="401" y="995"/>
                  </a:cubicBezTo>
                  <a:lnTo>
                    <a:pt x="35826" y="21409"/>
                  </a:lnTo>
                  <a:cubicBezTo>
                    <a:pt x="35896" y="21449"/>
                    <a:pt x="35962" y="21468"/>
                    <a:pt x="36022" y="21468"/>
                  </a:cubicBezTo>
                  <a:cubicBezTo>
                    <a:pt x="36161" y="21468"/>
                    <a:pt x="36259" y="21363"/>
                    <a:pt x="36259" y="21176"/>
                  </a:cubicBezTo>
                  <a:cubicBezTo>
                    <a:pt x="36226" y="20909"/>
                    <a:pt x="36059" y="20642"/>
                    <a:pt x="35826" y="20475"/>
                  </a:cubicBezTo>
                  <a:lnTo>
                    <a:pt x="401" y="61"/>
                  </a:lnTo>
                  <a:cubicBezTo>
                    <a:pt x="329" y="20"/>
                    <a:pt x="264" y="1"/>
                    <a:pt x="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2"/>
            <p:cNvSpPr/>
            <p:nvPr/>
          </p:nvSpPr>
          <p:spPr>
            <a:xfrm>
              <a:off x="6247377" y="2518200"/>
              <a:ext cx="1994481" cy="1182816"/>
            </a:xfrm>
            <a:custGeom>
              <a:avLst/>
              <a:gdLst/>
              <a:ahLst/>
              <a:cxnLst/>
              <a:rect l="l" t="t" r="r" b="b"/>
              <a:pathLst>
                <a:path w="36260" h="21495" extrusionOk="0">
                  <a:moveTo>
                    <a:pt x="226" y="1"/>
                  </a:moveTo>
                  <a:cubicBezTo>
                    <a:pt x="88" y="1"/>
                    <a:pt x="0" y="118"/>
                    <a:pt x="0" y="287"/>
                  </a:cubicBezTo>
                  <a:cubicBezTo>
                    <a:pt x="0" y="588"/>
                    <a:pt x="167" y="854"/>
                    <a:pt x="401" y="988"/>
                  </a:cubicBezTo>
                  <a:lnTo>
                    <a:pt x="35826" y="21436"/>
                  </a:lnTo>
                  <a:cubicBezTo>
                    <a:pt x="35896" y="21476"/>
                    <a:pt x="35962" y="21495"/>
                    <a:pt x="36022" y="21495"/>
                  </a:cubicBezTo>
                  <a:cubicBezTo>
                    <a:pt x="36161" y="21495"/>
                    <a:pt x="36259" y="21389"/>
                    <a:pt x="36259" y="21202"/>
                  </a:cubicBezTo>
                  <a:cubicBezTo>
                    <a:pt x="36226" y="20902"/>
                    <a:pt x="36059" y="20635"/>
                    <a:pt x="35826" y="20502"/>
                  </a:cubicBezTo>
                  <a:lnTo>
                    <a:pt x="401" y="54"/>
                  </a:lnTo>
                  <a:cubicBezTo>
                    <a:pt x="337" y="17"/>
                    <a:pt x="278" y="1"/>
                    <a:pt x="2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2"/>
            <p:cNvSpPr/>
            <p:nvPr/>
          </p:nvSpPr>
          <p:spPr>
            <a:xfrm>
              <a:off x="6247377" y="2618843"/>
              <a:ext cx="1994481" cy="1183146"/>
            </a:xfrm>
            <a:custGeom>
              <a:avLst/>
              <a:gdLst/>
              <a:ahLst/>
              <a:cxnLst/>
              <a:rect l="l" t="t" r="r" b="b"/>
              <a:pathLst>
                <a:path w="36260" h="21501" extrusionOk="0">
                  <a:moveTo>
                    <a:pt x="212" y="1"/>
                  </a:moveTo>
                  <a:cubicBezTo>
                    <a:pt x="82" y="1"/>
                    <a:pt x="0" y="106"/>
                    <a:pt x="0" y="293"/>
                  </a:cubicBezTo>
                  <a:cubicBezTo>
                    <a:pt x="0" y="560"/>
                    <a:pt x="167" y="827"/>
                    <a:pt x="401" y="993"/>
                  </a:cubicBezTo>
                  <a:lnTo>
                    <a:pt x="35826" y="21441"/>
                  </a:lnTo>
                  <a:cubicBezTo>
                    <a:pt x="35896" y="21481"/>
                    <a:pt x="35962" y="21500"/>
                    <a:pt x="36022" y="21500"/>
                  </a:cubicBezTo>
                  <a:cubicBezTo>
                    <a:pt x="36161" y="21500"/>
                    <a:pt x="36259" y="21395"/>
                    <a:pt x="36259" y="21208"/>
                  </a:cubicBezTo>
                  <a:cubicBezTo>
                    <a:pt x="36226" y="20908"/>
                    <a:pt x="36059" y="20641"/>
                    <a:pt x="35826" y="20474"/>
                  </a:cubicBezTo>
                  <a:lnTo>
                    <a:pt x="401" y="59"/>
                  </a:lnTo>
                  <a:cubicBezTo>
                    <a:pt x="331" y="20"/>
                    <a:pt x="267" y="1"/>
                    <a:pt x="2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2"/>
            <p:cNvSpPr/>
            <p:nvPr/>
          </p:nvSpPr>
          <p:spPr>
            <a:xfrm>
              <a:off x="6247377" y="2719761"/>
              <a:ext cx="1994481" cy="1181330"/>
            </a:xfrm>
            <a:custGeom>
              <a:avLst/>
              <a:gdLst/>
              <a:ahLst/>
              <a:cxnLst/>
              <a:rect l="l" t="t" r="r" b="b"/>
              <a:pathLst>
                <a:path w="36260" h="21468" extrusionOk="0">
                  <a:moveTo>
                    <a:pt x="208" y="0"/>
                  </a:moveTo>
                  <a:cubicBezTo>
                    <a:pt x="81" y="0"/>
                    <a:pt x="0" y="98"/>
                    <a:pt x="0" y="260"/>
                  </a:cubicBezTo>
                  <a:cubicBezTo>
                    <a:pt x="0" y="560"/>
                    <a:pt x="167" y="827"/>
                    <a:pt x="401" y="994"/>
                  </a:cubicBezTo>
                  <a:lnTo>
                    <a:pt x="35826" y="21409"/>
                  </a:lnTo>
                  <a:cubicBezTo>
                    <a:pt x="35896" y="21449"/>
                    <a:pt x="35962" y="21468"/>
                    <a:pt x="36022" y="21468"/>
                  </a:cubicBezTo>
                  <a:cubicBezTo>
                    <a:pt x="36161" y="21468"/>
                    <a:pt x="36259" y="21362"/>
                    <a:pt x="36259" y="21175"/>
                  </a:cubicBezTo>
                  <a:cubicBezTo>
                    <a:pt x="36226" y="20908"/>
                    <a:pt x="36059" y="20641"/>
                    <a:pt x="35826" y="20475"/>
                  </a:cubicBezTo>
                  <a:lnTo>
                    <a:pt x="401" y="60"/>
                  </a:lnTo>
                  <a:cubicBezTo>
                    <a:pt x="329" y="19"/>
                    <a:pt x="264" y="0"/>
                    <a:pt x="2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2"/>
            <p:cNvSpPr/>
            <p:nvPr/>
          </p:nvSpPr>
          <p:spPr>
            <a:xfrm>
              <a:off x="6247377" y="2885335"/>
              <a:ext cx="1994481" cy="1182816"/>
            </a:xfrm>
            <a:custGeom>
              <a:avLst/>
              <a:gdLst/>
              <a:ahLst/>
              <a:cxnLst/>
              <a:rect l="l" t="t" r="r" b="b"/>
              <a:pathLst>
                <a:path w="36260" h="21495" extrusionOk="0">
                  <a:moveTo>
                    <a:pt x="226" y="0"/>
                  </a:moveTo>
                  <a:cubicBezTo>
                    <a:pt x="88" y="0"/>
                    <a:pt x="0" y="117"/>
                    <a:pt x="0" y="287"/>
                  </a:cubicBezTo>
                  <a:cubicBezTo>
                    <a:pt x="0" y="587"/>
                    <a:pt x="167" y="854"/>
                    <a:pt x="401" y="1021"/>
                  </a:cubicBezTo>
                  <a:lnTo>
                    <a:pt x="35826" y="21435"/>
                  </a:lnTo>
                  <a:cubicBezTo>
                    <a:pt x="35896" y="21475"/>
                    <a:pt x="35962" y="21494"/>
                    <a:pt x="36022" y="21494"/>
                  </a:cubicBezTo>
                  <a:cubicBezTo>
                    <a:pt x="36161" y="21494"/>
                    <a:pt x="36259" y="21389"/>
                    <a:pt x="36259" y="21202"/>
                  </a:cubicBezTo>
                  <a:cubicBezTo>
                    <a:pt x="36226" y="20935"/>
                    <a:pt x="36059" y="20668"/>
                    <a:pt x="35826" y="20501"/>
                  </a:cubicBezTo>
                  <a:lnTo>
                    <a:pt x="401" y="53"/>
                  </a:lnTo>
                  <a:cubicBezTo>
                    <a:pt x="337" y="17"/>
                    <a:pt x="278" y="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2"/>
            <p:cNvSpPr/>
            <p:nvPr/>
          </p:nvSpPr>
          <p:spPr>
            <a:xfrm>
              <a:off x="6247377" y="2985977"/>
              <a:ext cx="1994481" cy="1183091"/>
            </a:xfrm>
            <a:custGeom>
              <a:avLst/>
              <a:gdLst/>
              <a:ahLst/>
              <a:cxnLst/>
              <a:rect l="l" t="t" r="r" b="b"/>
              <a:pathLst>
                <a:path w="36260" h="21500" extrusionOk="0">
                  <a:moveTo>
                    <a:pt x="212" y="0"/>
                  </a:moveTo>
                  <a:cubicBezTo>
                    <a:pt x="82" y="0"/>
                    <a:pt x="0" y="105"/>
                    <a:pt x="0" y="292"/>
                  </a:cubicBezTo>
                  <a:cubicBezTo>
                    <a:pt x="0" y="593"/>
                    <a:pt x="167" y="826"/>
                    <a:pt x="401" y="993"/>
                  </a:cubicBezTo>
                  <a:lnTo>
                    <a:pt x="35826" y="21441"/>
                  </a:lnTo>
                  <a:cubicBezTo>
                    <a:pt x="35896" y="21481"/>
                    <a:pt x="35962" y="21500"/>
                    <a:pt x="36022" y="21500"/>
                  </a:cubicBezTo>
                  <a:cubicBezTo>
                    <a:pt x="36161" y="21500"/>
                    <a:pt x="36259" y="21395"/>
                    <a:pt x="36259" y="21207"/>
                  </a:cubicBezTo>
                  <a:cubicBezTo>
                    <a:pt x="36226" y="20907"/>
                    <a:pt x="36059" y="20640"/>
                    <a:pt x="35826" y="20507"/>
                  </a:cubicBezTo>
                  <a:lnTo>
                    <a:pt x="401" y="59"/>
                  </a:lnTo>
                  <a:cubicBezTo>
                    <a:pt x="331" y="19"/>
                    <a:pt x="267" y="0"/>
                    <a:pt x="2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2"/>
            <p:cNvSpPr/>
            <p:nvPr/>
          </p:nvSpPr>
          <p:spPr>
            <a:xfrm>
              <a:off x="6247377" y="3086895"/>
              <a:ext cx="1994481" cy="1181330"/>
            </a:xfrm>
            <a:custGeom>
              <a:avLst/>
              <a:gdLst/>
              <a:ahLst/>
              <a:cxnLst/>
              <a:rect l="l" t="t" r="r" b="b"/>
              <a:pathLst>
                <a:path w="36260" h="21468" extrusionOk="0">
                  <a:moveTo>
                    <a:pt x="212" y="1"/>
                  </a:moveTo>
                  <a:cubicBezTo>
                    <a:pt x="82" y="1"/>
                    <a:pt x="0" y="106"/>
                    <a:pt x="0" y="293"/>
                  </a:cubicBezTo>
                  <a:cubicBezTo>
                    <a:pt x="0" y="560"/>
                    <a:pt x="167" y="827"/>
                    <a:pt x="401" y="994"/>
                  </a:cubicBezTo>
                  <a:lnTo>
                    <a:pt x="35826" y="21408"/>
                  </a:lnTo>
                  <a:cubicBezTo>
                    <a:pt x="35897" y="21449"/>
                    <a:pt x="35966" y="21468"/>
                    <a:pt x="36026" y="21468"/>
                  </a:cubicBezTo>
                  <a:cubicBezTo>
                    <a:pt x="36163" y="21468"/>
                    <a:pt x="36259" y="21370"/>
                    <a:pt x="36259" y="21208"/>
                  </a:cubicBezTo>
                  <a:cubicBezTo>
                    <a:pt x="36226" y="20908"/>
                    <a:pt x="36059" y="20641"/>
                    <a:pt x="35826" y="20474"/>
                  </a:cubicBezTo>
                  <a:lnTo>
                    <a:pt x="401" y="60"/>
                  </a:lnTo>
                  <a:cubicBezTo>
                    <a:pt x="331" y="20"/>
                    <a:pt x="267" y="1"/>
                    <a:pt x="2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2"/>
            <p:cNvSpPr/>
            <p:nvPr/>
          </p:nvSpPr>
          <p:spPr>
            <a:xfrm>
              <a:off x="6247377" y="3187813"/>
              <a:ext cx="1994481" cy="1181330"/>
            </a:xfrm>
            <a:custGeom>
              <a:avLst/>
              <a:gdLst/>
              <a:ahLst/>
              <a:cxnLst/>
              <a:rect l="l" t="t" r="r" b="b"/>
              <a:pathLst>
                <a:path w="36260" h="21468" extrusionOk="0">
                  <a:moveTo>
                    <a:pt x="208" y="0"/>
                  </a:moveTo>
                  <a:cubicBezTo>
                    <a:pt x="81" y="0"/>
                    <a:pt x="0" y="98"/>
                    <a:pt x="0" y="260"/>
                  </a:cubicBezTo>
                  <a:cubicBezTo>
                    <a:pt x="0" y="561"/>
                    <a:pt x="167" y="827"/>
                    <a:pt x="401" y="994"/>
                  </a:cubicBezTo>
                  <a:lnTo>
                    <a:pt x="35826" y="21409"/>
                  </a:lnTo>
                  <a:cubicBezTo>
                    <a:pt x="35896" y="21449"/>
                    <a:pt x="35962" y="21468"/>
                    <a:pt x="36022" y="21468"/>
                  </a:cubicBezTo>
                  <a:cubicBezTo>
                    <a:pt x="36161" y="21468"/>
                    <a:pt x="36259" y="21363"/>
                    <a:pt x="36259" y="21175"/>
                  </a:cubicBezTo>
                  <a:cubicBezTo>
                    <a:pt x="36226" y="20908"/>
                    <a:pt x="36059" y="20642"/>
                    <a:pt x="35826" y="20475"/>
                  </a:cubicBezTo>
                  <a:lnTo>
                    <a:pt x="401" y="60"/>
                  </a:lnTo>
                  <a:cubicBezTo>
                    <a:pt x="329" y="19"/>
                    <a:pt x="264" y="0"/>
                    <a:pt x="2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2"/>
            <p:cNvSpPr/>
            <p:nvPr/>
          </p:nvSpPr>
          <p:spPr>
            <a:xfrm>
              <a:off x="5794193" y="1320061"/>
              <a:ext cx="2526545" cy="1676578"/>
            </a:xfrm>
            <a:custGeom>
              <a:avLst/>
              <a:gdLst/>
              <a:ahLst/>
              <a:cxnLst/>
              <a:rect l="l" t="t" r="r" b="b"/>
              <a:pathLst>
                <a:path w="45933" h="30468" extrusionOk="0">
                  <a:moveTo>
                    <a:pt x="299" y="1"/>
                  </a:moveTo>
                  <a:cubicBezTo>
                    <a:pt x="120" y="1"/>
                    <a:pt x="0" y="176"/>
                    <a:pt x="0" y="513"/>
                  </a:cubicBezTo>
                  <a:lnTo>
                    <a:pt x="0" y="3948"/>
                  </a:lnTo>
                  <a:lnTo>
                    <a:pt x="45933" y="30467"/>
                  </a:lnTo>
                  <a:lnTo>
                    <a:pt x="45933" y="27032"/>
                  </a:lnTo>
                  <a:cubicBezTo>
                    <a:pt x="45933" y="26631"/>
                    <a:pt x="45766" y="26264"/>
                    <a:pt x="45466" y="26031"/>
                  </a:cubicBezTo>
                  <a:lnTo>
                    <a:pt x="467" y="46"/>
                  </a:lnTo>
                  <a:cubicBezTo>
                    <a:pt x="407" y="16"/>
                    <a:pt x="350" y="1"/>
                    <a:pt x="2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2"/>
            <p:cNvSpPr/>
            <p:nvPr/>
          </p:nvSpPr>
          <p:spPr>
            <a:xfrm>
              <a:off x="5794193" y="1453554"/>
              <a:ext cx="2526545" cy="1772491"/>
            </a:xfrm>
            <a:custGeom>
              <a:avLst/>
              <a:gdLst/>
              <a:ahLst/>
              <a:cxnLst/>
              <a:rect l="l" t="t" r="r" b="b"/>
              <a:pathLst>
                <a:path w="45933" h="32211" extrusionOk="0">
                  <a:moveTo>
                    <a:pt x="2113" y="0"/>
                  </a:moveTo>
                  <a:cubicBezTo>
                    <a:pt x="1957" y="0"/>
                    <a:pt x="1879" y="211"/>
                    <a:pt x="1801" y="522"/>
                  </a:cubicBezTo>
                  <a:lnTo>
                    <a:pt x="1468" y="1622"/>
                  </a:lnTo>
                  <a:cubicBezTo>
                    <a:pt x="1364" y="1958"/>
                    <a:pt x="1281" y="2134"/>
                    <a:pt x="1125" y="2134"/>
                  </a:cubicBezTo>
                  <a:cubicBezTo>
                    <a:pt x="1079" y="2134"/>
                    <a:pt x="1027" y="2119"/>
                    <a:pt x="967" y="2089"/>
                  </a:cubicBezTo>
                  <a:lnTo>
                    <a:pt x="0" y="1522"/>
                  </a:lnTo>
                  <a:lnTo>
                    <a:pt x="0" y="5692"/>
                  </a:lnTo>
                  <a:lnTo>
                    <a:pt x="45933" y="32211"/>
                  </a:lnTo>
                  <a:lnTo>
                    <a:pt x="45933" y="28041"/>
                  </a:lnTo>
                  <a:lnTo>
                    <a:pt x="15311" y="10362"/>
                  </a:lnTo>
                  <a:cubicBezTo>
                    <a:pt x="15044" y="10229"/>
                    <a:pt x="14977" y="9928"/>
                    <a:pt x="14844" y="9361"/>
                  </a:cubicBezTo>
                  <a:lnTo>
                    <a:pt x="14410" y="7827"/>
                  </a:lnTo>
                  <a:cubicBezTo>
                    <a:pt x="14210" y="7093"/>
                    <a:pt x="14010" y="6826"/>
                    <a:pt x="13743" y="6693"/>
                  </a:cubicBezTo>
                  <a:lnTo>
                    <a:pt x="2268" y="55"/>
                  </a:lnTo>
                  <a:cubicBezTo>
                    <a:pt x="2209" y="17"/>
                    <a:pt x="2158" y="0"/>
                    <a:pt x="211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2"/>
            <p:cNvSpPr/>
            <p:nvPr/>
          </p:nvSpPr>
          <p:spPr>
            <a:xfrm>
              <a:off x="8190417" y="2776713"/>
              <a:ext cx="56930" cy="92556"/>
            </a:xfrm>
            <a:custGeom>
              <a:avLst/>
              <a:gdLst/>
              <a:ahLst/>
              <a:cxnLst/>
              <a:rect l="l" t="t" r="r" b="b"/>
              <a:pathLst>
                <a:path w="1035" h="1682" extrusionOk="0">
                  <a:moveTo>
                    <a:pt x="319" y="1"/>
                  </a:moveTo>
                  <a:cubicBezTo>
                    <a:pt x="136" y="1"/>
                    <a:pt x="0" y="196"/>
                    <a:pt x="0" y="526"/>
                  </a:cubicBezTo>
                  <a:cubicBezTo>
                    <a:pt x="0" y="960"/>
                    <a:pt x="167" y="1360"/>
                    <a:pt x="501" y="1627"/>
                  </a:cubicBezTo>
                  <a:cubicBezTo>
                    <a:pt x="567" y="1664"/>
                    <a:pt x="630" y="1681"/>
                    <a:pt x="688" y="1681"/>
                  </a:cubicBezTo>
                  <a:cubicBezTo>
                    <a:pt x="893" y="1681"/>
                    <a:pt x="1035" y="1465"/>
                    <a:pt x="1035" y="1127"/>
                  </a:cubicBezTo>
                  <a:cubicBezTo>
                    <a:pt x="1035" y="693"/>
                    <a:pt x="834" y="293"/>
                    <a:pt x="501" y="59"/>
                  </a:cubicBezTo>
                  <a:cubicBezTo>
                    <a:pt x="437" y="20"/>
                    <a:pt x="376"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2"/>
            <p:cNvSpPr/>
            <p:nvPr/>
          </p:nvSpPr>
          <p:spPr>
            <a:xfrm>
              <a:off x="8087668" y="2718000"/>
              <a:ext cx="56930" cy="92501"/>
            </a:xfrm>
            <a:custGeom>
              <a:avLst/>
              <a:gdLst/>
              <a:ahLst/>
              <a:cxnLst/>
              <a:rect l="l" t="t" r="r" b="b"/>
              <a:pathLst>
                <a:path w="1035" h="1681" extrusionOk="0">
                  <a:moveTo>
                    <a:pt x="338" y="0"/>
                  </a:moveTo>
                  <a:cubicBezTo>
                    <a:pt x="148" y="0"/>
                    <a:pt x="26" y="195"/>
                    <a:pt x="0" y="526"/>
                  </a:cubicBezTo>
                  <a:cubicBezTo>
                    <a:pt x="0" y="959"/>
                    <a:pt x="201" y="1360"/>
                    <a:pt x="534" y="1627"/>
                  </a:cubicBezTo>
                  <a:cubicBezTo>
                    <a:pt x="593" y="1663"/>
                    <a:pt x="650" y="1681"/>
                    <a:pt x="704" y="1681"/>
                  </a:cubicBezTo>
                  <a:cubicBezTo>
                    <a:pt x="893" y="1681"/>
                    <a:pt x="1035" y="1464"/>
                    <a:pt x="1035" y="1126"/>
                  </a:cubicBezTo>
                  <a:cubicBezTo>
                    <a:pt x="1035" y="693"/>
                    <a:pt x="868" y="292"/>
                    <a:pt x="534" y="59"/>
                  </a:cubicBezTo>
                  <a:cubicBezTo>
                    <a:pt x="463" y="19"/>
                    <a:pt x="397" y="0"/>
                    <a:pt x="3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2"/>
            <p:cNvSpPr/>
            <p:nvPr/>
          </p:nvSpPr>
          <p:spPr>
            <a:xfrm>
              <a:off x="7986735" y="2659232"/>
              <a:ext cx="56930" cy="92556"/>
            </a:xfrm>
            <a:custGeom>
              <a:avLst/>
              <a:gdLst/>
              <a:ahLst/>
              <a:cxnLst/>
              <a:rect l="l" t="t" r="r" b="b"/>
              <a:pathLst>
                <a:path w="1035" h="1682" extrusionOk="0">
                  <a:moveTo>
                    <a:pt x="319" y="1"/>
                  </a:moveTo>
                  <a:cubicBezTo>
                    <a:pt x="137" y="1"/>
                    <a:pt x="1" y="196"/>
                    <a:pt x="1" y="526"/>
                  </a:cubicBezTo>
                  <a:cubicBezTo>
                    <a:pt x="1" y="960"/>
                    <a:pt x="168" y="1360"/>
                    <a:pt x="501" y="1627"/>
                  </a:cubicBezTo>
                  <a:cubicBezTo>
                    <a:pt x="567" y="1664"/>
                    <a:pt x="630" y="1681"/>
                    <a:pt x="688" y="1681"/>
                  </a:cubicBezTo>
                  <a:cubicBezTo>
                    <a:pt x="893" y="1681"/>
                    <a:pt x="1035" y="1465"/>
                    <a:pt x="1035" y="1127"/>
                  </a:cubicBezTo>
                  <a:cubicBezTo>
                    <a:pt x="1035" y="693"/>
                    <a:pt x="835" y="293"/>
                    <a:pt x="501" y="59"/>
                  </a:cubicBezTo>
                  <a:cubicBezTo>
                    <a:pt x="438" y="20"/>
                    <a:pt x="376"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2"/>
            <p:cNvSpPr/>
            <p:nvPr/>
          </p:nvSpPr>
          <p:spPr>
            <a:xfrm>
              <a:off x="5860199" y="1661388"/>
              <a:ext cx="58800" cy="94372"/>
            </a:xfrm>
            <a:custGeom>
              <a:avLst/>
              <a:gdLst/>
              <a:ahLst/>
              <a:cxnLst/>
              <a:rect l="l" t="t" r="r" b="b"/>
              <a:pathLst>
                <a:path w="1069" h="1715" extrusionOk="0">
                  <a:moveTo>
                    <a:pt x="461" y="1"/>
                  </a:moveTo>
                  <a:cubicBezTo>
                    <a:pt x="452" y="1"/>
                    <a:pt x="443" y="5"/>
                    <a:pt x="435" y="14"/>
                  </a:cubicBezTo>
                  <a:lnTo>
                    <a:pt x="34" y="514"/>
                  </a:lnTo>
                  <a:lnTo>
                    <a:pt x="34" y="547"/>
                  </a:lnTo>
                  <a:cubicBezTo>
                    <a:pt x="1" y="547"/>
                    <a:pt x="1" y="581"/>
                    <a:pt x="34" y="581"/>
                  </a:cubicBezTo>
                  <a:cubicBezTo>
                    <a:pt x="1" y="614"/>
                    <a:pt x="1" y="614"/>
                    <a:pt x="34" y="647"/>
                  </a:cubicBezTo>
                  <a:cubicBezTo>
                    <a:pt x="1" y="647"/>
                    <a:pt x="1" y="681"/>
                    <a:pt x="34" y="681"/>
                  </a:cubicBezTo>
                  <a:lnTo>
                    <a:pt x="435" y="1648"/>
                  </a:lnTo>
                  <a:cubicBezTo>
                    <a:pt x="435" y="1681"/>
                    <a:pt x="468" y="1681"/>
                    <a:pt x="468" y="1715"/>
                  </a:cubicBezTo>
                  <a:lnTo>
                    <a:pt x="535" y="1715"/>
                  </a:lnTo>
                  <a:cubicBezTo>
                    <a:pt x="535" y="1648"/>
                    <a:pt x="535" y="1581"/>
                    <a:pt x="535" y="1515"/>
                  </a:cubicBezTo>
                  <a:lnTo>
                    <a:pt x="234" y="848"/>
                  </a:lnTo>
                  <a:lnTo>
                    <a:pt x="1002" y="1248"/>
                  </a:lnTo>
                  <a:cubicBezTo>
                    <a:pt x="1011" y="1257"/>
                    <a:pt x="1020" y="1261"/>
                    <a:pt x="1028" y="1261"/>
                  </a:cubicBezTo>
                  <a:cubicBezTo>
                    <a:pt x="1050" y="1261"/>
                    <a:pt x="1068" y="1230"/>
                    <a:pt x="1068" y="1181"/>
                  </a:cubicBezTo>
                  <a:cubicBezTo>
                    <a:pt x="1068" y="1114"/>
                    <a:pt x="1035" y="1048"/>
                    <a:pt x="1002" y="1014"/>
                  </a:cubicBezTo>
                  <a:lnTo>
                    <a:pt x="234" y="614"/>
                  </a:lnTo>
                  <a:lnTo>
                    <a:pt x="535" y="247"/>
                  </a:lnTo>
                  <a:cubicBezTo>
                    <a:pt x="535" y="180"/>
                    <a:pt x="535" y="147"/>
                    <a:pt x="535" y="80"/>
                  </a:cubicBezTo>
                  <a:cubicBezTo>
                    <a:pt x="510" y="31"/>
                    <a:pt x="486" y="1"/>
                    <a:pt x="4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2"/>
            <p:cNvSpPr/>
            <p:nvPr/>
          </p:nvSpPr>
          <p:spPr>
            <a:xfrm>
              <a:off x="5946446" y="1710966"/>
              <a:ext cx="56930" cy="93932"/>
            </a:xfrm>
            <a:custGeom>
              <a:avLst/>
              <a:gdLst/>
              <a:ahLst/>
              <a:cxnLst/>
              <a:rect l="l" t="t" r="r" b="b"/>
              <a:pathLst>
                <a:path w="1035" h="1707" extrusionOk="0">
                  <a:moveTo>
                    <a:pt x="541" y="0"/>
                  </a:moveTo>
                  <a:cubicBezTo>
                    <a:pt x="537" y="0"/>
                    <a:pt x="534" y="4"/>
                    <a:pt x="534" y="13"/>
                  </a:cubicBezTo>
                  <a:cubicBezTo>
                    <a:pt x="501" y="80"/>
                    <a:pt x="501" y="147"/>
                    <a:pt x="534" y="213"/>
                  </a:cubicBezTo>
                  <a:lnTo>
                    <a:pt x="801" y="881"/>
                  </a:lnTo>
                  <a:lnTo>
                    <a:pt x="67" y="480"/>
                  </a:lnTo>
                  <a:cubicBezTo>
                    <a:pt x="58" y="470"/>
                    <a:pt x="48" y="466"/>
                    <a:pt x="39" y="466"/>
                  </a:cubicBezTo>
                  <a:cubicBezTo>
                    <a:pt x="17" y="466"/>
                    <a:pt x="1" y="490"/>
                    <a:pt x="1" y="514"/>
                  </a:cubicBezTo>
                  <a:cubicBezTo>
                    <a:pt x="1" y="580"/>
                    <a:pt x="1" y="647"/>
                    <a:pt x="34" y="680"/>
                  </a:cubicBezTo>
                  <a:lnTo>
                    <a:pt x="801" y="1114"/>
                  </a:lnTo>
                  <a:lnTo>
                    <a:pt x="501" y="1448"/>
                  </a:lnTo>
                  <a:cubicBezTo>
                    <a:pt x="501" y="1514"/>
                    <a:pt x="501" y="1581"/>
                    <a:pt x="501" y="1614"/>
                  </a:cubicBezTo>
                  <a:cubicBezTo>
                    <a:pt x="534" y="1648"/>
                    <a:pt x="534" y="1681"/>
                    <a:pt x="568" y="1681"/>
                  </a:cubicBezTo>
                  <a:cubicBezTo>
                    <a:pt x="568" y="1698"/>
                    <a:pt x="576" y="1706"/>
                    <a:pt x="584" y="1706"/>
                  </a:cubicBezTo>
                  <a:cubicBezTo>
                    <a:pt x="593" y="1706"/>
                    <a:pt x="601" y="1698"/>
                    <a:pt x="601" y="1681"/>
                  </a:cubicBezTo>
                  <a:lnTo>
                    <a:pt x="1035" y="1214"/>
                  </a:lnTo>
                  <a:cubicBezTo>
                    <a:pt x="1035" y="1181"/>
                    <a:pt x="1035" y="1181"/>
                    <a:pt x="1035" y="1181"/>
                  </a:cubicBezTo>
                  <a:cubicBezTo>
                    <a:pt x="1035" y="1147"/>
                    <a:pt x="1035" y="1147"/>
                    <a:pt x="1035" y="1114"/>
                  </a:cubicBezTo>
                  <a:cubicBezTo>
                    <a:pt x="1035" y="1114"/>
                    <a:pt x="1035" y="1081"/>
                    <a:pt x="1035" y="1081"/>
                  </a:cubicBezTo>
                  <a:lnTo>
                    <a:pt x="1035" y="1047"/>
                  </a:lnTo>
                  <a:lnTo>
                    <a:pt x="601" y="80"/>
                  </a:lnTo>
                  <a:cubicBezTo>
                    <a:pt x="577" y="31"/>
                    <a:pt x="552" y="0"/>
                    <a:pt x="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2"/>
            <p:cNvSpPr/>
            <p:nvPr/>
          </p:nvSpPr>
          <p:spPr>
            <a:xfrm>
              <a:off x="6036379" y="1754712"/>
              <a:ext cx="51430" cy="112091"/>
            </a:xfrm>
            <a:custGeom>
              <a:avLst/>
              <a:gdLst/>
              <a:ahLst/>
              <a:cxnLst/>
              <a:rect l="l" t="t" r="r" b="b"/>
              <a:pathLst>
                <a:path w="935" h="2037" extrusionOk="0">
                  <a:moveTo>
                    <a:pt x="401" y="0"/>
                  </a:moveTo>
                  <a:cubicBezTo>
                    <a:pt x="325" y="0"/>
                    <a:pt x="254" y="38"/>
                    <a:pt x="200" y="119"/>
                  </a:cubicBezTo>
                  <a:cubicBezTo>
                    <a:pt x="0" y="586"/>
                    <a:pt x="0" y="1086"/>
                    <a:pt x="200" y="1520"/>
                  </a:cubicBezTo>
                  <a:cubicBezTo>
                    <a:pt x="234" y="1720"/>
                    <a:pt x="367" y="1887"/>
                    <a:pt x="534" y="1987"/>
                  </a:cubicBezTo>
                  <a:cubicBezTo>
                    <a:pt x="569" y="2022"/>
                    <a:pt x="612" y="2036"/>
                    <a:pt x="656" y="2036"/>
                  </a:cubicBezTo>
                  <a:cubicBezTo>
                    <a:pt x="738" y="2036"/>
                    <a:pt x="824" y="1985"/>
                    <a:pt x="867" y="1920"/>
                  </a:cubicBezTo>
                  <a:cubicBezTo>
                    <a:pt x="901" y="1853"/>
                    <a:pt x="901" y="1787"/>
                    <a:pt x="867" y="1720"/>
                  </a:cubicBezTo>
                  <a:cubicBezTo>
                    <a:pt x="844" y="1696"/>
                    <a:pt x="820" y="1673"/>
                    <a:pt x="809" y="1673"/>
                  </a:cubicBezTo>
                  <a:cubicBezTo>
                    <a:pt x="804" y="1673"/>
                    <a:pt x="801" y="1677"/>
                    <a:pt x="801" y="1687"/>
                  </a:cubicBezTo>
                  <a:cubicBezTo>
                    <a:pt x="748" y="1750"/>
                    <a:pt x="692" y="1780"/>
                    <a:pt x="635" y="1780"/>
                  </a:cubicBezTo>
                  <a:cubicBezTo>
                    <a:pt x="511" y="1780"/>
                    <a:pt x="381" y="1638"/>
                    <a:pt x="267" y="1386"/>
                  </a:cubicBezTo>
                  <a:cubicBezTo>
                    <a:pt x="134" y="1053"/>
                    <a:pt x="134" y="686"/>
                    <a:pt x="267" y="352"/>
                  </a:cubicBezTo>
                  <a:cubicBezTo>
                    <a:pt x="314" y="289"/>
                    <a:pt x="376" y="256"/>
                    <a:pt x="439" y="256"/>
                  </a:cubicBezTo>
                  <a:cubicBezTo>
                    <a:pt x="510" y="256"/>
                    <a:pt x="581" y="298"/>
                    <a:pt x="634" y="386"/>
                  </a:cubicBezTo>
                  <a:lnTo>
                    <a:pt x="567" y="553"/>
                  </a:lnTo>
                  <a:cubicBezTo>
                    <a:pt x="567" y="586"/>
                    <a:pt x="567" y="653"/>
                    <a:pt x="601" y="686"/>
                  </a:cubicBezTo>
                  <a:lnTo>
                    <a:pt x="901" y="819"/>
                  </a:lnTo>
                  <a:cubicBezTo>
                    <a:pt x="934" y="819"/>
                    <a:pt x="934" y="819"/>
                    <a:pt x="934" y="753"/>
                  </a:cubicBezTo>
                  <a:lnTo>
                    <a:pt x="901" y="119"/>
                  </a:lnTo>
                  <a:cubicBezTo>
                    <a:pt x="901" y="72"/>
                    <a:pt x="884" y="25"/>
                    <a:pt x="863" y="25"/>
                  </a:cubicBezTo>
                  <a:cubicBezTo>
                    <a:pt x="854" y="25"/>
                    <a:pt x="844" y="33"/>
                    <a:pt x="834" y="52"/>
                  </a:cubicBezTo>
                  <a:lnTo>
                    <a:pt x="734" y="219"/>
                  </a:lnTo>
                  <a:cubicBezTo>
                    <a:pt x="635" y="80"/>
                    <a:pt x="512"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2"/>
            <p:cNvSpPr/>
            <p:nvPr/>
          </p:nvSpPr>
          <p:spPr>
            <a:xfrm>
              <a:off x="6502378" y="1838242"/>
              <a:ext cx="45929" cy="117594"/>
            </a:xfrm>
            <a:custGeom>
              <a:avLst/>
              <a:gdLst/>
              <a:ahLst/>
              <a:cxnLst/>
              <a:rect l="l" t="t" r="r" b="b"/>
              <a:pathLst>
                <a:path w="835" h="2137" extrusionOk="0">
                  <a:moveTo>
                    <a:pt x="70" y="1"/>
                  </a:moveTo>
                  <a:cubicBezTo>
                    <a:pt x="58" y="1"/>
                    <a:pt x="46" y="12"/>
                    <a:pt x="34" y="35"/>
                  </a:cubicBezTo>
                  <a:cubicBezTo>
                    <a:pt x="1" y="102"/>
                    <a:pt x="1" y="202"/>
                    <a:pt x="34" y="269"/>
                  </a:cubicBezTo>
                  <a:lnTo>
                    <a:pt x="301" y="1003"/>
                  </a:lnTo>
                  <a:lnTo>
                    <a:pt x="34" y="1403"/>
                  </a:lnTo>
                  <a:cubicBezTo>
                    <a:pt x="1" y="1503"/>
                    <a:pt x="1" y="1570"/>
                    <a:pt x="34" y="1670"/>
                  </a:cubicBezTo>
                  <a:cubicBezTo>
                    <a:pt x="34" y="1670"/>
                    <a:pt x="68" y="1703"/>
                    <a:pt x="68" y="1736"/>
                  </a:cubicBezTo>
                  <a:lnTo>
                    <a:pt x="134" y="1736"/>
                  </a:lnTo>
                  <a:lnTo>
                    <a:pt x="401" y="1336"/>
                  </a:lnTo>
                  <a:lnTo>
                    <a:pt x="701" y="2037"/>
                  </a:lnTo>
                  <a:cubicBezTo>
                    <a:pt x="701" y="2070"/>
                    <a:pt x="735" y="2103"/>
                    <a:pt x="735" y="2137"/>
                  </a:cubicBezTo>
                  <a:lnTo>
                    <a:pt x="801" y="2137"/>
                  </a:lnTo>
                  <a:cubicBezTo>
                    <a:pt x="835" y="2037"/>
                    <a:pt x="835" y="1970"/>
                    <a:pt x="801" y="1870"/>
                  </a:cubicBezTo>
                  <a:lnTo>
                    <a:pt x="535" y="1136"/>
                  </a:lnTo>
                  <a:lnTo>
                    <a:pt x="801" y="736"/>
                  </a:lnTo>
                  <a:cubicBezTo>
                    <a:pt x="835" y="636"/>
                    <a:pt x="835" y="569"/>
                    <a:pt x="801" y="469"/>
                  </a:cubicBezTo>
                  <a:cubicBezTo>
                    <a:pt x="777" y="420"/>
                    <a:pt x="753" y="389"/>
                    <a:pt x="728" y="389"/>
                  </a:cubicBezTo>
                  <a:cubicBezTo>
                    <a:pt x="719" y="389"/>
                    <a:pt x="710" y="393"/>
                    <a:pt x="701" y="402"/>
                  </a:cubicBezTo>
                  <a:lnTo>
                    <a:pt x="401" y="836"/>
                  </a:lnTo>
                  <a:lnTo>
                    <a:pt x="134" y="102"/>
                  </a:lnTo>
                  <a:cubicBezTo>
                    <a:pt x="113" y="37"/>
                    <a:pt x="91" y="1"/>
                    <a:pt x="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2"/>
            <p:cNvSpPr/>
            <p:nvPr/>
          </p:nvSpPr>
          <p:spPr>
            <a:xfrm>
              <a:off x="6139127" y="1787398"/>
              <a:ext cx="2032985" cy="1302391"/>
            </a:xfrm>
            <a:custGeom>
              <a:avLst/>
              <a:gdLst/>
              <a:ahLst/>
              <a:cxnLst/>
              <a:rect l="l" t="t" r="r" b="b"/>
              <a:pathLst>
                <a:path w="36960" h="23668" extrusionOk="0">
                  <a:moveTo>
                    <a:pt x="323" y="0"/>
                  </a:moveTo>
                  <a:cubicBezTo>
                    <a:pt x="150" y="0"/>
                    <a:pt x="34" y="195"/>
                    <a:pt x="34" y="526"/>
                  </a:cubicBezTo>
                  <a:lnTo>
                    <a:pt x="34" y="1827"/>
                  </a:lnTo>
                  <a:cubicBezTo>
                    <a:pt x="0" y="2227"/>
                    <a:pt x="200" y="2594"/>
                    <a:pt x="501" y="2827"/>
                  </a:cubicBezTo>
                  <a:lnTo>
                    <a:pt x="36460" y="23609"/>
                  </a:lnTo>
                  <a:cubicBezTo>
                    <a:pt x="36523" y="23648"/>
                    <a:pt x="36584" y="23667"/>
                    <a:pt x="36641" y="23667"/>
                  </a:cubicBezTo>
                  <a:cubicBezTo>
                    <a:pt x="36824" y="23667"/>
                    <a:pt x="36960" y="23472"/>
                    <a:pt x="36960" y="23142"/>
                  </a:cubicBezTo>
                  <a:lnTo>
                    <a:pt x="36960" y="21874"/>
                  </a:lnTo>
                  <a:cubicBezTo>
                    <a:pt x="36960" y="21474"/>
                    <a:pt x="36793" y="21074"/>
                    <a:pt x="36460" y="20840"/>
                  </a:cubicBezTo>
                  <a:lnTo>
                    <a:pt x="501" y="59"/>
                  </a:lnTo>
                  <a:cubicBezTo>
                    <a:pt x="437" y="19"/>
                    <a:pt x="378" y="0"/>
                    <a:pt x="32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2"/>
            <p:cNvSpPr/>
            <p:nvPr/>
          </p:nvSpPr>
          <p:spPr>
            <a:xfrm>
              <a:off x="8087668" y="2937774"/>
              <a:ext cx="78932" cy="130415"/>
            </a:xfrm>
            <a:custGeom>
              <a:avLst/>
              <a:gdLst/>
              <a:ahLst/>
              <a:cxnLst/>
              <a:rect l="l" t="t" r="r" b="b"/>
              <a:pathLst>
                <a:path w="1435" h="2370" extrusionOk="0">
                  <a:moveTo>
                    <a:pt x="701" y="601"/>
                  </a:moveTo>
                  <a:lnTo>
                    <a:pt x="734" y="801"/>
                  </a:lnTo>
                  <a:cubicBezTo>
                    <a:pt x="768" y="868"/>
                    <a:pt x="801" y="902"/>
                    <a:pt x="834" y="968"/>
                  </a:cubicBezTo>
                  <a:lnTo>
                    <a:pt x="1101" y="1202"/>
                  </a:lnTo>
                  <a:lnTo>
                    <a:pt x="934" y="1402"/>
                  </a:lnTo>
                  <a:cubicBezTo>
                    <a:pt x="901" y="1435"/>
                    <a:pt x="868" y="1502"/>
                    <a:pt x="868" y="1602"/>
                  </a:cubicBezTo>
                  <a:lnTo>
                    <a:pt x="868" y="1702"/>
                  </a:lnTo>
                  <a:cubicBezTo>
                    <a:pt x="834" y="1635"/>
                    <a:pt x="768" y="1602"/>
                    <a:pt x="701" y="1602"/>
                  </a:cubicBezTo>
                  <a:cubicBezTo>
                    <a:pt x="690" y="1591"/>
                    <a:pt x="682" y="1587"/>
                    <a:pt x="676" y="1587"/>
                  </a:cubicBezTo>
                  <a:cubicBezTo>
                    <a:pt x="664" y="1587"/>
                    <a:pt x="657" y="1602"/>
                    <a:pt x="634" y="1602"/>
                  </a:cubicBezTo>
                  <a:lnTo>
                    <a:pt x="534" y="1635"/>
                  </a:lnTo>
                  <a:lnTo>
                    <a:pt x="568" y="1202"/>
                  </a:lnTo>
                  <a:cubicBezTo>
                    <a:pt x="568" y="1168"/>
                    <a:pt x="568" y="1102"/>
                    <a:pt x="534" y="1035"/>
                  </a:cubicBezTo>
                  <a:lnTo>
                    <a:pt x="401" y="701"/>
                  </a:lnTo>
                  <a:lnTo>
                    <a:pt x="467" y="735"/>
                  </a:lnTo>
                  <a:cubicBezTo>
                    <a:pt x="485" y="741"/>
                    <a:pt x="503" y="743"/>
                    <a:pt x="520" y="743"/>
                  </a:cubicBezTo>
                  <a:cubicBezTo>
                    <a:pt x="601" y="743"/>
                    <a:pt x="674" y="684"/>
                    <a:pt x="701" y="601"/>
                  </a:cubicBezTo>
                  <a:close/>
                  <a:moveTo>
                    <a:pt x="701" y="1"/>
                  </a:moveTo>
                  <a:cubicBezTo>
                    <a:pt x="634" y="1"/>
                    <a:pt x="534" y="68"/>
                    <a:pt x="534" y="134"/>
                  </a:cubicBezTo>
                  <a:lnTo>
                    <a:pt x="434" y="401"/>
                  </a:lnTo>
                  <a:lnTo>
                    <a:pt x="267" y="368"/>
                  </a:lnTo>
                  <a:lnTo>
                    <a:pt x="134" y="334"/>
                  </a:lnTo>
                  <a:lnTo>
                    <a:pt x="67" y="401"/>
                  </a:lnTo>
                  <a:cubicBezTo>
                    <a:pt x="0" y="501"/>
                    <a:pt x="0" y="635"/>
                    <a:pt x="67" y="735"/>
                  </a:cubicBezTo>
                  <a:lnTo>
                    <a:pt x="267" y="1202"/>
                  </a:lnTo>
                  <a:lnTo>
                    <a:pt x="201" y="1669"/>
                  </a:lnTo>
                  <a:cubicBezTo>
                    <a:pt x="201" y="1802"/>
                    <a:pt x="234" y="1902"/>
                    <a:pt x="334" y="1969"/>
                  </a:cubicBezTo>
                  <a:lnTo>
                    <a:pt x="434" y="2036"/>
                  </a:lnTo>
                  <a:lnTo>
                    <a:pt x="668" y="1936"/>
                  </a:lnTo>
                  <a:lnTo>
                    <a:pt x="868" y="2269"/>
                  </a:lnTo>
                  <a:cubicBezTo>
                    <a:pt x="901" y="2303"/>
                    <a:pt x="968" y="2369"/>
                    <a:pt x="1035" y="2369"/>
                  </a:cubicBezTo>
                  <a:cubicBezTo>
                    <a:pt x="1068" y="2369"/>
                    <a:pt x="1068" y="2369"/>
                    <a:pt x="1101" y="2336"/>
                  </a:cubicBezTo>
                  <a:cubicBezTo>
                    <a:pt x="1201" y="2303"/>
                    <a:pt x="1268" y="2202"/>
                    <a:pt x="1235" y="2102"/>
                  </a:cubicBezTo>
                  <a:lnTo>
                    <a:pt x="1201" y="1569"/>
                  </a:lnTo>
                  <a:lnTo>
                    <a:pt x="1368" y="1369"/>
                  </a:lnTo>
                  <a:cubicBezTo>
                    <a:pt x="1401" y="1335"/>
                    <a:pt x="1435" y="1268"/>
                    <a:pt x="1435" y="1202"/>
                  </a:cubicBezTo>
                  <a:cubicBezTo>
                    <a:pt x="1435" y="1102"/>
                    <a:pt x="1368" y="1035"/>
                    <a:pt x="1335" y="968"/>
                  </a:cubicBezTo>
                  <a:lnTo>
                    <a:pt x="1068" y="735"/>
                  </a:lnTo>
                  <a:lnTo>
                    <a:pt x="934" y="201"/>
                  </a:lnTo>
                  <a:cubicBezTo>
                    <a:pt x="901" y="101"/>
                    <a:pt x="834" y="1"/>
                    <a:pt x="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2"/>
            <p:cNvSpPr/>
            <p:nvPr/>
          </p:nvSpPr>
          <p:spPr>
            <a:xfrm>
              <a:off x="8196138" y="2979649"/>
              <a:ext cx="87513" cy="73132"/>
            </a:xfrm>
            <a:custGeom>
              <a:avLst/>
              <a:gdLst/>
              <a:ahLst/>
              <a:cxnLst/>
              <a:rect l="l" t="t" r="r" b="b"/>
              <a:pathLst>
                <a:path w="1591" h="1329" extrusionOk="0">
                  <a:moveTo>
                    <a:pt x="72" y="1"/>
                  </a:moveTo>
                  <a:cubicBezTo>
                    <a:pt x="22" y="1"/>
                    <a:pt x="1" y="91"/>
                    <a:pt x="30" y="207"/>
                  </a:cubicBezTo>
                  <a:cubicBezTo>
                    <a:pt x="63" y="307"/>
                    <a:pt x="97" y="407"/>
                    <a:pt x="163" y="507"/>
                  </a:cubicBezTo>
                  <a:cubicBezTo>
                    <a:pt x="197" y="541"/>
                    <a:pt x="230" y="574"/>
                    <a:pt x="263" y="574"/>
                  </a:cubicBezTo>
                  <a:lnTo>
                    <a:pt x="1498" y="1308"/>
                  </a:lnTo>
                  <a:cubicBezTo>
                    <a:pt x="1512" y="1322"/>
                    <a:pt x="1525" y="1329"/>
                    <a:pt x="1536" y="1329"/>
                  </a:cubicBezTo>
                  <a:cubicBezTo>
                    <a:pt x="1576" y="1329"/>
                    <a:pt x="1591" y="1239"/>
                    <a:pt x="1564" y="1108"/>
                  </a:cubicBezTo>
                  <a:cubicBezTo>
                    <a:pt x="1531" y="974"/>
                    <a:pt x="1464" y="841"/>
                    <a:pt x="1331" y="741"/>
                  </a:cubicBezTo>
                  <a:lnTo>
                    <a:pt x="97" y="7"/>
                  </a:lnTo>
                  <a:cubicBezTo>
                    <a:pt x="88" y="3"/>
                    <a:pt x="80" y="1"/>
                    <a:pt x="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2"/>
            <p:cNvSpPr/>
            <p:nvPr/>
          </p:nvSpPr>
          <p:spPr>
            <a:xfrm>
              <a:off x="8196138" y="3032915"/>
              <a:ext cx="87678" cy="74177"/>
            </a:xfrm>
            <a:custGeom>
              <a:avLst/>
              <a:gdLst/>
              <a:ahLst/>
              <a:cxnLst/>
              <a:rect l="l" t="t" r="r" b="b"/>
              <a:pathLst>
                <a:path w="1594" h="1348" extrusionOk="0">
                  <a:moveTo>
                    <a:pt x="73" y="0"/>
                  </a:moveTo>
                  <a:cubicBezTo>
                    <a:pt x="22" y="0"/>
                    <a:pt x="1" y="95"/>
                    <a:pt x="30" y="240"/>
                  </a:cubicBezTo>
                  <a:cubicBezTo>
                    <a:pt x="63" y="340"/>
                    <a:pt x="97" y="440"/>
                    <a:pt x="163" y="507"/>
                  </a:cubicBezTo>
                  <a:cubicBezTo>
                    <a:pt x="197" y="540"/>
                    <a:pt x="230" y="574"/>
                    <a:pt x="263" y="607"/>
                  </a:cubicBezTo>
                  <a:lnTo>
                    <a:pt x="1498" y="1341"/>
                  </a:lnTo>
                  <a:cubicBezTo>
                    <a:pt x="1506" y="1345"/>
                    <a:pt x="1514" y="1347"/>
                    <a:pt x="1522" y="1347"/>
                  </a:cubicBezTo>
                  <a:cubicBezTo>
                    <a:pt x="1572" y="1347"/>
                    <a:pt x="1593" y="1252"/>
                    <a:pt x="1564" y="1107"/>
                  </a:cubicBezTo>
                  <a:cubicBezTo>
                    <a:pt x="1531" y="974"/>
                    <a:pt x="1464" y="840"/>
                    <a:pt x="1331" y="740"/>
                  </a:cubicBezTo>
                  <a:lnTo>
                    <a:pt x="97" y="6"/>
                  </a:lnTo>
                  <a:cubicBezTo>
                    <a:pt x="88" y="2"/>
                    <a:pt x="80" y="0"/>
                    <a:pt x="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2"/>
            <p:cNvSpPr/>
            <p:nvPr/>
          </p:nvSpPr>
          <p:spPr>
            <a:xfrm>
              <a:off x="8196303" y="3087170"/>
              <a:ext cx="87513" cy="73132"/>
            </a:xfrm>
            <a:custGeom>
              <a:avLst/>
              <a:gdLst/>
              <a:ahLst/>
              <a:cxnLst/>
              <a:rect l="l" t="t" r="r" b="b"/>
              <a:pathLst>
                <a:path w="1591" h="1329" extrusionOk="0">
                  <a:moveTo>
                    <a:pt x="56" y="0"/>
                  </a:moveTo>
                  <a:cubicBezTo>
                    <a:pt x="16" y="0"/>
                    <a:pt x="1" y="90"/>
                    <a:pt x="27" y="221"/>
                  </a:cubicBezTo>
                  <a:cubicBezTo>
                    <a:pt x="60" y="321"/>
                    <a:pt x="94" y="421"/>
                    <a:pt x="160" y="522"/>
                  </a:cubicBezTo>
                  <a:cubicBezTo>
                    <a:pt x="194" y="522"/>
                    <a:pt x="227" y="555"/>
                    <a:pt x="260" y="588"/>
                  </a:cubicBezTo>
                  <a:lnTo>
                    <a:pt x="1495" y="1322"/>
                  </a:lnTo>
                  <a:cubicBezTo>
                    <a:pt x="1503" y="1326"/>
                    <a:pt x="1512" y="1329"/>
                    <a:pt x="1519" y="1329"/>
                  </a:cubicBezTo>
                  <a:cubicBezTo>
                    <a:pt x="1569" y="1329"/>
                    <a:pt x="1590" y="1238"/>
                    <a:pt x="1561" y="1122"/>
                  </a:cubicBezTo>
                  <a:cubicBezTo>
                    <a:pt x="1528" y="955"/>
                    <a:pt x="1461" y="855"/>
                    <a:pt x="1328" y="755"/>
                  </a:cubicBezTo>
                  <a:lnTo>
                    <a:pt x="94" y="21"/>
                  </a:lnTo>
                  <a:cubicBezTo>
                    <a:pt x="79" y="7"/>
                    <a:pt x="67" y="0"/>
                    <a:pt x="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3"/>
        <p:cNvGrpSpPr/>
        <p:nvPr/>
      </p:nvGrpSpPr>
      <p:grpSpPr>
        <a:xfrm>
          <a:off x="0" y="0"/>
          <a:ext cx="0" cy="0"/>
          <a:chOff x="0" y="0"/>
          <a:chExt cx="0" cy="0"/>
        </a:xfrm>
      </p:grpSpPr>
      <p:sp>
        <p:nvSpPr>
          <p:cNvPr id="1754" name="Google Shape;1754;p53"/>
          <p:cNvSpPr/>
          <p:nvPr/>
        </p:nvSpPr>
        <p:spPr>
          <a:xfrm>
            <a:off x="5109300" y="2325575"/>
            <a:ext cx="3222980" cy="1861103"/>
          </a:xfrm>
          <a:custGeom>
            <a:avLst/>
            <a:gdLst/>
            <a:ahLst/>
            <a:cxnLst/>
            <a:rect l="l" t="t" r="r" b="b"/>
            <a:pathLst>
              <a:path w="197275" h="113916" extrusionOk="0">
                <a:moveTo>
                  <a:pt x="98637" y="0"/>
                </a:moveTo>
                <a:cubicBezTo>
                  <a:pt x="44165" y="0"/>
                  <a:pt x="0" y="25518"/>
                  <a:pt x="0" y="56974"/>
                </a:cubicBezTo>
                <a:cubicBezTo>
                  <a:pt x="0" y="88430"/>
                  <a:pt x="44165" y="113915"/>
                  <a:pt x="98637" y="113915"/>
                </a:cubicBezTo>
                <a:cubicBezTo>
                  <a:pt x="153109" y="113915"/>
                  <a:pt x="197274" y="88430"/>
                  <a:pt x="197274" y="56974"/>
                </a:cubicBezTo>
                <a:cubicBezTo>
                  <a:pt x="197274" y="25518"/>
                  <a:pt x="153109" y="0"/>
                  <a:pt x="986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55" name="Google Shape;1755;p53"/>
          <p:cNvCxnSpPr/>
          <p:nvPr/>
        </p:nvCxnSpPr>
        <p:spPr>
          <a:xfrm rot="10800000" flipH="1">
            <a:off x="6800775" y="4347575"/>
            <a:ext cx="572700" cy="184200"/>
          </a:xfrm>
          <a:prstGeom prst="straightConnector1">
            <a:avLst/>
          </a:prstGeom>
          <a:noFill/>
          <a:ln w="9525" cap="flat" cmpd="sng">
            <a:solidFill>
              <a:schemeClr val="dk2"/>
            </a:solidFill>
            <a:prstDash val="solid"/>
            <a:round/>
            <a:headEnd type="none" w="med" len="med"/>
            <a:tailEnd type="none" w="med" len="med"/>
          </a:ln>
        </p:spPr>
      </p:cxnSp>
      <p:cxnSp>
        <p:nvCxnSpPr>
          <p:cNvPr id="1756" name="Google Shape;1756;p53"/>
          <p:cNvCxnSpPr/>
          <p:nvPr/>
        </p:nvCxnSpPr>
        <p:spPr>
          <a:xfrm rot="10800000">
            <a:off x="5644975" y="2046425"/>
            <a:ext cx="429600" cy="582900"/>
          </a:xfrm>
          <a:prstGeom prst="straightConnector1">
            <a:avLst/>
          </a:prstGeom>
          <a:noFill/>
          <a:ln w="9525" cap="flat" cmpd="sng">
            <a:solidFill>
              <a:schemeClr val="dk2"/>
            </a:solidFill>
            <a:prstDash val="solid"/>
            <a:round/>
            <a:headEnd type="none" w="med" len="med"/>
            <a:tailEnd type="none" w="med" len="med"/>
          </a:ln>
        </p:spPr>
      </p:cxnSp>
      <p:cxnSp>
        <p:nvCxnSpPr>
          <p:cNvPr id="1757" name="Google Shape;1757;p53"/>
          <p:cNvCxnSpPr/>
          <p:nvPr/>
        </p:nvCxnSpPr>
        <p:spPr>
          <a:xfrm rot="10800000" flipH="1">
            <a:off x="7884975" y="3069000"/>
            <a:ext cx="552300" cy="378600"/>
          </a:xfrm>
          <a:prstGeom prst="straightConnector1">
            <a:avLst/>
          </a:prstGeom>
          <a:noFill/>
          <a:ln w="9525" cap="flat" cmpd="sng">
            <a:solidFill>
              <a:schemeClr val="dk2"/>
            </a:solidFill>
            <a:prstDash val="solid"/>
            <a:round/>
            <a:headEnd type="none" w="med" len="med"/>
            <a:tailEnd type="none" w="med" len="med"/>
          </a:ln>
        </p:spPr>
      </p:cxnSp>
      <p:cxnSp>
        <p:nvCxnSpPr>
          <p:cNvPr id="1758" name="Google Shape;1758;p53"/>
          <p:cNvCxnSpPr/>
          <p:nvPr/>
        </p:nvCxnSpPr>
        <p:spPr>
          <a:xfrm rot="10800000" flipH="1">
            <a:off x="6862150" y="2015675"/>
            <a:ext cx="1002300" cy="337500"/>
          </a:xfrm>
          <a:prstGeom prst="straightConnector1">
            <a:avLst/>
          </a:prstGeom>
          <a:noFill/>
          <a:ln w="9525" cap="flat" cmpd="sng">
            <a:solidFill>
              <a:schemeClr val="dk2"/>
            </a:solidFill>
            <a:prstDash val="solid"/>
            <a:round/>
            <a:headEnd type="none" w="med" len="med"/>
            <a:tailEnd type="none" w="med" len="med"/>
          </a:ln>
        </p:spPr>
      </p:cxnSp>
      <p:cxnSp>
        <p:nvCxnSpPr>
          <p:cNvPr id="1759" name="Google Shape;1759;p53"/>
          <p:cNvCxnSpPr/>
          <p:nvPr/>
        </p:nvCxnSpPr>
        <p:spPr>
          <a:xfrm rot="10800000" flipH="1">
            <a:off x="6095050" y="3253200"/>
            <a:ext cx="61200" cy="961500"/>
          </a:xfrm>
          <a:prstGeom prst="straightConnector1">
            <a:avLst/>
          </a:prstGeom>
          <a:noFill/>
          <a:ln w="9525" cap="flat" cmpd="sng">
            <a:solidFill>
              <a:schemeClr val="dk2"/>
            </a:solidFill>
            <a:prstDash val="solid"/>
            <a:round/>
            <a:headEnd type="none" w="med" len="med"/>
            <a:tailEnd type="none" w="med" len="med"/>
          </a:ln>
        </p:spPr>
      </p:cxnSp>
      <p:cxnSp>
        <p:nvCxnSpPr>
          <p:cNvPr id="1760" name="Google Shape;1760;p53"/>
          <p:cNvCxnSpPr/>
          <p:nvPr/>
        </p:nvCxnSpPr>
        <p:spPr>
          <a:xfrm rot="10800000" flipH="1">
            <a:off x="4611950" y="3294050"/>
            <a:ext cx="1329600" cy="716100"/>
          </a:xfrm>
          <a:prstGeom prst="straightConnector1">
            <a:avLst/>
          </a:prstGeom>
          <a:noFill/>
          <a:ln w="9525" cap="flat" cmpd="sng">
            <a:solidFill>
              <a:schemeClr val="dk2"/>
            </a:solidFill>
            <a:prstDash val="solid"/>
            <a:round/>
            <a:headEnd type="none" w="med" len="med"/>
            <a:tailEnd type="none" w="med" len="med"/>
          </a:ln>
        </p:spPr>
      </p:cxnSp>
      <p:sp>
        <p:nvSpPr>
          <p:cNvPr id="1761" name="Google Shape;1761;p53"/>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900"/>
              <a:t>3. Xây dựng hệ thống gợi ý</a:t>
            </a:r>
            <a:endParaRPr sz="2900"/>
          </a:p>
        </p:txBody>
      </p:sp>
      <p:sp>
        <p:nvSpPr>
          <p:cNvPr id="1762" name="Google Shape;1762;p53"/>
          <p:cNvSpPr/>
          <p:nvPr/>
        </p:nvSpPr>
        <p:spPr>
          <a:xfrm rot="821820" flipH="1">
            <a:off x="5610218" y="1716529"/>
            <a:ext cx="3145863" cy="2011360"/>
          </a:xfrm>
          <a:prstGeom prst="triangle">
            <a:avLst>
              <a:gd name="adj" fmla="val 79071"/>
            </a:avLst>
          </a:prstGeom>
          <a:solidFill>
            <a:schemeClr val="accent1"/>
          </a:solidFill>
          <a:ln>
            <a:noFill/>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63" name="Google Shape;1763;p53"/>
          <p:cNvSpPr/>
          <p:nvPr/>
        </p:nvSpPr>
        <p:spPr>
          <a:xfrm rot="-3543928" flipH="1">
            <a:off x="7066357" y="1049561"/>
            <a:ext cx="1715175" cy="942968"/>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3"/>
          <p:cNvSpPr/>
          <p:nvPr/>
        </p:nvSpPr>
        <p:spPr>
          <a:xfrm rot="8239130" flipH="1">
            <a:off x="3610897" y="3859666"/>
            <a:ext cx="1583377" cy="750076"/>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3"/>
          <p:cNvSpPr/>
          <p:nvPr/>
        </p:nvSpPr>
        <p:spPr>
          <a:xfrm rot="209002" flipH="1">
            <a:off x="5781633" y="3828953"/>
            <a:ext cx="1476328" cy="811493"/>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3"/>
          <p:cNvSpPr/>
          <p:nvPr/>
        </p:nvSpPr>
        <p:spPr>
          <a:xfrm rot="-2560530" flipH="1">
            <a:off x="5281023" y="1895031"/>
            <a:ext cx="716535" cy="339479"/>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3"/>
          <p:cNvSpPr/>
          <p:nvPr/>
        </p:nvSpPr>
        <p:spPr>
          <a:xfrm rot="2560530">
            <a:off x="7032648" y="4064956"/>
            <a:ext cx="716535" cy="339479"/>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3"/>
          <p:cNvSpPr/>
          <p:nvPr/>
        </p:nvSpPr>
        <p:spPr>
          <a:xfrm rot="2560530">
            <a:off x="8016273" y="2827231"/>
            <a:ext cx="716535" cy="339479"/>
          </a:xfrm>
          <a:prstGeom prst="triangle">
            <a:avLst>
              <a:gd name="adj" fmla="val 2915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3"/>
          <p:cNvSpPr txBox="1">
            <a:spLocks noGrp="1"/>
          </p:cNvSpPr>
          <p:nvPr>
            <p:ph type="body" idx="1"/>
          </p:nvPr>
        </p:nvSpPr>
        <p:spPr>
          <a:xfrm>
            <a:off x="593650" y="1300625"/>
            <a:ext cx="8865600" cy="3495300"/>
          </a:xfrm>
          <a:prstGeom prst="rect">
            <a:avLst/>
          </a:prstGeom>
          <a:noFill/>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n-GB" b="1">
                <a:solidFill>
                  <a:schemeClr val="dk1"/>
                </a:solidFill>
                <a:latin typeface="Be Vietnam"/>
                <a:ea typeface="Be Vietnam"/>
                <a:cs typeface="Be Vietnam"/>
                <a:sym typeface="Be Vietnam"/>
              </a:rPr>
              <a:t>Phần 1: User-based filtering</a:t>
            </a:r>
            <a:endParaRPr b="1">
              <a:solidFill>
                <a:schemeClr val="dk1"/>
              </a:solidFill>
              <a:latin typeface="Be Vietnam"/>
              <a:ea typeface="Be Vietnam"/>
              <a:cs typeface="Be Vietnam"/>
              <a:sym typeface="Be Vietnam"/>
            </a:endParaRPr>
          </a:p>
          <a:p>
            <a:pPr marL="0" lvl="0" indent="0" algn="l" rtl="0">
              <a:lnSpc>
                <a:spcPct val="150000"/>
              </a:lnSpc>
              <a:spcBef>
                <a:spcPts val="1000"/>
              </a:spcBef>
              <a:spcAft>
                <a:spcPts val="0"/>
              </a:spcAft>
              <a:buNone/>
            </a:pPr>
            <a:r>
              <a:rPr lang="en-GB">
                <a:solidFill>
                  <a:schemeClr val="dk1"/>
                </a:solidFill>
                <a:latin typeface="Be Vietnam"/>
                <a:ea typeface="Be Vietnam"/>
                <a:cs typeface="Be Vietnam"/>
                <a:sym typeface="Be Vietnam"/>
              </a:rPr>
              <a:t>Bước 1: Tính toán độ tương đồng giữa người dùng (sử dụng hàm cosine_similarity)</a:t>
            </a:r>
            <a:endParaRPr>
              <a:solidFill>
                <a:schemeClr val="dk1"/>
              </a:solidFill>
              <a:latin typeface="Be Vietnam"/>
              <a:ea typeface="Be Vietnam"/>
              <a:cs typeface="Be Vietnam"/>
              <a:sym typeface="Be Vietnam"/>
            </a:endParaRPr>
          </a:p>
          <a:p>
            <a:pPr marL="0" lvl="0" indent="0" algn="l" rtl="0">
              <a:lnSpc>
                <a:spcPct val="150000"/>
              </a:lnSpc>
              <a:spcBef>
                <a:spcPts val="0"/>
              </a:spcBef>
              <a:spcAft>
                <a:spcPts val="0"/>
              </a:spcAft>
              <a:buClr>
                <a:schemeClr val="dk1"/>
              </a:buClr>
              <a:buSzPts val="1100"/>
              <a:buFont typeface="Arial"/>
              <a:buNone/>
            </a:pPr>
            <a:r>
              <a:rPr lang="en-GB" sz="1500">
                <a:solidFill>
                  <a:srgbClr val="1AB1CD"/>
                </a:solidFill>
                <a:highlight>
                  <a:schemeClr val="lt1"/>
                </a:highlight>
                <a:latin typeface="Roboto Mono"/>
                <a:ea typeface="Roboto Mono"/>
                <a:cs typeface="Roboto Mono"/>
                <a:sym typeface="Roboto Mono"/>
              </a:rPr>
              <a:t>user_user_sim_matrix</a:t>
            </a:r>
            <a:r>
              <a:rPr lang="en-GB" sz="1500">
                <a:highlight>
                  <a:schemeClr val="lt1"/>
                </a:highlight>
                <a:latin typeface="Roboto Mono"/>
                <a:ea typeface="Roboto Mono"/>
                <a:cs typeface="Roboto Mono"/>
                <a:sym typeface="Roboto Mono"/>
              </a:rPr>
              <a:t> </a:t>
            </a:r>
            <a:r>
              <a:rPr lang="en-GB" sz="1500" b="1">
                <a:solidFill>
                  <a:srgbClr val="EE11FF"/>
                </a:solidFill>
                <a:highlight>
                  <a:schemeClr val="lt1"/>
                </a:highlight>
                <a:latin typeface="Roboto Mono"/>
                <a:ea typeface="Roboto Mono"/>
                <a:cs typeface="Roboto Mono"/>
                <a:sym typeface="Roboto Mono"/>
              </a:rPr>
              <a:t>=</a:t>
            </a:r>
            <a:r>
              <a:rPr lang="en-GB" sz="1500">
                <a:highlight>
                  <a:schemeClr val="lt1"/>
                </a:highlight>
                <a:latin typeface="Roboto Mono"/>
                <a:ea typeface="Roboto Mono"/>
                <a:cs typeface="Roboto Mono"/>
                <a:sym typeface="Roboto Mono"/>
              </a:rPr>
              <a:t> </a:t>
            </a:r>
            <a:r>
              <a:rPr lang="en-GB" sz="1500">
                <a:solidFill>
                  <a:srgbClr val="1AB1CD"/>
                </a:solidFill>
                <a:highlight>
                  <a:schemeClr val="lt1"/>
                </a:highlight>
                <a:latin typeface="Roboto Mono"/>
                <a:ea typeface="Roboto Mono"/>
                <a:cs typeface="Roboto Mono"/>
                <a:sym typeface="Roboto Mono"/>
              </a:rPr>
              <a:t>pd</a:t>
            </a:r>
            <a:r>
              <a:rPr lang="en-GB" sz="1500">
                <a:highlight>
                  <a:schemeClr val="lt1"/>
                </a:highlight>
                <a:latin typeface="Roboto Mono"/>
                <a:ea typeface="Roboto Mono"/>
                <a:cs typeface="Roboto Mono"/>
                <a:sym typeface="Roboto Mono"/>
              </a:rPr>
              <a:t>.</a:t>
            </a:r>
            <a:r>
              <a:rPr lang="en-GB" sz="1500">
                <a:solidFill>
                  <a:srgbClr val="572000"/>
                </a:solidFill>
                <a:highlight>
                  <a:schemeClr val="lt1"/>
                </a:highlight>
                <a:latin typeface="Roboto Mono"/>
                <a:ea typeface="Roboto Mono"/>
                <a:cs typeface="Roboto Mono"/>
                <a:sym typeface="Roboto Mono"/>
              </a:rPr>
              <a:t>DataFrame</a:t>
            </a:r>
            <a:r>
              <a:rPr lang="en-GB" sz="1500">
                <a:highlight>
                  <a:schemeClr val="lt1"/>
                </a:highlight>
                <a:latin typeface="Roboto Mono"/>
                <a:ea typeface="Roboto Mono"/>
                <a:cs typeface="Roboto Mono"/>
                <a:sym typeface="Roboto Mono"/>
              </a:rPr>
              <a:t>(</a:t>
            </a:r>
            <a:endParaRPr sz="1500">
              <a:highlight>
                <a:schemeClr val="lt1"/>
              </a:highlight>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GB" sz="1500">
                <a:highlight>
                  <a:schemeClr val="lt1"/>
                </a:highlight>
                <a:latin typeface="Roboto Mono"/>
                <a:ea typeface="Roboto Mono"/>
                <a:cs typeface="Roboto Mono"/>
                <a:sym typeface="Roboto Mono"/>
              </a:rPr>
              <a:t>    </a:t>
            </a:r>
            <a:r>
              <a:rPr lang="en-GB" sz="1500">
                <a:solidFill>
                  <a:srgbClr val="1AB1CD"/>
                </a:solidFill>
                <a:highlight>
                  <a:schemeClr val="lt1"/>
                </a:highlight>
                <a:latin typeface="Roboto Mono"/>
                <a:ea typeface="Roboto Mono"/>
                <a:cs typeface="Roboto Mono"/>
                <a:sym typeface="Roboto Mono"/>
              </a:rPr>
              <a:t>cosine_similarity</a:t>
            </a:r>
            <a:r>
              <a:rPr lang="en-GB" sz="1500">
                <a:highlight>
                  <a:schemeClr val="lt1"/>
                </a:highlight>
                <a:latin typeface="Roboto Mono"/>
                <a:ea typeface="Roboto Mono"/>
                <a:cs typeface="Roboto Mono"/>
                <a:sym typeface="Roboto Mono"/>
              </a:rPr>
              <a:t>(</a:t>
            </a:r>
            <a:r>
              <a:rPr lang="en-GB" sz="1500">
                <a:solidFill>
                  <a:srgbClr val="1AB1CD"/>
                </a:solidFill>
                <a:highlight>
                  <a:schemeClr val="lt1"/>
                </a:highlight>
                <a:latin typeface="Roboto Mono"/>
                <a:ea typeface="Roboto Mono"/>
                <a:cs typeface="Roboto Mono"/>
                <a:sym typeface="Roboto Mono"/>
              </a:rPr>
              <a:t>customer_item_matrix</a:t>
            </a:r>
            <a:r>
              <a:rPr lang="en-GB" sz="1500">
                <a:highlight>
                  <a:schemeClr val="lt1"/>
                </a:highlight>
                <a:latin typeface="Roboto Mono"/>
                <a:ea typeface="Roboto Mono"/>
                <a:cs typeface="Roboto Mono"/>
                <a:sym typeface="Roboto Mono"/>
              </a:rPr>
              <a:t>))</a:t>
            </a:r>
            <a:endParaRPr sz="1500">
              <a:latin typeface="Roboto Mono"/>
              <a:ea typeface="Roboto Mono"/>
              <a:cs typeface="Roboto Mono"/>
              <a:sym typeface="Roboto Mono"/>
            </a:endParaRPr>
          </a:p>
          <a:p>
            <a:pPr marL="0" lvl="0" indent="0" algn="l" rtl="0">
              <a:lnSpc>
                <a:spcPct val="150000"/>
              </a:lnSpc>
              <a:spcBef>
                <a:spcPts val="1000"/>
              </a:spcBef>
              <a:spcAft>
                <a:spcPts val="0"/>
              </a:spcAft>
              <a:buClr>
                <a:schemeClr val="dk1"/>
              </a:buClr>
              <a:buSzPts val="1100"/>
              <a:buFont typeface="Arial"/>
              <a:buNone/>
            </a:pPr>
            <a:r>
              <a:rPr lang="en-GB">
                <a:solidFill>
                  <a:schemeClr val="dk1"/>
                </a:solidFill>
                <a:latin typeface="Be Vietnam"/>
                <a:ea typeface="Be Vietnam"/>
                <a:cs typeface="Be Vietnam"/>
                <a:sym typeface="Be Vietnam"/>
              </a:rPr>
              <a:t>Kết quả là một ma trận vuông, trong đó:</a:t>
            </a:r>
            <a:endParaRPr>
              <a:solidFill>
                <a:schemeClr val="dk1"/>
              </a:solidFill>
              <a:latin typeface="Be Vietnam"/>
              <a:ea typeface="Be Vietnam"/>
              <a:cs typeface="Be Vietnam"/>
              <a:sym typeface="Be Vietnam"/>
            </a:endParaRPr>
          </a:p>
          <a:p>
            <a:pPr marL="457200" lvl="0" indent="-330200" algn="l" rtl="0">
              <a:lnSpc>
                <a:spcPct val="115000"/>
              </a:lnSpc>
              <a:spcBef>
                <a:spcPts val="0"/>
              </a:spcBef>
              <a:spcAft>
                <a:spcPts val="0"/>
              </a:spcAft>
              <a:buClr>
                <a:schemeClr val="dk1"/>
              </a:buClr>
              <a:buSzPts val="1600"/>
              <a:buFont typeface="Arial"/>
              <a:buChar char="●"/>
            </a:pPr>
            <a:r>
              <a:rPr lang="en-GB">
                <a:solidFill>
                  <a:schemeClr val="dk1"/>
                </a:solidFill>
                <a:latin typeface="Be Vietnam"/>
                <a:ea typeface="Be Vietnam"/>
                <a:cs typeface="Be Vietnam"/>
                <a:sym typeface="Be Vietnam"/>
              </a:rPr>
              <a:t>Hàng và cột là CustomerID</a:t>
            </a:r>
            <a:endParaRPr>
              <a:solidFill>
                <a:srgbClr val="188038"/>
              </a:solidFill>
              <a:latin typeface="Be Vietnam"/>
              <a:ea typeface="Be Vietnam"/>
              <a:cs typeface="Be Vietnam"/>
              <a:sym typeface="Be Vietnam"/>
            </a:endParaRPr>
          </a:p>
          <a:p>
            <a:pPr marL="457200" lvl="0" indent="-330200" algn="l" rtl="0">
              <a:lnSpc>
                <a:spcPct val="115000"/>
              </a:lnSpc>
              <a:spcBef>
                <a:spcPts val="0"/>
              </a:spcBef>
              <a:spcAft>
                <a:spcPts val="0"/>
              </a:spcAft>
              <a:buClr>
                <a:schemeClr val="dk1"/>
              </a:buClr>
              <a:buSzPts val="1600"/>
              <a:buFont typeface="Be Vietnam"/>
              <a:buChar char="●"/>
            </a:pPr>
            <a:r>
              <a:rPr lang="en-GB">
                <a:solidFill>
                  <a:schemeClr val="dk1"/>
                </a:solidFill>
                <a:latin typeface="Be Vietnam"/>
                <a:ea typeface="Be Vietnam"/>
                <a:cs typeface="Be Vietnam"/>
                <a:sym typeface="Be Vietnam"/>
              </a:rPr>
              <a:t>Mỗi ô là chỉ số tương đồng từ 0 → 1</a:t>
            </a:r>
            <a:endParaRPr>
              <a:solidFill>
                <a:schemeClr val="dk1"/>
              </a:solidFill>
              <a:latin typeface="Be Vietnam"/>
              <a:ea typeface="Be Vietnam"/>
              <a:cs typeface="Be Vietnam"/>
              <a:sym typeface="Be Vietnam"/>
            </a:endParaRPr>
          </a:p>
          <a:p>
            <a:pPr marL="457200" lvl="0" indent="-330200" algn="l" rtl="0">
              <a:lnSpc>
                <a:spcPct val="115000"/>
              </a:lnSpc>
              <a:spcBef>
                <a:spcPts val="0"/>
              </a:spcBef>
              <a:spcAft>
                <a:spcPts val="0"/>
              </a:spcAft>
              <a:buClr>
                <a:schemeClr val="dk1"/>
              </a:buClr>
              <a:buSzPts val="1600"/>
              <a:buFont typeface="Be Vietnam"/>
              <a:buChar char="●"/>
            </a:pPr>
            <a:r>
              <a:rPr lang="en-GB">
                <a:solidFill>
                  <a:schemeClr val="dk1"/>
                </a:solidFill>
                <a:latin typeface="Be Vietnam"/>
                <a:ea typeface="Be Vietnam"/>
                <a:cs typeface="Be Vietnam"/>
                <a:sym typeface="Be Vietnam"/>
              </a:rPr>
              <a:t>Càng gần 1 thì càng giống nhau về hành vi mua hàng</a:t>
            </a:r>
            <a:endParaRPr>
              <a:solidFill>
                <a:schemeClr val="dk1"/>
              </a:solidFill>
              <a:latin typeface="Be Vietnam"/>
              <a:ea typeface="Be Vietnam"/>
              <a:cs typeface="Be Vietnam"/>
              <a:sym typeface="Be Vietnam"/>
            </a:endParaRPr>
          </a:p>
          <a:p>
            <a:pPr marL="0" lvl="0" indent="0" algn="l" rtl="0">
              <a:lnSpc>
                <a:spcPct val="115000"/>
              </a:lnSpc>
              <a:spcBef>
                <a:spcPts val="1200"/>
              </a:spcBef>
              <a:spcAft>
                <a:spcPts val="0"/>
              </a:spcAft>
              <a:buNone/>
            </a:pPr>
            <a:endParaRPr>
              <a:solidFill>
                <a:schemeClr val="dk1"/>
              </a:solidFill>
              <a:latin typeface="Be Vietnam"/>
              <a:ea typeface="Be Vietnam"/>
              <a:cs typeface="Be Vietnam"/>
              <a:sym typeface="Be Vietnam"/>
            </a:endParaRPr>
          </a:p>
          <a:p>
            <a:pPr marL="0" lvl="0" indent="0" algn="l" rtl="0">
              <a:lnSpc>
                <a:spcPct val="115000"/>
              </a:lnSpc>
              <a:spcBef>
                <a:spcPts val="1000"/>
              </a:spcBef>
              <a:spcAft>
                <a:spcPts val="0"/>
              </a:spcAft>
              <a:buNone/>
            </a:pPr>
            <a:endParaRPr b="1">
              <a:solidFill>
                <a:schemeClr val="dk1"/>
              </a:solidFill>
              <a:latin typeface="Be Vietnam"/>
              <a:ea typeface="Be Vietnam"/>
              <a:cs typeface="Be Vietnam"/>
              <a:sym typeface="Be Vietnam"/>
            </a:endParaRPr>
          </a:p>
        </p:txBody>
      </p:sp>
      <p:sp>
        <p:nvSpPr>
          <p:cNvPr id="1770" name="Google Shape;1770;p53"/>
          <p:cNvSpPr txBox="1"/>
          <p:nvPr/>
        </p:nvSpPr>
        <p:spPr>
          <a:xfrm>
            <a:off x="-1260775" y="976750"/>
            <a:ext cx="1991700" cy="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5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900">
                <a:solidFill>
                  <a:schemeClr val="dk1"/>
                </a:solidFill>
              </a:rPr>
              <a:t>3. Xây dựng hệ thống gợi ý</a:t>
            </a:r>
            <a:endParaRPr sz="2900">
              <a:solidFill>
                <a:schemeClr val="dk1"/>
              </a:solidFill>
            </a:endParaRPr>
          </a:p>
          <a:p>
            <a:pPr marL="0" lvl="0" indent="0" algn="ctr" rtl="0">
              <a:spcBef>
                <a:spcPts val="0"/>
              </a:spcBef>
              <a:spcAft>
                <a:spcPts val="0"/>
              </a:spcAft>
              <a:buNone/>
            </a:pPr>
            <a:endParaRPr/>
          </a:p>
        </p:txBody>
      </p:sp>
      <p:sp>
        <p:nvSpPr>
          <p:cNvPr id="1776" name="Google Shape;1776;p54"/>
          <p:cNvSpPr txBox="1">
            <a:spLocks noGrp="1"/>
          </p:cNvSpPr>
          <p:nvPr>
            <p:ph type="subTitle" idx="2"/>
          </p:nvPr>
        </p:nvSpPr>
        <p:spPr>
          <a:xfrm>
            <a:off x="706925" y="1352850"/>
            <a:ext cx="8314200" cy="31704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Clr>
                <a:schemeClr val="dk1"/>
              </a:buClr>
              <a:buSzPts val="1100"/>
              <a:buFont typeface="Arial"/>
              <a:buNone/>
            </a:pPr>
            <a:r>
              <a:rPr lang="en-GB" b="1">
                <a:solidFill>
                  <a:schemeClr val="dk1"/>
                </a:solidFill>
                <a:latin typeface="Be Vietnam"/>
                <a:ea typeface="Be Vietnam"/>
                <a:cs typeface="Be Vietnam"/>
                <a:sym typeface="Be Vietnam"/>
              </a:rPr>
              <a:t>Phần 1: User-based filtering</a:t>
            </a:r>
            <a:endParaRPr/>
          </a:p>
          <a:p>
            <a:pPr marL="0" lvl="0" indent="0" algn="l" rtl="0">
              <a:lnSpc>
                <a:spcPct val="150000"/>
              </a:lnSpc>
              <a:spcBef>
                <a:spcPts val="0"/>
              </a:spcBef>
              <a:spcAft>
                <a:spcPts val="0"/>
              </a:spcAft>
              <a:buClr>
                <a:schemeClr val="dk1"/>
              </a:buClr>
              <a:buSzPts val="1100"/>
              <a:buFont typeface="Arial"/>
              <a:buNone/>
            </a:pPr>
            <a:r>
              <a:rPr lang="en-GB"/>
              <a:t>Bước 2: Xây dựng hệ thống gợi ý cho user-based</a:t>
            </a:r>
            <a:endParaRPr/>
          </a:p>
          <a:p>
            <a:pPr marL="0" lvl="0" indent="0" algn="l" rtl="0">
              <a:lnSpc>
                <a:spcPct val="150000"/>
              </a:lnSpc>
              <a:spcBef>
                <a:spcPts val="0"/>
              </a:spcBef>
              <a:spcAft>
                <a:spcPts val="0"/>
              </a:spcAft>
              <a:buClr>
                <a:schemeClr val="dk1"/>
              </a:buClr>
              <a:buSzPts val="1100"/>
              <a:buFont typeface="Arial"/>
              <a:buNone/>
            </a:pPr>
            <a:r>
              <a:rPr lang="en-GB"/>
              <a:t>Chọn khách hàng mục tiêu A, ví dụ CustomerID=15240</a:t>
            </a:r>
            <a:endParaRPr/>
          </a:p>
          <a:p>
            <a:pPr marL="0" lvl="0" indent="0" algn="l" rtl="0">
              <a:lnSpc>
                <a:spcPct val="150000"/>
              </a:lnSpc>
              <a:spcBef>
                <a:spcPts val="0"/>
              </a:spcBef>
              <a:spcAft>
                <a:spcPts val="0"/>
              </a:spcAft>
              <a:buClr>
                <a:schemeClr val="dk1"/>
              </a:buClr>
              <a:buSzPts val="1100"/>
              <a:buFont typeface="Arial"/>
              <a:buNone/>
            </a:pPr>
            <a:r>
              <a:rPr lang="en-GB"/>
              <a:t>Tìm các khách hàng B có độ tương đồng cao nhất với người đó</a:t>
            </a:r>
            <a:endParaRPr/>
          </a:p>
          <a:p>
            <a:pPr marL="0" lvl="0" indent="0" algn="l" rtl="0">
              <a:lnSpc>
                <a:spcPct val="200000"/>
              </a:lnSpc>
              <a:spcBef>
                <a:spcPts val="1000"/>
              </a:spcBef>
              <a:spcAft>
                <a:spcPts val="0"/>
              </a:spcAft>
              <a:buClr>
                <a:schemeClr val="dk1"/>
              </a:buClr>
              <a:buSzPts val="1100"/>
              <a:buFont typeface="Arial"/>
              <a:buNone/>
            </a:pPr>
            <a:r>
              <a:rPr lang="en-GB" sz="1500">
                <a:solidFill>
                  <a:srgbClr val="1AB1CD"/>
                </a:solidFill>
                <a:highlight>
                  <a:schemeClr val="lt1"/>
                </a:highlight>
                <a:latin typeface="Roboto Mono"/>
                <a:ea typeface="Roboto Mono"/>
                <a:cs typeface="Roboto Mono"/>
                <a:sym typeface="Roboto Mono"/>
              </a:rPr>
              <a:t>user_user_sim_matrix</a:t>
            </a:r>
            <a:r>
              <a:rPr lang="en-GB" sz="1500">
                <a:highlight>
                  <a:schemeClr val="lt1"/>
                </a:highlight>
                <a:latin typeface="Roboto Mono"/>
                <a:ea typeface="Roboto Mono"/>
                <a:cs typeface="Roboto Mono"/>
                <a:sym typeface="Roboto Mono"/>
              </a:rPr>
              <a:t>.</a:t>
            </a:r>
            <a:r>
              <a:rPr lang="en-GB" sz="1500">
                <a:solidFill>
                  <a:srgbClr val="572000"/>
                </a:solidFill>
                <a:highlight>
                  <a:schemeClr val="lt1"/>
                </a:highlight>
                <a:latin typeface="Roboto Mono"/>
                <a:ea typeface="Roboto Mono"/>
                <a:cs typeface="Roboto Mono"/>
                <a:sym typeface="Roboto Mono"/>
              </a:rPr>
              <a:t>loc</a:t>
            </a:r>
            <a:r>
              <a:rPr lang="en-GB" sz="1500">
                <a:highlight>
                  <a:schemeClr val="lt1"/>
                </a:highlight>
                <a:latin typeface="Roboto Mono"/>
                <a:ea typeface="Roboto Mono"/>
                <a:cs typeface="Roboto Mono"/>
                <a:sym typeface="Roboto Mono"/>
              </a:rPr>
              <a:t>[</a:t>
            </a:r>
            <a:r>
              <a:rPr lang="en-GB" sz="1500">
                <a:solidFill>
                  <a:srgbClr val="106040"/>
                </a:solidFill>
                <a:highlight>
                  <a:schemeClr val="lt1"/>
                </a:highlight>
                <a:latin typeface="Roboto Mono"/>
                <a:ea typeface="Roboto Mono"/>
                <a:cs typeface="Roboto Mono"/>
                <a:sym typeface="Roboto Mono"/>
              </a:rPr>
              <a:t>15240.0</a:t>
            </a:r>
            <a:r>
              <a:rPr lang="en-GB" sz="1500">
                <a:highlight>
                  <a:schemeClr val="lt1"/>
                </a:highlight>
                <a:latin typeface="Roboto Mono"/>
                <a:ea typeface="Roboto Mono"/>
                <a:cs typeface="Roboto Mono"/>
                <a:sym typeface="Roboto Mono"/>
              </a:rPr>
              <a:t>].</a:t>
            </a:r>
            <a:r>
              <a:rPr lang="en-GB" sz="1500">
                <a:solidFill>
                  <a:srgbClr val="572000"/>
                </a:solidFill>
                <a:highlight>
                  <a:schemeClr val="lt1"/>
                </a:highlight>
                <a:latin typeface="Roboto Mono"/>
                <a:ea typeface="Roboto Mono"/>
                <a:cs typeface="Roboto Mono"/>
                <a:sym typeface="Roboto Mono"/>
              </a:rPr>
              <a:t>sort_values</a:t>
            </a:r>
            <a:r>
              <a:rPr lang="en-GB" sz="1500">
                <a:highlight>
                  <a:schemeClr val="lt1"/>
                </a:highlight>
                <a:latin typeface="Roboto Mono"/>
                <a:ea typeface="Roboto Mono"/>
                <a:cs typeface="Roboto Mono"/>
                <a:sym typeface="Roboto Mono"/>
              </a:rPr>
              <a:t>(</a:t>
            </a:r>
            <a:r>
              <a:rPr lang="en-GB" sz="1500">
                <a:solidFill>
                  <a:srgbClr val="1AB1CD"/>
                </a:solidFill>
                <a:highlight>
                  <a:schemeClr val="lt1"/>
                </a:highlight>
                <a:latin typeface="Roboto Mono"/>
                <a:ea typeface="Roboto Mono"/>
                <a:cs typeface="Roboto Mono"/>
                <a:sym typeface="Roboto Mono"/>
              </a:rPr>
              <a:t>ascending</a:t>
            </a:r>
            <a:r>
              <a:rPr lang="en-GB" sz="1500" b="1">
                <a:solidFill>
                  <a:srgbClr val="EE11FF"/>
                </a:solidFill>
                <a:highlight>
                  <a:schemeClr val="lt1"/>
                </a:highlight>
                <a:latin typeface="Roboto Mono"/>
                <a:ea typeface="Roboto Mono"/>
                <a:cs typeface="Roboto Mono"/>
                <a:sym typeface="Roboto Mono"/>
              </a:rPr>
              <a:t>=</a:t>
            </a:r>
            <a:r>
              <a:rPr lang="en-GB" sz="1500" b="1">
                <a:solidFill>
                  <a:srgbClr val="700080"/>
                </a:solidFill>
                <a:highlight>
                  <a:schemeClr val="lt1"/>
                </a:highlight>
                <a:latin typeface="Roboto Mono"/>
                <a:ea typeface="Roboto Mono"/>
                <a:cs typeface="Roboto Mono"/>
                <a:sym typeface="Roboto Mono"/>
              </a:rPr>
              <a:t>False</a:t>
            </a:r>
            <a:r>
              <a:rPr lang="en-GB" sz="1500">
                <a:highlight>
                  <a:schemeClr val="lt1"/>
                </a:highlight>
                <a:latin typeface="Roboto Mono"/>
                <a:ea typeface="Roboto Mono"/>
                <a:cs typeface="Roboto Mono"/>
                <a:sym typeface="Roboto Mono"/>
              </a:rPr>
              <a:t>)</a:t>
            </a:r>
            <a:endParaRPr sz="1500"/>
          </a:p>
          <a:p>
            <a:pPr marL="0" lvl="0" indent="0" algn="l" rtl="0">
              <a:lnSpc>
                <a:spcPct val="150000"/>
              </a:lnSpc>
              <a:spcBef>
                <a:spcPts val="0"/>
              </a:spcBef>
              <a:spcAft>
                <a:spcPts val="0"/>
              </a:spcAft>
              <a:buClr>
                <a:schemeClr val="dk1"/>
              </a:buClr>
              <a:buSzPts val="1100"/>
              <a:buFont typeface="Arial"/>
              <a:buNone/>
            </a:pPr>
            <a:r>
              <a:rPr lang="en-GB"/>
              <a:t>Thu được kết quả, </a:t>
            </a:r>
            <a:r>
              <a:rPr lang="en-GB">
                <a:solidFill>
                  <a:schemeClr val="dk1"/>
                </a:solidFill>
              </a:rPr>
              <a:t>CustomerID=16407 có tương quan lớn nhất tới 15240</a:t>
            </a:r>
            <a:endParaRPr>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GB">
                <a:solidFill>
                  <a:schemeClr val="dk1"/>
                </a:solidFill>
              </a:rPr>
              <a:t>Tìm các sản phẩm khách hàng B đã mua nhưng khách hàng A chưa mua để đưa ra gợi ý</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777" name="Google Shape;1777;p54"/>
          <p:cNvSpPr/>
          <p:nvPr/>
        </p:nvSpPr>
        <p:spPr>
          <a:xfrm rot="8747097">
            <a:off x="8757460" y="115835"/>
            <a:ext cx="862706" cy="1088616"/>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1782" name="Google Shape;1782;p5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900">
                <a:solidFill>
                  <a:schemeClr val="dk1"/>
                </a:solidFill>
              </a:rPr>
              <a:t>3. Xây dựng hệ thống gợi ý</a:t>
            </a:r>
            <a:endParaRPr sz="2900">
              <a:solidFill>
                <a:schemeClr val="dk1"/>
              </a:solidFill>
            </a:endParaRPr>
          </a:p>
          <a:p>
            <a:pPr marL="0" lvl="0" indent="0" algn="ctr" rtl="0">
              <a:spcBef>
                <a:spcPts val="0"/>
              </a:spcBef>
              <a:spcAft>
                <a:spcPts val="0"/>
              </a:spcAft>
              <a:buNone/>
            </a:pPr>
            <a:endParaRPr/>
          </a:p>
        </p:txBody>
      </p:sp>
      <p:sp>
        <p:nvSpPr>
          <p:cNvPr id="1783" name="Google Shape;1783;p55"/>
          <p:cNvSpPr txBox="1">
            <a:spLocks noGrp="1"/>
          </p:cNvSpPr>
          <p:nvPr>
            <p:ph type="subTitle" idx="2"/>
          </p:nvPr>
        </p:nvSpPr>
        <p:spPr>
          <a:xfrm>
            <a:off x="990600" y="1352850"/>
            <a:ext cx="7281900" cy="35403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Clr>
                <a:schemeClr val="dk1"/>
              </a:buClr>
              <a:buSzPts val="1100"/>
              <a:buFont typeface="Arial"/>
              <a:buNone/>
            </a:pPr>
            <a:r>
              <a:rPr lang="en-GB" b="1">
                <a:solidFill>
                  <a:schemeClr val="dk1"/>
                </a:solidFill>
                <a:latin typeface="Be Vietnam"/>
                <a:ea typeface="Be Vietnam"/>
                <a:cs typeface="Be Vietnam"/>
                <a:sym typeface="Be Vietnam"/>
              </a:rPr>
              <a:t>Phần 1: User-based filtering</a:t>
            </a:r>
            <a:endParaRPr/>
          </a:p>
          <a:p>
            <a:pPr marL="0" lvl="0" indent="0" algn="l" rtl="0">
              <a:lnSpc>
                <a:spcPct val="150000"/>
              </a:lnSpc>
              <a:spcBef>
                <a:spcPts val="0"/>
              </a:spcBef>
              <a:spcAft>
                <a:spcPts val="0"/>
              </a:spcAft>
              <a:buClr>
                <a:schemeClr val="dk1"/>
              </a:buClr>
              <a:buSzPts val="1100"/>
              <a:buFont typeface="Arial"/>
              <a:buNone/>
            </a:pPr>
            <a:r>
              <a:rPr lang="en-GB"/>
              <a:t>Bước 2: Xây dựng hệ thống gợi ý cho user-based</a:t>
            </a:r>
            <a:endParaRPr/>
          </a:p>
          <a:p>
            <a:pPr marL="0" lvl="0" indent="0" algn="l" rtl="0">
              <a:lnSpc>
                <a:spcPct val="150000"/>
              </a:lnSpc>
              <a:spcBef>
                <a:spcPts val="0"/>
              </a:spcBef>
              <a:spcAft>
                <a:spcPts val="0"/>
              </a:spcAft>
              <a:buClr>
                <a:schemeClr val="dk1"/>
              </a:buClr>
              <a:buSzPts val="1100"/>
              <a:buFont typeface="Arial"/>
              <a:buNone/>
            </a:pPr>
            <a:r>
              <a:rPr lang="en-GB">
                <a:solidFill>
                  <a:schemeClr val="dk1"/>
                </a:solidFill>
              </a:rPr>
              <a:t>Tạo danh sách sản phẩm đề xuất cho khách hàng A</a:t>
            </a:r>
            <a:endParaRPr>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GB" sz="1400">
                <a:solidFill>
                  <a:srgbClr val="1AB1CD"/>
                </a:solidFill>
                <a:highlight>
                  <a:schemeClr val="lt1"/>
                </a:highlight>
                <a:latin typeface="Roboto Mono"/>
                <a:ea typeface="Roboto Mono"/>
                <a:cs typeface="Roboto Mono"/>
                <a:sym typeface="Roboto Mono"/>
              </a:rPr>
              <a:t>df</a:t>
            </a:r>
            <a:r>
              <a:rPr lang="en-GB" sz="1400">
                <a:highlight>
                  <a:schemeClr val="lt1"/>
                </a:highlight>
                <a:latin typeface="Roboto Mono"/>
                <a:ea typeface="Roboto Mono"/>
                <a:cs typeface="Roboto Mono"/>
                <a:sym typeface="Roboto Mono"/>
              </a:rPr>
              <a:t>.</a:t>
            </a:r>
            <a:r>
              <a:rPr lang="en-GB" sz="1400">
                <a:solidFill>
                  <a:srgbClr val="572000"/>
                </a:solidFill>
                <a:highlight>
                  <a:schemeClr val="lt1"/>
                </a:highlight>
                <a:latin typeface="Roboto Mono"/>
                <a:ea typeface="Roboto Mono"/>
                <a:cs typeface="Roboto Mono"/>
                <a:sym typeface="Roboto Mono"/>
              </a:rPr>
              <a:t>loc</a:t>
            </a:r>
            <a:r>
              <a:rPr lang="en-GB" sz="1400">
                <a:highlight>
                  <a:schemeClr val="lt1"/>
                </a:highlight>
                <a:latin typeface="Roboto Mono"/>
                <a:ea typeface="Roboto Mono"/>
                <a:cs typeface="Roboto Mono"/>
                <a:sym typeface="Roboto Mono"/>
              </a:rPr>
              <a:t>[</a:t>
            </a:r>
            <a:endParaRPr sz="1400">
              <a:highlight>
                <a:schemeClr val="lt1"/>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400">
                <a:highlight>
                  <a:schemeClr val="lt1"/>
                </a:highlight>
                <a:latin typeface="Roboto Mono"/>
                <a:ea typeface="Roboto Mono"/>
                <a:cs typeface="Roboto Mono"/>
                <a:sym typeface="Roboto Mono"/>
              </a:rPr>
              <a:t>    </a:t>
            </a:r>
            <a:r>
              <a:rPr lang="en-GB" sz="1400">
                <a:solidFill>
                  <a:srgbClr val="1AB1CD"/>
                </a:solidFill>
                <a:highlight>
                  <a:schemeClr val="lt1"/>
                </a:highlight>
                <a:latin typeface="Roboto Mono"/>
                <a:ea typeface="Roboto Mono"/>
                <a:cs typeface="Roboto Mono"/>
                <a:sym typeface="Roboto Mono"/>
              </a:rPr>
              <a:t>df</a:t>
            </a:r>
            <a:r>
              <a:rPr lang="en-GB" sz="1400">
                <a:highlight>
                  <a:schemeClr val="lt1"/>
                </a:highlight>
                <a:latin typeface="Roboto Mono"/>
                <a:ea typeface="Roboto Mono"/>
                <a:cs typeface="Roboto Mono"/>
                <a:sym typeface="Roboto Mono"/>
              </a:rPr>
              <a:t>[</a:t>
            </a:r>
            <a:r>
              <a:rPr lang="en-GB" sz="1400">
                <a:solidFill>
                  <a:srgbClr val="A01010"/>
                </a:solidFill>
                <a:highlight>
                  <a:schemeClr val="lt1"/>
                </a:highlight>
                <a:latin typeface="Roboto Mono"/>
                <a:ea typeface="Roboto Mono"/>
                <a:cs typeface="Roboto Mono"/>
                <a:sym typeface="Roboto Mono"/>
              </a:rPr>
              <a:t>'StockCode'</a:t>
            </a:r>
            <a:r>
              <a:rPr lang="en-GB" sz="1400">
                <a:highlight>
                  <a:schemeClr val="lt1"/>
                </a:highlight>
                <a:latin typeface="Roboto Mono"/>
                <a:ea typeface="Roboto Mono"/>
                <a:cs typeface="Roboto Mono"/>
                <a:sym typeface="Roboto Mono"/>
              </a:rPr>
              <a:t>].</a:t>
            </a:r>
            <a:r>
              <a:rPr lang="en-GB" sz="1400">
                <a:solidFill>
                  <a:srgbClr val="572000"/>
                </a:solidFill>
                <a:highlight>
                  <a:schemeClr val="lt1"/>
                </a:highlight>
                <a:latin typeface="Roboto Mono"/>
                <a:ea typeface="Roboto Mono"/>
                <a:cs typeface="Roboto Mono"/>
                <a:sym typeface="Roboto Mono"/>
              </a:rPr>
              <a:t>isin</a:t>
            </a:r>
            <a:r>
              <a:rPr lang="en-GB" sz="1400">
                <a:highlight>
                  <a:schemeClr val="lt1"/>
                </a:highlight>
                <a:latin typeface="Roboto Mono"/>
                <a:ea typeface="Roboto Mono"/>
                <a:cs typeface="Roboto Mono"/>
                <a:sym typeface="Roboto Mono"/>
              </a:rPr>
              <a:t>(</a:t>
            </a:r>
            <a:r>
              <a:rPr lang="en-GB" sz="1400">
                <a:solidFill>
                  <a:srgbClr val="1AB1CD"/>
                </a:solidFill>
                <a:highlight>
                  <a:schemeClr val="lt1"/>
                </a:highlight>
                <a:latin typeface="Roboto Mono"/>
                <a:ea typeface="Roboto Mono"/>
                <a:cs typeface="Roboto Mono"/>
                <a:sym typeface="Roboto Mono"/>
              </a:rPr>
              <a:t>items_to_recommend_to_A</a:t>
            </a:r>
            <a:r>
              <a:rPr lang="en-GB" sz="1400">
                <a:highlight>
                  <a:schemeClr val="lt1"/>
                </a:highlight>
                <a:latin typeface="Roboto Mono"/>
                <a:ea typeface="Roboto Mono"/>
                <a:cs typeface="Roboto Mono"/>
                <a:sym typeface="Roboto Mono"/>
              </a:rPr>
              <a:t>),</a:t>
            </a:r>
            <a:endParaRPr sz="1400">
              <a:highlight>
                <a:schemeClr val="lt1"/>
              </a:highlight>
              <a:latin typeface="Roboto Mono"/>
              <a:ea typeface="Roboto Mono"/>
              <a:cs typeface="Roboto Mono"/>
              <a:sym typeface="Roboto Mono"/>
            </a:endParaRPr>
          </a:p>
          <a:p>
            <a:pPr marL="457200" lvl="0" indent="457200" algn="l" rtl="0">
              <a:lnSpc>
                <a:spcPct val="115000"/>
              </a:lnSpc>
              <a:spcBef>
                <a:spcPts val="0"/>
              </a:spcBef>
              <a:spcAft>
                <a:spcPts val="0"/>
              </a:spcAft>
              <a:buClr>
                <a:schemeClr val="dk1"/>
              </a:buClr>
              <a:buSzPts val="1100"/>
              <a:buFont typeface="Arial"/>
              <a:buNone/>
            </a:pPr>
            <a:r>
              <a:rPr lang="en-GB" sz="1400" i="1">
                <a:solidFill>
                  <a:srgbClr val="A05000"/>
                </a:solidFill>
                <a:highlight>
                  <a:schemeClr val="lt1"/>
                </a:highlight>
                <a:latin typeface="Roboto Mono"/>
                <a:ea typeface="Roboto Mono"/>
                <a:cs typeface="Roboto Mono"/>
                <a:sym typeface="Roboto Mono"/>
              </a:rPr>
              <a:t># lọc ra StockCode</a:t>
            </a:r>
            <a:endParaRPr sz="1400">
              <a:highlight>
                <a:schemeClr val="lt1"/>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400">
                <a:highlight>
                  <a:schemeClr val="lt1"/>
                </a:highlight>
                <a:latin typeface="Roboto Mono"/>
                <a:ea typeface="Roboto Mono"/>
                <a:cs typeface="Roboto Mono"/>
                <a:sym typeface="Roboto Mono"/>
              </a:rPr>
              <a:t>    [</a:t>
            </a:r>
            <a:r>
              <a:rPr lang="en-GB" sz="1400">
                <a:solidFill>
                  <a:srgbClr val="A01010"/>
                </a:solidFill>
                <a:highlight>
                  <a:schemeClr val="lt1"/>
                </a:highlight>
                <a:latin typeface="Roboto Mono"/>
                <a:ea typeface="Roboto Mono"/>
                <a:cs typeface="Roboto Mono"/>
                <a:sym typeface="Roboto Mono"/>
              </a:rPr>
              <a:t>'StockCode'</a:t>
            </a:r>
            <a:r>
              <a:rPr lang="en-GB" sz="1400">
                <a:highlight>
                  <a:schemeClr val="lt1"/>
                </a:highlight>
                <a:latin typeface="Roboto Mono"/>
                <a:ea typeface="Roboto Mono"/>
                <a:cs typeface="Roboto Mono"/>
                <a:sym typeface="Roboto Mono"/>
              </a:rPr>
              <a:t>, </a:t>
            </a:r>
            <a:r>
              <a:rPr lang="en-GB" sz="1400">
                <a:solidFill>
                  <a:srgbClr val="A01010"/>
                </a:solidFill>
                <a:highlight>
                  <a:schemeClr val="lt1"/>
                </a:highlight>
                <a:latin typeface="Roboto Mono"/>
                <a:ea typeface="Roboto Mono"/>
                <a:cs typeface="Roboto Mono"/>
                <a:sym typeface="Roboto Mono"/>
              </a:rPr>
              <a:t>'Description'</a:t>
            </a:r>
            <a:r>
              <a:rPr lang="en-GB" sz="1400">
                <a:highlight>
                  <a:schemeClr val="lt1"/>
                </a:highlight>
                <a:latin typeface="Roboto Mono"/>
                <a:ea typeface="Roboto Mono"/>
                <a:cs typeface="Roboto Mono"/>
                <a:sym typeface="Roboto Mono"/>
              </a:rPr>
              <a:t>]</a:t>
            </a:r>
            <a:endParaRPr sz="1400">
              <a:highlight>
                <a:schemeClr val="lt1"/>
              </a:highlight>
              <a:latin typeface="Roboto Mono"/>
              <a:ea typeface="Roboto Mono"/>
              <a:cs typeface="Roboto Mono"/>
              <a:sym typeface="Roboto Mono"/>
            </a:endParaRPr>
          </a:p>
          <a:p>
            <a:pPr marL="457200" lvl="0" indent="457200" algn="l" rtl="0">
              <a:lnSpc>
                <a:spcPct val="115000"/>
              </a:lnSpc>
              <a:spcBef>
                <a:spcPts val="0"/>
              </a:spcBef>
              <a:spcAft>
                <a:spcPts val="0"/>
              </a:spcAft>
              <a:buClr>
                <a:schemeClr val="dk1"/>
              </a:buClr>
              <a:buSzPts val="1100"/>
              <a:buFont typeface="Arial"/>
              <a:buNone/>
            </a:pPr>
            <a:r>
              <a:rPr lang="en-GB" sz="1400" i="1">
                <a:solidFill>
                  <a:srgbClr val="A05000"/>
                </a:solidFill>
                <a:highlight>
                  <a:schemeClr val="lt1"/>
                </a:highlight>
                <a:latin typeface="Roboto Mono"/>
                <a:ea typeface="Roboto Mono"/>
                <a:cs typeface="Roboto Mono"/>
                <a:sym typeface="Roboto Mono"/>
              </a:rPr>
              <a:t># Lấy 2 cột StockCode và Description</a:t>
            </a:r>
            <a:endParaRPr sz="1400">
              <a:highlight>
                <a:schemeClr val="lt1"/>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GB" sz="1400">
                <a:highlight>
                  <a:schemeClr val="lt1"/>
                </a:highlight>
                <a:latin typeface="Roboto Mono"/>
                <a:ea typeface="Roboto Mono"/>
                <a:cs typeface="Roboto Mono"/>
                <a:sym typeface="Roboto Mono"/>
              </a:rPr>
              <a:t>].</a:t>
            </a:r>
            <a:r>
              <a:rPr lang="en-GB" sz="1400">
                <a:solidFill>
                  <a:srgbClr val="572000"/>
                </a:solidFill>
                <a:highlight>
                  <a:schemeClr val="lt1"/>
                </a:highlight>
                <a:latin typeface="Roboto Mono"/>
                <a:ea typeface="Roboto Mono"/>
                <a:cs typeface="Roboto Mono"/>
                <a:sym typeface="Roboto Mono"/>
              </a:rPr>
              <a:t>drop_duplicates</a:t>
            </a:r>
            <a:r>
              <a:rPr lang="en-GB" sz="1400">
                <a:highlight>
                  <a:schemeClr val="lt1"/>
                </a:highlight>
                <a:latin typeface="Roboto Mono"/>
                <a:ea typeface="Roboto Mono"/>
                <a:cs typeface="Roboto Mono"/>
                <a:sym typeface="Roboto Mono"/>
              </a:rPr>
              <a:t>().</a:t>
            </a:r>
            <a:r>
              <a:rPr lang="en-GB" sz="1400">
                <a:solidFill>
                  <a:srgbClr val="572000"/>
                </a:solidFill>
                <a:highlight>
                  <a:schemeClr val="lt1"/>
                </a:highlight>
                <a:latin typeface="Roboto Mono"/>
                <a:ea typeface="Roboto Mono"/>
                <a:cs typeface="Roboto Mono"/>
                <a:sym typeface="Roboto Mono"/>
              </a:rPr>
              <a:t>set_index</a:t>
            </a:r>
            <a:r>
              <a:rPr lang="en-GB" sz="1400">
                <a:highlight>
                  <a:schemeClr val="lt1"/>
                </a:highlight>
                <a:latin typeface="Roboto Mono"/>
                <a:ea typeface="Roboto Mono"/>
                <a:cs typeface="Roboto Mono"/>
                <a:sym typeface="Roboto Mono"/>
              </a:rPr>
              <a:t>(</a:t>
            </a:r>
            <a:r>
              <a:rPr lang="en-GB" sz="1400">
                <a:solidFill>
                  <a:srgbClr val="A01010"/>
                </a:solidFill>
                <a:highlight>
                  <a:schemeClr val="lt1"/>
                </a:highlight>
                <a:latin typeface="Roboto Mono"/>
                <a:ea typeface="Roboto Mono"/>
                <a:cs typeface="Roboto Mono"/>
                <a:sym typeface="Roboto Mono"/>
              </a:rPr>
              <a:t>'StockCode'</a:t>
            </a:r>
            <a:r>
              <a:rPr lang="en-GB" sz="1400">
                <a:highlight>
                  <a:schemeClr val="lt1"/>
                </a:highlight>
                <a:latin typeface="Roboto Mono"/>
                <a:ea typeface="Roboto Mono"/>
                <a:cs typeface="Roboto Mono"/>
                <a:sym typeface="Roboto Mono"/>
              </a:rPr>
              <a:t>)</a:t>
            </a:r>
            <a:endParaRPr sz="1400">
              <a:highlight>
                <a:schemeClr val="lt1"/>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400">
              <a:highlight>
                <a:schemeClr val="lt1"/>
              </a:highlight>
              <a:latin typeface="Roboto Mono"/>
              <a:ea typeface="Roboto Mono"/>
              <a:cs typeface="Roboto Mono"/>
              <a:sym typeface="Roboto Mono"/>
            </a:endParaRPr>
          </a:p>
          <a:p>
            <a:pPr marL="0" lvl="0" indent="0" algn="l" rtl="0">
              <a:lnSpc>
                <a:spcPct val="200000"/>
              </a:lnSpc>
              <a:spcBef>
                <a:spcPts val="0"/>
              </a:spcBef>
              <a:spcAft>
                <a:spcPts val="0"/>
              </a:spcAft>
              <a:buClr>
                <a:schemeClr val="dk1"/>
              </a:buClr>
              <a:buSzPts val="1100"/>
              <a:buFont typeface="Arial"/>
              <a:buNone/>
            </a:pPr>
            <a:r>
              <a:rPr lang="en-GB">
                <a:solidFill>
                  <a:schemeClr val="dk1"/>
                </a:solidFill>
                <a:highlight>
                  <a:schemeClr val="lt1"/>
                </a:highlight>
                <a:latin typeface="Be Vietnam"/>
                <a:ea typeface="Be Vietnam"/>
                <a:cs typeface="Be Vietnam"/>
                <a:sym typeface="Be Vietnam"/>
              </a:rPr>
              <a:t>Ta thu được 1 danh sách gồm 27 sản phẩm được gợi ý.</a:t>
            </a:r>
            <a:endParaRPr>
              <a:solidFill>
                <a:schemeClr val="dk1"/>
              </a:solidFill>
              <a:highlight>
                <a:schemeClr val="lt1"/>
              </a:highlight>
              <a:latin typeface="Be Vietnam"/>
              <a:ea typeface="Be Vietnam"/>
              <a:cs typeface="Be Vietnam"/>
              <a:sym typeface="Be Vietnam"/>
            </a:endParaRPr>
          </a:p>
          <a:p>
            <a:pPr marL="0" lvl="0" indent="0" algn="l" rtl="0">
              <a:lnSpc>
                <a:spcPct val="135714"/>
              </a:lnSpc>
              <a:spcBef>
                <a:spcPts val="0"/>
              </a:spcBef>
              <a:spcAft>
                <a:spcPts val="0"/>
              </a:spcAft>
              <a:buClr>
                <a:schemeClr val="dk1"/>
              </a:buClr>
              <a:buSzPts val="1100"/>
              <a:buFont typeface="Arial"/>
              <a:buNone/>
            </a:pPr>
            <a:endParaRPr>
              <a:solidFill>
                <a:schemeClr val="dk1"/>
              </a:solidFill>
              <a:highlight>
                <a:schemeClr val="lt1"/>
              </a:highlight>
              <a:latin typeface="Source Code Pro"/>
              <a:ea typeface="Source Code Pro"/>
              <a:cs typeface="Source Code Pro"/>
              <a:sym typeface="Source Code Pro"/>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
        <p:nvSpPr>
          <p:cNvPr id="1784" name="Google Shape;1784;p55"/>
          <p:cNvSpPr/>
          <p:nvPr/>
        </p:nvSpPr>
        <p:spPr>
          <a:xfrm rot="8747097">
            <a:off x="8757460" y="115835"/>
            <a:ext cx="862706" cy="1088616"/>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sp>
        <p:nvSpPr>
          <p:cNvPr id="1789" name="Google Shape;1789;p56"/>
          <p:cNvSpPr/>
          <p:nvPr/>
        </p:nvSpPr>
        <p:spPr>
          <a:xfrm>
            <a:off x="5109300" y="2325575"/>
            <a:ext cx="3222980" cy="1861103"/>
          </a:xfrm>
          <a:custGeom>
            <a:avLst/>
            <a:gdLst/>
            <a:ahLst/>
            <a:cxnLst/>
            <a:rect l="l" t="t" r="r" b="b"/>
            <a:pathLst>
              <a:path w="197275" h="113916" extrusionOk="0">
                <a:moveTo>
                  <a:pt x="98637" y="0"/>
                </a:moveTo>
                <a:cubicBezTo>
                  <a:pt x="44165" y="0"/>
                  <a:pt x="0" y="25518"/>
                  <a:pt x="0" y="56974"/>
                </a:cubicBezTo>
                <a:cubicBezTo>
                  <a:pt x="0" y="88430"/>
                  <a:pt x="44165" y="113915"/>
                  <a:pt x="98637" y="113915"/>
                </a:cubicBezTo>
                <a:cubicBezTo>
                  <a:pt x="153109" y="113915"/>
                  <a:pt x="197274" y="88430"/>
                  <a:pt x="197274" y="56974"/>
                </a:cubicBezTo>
                <a:cubicBezTo>
                  <a:pt x="197274" y="25518"/>
                  <a:pt x="153109" y="0"/>
                  <a:pt x="986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0" name="Google Shape;1790;p56"/>
          <p:cNvCxnSpPr/>
          <p:nvPr/>
        </p:nvCxnSpPr>
        <p:spPr>
          <a:xfrm rot="10800000" flipH="1">
            <a:off x="6800775" y="4347575"/>
            <a:ext cx="572700" cy="184200"/>
          </a:xfrm>
          <a:prstGeom prst="straightConnector1">
            <a:avLst/>
          </a:prstGeom>
          <a:noFill/>
          <a:ln w="9525" cap="flat" cmpd="sng">
            <a:solidFill>
              <a:schemeClr val="dk2"/>
            </a:solidFill>
            <a:prstDash val="solid"/>
            <a:round/>
            <a:headEnd type="none" w="med" len="med"/>
            <a:tailEnd type="none" w="med" len="med"/>
          </a:ln>
        </p:spPr>
      </p:cxnSp>
      <p:cxnSp>
        <p:nvCxnSpPr>
          <p:cNvPr id="1791" name="Google Shape;1791;p56"/>
          <p:cNvCxnSpPr/>
          <p:nvPr/>
        </p:nvCxnSpPr>
        <p:spPr>
          <a:xfrm rot="10800000">
            <a:off x="5644975" y="2046425"/>
            <a:ext cx="429600" cy="582900"/>
          </a:xfrm>
          <a:prstGeom prst="straightConnector1">
            <a:avLst/>
          </a:prstGeom>
          <a:noFill/>
          <a:ln w="9525" cap="flat" cmpd="sng">
            <a:solidFill>
              <a:schemeClr val="dk2"/>
            </a:solidFill>
            <a:prstDash val="solid"/>
            <a:round/>
            <a:headEnd type="none" w="med" len="med"/>
            <a:tailEnd type="none" w="med" len="med"/>
          </a:ln>
        </p:spPr>
      </p:cxnSp>
      <p:cxnSp>
        <p:nvCxnSpPr>
          <p:cNvPr id="1792" name="Google Shape;1792;p56"/>
          <p:cNvCxnSpPr/>
          <p:nvPr/>
        </p:nvCxnSpPr>
        <p:spPr>
          <a:xfrm rot="10800000" flipH="1">
            <a:off x="7884975" y="3069000"/>
            <a:ext cx="552300" cy="378600"/>
          </a:xfrm>
          <a:prstGeom prst="straightConnector1">
            <a:avLst/>
          </a:prstGeom>
          <a:noFill/>
          <a:ln w="9525" cap="flat" cmpd="sng">
            <a:solidFill>
              <a:schemeClr val="dk2"/>
            </a:solidFill>
            <a:prstDash val="solid"/>
            <a:round/>
            <a:headEnd type="none" w="med" len="med"/>
            <a:tailEnd type="none" w="med" len="med"/>
          </a:ln>
        </p:spPr>
      </p:cxnSp>
      <p:cxnSp>
        <p:nvCxnSpPr>
          <p:cNvPr id="1793" name="Google Shape;1793;p56"/>
          <p:cNvCxnSpPr/>
          <p:nvPr/>
        </p:nvCxnSpPr>
        <p:spPr>
          <a:xfrm rot="10800000" flipH="1">
            <a:off x="6862150" y="2015675"/>
            <a:ext cx="1002300" cy="337500"/>
          </a:xfrm>
          <a:prstGeom prst="straightConnector1">
            <a:avLst/>
          </a:prstGeom>
          <a:noFill/>
          <a:ln w="9525" cap="flat" cmpd="sng">
            <a:solidFill>
              <a:schemeClr val="dk2"/>
            </a:solidFill>
            <a:prstDash val="solid"/>
            <a:round/>
            <a:headEnd type="none" w="med" len="med"/>
            <a:tailEnd type="none" w="med" len="med"/>
          </a:ln>
        </p:spPr>
      </p:cxnSp>
      <p:cxnSp>
        <p:nvCxnSpPr>
          <p:cNvPr id="1794" name="Google Shape;1794;p56"/>
          <p:cNvCxnSpPr/>
          <p:nvPr/>
        </p:nvCxnSpPr>
        <p:spPr>
          <a:xfrm rot="10800000" flipH="1">
            <a:off x="6095050" y="3253200"/>
            <a:ext cx="61200" cy="961500"/>
          </a:xfrm>
          <a:prstGeom prst="straightConnector1">
            <a:avLst/>
          </a:prstGeom>
          <a:noFill/>
          <a:ln w="9525" cap="flat" cmpd="sng">
            <a:solidFill>
              <a:schemeClr val="dk2"/>
            </a:solidFill>
            <a:prstDash val="solid"/>
            <a:round/>
            <a:headEnd type="none" w="med" len="med"/>
            <a:tailEnd type="none" w="med" len="med"/>
          </a:ln>
        </p:spPr>
      </p:cxnSp>
      <p:cxnSp>
        <p:nvCxnSpPr>
          <p:cNvPr id="1795" name="Google Shape;1795;p56"/>
          <p:cNvCxnSpPr/>
          <p:nvPr/>
        </p:nvCxnSpPr>
        <p:spPr>
          <a:xfrm rot="10800000" flipH="1">
            <a:off x="4611950" y="3294050"/>
            <a:ext cx="1329600" cy="716100"/>
          </a:xfrm>
          <a:prstGeom prst="straightConnector1">
            <a:avLst/>
          </a:prstGeom>
          <a:noFill/>
          <a:ln w="9525" cap="flat" cmpd="sng">
            <a:solidFill>
              <a:schemeClr val="dk2"/>
            </a:solidFill>
            <a:prstDash val="solid"/>
            <a:round/>
            <a:headEnd type="none" w="med" len="med"/>
            <a:tailEnd type="none" w="med" len="med"/>
          </a:ln>
        </p:spPr>
      </p:cxnSp>
      <p:sp>
        <p:nvSpPr>
          <p:cNvPr id="1796" name="Google Shape;1796;p56"/>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900"/>
              <a:t>3. Xây dựng hệ thống gợi ý</a:t>
            </a:r>
            <a:endParaRPr sz="2900"/>
          </a:p>
        </p:txBody>
      </p:sp>
      <p:sp>
        <p:nvSpPr>
          <p:cNvPr id="1797" name="Google Shape;1797;p56"/>
          <p:cNvSpPr/>
          <p:nvPr/>
        </p:nvSpPr>
        <p:spPr>
          <a:xfrm rot="821820" flipH="1">
            <a:off x="5610218" y="1716529"/>
            <a:ext cx="3145863" cy="2011360"/>
          </a:xfrm>
          <a:prstGeom prst="triangle">
            <a:avLst>
              <a:gd name="adj" fmla="val 79071"/>
            </a:avLst>
          </a:prstGeom>
          <a:solidFill>
            <a:schemeClr val="accent1"/>
          </a:solidFill>
          <a:ln>
            <a:noFill/>
          </a:ln>
          <a:effectLst>
            <a:outerShdw blurRad="57150" dist="19050" dir="5400000" algn="bl" rotWithShape="0">
              <a:schemeClr val="accent6">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98" name="Google Shape;1798;p56"/>
          <p:cNvSpPr/>
          <p:nvPr/>
        </p:nvSpPr>
        <p:spPr>
          <a:xfrm rot="-3543928" flipH="1">
            <a:off x="7066357" y="1049561"/>
            <a:ext cx="1715175" cy="942968"/>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6"/>
          <p:cNvSpPr/>
          <p:nvPr/>
        </p:nvSpPr>
        <p:spPr>
          <a:xfrm rot="8239130" flipH="1">
            <a:off x="3610897" y="3859666"/>
            <a:ext cx="1583377" cy="750076"/>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6"/>
          <p:cNvSpPr/>
          <p:nvPr/>
        </p:nvSpPr>
        <p:spPr>
          <a:xfrm rot="209002" flipH="1">
            <a:off x="5781633" y="3828953"/>
            <a:ext cx="1476328" cy="811493"/>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6"/>
          <p:cNvSpPr/>
          <p:nvPr/>
        </p:nvSpPr>
        <p:spPr>
          <a:xfrm rot="-2560530" flipH="1">
            <a:off x="5281023" y="1895031"/>
            <a:ext cx="716535" cy="339479"/>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6"/>
          <p:cNvSpPr/>
          <p:nvPr/>
        </p:nvSpPr>
        <p:spPr>
          <a:xfrm rot="2560530">
            <a:off x="7032648" y="4064956"/>
            <a:ext cx="716535" cy="339479"/>
          </a:xfrm>
          <a:prstGeom prst="triangle">
            <a:avLst>
              <a:gd name="adj" fmla="val 6724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6"/>
          <p:cNvSpPr/>
          <p:nvPr/>
        </p:nvSpPr>
        <p:spPr>
          <a:xfrm rot="2560530">
            <a:off x="8016273" y="2827231"/>
            <a:ext cx="716535" cy="339479"/>
          </a:xfrm>
          <a:prstGeom prst="triangle">
            <a:avLst>
              <a:gd name="adj" fmla="val 2915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6"/>
          <p:cNvSpPr txBox="1">
            <a:spLocks noGrp="1"/>
          </p:cNvSpPr>
          <p:nvPr>
            <p:ph type="body" idx="1"/>
          </p:nvPr>
        </p:nvSpPr>
        <p:spPr>
          <a:xfrm>
            <a:off x="671700" y="1182275"/>
            <a:ext cx="7968300" cy="3593400"/>
          </a:xfrm>
          <a:prstGeom prst="rect">
            <a:avLst/>
          </a:prstGeom>
          <a:noFill/>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GB" b="1">
                <a:solidFill>
                  <a:schemeClr val="dk1"/>
                </a:solidFill>
                <a:latin typeface="Be Vietnam"/>
                <a:ea typeface="Be Vietnam"/>
                <a:cs typeface="Be Vietnam"/>
                <a:sym typeface="Be Vietnam"/>
              </a:rPr>
              <a:t>Phần 2: Item-based filtering</a:t>
            </a:r>
            <a:endParaRPr b="1">
              <a:solidFill>
                <a:schemeClr val="dk1"/>
              </a:solidFill>
              <a:latin typeface="Be Vietnam"/>
              <a:ea typeface="Be Vietnam"/>
              <a:cs typeface="Be Vietnam"/>
              <a:sym typeface="Be Vietnam"/>
            </a:endParaRPr>
          </a:p>
          <a:p>
            <a:pPr marL="0" lvl="0" indent="0" algn="l" rtl="0">
              <a:lnSpc>
                <a:spcPct val="115000"/>
              </a:lnSpc>
              <a:spcBef>
                <a:spcPts val="1000"/>
              </a:spcBef>
              <a:spcAft>
                <a:spcPts val="0"/>
              </a:spcAft>
              <a:buNone/>
            </a:pPr>
            <a:r>
              <a:rPr lang="en-GB">
                <a:solidFill>
                  <a:schemeClr val="dk1"/>
                </a:solidFill>
                <a:latin typeface="Be Vietnam"/>
                <a:ea typeface="Be Vietnam"/>
                <a:cs typeface="Be Vietnam"/>
                <a:sym typeface="Be Vietnam"/>
              </a:rPr>
              <a:t>Bước 1: Tính toán độ tương đồng giữa sản phẩm - sản phẩm </a:t>
            </a:r>
            <a:endParaRPr>
              <a:solidFill>
                <a:schemeClr val="dk1"/>
              </a:solidFill>
              <a:latin typeface="Be Vietnam"/>
              <a:ea typeface="Be Vietnam"/>
              <a:cs typeface="Be Vietnam"/>
              <a:sym typeface="Be Vietnam"/>
            </a:endParaRPr>
          </a:p>
          <a:p>
            <a:pPr marL="0" lvl="0" indent="0" algn="l" rtl="0">
              <a:lnSpc>
                <a:spcPct val="115000"/>
              </a:lnSpc>
              <a:spcBef>
                <a:spcPts val="1000"/>
              </a:spcBef>
              <a:spcAft>
                <a:spcPts val="0"/>
              </a:spcAft>
              <a:buNone/>
            </a:pPr>
            <a:r>
              <a:rPr lang="en-GB" sz="1500">
                <a:solidFill>
                  <a:srgbClr val="1AB1CD"/>
                </a:solidFill>
                <a:highlight>
                  <a:schemeClr val="lt1"/>
                </a:highlight>
                <a:latin typeface="Roboto Mono"/>
                <a:ea typeface="Roboto Mono"/>
                <a:cs typeface="Roboto Mono"/>
                <a:sym typeface="Roboto Mono"/>
              </a:rPr>
              <a:t>item_item_sim_matrix</a:t>
            </a:r>
            <a:r>
              <a:rPr lang="en-GB" sz="1500">
                <a:highlight>
                  <a:schemeClr val="lt1"/>
                </a:highlight>
                <a:latin typeface="Roboto Mono"/>
                <a:ea typeface="Roboto Mono"/>
                <a:cs typeface="Roboto Mono"/>
                <a:sym typeface="Roboto Mono"/>
              </a:rPr>
              <a:t> </a:t>
            </a:r>
            <a:r>
              <a:rPr lang="en-GB" sz="1500" b="1">
                <a:solidFill>
                  <a:srgbClr val="EE11FF"/>
                </a:solidFill>
                <a:highlight>
                  <a:schemeClr val="lt1"/>
                </a:highlight>
                <a:latin typeface="Roboto Mono"/>
                <a:ea typeface="Roboto Mono"/>
                <a:cs typeface="Roboto Mono"/>
                <a:sym typeface="Roboto Mono"/>
              </a:rPr>
              <a:t>==</a:t>
            </a:r>
            <a:r>
              <a:rPr lang="en-GB" sz="1500">
                <a:highlight>
                  <a:schemeClr val="lt1"/>
                </a:highlight>
                <a:latin typeface="Roboto Mono"/>
                <a:ea typeface="Roboto Mono"/>
                <a:cs typeface="Roboto Mono"/>
                <a:sym typeface="Roboto Mono"/>
              </a:rPr>
              <a:t> </a:t>
            </a:r>
            <a:r>
              <a:rPr lang="en-GB" sz="1500">
                <a:solidFill>
                  <a:srgbClr val="1AB1CD"/>
                </a:solidFill>
                <a:highlight>
                  <a:schemeClr val="lt1"/>
                </a:highlight>
                <a:latin typeface="Roboto Mono"/>
                <a:ea typeface="Roboto Mono"/>
                <a:cs typeface="Roboto Mono"/>
                <a:sym typeface="Roboto Mono"/>
              </a:rPr>
              <a:t>pd</a:t>
            </a:r>
            <a:r>
              <a:rPr lang="en-GB" sz="1500">
                <a:highlight>
                  <a:schemeClr val="lt1"/>
                </a:highlight>
                <a:latin typeface="Roboto Mono"/>
                <a:ea typeface="Roboto Mono"/>
                <a:cs typeface="Roboto Mono"/>
                <a:sym typeface="Roboto Mono"/>
              </a:rPr>
              <a:t>.</a:t>
            </a:r>
            <a:r>
              <a:rPr lang="en-GB" sz="1500">
                <a:solidFill>
                  <a:srgbClr val="572000"/>
                </a:solidFill>
                <a:highlight>
                  <a:schemeClr val="lt1"/>
                </a:highlight>
                <a:latin typeface="Roboto Mono"/>
                <a:ea typeface="Roboto Mono"/>
                <a:cs typeface="Roboto Mono"/>
                <a:sym typeface="Roboto Mono"/>
              </a:rPr>
              <a:t>DataFrame</a:t>
            </a:r>
            <a:r>
              <a:rPr lang="en-GB" sz="1500">
                <a:highlight>
                  <a:schemeClr val="lt1"/>
                </a:highlight>
                <a:latin typeface="Roboto Mono"/>
                <a:ea typeface="Roboto Mono"/>
                <a:cs typeface="Roboto Mono"/>
                <a:sym typeface="Roboto Mono"/>
              </a:rPr>
              <a:t>(</a:t>
            </a:r>
            <a:r>
              <a:rPr lang="en-GB" sz="1500">
                <a:solidFill>
                  <a:srgbClr val="1AB1CD"/>
                </a:solidFill>
                <a:highlight>
                  <a:schemeClr val="lt1"/>
                </a:highlight>
                <a:latin typeface="Roboto Mono"/>
                <a:ea typeface="Roboto Mono"/>
                <a:cs typeface="Roboto Mono"/>
                <a:sym typeface="Roboto Mono"/>
              </a:rPr>
              <a:t>cosine_similarity</a:t>
            </a:r>
            <a:r>
              <a:rPr lang="en-GB" sz="1500">
                <a:highlight>
                  <a:schemeClr val="lt1"/>
                </a:highlight>
                <a:latin typeface="Roboto Mono"/>
                <a:ea typeface="Roboto Mono"/>
                <a:cs typeface="Roboto Mono"/>
                <a:sym typeface="Roboto Mono"/>
              </a:rPr>
              <a:t>(</a:t>
            </a:r>
            <a:r>
              <a:rPr lang="en-GB" sz="1500">
                <a:solidFill>
                  <a:srgbClr val="1AB1CD"/>
                </a:solidFill>
                <a:highlight>
                  <a:schemeClr val="lt1"/>
                </a:highlight>
                <a:latin typeface="Roboto Mono"/>
                <a:ea typeface="Roboto Mono"/>
                <a:cs typeface="Roboto Mono"/>
                <a:sym typeface="Roboto Mono"/>
              </a:rPr>
              <a:t>customer_item_matrix</a:t>
            </a:r>
            <a:r>
              <a:rPr lang="en-GB" sz="1500">
                <a:highlight>
                  <a:schemeClr val="lt1"/>
                </a:highlight>
                <a:latin typeface="Roboto Mono"/>
                <a:ea typeface="Roboto Mono"/>
                <a:cs typeface="Roboto Mono"/>
                <a:sym typeface="Roboto Mono"/>
              </a:rPr>
              <a:t>.</a:t>
            </a:r>
            <a:r>
              <a:rPr lang="en-GB" sz="1500">
                <a:solidFill>
                  <a:srgbClr val="572000"/>
                </a:solidFill>
                <a:highlight>
                  <a:schemeClr val="lt1"/>
                </a:highlight>
                <a:latin typeface="Roboto Mono"/>
                <a:ea typeface="Roboto Mono"/>
                <a:cs typeface="Roboto Mono"/>
                <a:sym typeface="Roboto Mono"/>
              </a:rPr>
              <a:t>T</a:t>
            </a:r>
            <a:r>
              <a:rPr lang="en-GB" sz="1500">
                <a:highlight>
                  <a:schemeClr val="lt1"/>
                </a:highlight>
                <a:latin typeface="Roboto Mono"/>
                <a:ea typeface="Roboto Mono"/>
                <a:cs typeface="Roboto Mono"/>
                <a:sym typeface="Roboto Mono"/>
              </a:rPr>
              <a:t>),</a:t>
            </a:r>
            <a:endParaRPr sz="1500">
              <a:highlight>
                <a:schemeClr val="lt1"/>
              </a:highlight>
              <a:latin typeface="Roboto Mono"/>
              <a:ea typeface="Roboto Mono"/>
              <a:cs typeface="Roboto Mono"/>
              <a:sym typeface="Roboto Mono"/>
            </a:endParaRPr>
          </a:p>
          <a:p>
            <a:pPr marL="0" lvl="0" indent="0" algn="l" rtl="0">
              <a:lnSpc>
                <a:spcPct val="115000"/>
              </a:lnSpc>
              <a:spcBef>
                <a:spcPts val="0"/>
              </a:spcBef>
              <a:spcAft>
                <a:spcPts val="0"/>
              </a:spcAft>
              <a:buNone/>
            </a:pPr>
            <a:r>
              <a:rPr lang="en-GB" sz="1500">
                <a:solidFill>
                  <a:srgbClr val="1AB1CD"/>
                </a:solidFill>
                <a:highlight>
                  <a:schemeClr val="lt1"/>
                </a:highlight>
                <a:latin typeface="Roboto Mono"/>
                <a:ea typeface="Roboto Mono"/>
                <a:cs typeface="Roboto Mono"/>
                <a:sym typeface="Roboto Mono"/>
              </a:rPr>
              <a:t>index</a:t>
            </a:r>
            <a:r>
              <a:rPr lang="en-GB" sz="1500" b="1">
                <a:solidFill>
                  <a:srgbClr val="EE11FF"/>
                </a:solidFill>
                <a:highlight>
                  <a:schemeClr val="lt1"/>
                </a:highlight>
                <a:latin typeface="Roboto Mono"/>
                <a:ea typeface="Roboto Mono"/>
                <a:cs typeface="Roboto Mono"/>
                <a:sym typeface="Roboto Mono"/>
              </a:rPr>
              <a:t>=</a:t>
            </a:r>
            <a:r>
              <a:rPr lang="en-GB" sz="1500">
                <a:solidFill>
                  <a:srgbClr val="1AB1CD"/>
                </a:solidFill>
                <a:highlight>
                  <a:schemeClr val="lt1"/>
                </a:highlight>
                <a:latin typeface="Roboto Mono"/>
                <a:ea typeface="Roboto Mono"/>
                <a:cs typeface="Roboto Mono"/>
                <a:sym typeface="Roboto Mono"/>
              </a:rPr>
              <a:t>customer_item_matrix</a:t>
            </a:r>
            <a:r>
              <a:rPr lang="en-GB" sz="1500">
                <a:highlight>
                  <a:schemeClr val="lt1"/>
                </a:highlight>
                <a:latin typeface="Roboto Mono"/>
                <a:ea typeface="Roboto Mono"/>
                <a:cs typeface="Roboto Mono"/>
                <a:sym typeface="Roboto Mono"/>
              </a:rPr>
              <a:t>.</a:t>
            </a:r>
            <a:r>
              <a:rPr lang="en-GB" sz="1500">
                <a:solidFill>
                  <a:srgbClr val="572000"/>
                </a:solidFill>
                <a:highlight>
                  <a:schemeClr val="lt1"/>
                </a:highlight>
                <a:latin typeface="Roboto Mono"/>
                <a:ea typeface="Roboto Mono"/>
                <a:cs typeface="Roboto Mono"/>
                <a:sym typeface="Roboto Mono"/>
              </a:rPr>
              <a:t>columns</a:t>
            </a:r>
            <a:r>
              <a:rPr lang="en-GB" sz="1500">
                <a:highlight>
                  <a:schemeClr val="lt1"/>
                </a:highlight>
                <a:latin typeface="Roboto Mono"/>
                <a:ea typeface="Roboto Mono"/>
                <a:cs typeface="Roboto Mono"/>
                <a:sym typeface="Roboto Mono"/>
              </a:rPr>
              <a:t>,</a:t>
            </a:r>
            <a:endParaRPr sz="1500">
              <a:highlight>
                <a:schemeClr val="lt1"/>
              </a:highlight>
              <a:latin typeface="Roboto Mono"/>
              <a:ea typeface="Roboto Mono"/>
              <a:cs typeface="Roboto Mono"/>
              <a:sym typeface="Roboto Mono"/>
            </a:endParaRPr>
          </a:p>
          <a:p>
            <a:pPr marL="0" lvl="0" indent="0" algn="l" rtl="0">
              <a:lnSpc>
                <a:spcPct val="115000"/>
              </a:lnSpc>
              <a:spcBef>
                <a:spcPts val="0"/>
              </a:spcBef>
              <a:spcAft>
                <a:spcPts val="0"/>
              </a:spcAft>
              <a:buNone/>
            </a:pPr>
            <a:r>
              <a:rPr lang="en-GB" sz="1500">
                <a:solidFill>
                  <a:srgbClr val="1AB1CD"/>
                </a:solidFill>
                <a:highlight>
                  <a:schemeClr val="lt1"/>
                </a:highlight>
                <a:latin typeface="Roboto Mono"/>
                <a:ea typeface="Roboto Mono"/>
                <a:cs typeface="Roboto Mono"/>
                <a:sym typeface="Roboto Mono"/>
              </a:rPr>
              <a:t>columns</a:t>
            </a:r>
            <a:r>
              <a:rPr lang="en-GB" sz="1500" b="1">
                <a:solidFill>
                  <a:srgbClr val="EE11FF"/>
                </a:solidFill>
                <a:highlight>
                  <a:schemeClr val="lt1"/>
                </a:highlight>
                <a:latin typeface="Roboto Mono"/>
                <a:ea typeface="Roboto Mono"/>
                <a:cs typeface="Roboto Mono"/>
                <a:sym typeface="Roboto Mono"/>
              </a:rPr>
              <a:t>=</a:t>
            </a:r>
            <a:r>
              <a:rPr lang="en-GB" sz="1500">
                <a:solidFill>
                  <a:srgbClr val="1AB1CD"/>
                </a:solidFill>
                <a:highlight>
                  <a:schemeClr val="lt1"/>
                </a:highlight>
                <a:latin typeface="Roboto Mono"/>
                <a:ea typeface="Roboto Mono"/>
                <a:cs typeface="Roboto Mono"/>
                <a:sym typeface="Roboto Mono"/>
              </a:rPr>
              <a:t>customer_item_matrix</a:t>
            </a:r>
            <a:r>
              <a:rPr lang="en-GB" sz="1500">
                <a:highlight>
                  <a:schemeClr val="lt1"/>
                </a:highlight>
                <a:latin typeface="Roboto Mono"/>
                <a:ea typeface="Roboto Mono"/>
                <a:cs typeface="Roboto Mono"/>
                <a:sym typeface="Roboto Mono"/>
              </a:rPr>
              <a:t>.</a:t>
            </a:r>
            <a:r>
              <a:rPr lang="en-GB" sz="1500">
                <a:solidFill>
                  <a:srgbClr val="572000"/>
                </a:solidFill>
                <a:highlight>
                  <a:schemeClr val="lt1"/>
                </a:highlight>
                <a:latin typeface="Roboto Mono"/>
                <a:ea typeface="Roboto Mono"/>
                <a:cs typeface="Roboto Mono"/>
                <a:sym typeface="Roboto Mono"/>
              </a:rPr>
              <a:t>columns</a:t>
            </a:r>
            <a:r>
              <a:rPr lang="en-GB" sz="1500">
                <a:highlight>
                  <a:schemeClr val="lt1"/>
                </a:highlight>
                <a:latin typeface="Roboto Mono"/>
                <a:ea typeface="Roboto Mono"/>
                <a:cs typeface="Roboto Mono"/>
                <a:sym typeface="Roboto Mono"/>
              </a:rPr>
              <a:t>)</a:t>
            </a:r>
            <a:endParaRPr sz="1500">
              <a:highlight>
                <a:schemeClr val="lt1"/>
              </a:highlight>
              <a:latin typeface="Roboto Mono"/>
              <a:ea typeface="Roboto Mono"/>
              <a:cs typeface="Roboto Mono"/>
              <a:sym typeface="Roboto Mono"/>
            </a:endParaRPr>
          </a:p>
          <a:p>
            <a:pPr marL="0" lvl="0" indent="0" algn="l" rtl="0">
              <a:lnSpc>
                <a:spcPct val="115000"/>
              </a:lnSpc>
              <a:spcBef>
                <a:spcPts val="1000"/>
              </a:spcBef>
              <a:spcAft>
                <a:spcPts val="0"/>
              </a:spcAft>
              <a:buNone/>
            </a:pPr>
            <a:r>
              <a:rPr lang="en-GB">
                <a:solidFill>
                  <a:schemeClr val="dk1"/>
                </a:solidFill>
                <a:latin typeface="Be Vietnam"/>
                <a:ea typeface="Be Vietnam"/>
                <a:cs typeface="Be Vietnam"/>
                <a:sym typeface="Be Vietnam"/>
              </a:rPr>
              <a:t>Kết quả là một ma trận vuông, trong đó:</a:t>
            </a:r>
            <a:endParaRPr>
              <a:solidFill>
                <a:schemeClr val="dk1"/>
              </a:solidFill>
              <a:latin typeface="Be Vietnam"/>
              <a:ea typeface="Be Vietnam"/>
              <a:cs typeface="Be Vietnam"/>
              <a:sym typeface="Be Vietnam"/>
            </a:endParaRPr>
          </a:p>
          <a:p>
            <a:pPr marL="457200" lvl="0" indent="-330200" algn="l" rtl="0">
              <a:lnSpc>
                <a:spcPct val="115000"/>
              </a:lnSpc>
              <a:spcBef>
                <a:spcPts val="1200"/>
              </a:spcBef>
              <a:spcAft>
                <a:spcPts val="0"/>
              </a:spcAft>
              <a:buClr>
                <a:schemeClr val="dk1"/>
              </a:buClr>
              <a:buSzPts val="1600"/>
              <a:buFont typeface="Arial"/>
              <a:buChar char="●"/>
            </a:pPr>
            <a:r>
              <a:rPr lang="en-GB">
                <a:solidFill>
                  <a:schemeClr val="dk1"/>
                </a:solidFill>
                <a:latin typeface="Be Vietnam"/>
                <a:ea typeface="Be Vietnam"/>
                <a:cs typeface="Be Vietnam"/>
                <a:sym typeface="Be Vietnam"/>
              </a:rPr>
              <a:t>Hàng và cột là StockCode</a:t>
            </a:r>
            <a:endParaRPr>
              <a:solidFill>
                <a:srgbClr val="188038"/>
              </a:solidFill>
              <a:latin typeface="Be Vietnam"/>
              <a:ea typeface="Be Vietnam"/>
              <a:cs typeface="Be Vietnam"/>
              <a:sym typeface="Be Vietnam"/>
            </a:endParaRPr>
          </a:p>
          <a:p>
            <a:pPr marL="457200" lvl="0" indent="-330200" algn="l" rtl="0">
              <a:lnSpc>
                <a:spcPct val="115000"/>
              </a:lnSpc>
              <a:spcBef>
                <a:spcPts val="0"/>
              </a:spcBef>
              <a:spcAft>
                <a:spcPts val="0"/>
              </a:spcAft>
              <a:buClr>
                <a:schemeClr val="dk1"/>
              </a:buClr>
              <a:buSzPts val="1600"/>
              <a:buFont typeface="Be Vietnam"/>
              <a:buChar char="●"/>
            </a:pPr>
            <a:r>
              <a:rPr lang="en-GB">
                <a:solidFill>
                  <a:schemeClr val="dk1"/>
                </a:solidFill>
                <a:latin typeface="Be Vietnam"/>
                <a:ea typeface="Be Vietnam"/>
                <a:cs typeface="Be Vietnam"/>
                <a:sym typeface="Be Vietnam"/>
              </a:rPr>
              <a:t>Mỗi ô là chỉ số tương đồng từ 0 → 1</a:t>
            </a:r>
            <a:endParaRPr>
              <a:solidFill>
                <a:schemeClr val="dk1"/>
              </a:solidFill>
              <a:latin typeface="Be Vietnam"/>
              <a:ea typeface="Be Vietnam"/>
              <a:cs typeface="Be Vietnam"/>
              <a:sym typeface="Be Vietnam"/>
            </a:endParaRPr>
          </a:p>
          <a:p>
            <a:pPr marL="457200" lvl="0" indent="-330200" algn="l" rtl="0">
              <a:lnSpc>
                <a:spcPct val="115000"/>
              </a:lnSpc>
              <a:spcBef>
                <a:spcPts val="0"/>
              </a:spcBef>
              <a:spcAft>
                <a:spcPts val="0"/>
              </a:spcAft>
              <a:buClr>
                <a:schemeClr val="dk1"/>
              </a:buClr>
              <a:buSzPts val="1600"/>
              <a:buFont typeface="Be Vietnam"/>
              <a:buChar char="●"/>
            </a:pPr>
            <a:r>
              <a:rPr lang="en-GB">
                <a:solidFill>
                  <a:schemeClr val="dk1"/>
                </a:solidFill>
                <a:latin typeface="Be Vietnam"/>
                <a:ea typeface="Be Vietnam"/>
                <a:cs typeface="Be Vietnam"/>
                <a:sym typeface="Be Vietnam"/>
              </a:rPr>
              <a:t>Càng gần 1 thì các mặt hàng càng khả năng tiêu thụ giống nhau</a:t>
            </a:r>
            <a:endParaRPr>
              <a:solidFill>
                <a:schemeClr val="dk1"/>
              </a:solidFill>
              <a:latin typeface="Be Vietnam"/>
              <a:ea typeface="Be Vietnam"/>
              <a:cs typeface="Be Vietnam"/>
              <a:sym typeface="Be Vietnam"/>
            </a:endParaRPr>
          </a:p>
          <a:p>
            <a:pPr marL="0" lvl="0" indent="0" algn="l" rtl="0">
              <a:lnSpc>
                <a:spcPct val="115000"/>
              </a:lnSpc>
              <a:spcBef>
                <a:spcPts val="1200"/>
              </a:spcBef>
              <a:spcAft>
                <a:spcPts val="0"/>
              </a:spcAft>
              <a:buNone/>
            </a:pPr>
            <a:endParaRPr>
              <a:solidFill>
                <a:schemeClr val="dk1"/>
              </a:solidFill>
              <a:latin typeface="Be Vietnam"/>
              <a:ea typeface="Be Vietnam"/>
              <a:cs typeface="Be Vietnam"/>
              <a:sym typeface="Be Vietnam"/>
            </a:endParaRPr>
          </a:p>
          <a:p>
            <a:pPr marL="0" lvl="0" indent="0" algn="l" rtl="0">
              <a:lnSpc>
                <a:spcPct val="115000"/>
              </a:lnSpc>
              <a:spcBef>
                <a:spcPts val="1000"/>
              </a:spcBef>
              <a:spcAft>
                <a:spcPts val="0"/>
              </a:spcAft>
              <a:buNone/>
            </a:pPr>
            <a:endParaRPr b="1">
              <a:solidFill>
                <a:schemeClr val="dk1"/>
              </a:solidFill>
              <a:latin typeface="Be Vietnam"/>
              <a:ea typeface="Be Vietnam"/>
              <a:cs typeface="Be Vietnam"/>
              <a:sym typeface="Be Vietnam"/>
            </a:endParaRPr>
          </a:p>
        </p:txBody>
      </p:sp>
      <p:sp>
        <p:nvSpPr>
          <p:cNvPr id="1805" name="Google Shape;1805;p56"/>
          <p:cNvSpPr txBox="1"/>
          <p:nvPr/>
        </p:nvSpPr>
        <p:spPr>
          <a:xfrm>
            <a:off x="-1260775" y="976750"/>
            <a:ext cx="1991700" cy="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57"/>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900">
                <a:solidFill>
                  <a:schemeClr val="dk1"/>
                </a:solidFill>
              </a:rPr>
              <a:t>3. Xây dựng hệ thống gợi ý</a:t>
            </a:r>
            <a:endParaRPr sz="2900">
              <a:solidFill>
                <a:schemeClr val="dk1"/>
              </a:solidFill>
            </a:endParaRPr>
          </a:p>
          <a:p>
            <a:pPr marL="0" lvl="0" indent="0" algn="ctr" rtl="0">
              <a:spcBef>
                <a:spcPts val="0"/>
              </a:spcBef>
              <a:spcAft>
                <a:spcPts val="0"/>
              </a:spcAft>
              <a:buNone/>
            </a:pPr>
            <a:endParaRPr/>
          </a:p>
        </p:txBody>
      </p:sp>
      <p:sp>
        <p:nvSpPr>
          <p:cNvPr id="1811" name="Google Shape;1811;p57"/>
          <p:cNvSpPr txBox="1">
            <a:spLocks noGrp="1"/>
          </p:cNvSpPr>
          <p:nvPr>
            <p:ph type="subTitle" idx="2"/>
          </p:nvPr>
        </p:nvSpPr>
        <p:spPr>
          <a:xfrm>
            <a:off x="990600" y="1230675"/>
            <a:ext cx="7281900" cy="3831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b="1">
                <a:solidFill>
                  <a:schemeClr val="dk1"/>
                </a:solidFill>
                <a:latin typeface="Be Vietnam"/>
                <a:ea typeface="Be Vietnam"/>
                <a:cs typeface="Be Vietnam"/>
                <a:sym typeface="Be Vietnam"/>
              </a:rPr>
              <a:t>Phần 2: Item-based filtering</a:t>
            </a:r>
            <a:endParaRPr>
              <a:latin typeface="Be Vietnam"/>
              <a:ea typeface="Be Vietnam"/>
              <a:cs typeface="Be Vietnam"/>
              <a:sym typeface="Be Vietnam"/>
            </a:endParaRPr>
          </a:p>
          <a:p>
            <a:pPr marL="0" lvl="0" indent="0" algn="l" rtl="0">
              <a:lnSpc>
                <a:spcPct val="150000"/>
              </a:lnSpc>
              <a:spcBef>
                <a:spcPts val="0"/>
              </a:spcBef>
              <a:spcAft>
                <a:spcPts val="0"/>
              </a:spcAft>
              <a:buClr>
                <a:schemeClr val="dk1"/>
              </a:buClr>
              <a:buSzPts val="1100"/>
              <a:buFont typeface="Arial"/>
              <a:buNone/>
            </a:pPr>
            <a:r>
              <a:rPr lang="en-GB">
                <a:latin typeface="Be Vietnam"/>
                <a:ea typeface="Be Vietnam"/>
                <a:cs typeface="Be Vietnam"/>
                <a:sym typeface="Be Vietnam"/>
              </a:rPr>
              <a:t>Bước 2: Xây dựng hệ thống gợi ý cho item-based</a:t>
            </a:r>
            <a:endParaRPr>
              <a:latin typeface="Be Vietnam"/>
              <a:ea typeface="Be Vietnam"/>
              <a:cs typeface="Be Vietnam"/>
              <a:sym typeface="Be Vietnam"/>
            </a:endParaRPr>
          </a:p>
          <a:p>
            <a:pPr marL="0" lvl="0" indent="0" algn="l" rtl="0">
              <a:spcBef>
                <a:spcPts val="0"/>
              </a:spcBef>
              <a:spcAft>
                <a:spcPts val="0"/>
              </a:spcAft>
              <a:buClr>
                <a:schemeClr val="dk1"/>
              </a:buClr>
              <a:buSzPts val="1100"/>
              <a:buFont typeface="Arial"/>
              <a:buNone/>
            </a:pPr>
            <a:r>
              <a:rPr lang="en-GB">
                <a:latin typeface="Be Vietnam"/>
                <a:ea typeface="Be Vietnam"/>
                <a:cs typeface="Be Vietnam"/>
                <a:sym typeface="Be Vietnam"/>
              </a:rPr>
              <a:t>Chọn sản phẩm mục tiêu A, ví dụ StockCode 22708</a:t>
            </a:r>
            <a:endParaRPr>
              <a:latin typeface="Be Vietnam"/>
              <a:ea typeface="Be Vietnam"/>
              <a:cs typeface="Be Vietnam"/>
              <a:sym typeface="Be Vietnam"/>
            </a:endParaRPr>
          </a:p>
          <a:p>
            <a:pPr marL="0" lvl="0" indent="0" algn="l" rtl="0">
              <a:spcBef>
                <a:spcPts val="0"/>
              </a:spcBef>
              <a:spcAft>
                <a:spcPts val="0"/>
              </a:spcAft>
              <a:buClr>
                <a:schemeClr val="dk1"/>
              </a:buClr>
              <a:buSzPts val="1100"/>
              <a:buFont typeface="Arial"/>
              <a:buNone/>
            </a:pPr>
            <a:r>
              <a:rPr lang="en-GB">
                <a:latin typeface="Be Vietnam"/>
                <a:ea typeface="Be Vietnam"/>
                <a:cs typeface="Be Vietnam"/>
                <a:sym typeface="Be Vietnam"/>
              </a:rPr>
              <a:t>Tìm 10 sản phẩm giống sản phẩm StockCode 22708 nhất</a:t>
            </a:r>
            <a:endParaRPr>
              <a:solidFill>
                <a:srgbClr val="1AB1CD"/>
              </a:solidFill>
              <a:highlight>
                <a:schemeClr val="lt1"/>
              </a:highlight>
              <a:latin typeface="Roboto Mono"/>
              <a:ea typeface="Roboto Mono"/>
              <a:cs typeface="Roboto Mono"/>
              <a:sym typeface="Roboto Mono"/>
            </a:endParaRPr>
          </a:p>
          <a:p>
            <a:pPr marL="0" lvl="0" indent="0" algn="l" rtl="0">
              <a:spcBef>
                <a:spcPts val="1000"/>
              </a:spcBef>
              <a:spcAft>
                <a:spcPts val="0"/>
              </a:spcAft>
              <a:buClr>
                <a:schemeClr val="dk1"/>
              </a:buClr>
              <a:buSzPts val="1100"/>
              <a:buFont typeface="Arial"/>
              <a:buNone/>
            </a:pPr>
            <a:r>
              <a:rPr lang="en-GB">
                <a:solidFill>
                  <a:srgbClr val="1AB1CD"/>
                </a:solidFill>
                <a:highlight>
                  <a:schemeClr val="lt1"/>
                </a:highlight>
                <a:latin typeface="Roboto Mono"/>
                <a:ea typeface="Roboto Mono"/>
                <a:cs typeface="Roboto Mono"/>
                <a:sym typeface="Roboto Mono"/>
              </a:rPr>
              <a:t>top_10_similar_items</a:t>
            </a:r>
            <a:r>
              <a:rPr lang="en-GB">
                <a:highlight>
                  <a:schemeClr val="lt1"/>
                </a:highlight>
                <a:latin typeface="Roboto Mono"/>
                <a:ea typeface="Roboto Mono"/>
                <a:cs typeface="Roboto Mono"/>
                <a:sym typeface="Roboto Mono"/>
              </a:rPr>
              <a:t> </a:t>
            </a:r>
            <a:r>
              <a:rPr lang="en-GB" b="1">
                <a:solidFill>
                  <a:srgbClr val="EE11FF"/>
                </a:solidFill>
                <a:highlight>
                  <a:schemeClr val="lt1"/>
                </a:highlight>
                <a:latin typeface="Roboto Mono"/>
                <a:ea typeface="Roboto Mono"/>
                <a:cs typeface="Roboto Mono"/>
                <a:sym typeface="Roboto Mono"/>
              </a:rPr>
              <a:t>=</a:t>
            </a:r>
            <a:r>
              <a:rPr lang="en-GB">
                <a:highlight>
                  <a:schemeClr val="lt1"/>
                </a:highlight>
                <a:latin typeface="Roboto Mono"/>
                <a:ea typeface="Roboto Mono"/>
                <a:cs typeface="Roboto Mono"/>
                <a:sym typeface="Roboto Mono"/>
              </a:rPr>
              <a:t> </a:t>
            </a:r>
            <a:r>
              <a:rPr lang="en-GB">
                <a:solidFill>
                  <a:srgbClr val="3000A0"/>
                </a:solidFill>
                <a:highlight>
                  <a:schemeClr val="lt1"/>
                </a:highlight>
                <a:latin typeface="Roboto Mono"/>
                <a:ea typeface="Roboto Mono"/>
                <a:cs typeface="Roboto Mono"/>
                <a:sym typeface="Roboto Mono"/>
              </a:rPr>
              <a:t>list</a:t>
            </a:r>
            <a:r>
              <a:rPr lang="en-GB">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GB">
                <a:highlight>
                  <a:schemeClr val="lt1"/>
                </a:highlight>
                <a:latin typeface="Roboto Mono"/>
                <a:ea typeface="Roboto Mono"/>
                <a:cs typeface="Roboto Mono"/>
                <a:sym typeface="Roboto Mono"/>
              </a:rPr>
              <a:t>    </a:t>
            </a:r>
            <a:r>
              <a:rPr lang="en-GB">
                <a:solidFill>
                  <a:srgbClr val="1AB1CD"/>
                </a:solidFill>
                <a:highlight>
                  <a:schemeClr val="lt1"/>
                </a:highlight>
                <a:latin typeface="Roboto Mono"/>
                <a:ea typeface="Roboto Mono"/>
                <a:cs typeface="Roboto Mono"/>
                <a:sym typeface="Roboto Mono"/>
              </a:rPr>
              <a:t>item_item_sim_matrix</a:t>
            </a:r>
            <a:r>
              <a:rPr lang="en-GB">
                <a:highlight>
                  <a:schemeClr val="lt1"/>
                </a:highlight>
                <a:latin typeface="Roboto Mono"/>
                <a:ea typeface="Roboto Mono"/>
                <a:cs typeface="Roboto Mono"/>
                <a:sym typeface="Roboto Mono"/>
              </a:rPr>
              <a:t>.</a:t>
            </a:r>
            <a:r>
              <a:rPr lang="en-GB">
                <a:solidFill>
                  <a:srgbClr val="572000"/>
                </a:solidFill>
                <a:highlight>
                  <a:schemeClr val="lt1"/>
                </a:highlight>
                <a:latin typeface="Roboto Mono"/>
                <a:ea typeface="Roboto Mono"/>
                <a:cs typeface="Roboto Mono"/>
                <a:sym typeface="Roboto Mono"/>
              </a:rPr>
              <a:t>loc</a:t>
            </a:r>
            <a:r>
              <a:rPr lang="en-GB">
                <a:highlight>
                  <a:schemeClr val="lt1"/>
                </a:highlight>
                <a:latin typeface="Roboto Mono"/>
                <a:ea typeface="Roboto Mono"/>
                <a:cs typeface="Roboto Mono"/>
                <a:sym typeface="Roboto Mono"/>
              </a:rPr>
              <a:t>[</a:t>
            </a:r>
            <a:r>
              <a:rPr lang="en-GB">
                <a:solidFill>
                  <a:srgbClr val="A01010"/>
                </a:solidFill>
                <a:highlight>
                  <a:schemeClr val="lt1"/>
                </a:highlight>
                <a:latin typeface="Roboto Mono"/>
                <a:ea typeface="Roboto Mono"/>
                <a:cs typeface="Roboto Mono"/>
                <a:sym typeface="Roboto Mono"/>
              </a:rPr>
              <a:t>"22708"</a:t>
            </a:r>
            <a:r>
              <a:rPr lang="en-GB">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GB">
                <a:highlight>
                  <a:schemeClr val="lt1"/>
                </a:highlight>
                <a:latin typeface="Roboto Mono"/>
                <a:ea typeface="Roboto Mono"/>
                <a:cs typeface="Roboto Mono"/>
                <a:sym typeface="Roboto Mono"/>
              </a:rPr>
              <a:t>    .</a:t>
            </a:r>
            <a:r>
              <a:rPr lang="en-GB">
                <a:solidFill>
                  <a:srgbClr val="572000"/>
                </a:solidFill>
                <a:highlight>
                  <a:schemeClr val="lt1"/>
                </a:highlight>
                <a:latin typeface="Roboto Mono"/>
                <a:ea typeface="Roboto Mono"/>
                <a:cs typeface="Roboto Mono"/>
                <a:sym typeface="Roboto Mono"/>
              </a:rPr>
              <a:t>sort_values</a:t>
            </a:r>
            <a:r>
              <a:rPr lang="en-GB">
                <a:highlight>
                  <a:schemeClr val="lt1"/>
                </a:highlight>
                <a:latin typeface="Roboto Mono"/>
                <a:ea typeface="Roboto Mono"/>
                <a:cs typeface="Roboto Mono"/>
                <a:sym typeface="Roboto Mono"/>
              </a:rPr>
              <a:t>(</a:t>
            </a:r>
            <a:r>
              <a:rPr lang="en-GB">
                <a:solidFill>
                  <a:srgbClr val="1AB1CD"/>
                </a:solidFill>
                <a:highlight>
                  <a:schemeClr val="lt1"/>
                </a:highlight>
                <a:latin typeface="Roboto Mono"/>
                <a:ea typeface="Roboto Mono"/>
                <a:cs typeface="Roboto Mono"/>
                <a:sym typeface="Roboto Mono"/>
              </a:rPr>
              <a:t>ascending</a:t>
            </a:r>
            <a:r>
              <a:rPr lang="en-GB" b="1">
                <a:solidFill>
                  <a:srgbClr val="EE11FF"/>
                </a:solidFill>
                <a:highlight>
                  <a:schemeClr val="lt1"/>
                </a:highlight>
                <a:latin typeface="Roboto Mono"/>
                <a:ea typeface="Roboto Mono"/>
                <a:cs typeface="Roboto Mono"/>
                <a:sym typeface="Roboto Mono"/>
              </a:rPr>
              <a:t>=</a:t>
            </a:r>
            <a:r>
              <a:rPr lang="en-GB" b="1">
                <a:solidFill>
                  <a:srgbClr val="700080"/>
                </a:solidFill>
                <a:highlight>
                  <a:schemeClr val="lt1"/>
                </a:highlight>
                <a:latin typeface="Roboto Mono"/>
                <a:ea typeface="Roboto Mono"/>
                <a:cs typeface="Roboto Mono"/>
                <a:sym typeface="Roboto Mono"/>
              </a:rPr>
              <a:t>False</a:t>
            </a:r>
            <a:r>
              <a:rPr lang="en-GB">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GB">
                <a:highlight>
                  <a:schemeClr val="lt1"/>
                </a:highlight>
                <a:latin typeface="Roboto Mono"/>
                <a:ea typeface="Roboto Mono"/>
                <a:cs typeface="Roboto Mono"/>
                <a:sym typeface="Roboto Mono"/>
              </a:rPr>
              <a:t>    .</a:t>
            </a:r>
            <a:r>
              <a:rPr lang="en-GB">
                <a:solidFill>
                  <a:srgbClr val="572000"/>
                </a:solidFill>
                <a:highlight>
                  <a:schemeClr val="lt1"/>
                </a:highlight>
                <a:latin typeface="Roboto Mono"/>
                <a:ea typeface="Roboto Mono"/>
                <a:cs typeface="Roboto Mono"/>
                <a:sym typeface="Roboto Mono"/>
              </a:rPr>
              <a:t>iloc</a:t>
            </a:r>
            <a:r>
              <a:rPr lang="en-GB">
                <a:highlight>
                  <a:schemeClr val="lt1"/>
                </a:highlight>
                <a:latin typeface="Roboto Mono"/>
                <a:ea typeface="Roboto Mono"/>
                <a:cs typeface="Roboto Mono"/>
                <a:sym typeface="Roboto Mono"/>
              </a:rPr>
              <a:t>[:</a:t>
            </a:r>
            <a:r>
              <a:rPr lang="en-GB">
                <a:solidFill>
                  <a:srgbClr val="106040"/>
                </a:solidFill>
                <a:highlight>
                  <a:schemeClr val="lt1"/>
                </a:highlight>
                <a:latin typeface="Roboto Mono"/>
                <a:ea typeface="Roboto Mono"/>
                <a:cs typeface="Roboto Mono"/>
                <a:sym typeface="Roboto Mono"/>
              </a:rPr>
              <a:t>11</a:t>
            </a:r>
            <a:r>
              <a:rPr lang="en-GB">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GB">
                <a:highlight>
                  <a:schemeClr val="lt1"/>
                </a:highlight>
                <a:latin typeface="Roboto Mono"/>
                <a:ea typeface="Roboto Mono"/>
                <a:cs typeface="Roboto Mono"/>
                <a:sym typeface="Roboto Mono"/>
              </a:rPr>
              <a:t>    .</a:t>
            </a:r>
            <a:r>
              <a:rPr lang="en-GB">
                <a:solidFill>
                  <a:srgbClr val="572000"/>
                </a:solidFill>
                <a:highlight>
                  <a:schemeClr val="lt1"/>
                </a:highlight>
                <a:latin typeface="Roboto Mono"/>
                <a:ea typeface="Roboto Mono"/>
                <a:cs typeface="Roboto Mono"/>
                <a:sym typeface="Roboto Mono"/>
              </a:rPr>
              <a:t>index</a:t>
            </a:r>
            <a:endParaRPr>
              <a:highlight>
                <a:schemeClr val="lt1"/>
              </a:highlight>
              <a:latin typeface="Roboto Mono"/>
              <a:ea typeface="Roboto Mono"/>
              <a:cs typeface="Roboto Mono"/>
              <a:sym typeface="Roboto Mono"/>
            </a:endParaRPr>
          </a:p>
          <a:p>
            <a:pPr marL="0" lvl="0" indent="0" algn="l" rtl="0">
              <a:lnSpc>
                <a:spcPct val="135714"/>
              </a:lnSpc>
              <a:spcBef>
                <a:spcPts val="0"/>
              </a:spcBef>
              <a:spcAft>
                <a:spcPts val="0"/>
              </a:spcAft>
              <a:buClr>
                <a:schemeClr val="dk1"/>
              </a:buClr>
              <a:buSzPts val="1100"/>
              <a:buFont typeface="Arial"/>
              <a:buNone/>
            </a:pPr>
            <a:r>
              <a:rPr lang="en-GB">
                <a:highlight>
                  <a:schemeClr val="lt1"/>
                </a:highlight>
                <a:latin typeface="Roboto Mono"/>
                <a:ea typeface="Roboto Mono"/>
                <a:cs typeface="Roboto Mono"/>
                <a:sym typeface="Roboto Mono"/>
              </a:rPr>
              <a:t>)</a:t>
            </a:r>
            <a:endParaRPr>
              <a:highlight>
                <a:schemeClr val="lt1"/>
              </a:highlight>
              <a:latin typeface="Roboto Mono"/>
              <a:ea typeface="Roboto Mono"/>
              <a:cs typeface="Roboto Mono"/>
              <a:sym typeface="Roboto Mono"/>
            </a:endParaRPr>
          </a:p>
          <a:p>
            <a:pPr marL="0" lvl="0" indent="0" algn="l" rtl="0">
              <a:spcBef>
                <a:spcPts val="1000"/>
              </a:spcBef>
              <a:spcAft>
                <a:spcPts val="0"/>
              </a:spcAft>
              <a:buClr>
                <a:schemeClr val="dk1"/>
              </a:buClr>
              <a:buSzPts val="1100"/>
              <a:buFont typeface="Arial"/>
              <a:buNone/>
            </a:pPr>
            <a:r>
              <a:rPr lang="en-GB"/>
              <a:t>Ta thu được danh sách 10 sản phẩm tương đồng với A.</a:t>
            </a:r>
            <a:endParaRPr/>
          </a:p>
          <a:p>
            <a:pPr marL="0" lvl="0" indent="0" algn="l" rtl="0">
              <a:spcBef>
                <a:spcPts val="0"/>
              </a:spcBef>
              <a:spcAft>
                <a:spcPts val="0"/>
              </a:spcAft>
              <a:buNone/>
            </a:pPr>
            <a:endParaRPr/>
          </a:p>
        </p:txBody>
      </p:sp>
      <p:sp>
        <p:nvSpPr>
          <p:cNvPr id="1812" name="Google Shape;1812;p57"/>
          <p:cNvSpPr/>
          <p:nvPr/>
        </p:nvSpPr>
        <p:spPr>
          <a:xfrm rot="8747097">
            <a:off x="8757460" y="115835"/>
            <a:ext cx="862706" cy="1088616"/>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6"/>
        <p:cNvGrpSpPr/>
        <p:nvPr/>
      </p:nvGrpSpPr>
      <p:grpSpPr>
        <a:xfrm>
          <a:off x="0" y="0"/>
          <a:ext cx="0" cy="0"/>
          <a:chOff x="0" y="0"/>
          <a:chExt cx="0" cy="0"/>
        </a:xfrm>
      </p:grpSpPr>
      <p:sp>
        <p:nvSpPr>
          <p:cNvPr id="1817" name="Google Shape;1817;p58"/>
          <p:cNvSpPr txBox="1">
            <a:spLocks noGrp="1"/>
          </p:cNvSpPr>
          <p:nvPr>
            <p:ph type="subTitle" idx="1"/>
          </p:nvPr>
        </p:nvSpPr>
        <p:spPr>
          <a:xfrm>
            <a:off x="1287025" y="2264750"/>
            <a:ext cx="2967900" cy="96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Top 10 sản phẩm tương đồng với StockCode 22708</a:t>
            </a:r>
            <a:endParaRPr/>
          </a:p>
        </p:txBody>
      </p:sp>
      <p:sp>
        <p:nvSpPr>
          <p:cNvPr id="1818" name="Google Shape;1818;p58"/>
          <p:cNvSpPr txBox="1">
            <a:spLocks noGrp="1"/>
          </p:cNvSpPr>
          <p:nvPr>
            <p:ph type="title"/>
          </p:nvPr>
        </p:nvSpPr>
        <p:spPr>
          <a:xfrm>
            <a:off x="823450" y="491400"/>
            <a:ext cx="7533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900">
                <a:solidFill>
                  <a:schemeClr val="dk1"/>
                </a:solidFill>
              </a:rPr>
              <a:t>3. Xây dựng hệ thống gợi ý</a:t>
            </a:r>
            <a:endParaRPr/>
          </a:p>
        </p:txBody>
      </p:sp>
      <p:sp>
        <p:nvSpPr>
          <p:cNvPr id="1819" name="Google Shape;1819;p58"/>
          <p:cNvSpPr/>
          <p:nvPr/>
        </p:nvSpPr>
        <p:spPr>
          <a:xfrm>
            <a:off x="8356440" y="0"/>
            <a:ext cx="862800" cy="3600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820" name="Google Shape;1820;p58"/>
          <p:cNvGraphicFramePr/>
          <p:nvPr/>
        </p:nvGraphicFramePr>
        <p:xfrm>
          <a:off x="4254913" y="1064100"/>
          <a:ext cx="3000000" cy="3000000"/>
        </p:xfrm>
        <a:graphic>
          <a:graphicData uri="http://schemas.openxmlformats.org/drawingml/2006/table">
            <a:tbl>
              <a:tblPr>
                <a:noFill/>
                <a:tableStyleId>{C0A8EDB9-B7AE-4FB5-AF60-6C9A9931EF90}</a:tableStyleId>
              </a:tblPr>
              <a:tblGrid>
                <a:gridCol w="1048125">
                  <a:extLst>
                    <a:ext uri="{9D8B030D-6E8A-4147-A177-3AD203B41FA5}">
                      <a16:colId xmlns:a16="http://schemas.microsoft.com/office/drawing/2014/main" val="20000"/>
                    </a:ext>
                  </a:extLst>
                </a:gridCol>
                <a:gridCol w="3316475">
                  <a:extLst>
                    <a:ext uri="{9D8B030D-6E8A-4147-A177-3AD203B41FA5}">
                      <a16:colId xmlns:a16="http://schemas.microsoft.com/office/drawing/2014/main" val="20001"/>
                    </a:ext>
                  </a:extLst>
                </a:gridCol>
              </a:tblGrid>
              <a:tr h="317775">
                <a:tc>
                  <a:txBody>
                    <a:bodyPr/>
                    <a:lstStyle/>
                    <a:p>
                      <a:pPr marL="0" lvl="0" indent="0" algn="ctr" rtl="0">
                        <a:lnSpc>
                          <a:spcPct val="115000"/>
                        </a:lnSpc>
                        <a:spcBef>
                          <a:spcPts val="0"/>
                        </a:spcBef>
                        <a:spcAft>
                          <a:spcPts val="0"/>
                        </a:spcAft>
                        <a:buNone/>
                      </a:pPr>
                      <a:r>
                        <a:rPr lang="en-GB" sz="1200" b="1">
                          <a:solidFill>
                            <a:schemeClr val="dk1"/>
                          </a:solidFill>
                          <a:latin typeface="Be Vietnam"/>
                          <a:ea typeface="Be Vietnam"/>
                          <a:cs typeface="Be Vietnam"/>
                          <a:sym typeface="Be Vietnam"/>
                        </a:rPr>
                        <a:t>StockCode</a:t>
                      </a:r>
                      <a:endParaRPr sz="1200" b="1">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ctr" rtl="0">
                        <a:spcBef>
                          <a:spcPts val="0"/>
                        </a:spcBef>
                        <a:spcAft>
                          <a:spcPts val="0"/>
                        </a:spcAft>
                        <a:buNone/>
                      </a:pPr>
                      <a:r>
                        <a:rPr lang="en-GB" sz="1200" b="1">
                          <a:solidFill>
                            <a:schemeClr val="dk1"/>
                          </a:solidFill>
                          <a:latin typeface="Be Vietnam"/>
                          <a:ea typeface="Be Vietnam"/>
                          <a:cs typeface="Be Vietnam"/>
                          <a:sym typeface="Be Vietnam"/>
                        </a:rPr>
                        <a:t>Description</a:t>
                      </a:r>
                      <a:endParaRPr sz="1200" b="1">
                        <a:solidFill>
                          <a:schemeClr val="dk1"/>
                        </a:solidFill>
                        <a:latin typeface="Be Vietnam"/>
                        <a:ea typeface="Be Vietnam"/>
                        <a:cs typeface="Be Vietnam"/>
                        <a:sym typeface="Be Vietnam"/>
                      </a:endParaRPr>
                    </a:p>
                  </a:txBody>
                  <a:tcPr marL="76200" marR="76200" marT="38100" marB="38100" anchor="ctr"/>
                </a:tc>
                <a:extLst>
                  <a:ext uri="{0D108BD9-81ED-4DB2-BD59-A6C34878D82A}">
                    <a16:rowId xmlns:a16="http://schemas.microsoft.com/office/drawing/2014/main" val="10000"/>
                  </a:ext>
                </a:extLst>
              </a:tr>
              <a:tr h="317775">
                <a:tc>
                  <a:txBody>
                    <a:bodyPr/>
                    <a:lstStyle/>
                    <a:p>
                      <a:pPr marL="0" lvl="0" indent="0" algn="ctr" rtl="0">
                        <a:lnSpc>
                          <a:spcPct val="115000"/>
                        </a:lnSpc>
                        <a:spcBef>
                          <a:spcPts val="0"/>
                        </a:spcBef>
                        <a:spcAft>
                          <a:spcPts val="0"/>
                        </a:spcAft>
                        <a:buNone/>
                      </a:pPr>
                      <a:r>
                        <a:rPr lang="en-GB" sz="1200">
                          <a:solidFill>
                            <a:schemeClr val="dk1"/>
                          </a:solidFill>
                          <a:latin typeface="Be Vietnam"/>
                          <a:ea typeface="Be Vietnam"/>
                          <a:cs typeface="Be Vietnam"/>
                          <a:sym typeface="Be Vietnam"/>
                        </a:rPr>
                        <a:t>22708</a:t>
                      </a:r>
                      <a:endParaRPr sz="1200">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r" rtl="0">
                        <a:lnSpc>
                          <a:spcPct val="115000"/>
                        </a:lnSpc>
                        <a:spcBef>
                          <a:spcPts val="0"/>
                        </a:spcBef>
                        <a:spcAft>
                          <a:spcPts val="0"/>
                        </a:spcAft>
                        <a:buNone/>
                      </a:pPr>
                      <a:r>
                        <a:rPr lang="en-GB" sz="1200">
                          <a:solidFill>
                            <a:schemeClr val="dk1"/>
                          </a:solidFill>
                          <a:latin typeface="Be Vietnam"/>
                          <a:ea typeface="Be Vietnam"/>
                          <a:cs typeface="Be Vietnam"/>
                          <a:sym typeface="Be Vietnam"/>
                        </a:rPr>
                        <a:t>WRAP DOLLY GIRL</a:t>
                      </a:r>
                      <a:endParaRPr sz="1200">
                        <a:solidFill>
                          <a:schemeClr val="dk1"/>
                        </a:solidFill>
                        <a:latin typeface="Be Vietnam"/>
                        <a:ea typeface="Be Vietnam"/>
                        <a:cs typeface="Be Vietnam"/>
                        <a:sym typeface="Be Vietnam"/>
                      </a:endParaRPr>
                    </a:p>
                  </a:txBody>
                  <a:tcPr marL="76200" marR="76200" marT="38100" marB="38100"/>
                </a:tc>
                <a:extLst>
                  <a:ext uri="{0D108BD9-81ED-4DB2-BD59-A6C34878D82A}">
                    <a16:rowId xmlns:a16="http://schemas.microsoft.com/office/drawing/2014/main" val="10001"/>
                  </a:ext>
                </a:extLst>
              </a:tr>
              <a:tr h="317775">
                <a:tc>
                  <a:txBody>
                    <a:bodyPr/>
                    <a:lstStyle/>
                    <a:p>
                      <a:pPr marL="0" lvl="0" indent="0" algn="ctr" rtl="0">
                        <a:lnSpc>
                          <a:spcPct val="115000"/>
                        </a:lnSpc>
                        <a:spcBef>
                          <a:spcPts val="0"/>
                        </a:spcBef>
                        <a:spcAft>
                          <a:spcPts val="0"/>
                        </a:spcAft>
                        <a:buNone/>
                      </a:pPr>
                      <a:r>
                        <a:rPr lang="en-GB" sz="1200">
                          <a:solidFill>
                            <a:schemeClr val="dk1"/>
                          </a:solidFill>
                          <a:latin typeface="Be Vietnam"/>
                          <a:ea typeface="Be Vietnam"/>
                          <a:cs typeface="Be Vietnam"/>
                          <a:sym typeface="Be Vietnam"/>
                        </a:rPr>
                        <a:t>22308</a:t>
                      </a:r>
                      <a:endParaRPr sz="1200">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r" rtl="0">
                        <a:lnSpc>
                          <a:spcPct val="115000"/>
                        </a:lnSpc>
                        <a:spcBef>
                          <a:spcPts val="0"/>
                        </a:spcBef>
                        <a:spcAft>
                          <a:spcPts val="0"/>
                        </a:spcAft>
                        <a:buNone/>
                      </a:pPr>
                      <a:r>
                        <a:rPr lang="en-GB" sz="1200">
                          <a:solidFill>
                            <a:schemeClr val="dk1"/>
                          </a:solidFill>
                          <a:latin typeface="Be Vietnam"/>
                          <a:ea typeface="Be Vietnam"/>
                          <a:cs typeface="Be Vietnam"/>
                          <a:sym typeface="Be Vietnam"/>
                        </a:rPr>
                        <a:t>TEA COSY BLUE STRIPE</a:t>
                      </a:r>
                      <a:endParaRPr sz="1200">
                        <a:solidFill>
                          <a:schemeClr val="dk1"/>
                        </a:solidFill>
                        <a:latin typeface="Be Vietnam"/>
                        <a:ea typeface="Be Vietnam"/>
                        <a:cs typeface="Be Vietnam"/>
                        <a:sym typeface="Be Vietnam"/>
                      </a:endParaRPr>
                    </a:p>
                  </a:txBody>
                  <a:tcPr marL="76200" marR="76200" marT="38100" marB="38100"/>
                </a:tc>
                <a:extLst>
                  <a:ext uri="{0D108BD9-81ED-4DB2-BD59-A6C34878D82A}">
                    <a16:rowId xmlns:a16="http://schemas.microsoft.com/office/drawing/2014/main" val="10002"/>
                  </a:ext>
                </a:extLst>
              </a:tr>
              <a:tr h="317775">
                <a:tc>
                  <a:txBody>
                    <a:bodyPr/>
                    <a:lstStyle/>
                    <a:p>
                      <a:pPr marL="0" lvl="0" indent="0" algn="ctr" rtl="0">
                        <a:lnSpc>
                          <a:spcPct val="115000"/>
                        </a:lnSpc>
                        <a:spcBef>
                          <a:spcPts val="0"/>
                        </a:spcBef>
                        <a:spcAft>
                          <a:spcPts val="0"/>
                        </a:spcAft>
                        <a:buNone/>
                      </a:pPr>
                      <a:r>
                        <a:rPr lang="en-GB" sz="1200">
                          <a:solidFill>
                            <a:schemeClr val="dk1"/>
                          </a:solidFill>
                          <a:latin typeface="Be Vietnam"/>
                          <a:ea typeface="Be Vietnam"/>
                          <a:cs typeface="Be Vietnam"/>
                          <a:sym typeface="Be Vietnam"/>
                        </a:rPr>
                        <a:t>85071C</a:t>
                      </a:r>
                      <a:endParaRPr sz="1200">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r" rtl="0">
                        <a:lnSpc>
                          <a:spcPct val="115000"/>
                        </a:lnSpc>
                        <a:spcBef>
                          <a:spcPts val="0"/>
                        </a:spcBef>
                        <a:spcAft>
                          <a:spcPts val="0"/>
                        </a:spcAft>
                        <a:buNone/>
                      </a:pPr>
                      <a:r>
                        <a:rPr lang="en-GB" sz="1200">
                          <a:solidFill>
                            <a:schemeClr val="dk1"/>
                          </a:solidFill>
                          <a:latin typeface="Be Vietnam"/>
                          <a:ea typeface="Be Vietnam"/>
                          <a:cs typeface="Be Vietnam"/>
                          <a:sym typeface="Be Vietnam"/>
                        </a:rPr>
                        <a:t>CHARLIE+LOLA"EXTREMELY BUSY" SIGN</a:t>
                      </a:r>
                      <a:endParaRPr sz="1200">
                        <a:solidFill>
                          <a:schemeClr val="dk1"/>
                        </a:solidFill>
                        <a:latin typeface="Be Vietnam"/>
                        <a:ea typeface="Be Vietnam"/>
                        <a:cs typeface="Be Vietnam"/>
                        <a:sym typeface="Be Vietnam"/>
                      </a:endParaRPr>
                    </a:p>
                  </a:txBody>
                  <a:tcPr marL="76200" marR="76200" marT="38100" marB="38100"/>
                </a:tc>
                <a:extLst>
                  <a:ext uri="{0D108BD9-81ED-4DB2-BD59-A6C34878D82A}">
                    <a16:rowId xmlns:a16="http://schemas.microsoft.com/office/drawing/2014/main" val="10003"/>
                  </a:ext>
                </a:extLst>
              </a:tr>
              <a:tr h="317775">
                <a:tc>
                  <a:txBody>
                    <a:bodyPr/>
                    <a:lstStyle/>
                    <a:p>
                      <a:pPr marL="0" lvl="0" indent="0" algn="ctr" rtl="0">
                        <a:lnSpc>
                          <a:spcPct val="115000"/>
                        </a:lnSpc>
                        <a:spcBef>
                          <a:spcPts val="0"/>
                        </a:spcBef>
                        <a:spcAft>
                          <a:spcPts val="0"/>
                        </a:spcAft>
                        <a:buNone/>
                      </a:pPr>
                      <a:r>
                        <a:rPr lang="en-GB" sz="1200">
                          <a:solidFill>
                            <a:schemeClr val="dk1"/>
                          </a:solidFill>
                          <a:latin typeface="Be Vietnam"/>
                          <a:ea typeface="Be Vietnam"/>
                          <a:cs typeface="Be Vietnam"/>
                          <a:sym typeface="Be Vietnam"/>
                        </a:rPr>
                        <a:t>21902</a:t>
                      </a:r>
                      <a:endParaRPr sz="1200">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r" rtl="0">
                        <a:lnSpc>
                          <a:spcPct val="115000"/>
                        </a:lnSpc>
                        <a:spcBef>
                          <a:spcPts val="0"/>
                        </a:spcBef>
                        <a:spcAft>
                          <a:spcPts val="0"/>
                        </a:spcAft>
                        <a:buNone/>
                      </a:pPr>
                      <a:r>
                        <a:rPr lang="en-GB" sz="1200">
                          <a:solidFill>
                            <a:schemeClr val="dk1"/>
                          </a:solidFill>
                          <a:latin typeface="Be Vietnam"/>
                          <a:ea typeface="Be Vietnam"/>
                          <a:cs typeface="Be Vietnam"/>
                          <a:sym typeface="Be Vietnam"/>
                        </a:rPr>
                        <a:t>KEY FOB , FRONT DOOR</a:t>
                      </a:r>
                      <a:endParaRPr sz="1200">
                        <a:solidFill>
                          <a:schemeClr val="dk1"/>
                        </a:solidFill>
                        <a:latin typeface="Be Vietnam"/>
                        <a:ea typeface="Be Vietnam"/>
                        <a:cs typeface="Be Vietnam"/>
                        <a:sym typeface="Be Vietnam"/>
                      </a:endParaRPr>
                    </a:p>
                  </a:txBody>
                  <a:tcPr marL="76200" marR="76200" marT="38100" marB="38100"/>
                </a:tc>
                <a:extLst>
                  <a:ext uri="{0D108BD9-81ED-4DB2-BD59-A6C34878D82A}">
                    <a16:rowId xmlns:a16="http://schemas.microsoft.com/office/drawing/2014/main" val="10004"/>
                  </a:ext>
                </a:extLst>
              </a:tr>
              <a:tr h="317775">
                <a:tc>
                  <a:txBody>
                    <a:bodyPr/>
                    <a:lstStyle/>
                    <a:p>
                      <a:pPr marL="0" lvl="0" indent="0" algn="ctr" rtl="0">
                        <a:lnSpc>
                          <a:spcPct val="115000"/>
                        </a:lnSpc>
                        <a:spcBef>
                          <a:spcPts val="0"/>
                        </a:spcBef>
                        <a:spcAft>
                          <a:spcPts val="0"/>
                        </a:spcAft>
                        <a:buNone/>
                      </a:pPr>
                      <a:r>
                        <a:rPr lang="en-GB" sz="1200">
                          <a:solidFill>
                            <a:schemeClr val="dk1"/>
                          </a:solidFill>
                          <a:latin typeface="Be Vietnam"/>
                          <a:ea typeface="Be Vietnam"/>
                          <a:cs typeface="Be Vietnam"/>
                          <a:sym typeface="Be Vietnam"/>
                        </a:rPr>
                        <a:t>23176</a:t>
                      </a:r>
                      <a:endParaRPr sz="1200">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r" rtl="0">
                        <a:lnSpc>
                          <a:spcPct val="115000"/>
                        </a:lnSpc>
                        <a:spcBef>
                          <a:spcPts val="0"/>
                        </a:spcBef>
                        <a:spcAft>
                          <a:spcPts val="0"/>
                        </a:spcAft>
                        <a:buNone/>
                      </a:pPr>
                      <a:r>
                        <a:rPr lang="en-GB" sz="1200">
                          <a:solidFill>
                            <a:schemeClr val="dk1"/>
                          </a:solidFill>
                          <a:latin typeface="Be Vietnam"/>
                          <a:ea typeface="Be Vietnam"/>
                          <a:cs typeface="Be Vietnam"/>
                          <a:sym typeface="Be Vietnam"/>
                        </a:rPr>
                        <a:t>ABC TREASURE BOOK BOX</a:t>
                      </a:r>
                      <a:endParaRPr sz="1200">
                        <a:solidFill>
                          <a:schemeClr val="dk1"/>
                        </a:solidFill>
                        <a:latin typeface="Be Vietnam"/>
                        <a:ea typeface="Be Vietnam"/>
                        <a:cs typeface="Be Vietnam"/>
                        <a:sym typeface="Be Vietnam"/>
                      </a:endParaRPr>
                    </a:p>
                  </a:txBody>
                  <a:tcPr marL="76200" marR="76200" marT="38100" marB="38100"/>
                </a:tc>
                <a:extLst>
                  <a:ext uri="{0D108BD9-81ED-4DB2-BD59-A6C34878D82A}">
                    <a16:rowId xmlns:a16="http://schemas.microsoft.com/office/drawing/2014/main" val="10005"/>
                  </a:ext>
                </a:extLst>
              </a:tr>
              <a:tr h="317775">
                <a:tc>
                  <a:txBody>
                    <a:bodyPr/>
                    <a:lstStyle/>
                    <a:p>
                      <a:pPr marL="0" lvl="0" indent="0" algn="ctr" rtl="0">
                        <a:lnSpc>
                          <a:spcPct val="115000"/>
                        </a:lnSpc>
                        <a:spcBef>
                          <a:spcPts val="0"/>
                        </a:spcBef>
                        <a:spcAft>
                          <a:spcPts val="0"/>
                        </a:spcAft>
                        <a:buNone/>
                      </a:pPr>
                      <a:r>
                        <a:rPr lang="en-GB" sz="1200">
                          <a:solidFill>
                            <a:schemeClr val="dk1"/>
                          </a:solidFill>
                          <a:latin typeface="Be Vietnam"/>
                          <a:ea typeface="Be Vietnam"/>
                          <a:cs typeface="Be Vietnam"/>
                          <a:sym typeface="Be Vietnam"/>
                        </a:rPr>
                        <a:t>22981</a:t>
                      </a:r>
                      <a:endParaRPr sz="1200">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r" rtl="0">
                        <a:lnSpc>
                          <a:spcPct val="115000"/>
                        </a:lnSpc>
                        <a:spcBef>
                          <a:spcPts val="0"/>
                        </a:spcBef>
                        <a:spcAft>
                          <a:spcPts val="0"/>
                        </a:spcAft>
                        <a:buNone/>
                      </a:pPr>
                      <a:r>
                        <a:rPr lang="en-GB" sz="1200">
                          <a:solidFill>
                            <a:schemeClr val="dk1"/>
                          </a:solidFill>
                          <a:latin typeface="Be Vietnam"/>
                          <a:ea typeface="Be Vietnam"/>
                          <a:cs typeface="Be Vietnam"/>
                          <a:sym typeface="Be Vietnam"/>
                        </a:rPr>
                        <a:t>PANTRY APPLE CORER</a:t>
                      </a:r>
                      <a:endParaRPr sz="1200">
                        <a:solidFill>
                          <a:schemeClr val="dk1"/>
                        </a:solidFill>
                        <a:latin typeface="Be Vietnam"/>
                        <a:ea typeface="Be Vietnam"/>
                        <a:cs typeface="Be Vietnam"/>
                        <a:sym typeface="Be Vietnam"/>
                      </a:endParaRPr>
                    </a:p>
                  </a:txBody>
                  <a:tcPr marL="76200" marR="76200" marT="38100" marB="38100"/>
                </a:tc>
                <a:extLst>
                  <a:ext uri="{0D108BD9-81ED-4DB2-BD59-A6C34878D82A}">
                    <a16:rowId xmlns:a16="http://schemas.microsoft.com/office/drawing/2014/main" val="10006"/>
                  </a:ext>
                </a:extLst>
              </a:tr>
              <a:tr h="317775">
                <a:tc>
                  <a:txBody>
                    <a:bodyPr/>
                    <a:lstStyle/>
                    <a:p>
                      <a:pPr marL="0" lvl="0" indent="0" algn="ctr" rtl="0">
                        <a:lnSpc>
                          <a:spcPct val="115000"/>
                        </a:lnSpc>
                        <a:spcBef>
                          <a:spcPts val="0"/>
                        </a:spcBef>
                        <a:spcAft>
                          <a:spcPts val="0"/>
                        </a:spcAft>
                        <a:buNone/>
                      </a:pPr>
                      <a:r>
                        <a:rPr lang="en-GB" sz="1200">
                          <a:solidFill>
                            <a:schemeClr val="dk1"/>
                          </a:solidFill>
                          <a:latin typeface="Be Vietnam"/>
                          <a:ea typeface="Be Vietnam"/>
                          <a:cs typeface="Be Vietnam"/>
                          <a:sym typeface="Be Vietnam"/>
                        </a:rPr>
                        <a:t>21899</a:t>
                      </a:r>
                      <a:endParaRPr sz="1200">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r" rtl="0">
                        <a:lnSpc>
                          <a:spcPct val="115000"/>
                        </a:lnSpc>
                        <a:spcBef>
                          <a:spcPts val="0"/>
                        </a:spcBef>
                        <a:spcAft>
                          <a:spcPts val="0"/>
                        </a:spcAft>
                        <a:buNone/>
                      </a:pPr>
                      <a:r>
                        <a:rPr lang="en-GB" sz="1200">
                          <a:solidFill>
                            <a:schemeClr val="dk1"/>
                          </a:solidFill>
                          <a:latin typeface="Be Vietnam"/>
                          <a:ea typeface="Be Vietnam"/>
                          <a:cs typeface="Be Vietnam"/>
                          <a:sym typeface="Be Vietnam"/>
                        </a:rPr>
                        <a:t>KEY FOB , GARAGE DESIGN</a:t>
                      </a:r>
                      <a:endParaRPr sz="1200">
                        <a:solidFill>
                          <a:schemeClr val="dk1"/>
                        </a:solidFill>
                        <a:latin typeface="Be Vietnam"/>
                        <a:ea typeface="Be Vietnam"/>
                        <a:cs typeface="Be Vietnam"/>
                        <a:sym typeface="Be Vietnam"/>
                      </a:endParaRPr>
                    </a:p>
                  </a:txBody>
                  <a:tcPr marL="76200" marR="76200" marT="38100" marB="38100"/>
                </a:tc>
                <a:extLst>
                  <a:ext uri="{0D108BD9-81ED-4DB2-BD59-A6C34878D82A}">
                    <a16:rowId xmlns:a16="http://schemas.microsoft.com/office/drawing/2014/main" val="10007"/>
                  </a:ext>
                </a:extLst>
              </a:tr>
              <a:tr h="317775">
                <a:tc>
                  <a:txBody>
                    <a:bodyPr/>
                    <a:lstStyle/>
                    <a:p>
                      <a:pPr marL="0" lvl="0" indent="0" algn="ctr" rtl="0">
                        <a:lnSpc>
                          <a:spcPct val="115000"/>
                        </a:lnSpc>
                        <a:spcBef>
                          <a:spcPts val="0"/>
                        </a:spcBef>
                        <a:spcAft>
                          <a:spcPts val="0"/>
                        </a:spcAft>
                        <a:buNone/>
                      </a:pPr>
                      <a:r>
                        <a:rPr lang="en-GB" sz="1200">
                          <a:solidFill>
                            <a:schemeClr val="dk1"/>
                          </a:solidFill>
                          <a:latin typeface="Be Vietnam"/>
                          <a:ea typeface="Be Vietnam"/>
                          <a:cs typeface="Be Vietnam"/>
                          <a:sym typeface="Be Vietnam"/>
                        </a:rPr>
                        <a:t>21900</a:t>
                      </a:r>
                      <a:endParaRPr sz="1200">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r" rtl="0">
                        <a:lnSpc>
                          <a:spcPct val="115000"/>
                        </a:lnSpc>
                        <a:spcBef>
                          <a:spcPts val="0"/>
                        </a:spcBef>
                        <a:spcAft>
                          <a:spcPts val="0"/>
                        </a:spcAft>
                        <a:buNone/>
                      </a:pPr>
                      <a:r>
                        <a:rPr lang="en-GB" sz="1200">
                          <a:solidFill>
                            <a:schemeClr val="dk1"/>
                          </a:solidFill>
                          <a:latin typeface="Be Vietnam"/>
                          <a:ea typeface="Be Vietnam"/>
                          <a:cs typeface="Be Vietnam"/>
                          <a:sym typeface="Be Vietnam"/>
                        </a:rPr>
                        <a:t>KEY FOB , SHED</a:t>
                      </a:r>
                      <a:endParaRPr sz="1200">
                        <a:solidFill>
                          <a:schemeClr val="dk1"/>
                        </a:solidFill>
                        <a:latin typeface="Be Vietnam"/>
                        <a:ea typeface="Be Vietnam"/>
                        <a:cs typeface="Be Vietnam"/>
                        <a:sym typeface="Be Vietnam"/>
                      </a:endParaRPr>
                    </a:p>
                  </a:txBody>
                  <a:tcPr marL="76200" marR="76200" marT="38100" marB="38100"/>
                </a:tc>
                <a:extLst>
                  <a:ext uri="{0D108BD9-81ED-4DB2-BD59-A6C34878D82A}">
                    <a16:rowId xmlns:a16="http://schemas.microsoft.com/office/drawing/2014/main" val="10008"/>
                  </a:ext>
                </a:extLst>
              </a:tr>
              <a:tr h="317775">
                <a:tc>
                  <a:txBody>
                    <a:bodyPr/>
                    <a:lstStyle/>
                    <a:p>
                      <a:pPr marL="0" lvl="0" indent="0" algn="ctr" rtl="0">
                        <a:lnSpc>
                          <a:spcPct val="115000"/>
                        </a:lnSpc>
                        <a:spcBef>
                          <a:spcPts val="0"/>
                        </a:spcBef>
                        <a:spcAft>
                          <a:spcPts val="0"/>
                        </a:spcAft>
                        <a:buNone/>
                      </a:pPr>
                      <a:r>
                        <a:rPr lang="en-GB" sz="1200">
                          <a:solidFill>
                            <a:schemeClr val="dk1"/>
                          </a:solidFill>
                          <a:latin typeface="Be Vietnam"/>
                          <a:ea typeface="Be Vietnam"/>
                          <a:cs typeface="Be Vietnam"/>
                          <a:sym typeface="Be Vietnam"/>
                        </a:rPr>
                        <a:t>22615</a:t>
                      </a:r>
                      <a:endParaRPr sz="1200">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r" rtl="0">
                        <a:lnSpc>
                          <a:spcPct val="115000"/>
                        </a:lnSpc>
                        <a:spcBef>
                          <a:spcPts val="0"/>
                        </a:spcBef>
                        <a:spcAft>
                          <a:spcPts val="0"/>
                        </a:spcAft>
                        <a:buNone/>
                      </a:pPr>
                      <a:r>
                        <a:rPr lang="en-GB" sz="1200">
                          <a:solidFill>
                            <a:schemeClr val="dk1"/>
                          </a:solidFill>
                          <a:latin typeface="Be Vietnam"/>
                          <a:ea typeface="Be Vietnam"/>
                          <a:cs typeface="Be Vietnam"/>
                          <a:sym typeface="Be Vietnam"/>
                        </a:rPr>
                        <a:t>PACK OF 12 CIRCUS PARADE TISSUES</a:t>
                      </a:r>
                      <a:endParaRPr sz="1200">
                        <a:solidFill>
                          <a:schemeClr val="dk1"/>
                        </a:solidFill>
                        <a:latin typeface="Be Vietnam"/>
                        <a:ea typeface="Be Vietnam"/>
                        <a:cs typeface="Be Vietnam"/>
                        <a:sym typeface="Be Vietnam"/>
                      </a:endParaRPr>
                    </a:p>
                  </a:txBody>
                  <a:tcPr marL="76200" marR="76200" marT="38100" marB="38100"/>
                </a:tc>
                <a:extLst>
                  <a:ext uri="{0D108BD9-81ED-4DB2-BD59-A6C34878D82A}">
                    <a16:rowId xmlns:a16="http://schemas.microsoft.com/office/drawing/2014/main" val="10009"/>
                  </a:ext>
                </a:extLst>
              </a:tr>
              <a:tr h="317775">
                <a:tc>
                  <a:txBody>
                    <a:bodyPr/>
                    <a:lstStyle/>
                    <a:p>
                      <a:pPr marL="0" lvl="0" indent="0" algn="ctr" rtl="0">
                        <a:lnSpc>
                          <a:spcPct val="115000"/>
                        </a:lnSpc>
                        <a:spcBef>
                          <a:spcPts val="0"/>
                        </a:spcBef>
                        <a:spcAft>
                          <a:spcPts val="0"/>
                        </a:spcAft>
                        <a:buNone/>
                      </a:pPr>
                      <a:r>
                        <a:rPr lang="en-GB" sz="1200">
                          <a:solidFill>
                            <a:schemeClr val="dk1"/>
                          </a:solidFill>
                          <a:latin typeface="Be Vietnam"/>
                          <a:ea typeface="Be Vietnam"/>
                          <a:cs typeface="Be Vietnam"/>
                          <a:sym typeface="Be Vietnam"/>
                        </a:rPr>
                        <a:t>23242</a:t>
                      </a:r>
                      <a:endParaRPr sz="1200">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r" rtl="0">
                        <a:lnSpc>
                          <a:spcPct val="115000"/>
                        </a:lnSpc>
                        <a:spcBef>
                          <a:spcPts val="0"/>
                        </a:spcBef>
                        <a:spcAft>
                          <a:spcPts val="0"/>
                        </a:spcAft>
                        <a:buNone/>
                      </a:pPr>
                      <a:r>
                        <a:rPr lang="en-GB" sz="1200">
                          <a:solidFill>
                            <a:schemeClr val="dk1"/>
                          </a:solidFill>
                          <a:latin typeface="Be Vietnam"/>
                          <a:ea typeface="Be Vietnam"/>
                          <a:cs typeface="Be Vietnam"/>
                          <a:sym typeface="Be Vietnam"/>
                        </a:rPr>
                        <a:t>TREASURE TIN BUFFALO BILL</a:t>
                      </a:r>
                      <a:endParaRPr sz="1200">
                        <a:solidFill>
                          <a:schemeClr val="dk1"/>
                        </a:solidFill>
                        <a:latin typeface="Be Vietnam"/>
                        <a:ea typeface="Be Vietnam"/>
                        <a:cs typeface="Be Vietnam"/>
                        <a:sym typeface="Be Vietnam"/>
                      </a:endParaRPr>
                    </a:p>
                  </a:txBody>
                  <a:tcPr marL="76200" marR="76200" marT="38100" marB="38100"/>
                </a:tc>
                <a:extLst>
                  <a:ext uri="{0D108BD9-81ED-4DB2-BD59-A6C34878D82A}">
                    <a16:rowId xmlns:a16="http://schemas.microsoft.com/office/drawing/2014/main" val="10010"/>
                  </a:ext>
                </a:extLst>
              </a:tr>
              <a:tr h="317775">
                <a:tc>
                  <a:txBody>
                    <a:bodyPr/>
                    <a:lstStyle/>
                    <a:p>
                      <a:pPr marL="0" lvl="0" indent="0" algn="ctr" rtl="0">
                        <a:lnSpc>
                          <a:spcPct val="115000"/>
                        </a:lnSpc>
                        <a:spcBef>
                          <a:spcPts val="0"/>
                        </a:spcBef>
                        <a:spcAft>
                          <a:spcPts val="0"/>
                        </a:spcAft>
                        <a:buNone/>
                      </a:pPr>
                      <a:r>
                        <a:rPr lang="en-GB" sz="1200">
                          <a:solidFill>
                            <a:schemeClr val="dk1"/>
                          </a:solidFill>
                          <a:latin typeface="Be Vietnam"/>
                          <a:ea typeface="Be Vietnam"/>
                          <a:cs typeface="Be Vietnam"/>
                          <a:sym typeface="Be Vietnam"/>
                        </a:rPr>
                        <a:t>85071A</a:t>
                      </a:r>
                      <a:endParaRPr sz="1200">
                        <a:solidFill>
                          <a:schemeClr val="dk1"/>
                        </a:solidFill>
                        <a:latin typeface="Be Vietnam"/>
                        <a:ea typeface="Be Vietnam"/>
                        <a:cs typeface="Be Vietnam"/>
                        <a:sym typeface="Be Vietnam"/>
                      </a:endParaRPr>
                    </a:p>
                  </a:txBody>
                  <a:tcPr marL="76200" marR="76200" marT="38100" marB="38100" anchor="ctr"/>
                </a:tc>
                <a:tc>
                  <a:txBody>
                    <a:bodyPr/>
                    <a:lstStyle/>
                    <a:p>
                      <a:pPr marL="0" lvl="0" indent="0" algn="r" rtl="0">
                        <a:lnSpc>
                          <a:spcPct val="115000"/>
                        </a:lnSpc>
                        <a:spcBef>
                          <a:spcPts val="0"/>
                        </a:spcBef>
                        <a:spcAft>
                          <a:spcPts val="0"/>
                        </a:spcAft>
                        <a:buNone/>
                      </a:pPr>
                      <a:r>
                        <a:rPr lang="en-GB" sz="1200">
                          <a:solidFill>
                            <a:schemeClr val="dk1"/>
                          </a:solidFill>
                          <a:latin typeface="Be Vietnam"/>
                          <a:ea typeface="Be Vietnam"/>
                          <a:cs typeface="Be Vietnam"/>
                          <a:sym typeface="Be Vietnam"/>
                        </a:rPr>
                        <a:t>BLUE CHARLIE+LOLA PERSONAL DOORSIGN</a:t>
                      </a:r>
                      <a:endParaRPr sz="1200">
                        <a:solidFill>
                          <a:schemeClr val="dk1"/>
                        </a:solidFill>
                        <a:latin typeface="Be Vietnam"/>
                        <a:ea typeface="Be Vietnam"/>
                        <a:cs typeface="Be Vietnam"/>
                        <a:sym typeface="Be Vietnam"/>
                      </a:endParaRPr>
                    </a:p>
                  </a:txBody>
                  <a:tcPr marL="76200" marR="76200" marT="38100" marB="38100"/>
                </a:tc>
                <a:extLst>
                  <a:ext uri="{0D108BD9-81ED-4DB2-BD59-A6C34878D82A}">
                    <a16:rowId xmlns:a16="http://schemas.microsoft.com/office/drawing/2014/main" val="1001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4"/>
        <p:cNvGrpSpPr/>
        <p:nvPr/>
      </p:nvGrpSpPr>
      <p:grpSpPr>
        <a:xfrm>
          <a:off x="0" y="0"/>
          <a:ext cx="0" cy="0"/>
          <a:chOff x="0" y="0"/>
          <a:chExt cx="0" cy="0"/>
        </a:xfrm>
      </p:grpSpPr>
      <p:sp>
        <p:nvSpPr>
          <p:cNvPr id="1825" name="Google Shape;1825;p59"/>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a:t>04</a:t>
            </a:r>
            <a:endParaRPr/>
          </a:p>
        </p:txBody>
      </p:sp>
      <p:sp>
        <p:nvSpPr>
          <p:cNvPr id="1826" name="Google Shape;1826;p59"/>
          <p:cNvSpPr txBox="1">
            <a:spLocks noGrp="1"/>
          </p:cNvSpPr>
          <p:nvPr>
            <p:ph type="title"/>
          </p:nvPr>
        </p:nvSpPr>
        <p:spPr>
          <a:xfrm flipH="1">
            <a:off x="616100" y="720000"/>
            <a:ext cx="6591600" cy="24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Kết quả</a:t>
            </a:r>
            <a:endParaRPr>
              <a:solidFill>
                <a:schemeClr val="dk1"/>
              </a:solidFill>
            </a:endParaRPr>
          </a:p>
          <a:p>
            <a:pPr marL="0" lvl="0" indent="0" algn="l" rtl="0">
              <a:spcBef>
                <a:spcPts val="0"/>
              </a:spcBef>
              <a:spcAft>
                <a:spcPts val="0"/>
              </a:spcAft>
              <a:buNone/>
            </a:pPr>
            <a:r>
              <a:rPr lang="en-GB">
                <a:solidFill>
                  <a:schemeClr val="dk1"/>
                </a:solidFill>
              </a:rPr>
              <a:t>&amp; đánh giá</a:t>
            </a:r>
            <a:endParaRPr>
              <a:solidFill>
                <a:schemeClr val="dk1"/>
              </a:solidFill>
            </a:endParaRPr>
          </a:p>
        </p:txBody>
      </p:sp>
      <p:grpSp>
        <p:nvGrpSpPr>
          <p:cNvPr id="1827" name="Google Shape;1827;p59"/>
          <p:cNvGrpSpPr/>
          <p:nvPr/>
        </p:nvGrpSpPr>
        <p:grpSpPr>
          <a:xfrm>
            <a:off x="5313079" y="871955"/>
            <a:ext cx="3093441" cy="2952953"/>
            <a:chOff x="1410350" y="458825"/>
            <a:chExt cx="4602650" cy="4394275"/>
          </a:xfrm>
        </p:grpSpPr>
        <p:sp>
          <p:nvSpPr>
            <p:cNvPr id="1828" name="Google Shape;1828;p59"/>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9"/>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9"/>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9"/>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9"/>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9"/>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9"/>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9"/>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9"/>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9"/>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9"/>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9"/>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9"/>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9"/>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9"/>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9"/>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9"/>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9"/>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9"/>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9"/>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9"/>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9"/>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9"/>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9"/>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9"/>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9"/>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9"/>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9"/>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9"/>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9"/>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9"/>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9"/>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9"/>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9"/>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9"/>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9"/>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9"/>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9"/>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9"/>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9"/>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9"/>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9"/>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9"/>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9"/>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9"/>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9"/>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9"/>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9"/>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9"/>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9"/>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9"/>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9"/>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9"/>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9"/>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9"/>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9"/>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9"/>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9"/>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9"/>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9"/>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9"/>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9"/>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9"/>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9"/>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9"/>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9"/>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9"/>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9"/>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9"/>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9"/>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9"/>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9"/>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9"/>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9"/>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9"/>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9"/>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9"/>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9"/>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9"/>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9"/>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9"/>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9"/>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9"/>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9"/>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9"/>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9"/>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9"/>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9"/>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9"/>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9"/>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9"/>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9"/>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9"/>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9"/>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9"/>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9"/>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9"/>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9"/>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9"/>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9"/>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9"/>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9"/>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9"/>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9"/>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9"/>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9"/>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9"/>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9"/>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9"/>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9"/>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9"/>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9"/>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9"/>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9"/>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9"/>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9"/>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9"/>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9"/>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9"/>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9"/>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9"/>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9"/>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9"/>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9"/>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9"/>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9"/>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9"/>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9"/>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9"/>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9"/>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9"/>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9"/>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9"/>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9"/>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9"/>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9"/>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9"/>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9"/>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9"/>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9"/>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9"/>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9"/>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9"/>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9"/>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9"/>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9"/>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9"/>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9"/>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9"/>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9"/>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9"/>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9"/>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9"/>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9"/>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9"/>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9"/>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9"/>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9"/>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9"/>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9"/>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9"/>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9"/>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9"/>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9"/>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9"/>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9"/>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9"/>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9"/>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9"/>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9"/>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9"/>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9"/>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9"/>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9"/>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9"/>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9"/>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9"/>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9"/>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9"/>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9"/>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9"/>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9"/>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9"/>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9"/>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9"/>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9"/>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9"/>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9"/>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9"/>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9"/>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9"/>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9"/>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9"/>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9"/>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9"/>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9"/>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9"/>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9"/>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9"/>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9"/>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9"/>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9"/>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9"/>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9"/>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9"/>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9"/>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9"/>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9"/>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9"/>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9"/>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9"/>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9"/>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9"/>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9"/>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9"/>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9"/>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9"/>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9"/>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9"/>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9"/>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9"/>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9"/>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9"/>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9"/>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9"/>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9"/>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9"/>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9"/>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9"/>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9"/>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9"/>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9"/>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9"/>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9"/>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9"/>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9"/>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9"/>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9"/>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9"/>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9"/>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9"/>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9"/>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9"/>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9"/>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9"/>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9"/>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9"/>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9"/>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9"/>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9"/>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9"/>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9"/>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9"/>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9"/>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9"/>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2"/>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Thành viên</a:t>
            </a:r>
            <a:endParaRPr/>
          </a:p>
        </p:txBody>
      </p:sp>
      <p:graphicFrame>
        <p:nvGraphicFramePr>
          <p:cNvPr id="518" name="Google Shape;518;p42"/>
          <p:cNvGraphicFramePr/>
          <p:nvPr/>
        </p:nvGraphicFramePr>
        <p:xfrm>
          <a:off x="952500" y="1619250"/>
          <a:ext cx="3000000" cy="3000000"/>
        </p:xfrm>
        <a:graphic>
          <a:graphicData uri="http://schemas.openxmlformats.org/drawingml/2006/table">
            <a:tbl>
              <a:tblPr>
                <a:noFill/>
                <a:tableStyleId>{C0A8EDB9-B7AE-4FB5-AF60-6C9A9931EF90}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i="1">
                          <a:latin typeface="Be Vietnam"/>
                          <a:ea typeface="Be Vietnam"/>
                          <a:cs typeface="Be Vietnam"/>
                          <a:sym typeface="Be Vietnam"/>
                        </a:rPr>
                        <a:t>Nguyễn Trần Tân An</a:t>
                      </a:r>
                      <a:endParaRPr i="1">
                        <a:latin typeface="Be Vietnam"/>
                        <a:ea typeface="Be Vietnam"/>
                        <a:cs typeface="Be Vietnam"/>
                        <a:sym typeface="Be Vietnam"/>
                      </a:endParaRPr>
                    </a:p>
                  </a:txBody>
                  <a:tcPr marL="91425" marR="91425" marT="91425" marB="91425"/>
                </a:tc>
                <a:tc>
                  <a:txBody>
                    <a:bodyPr/>
                    <a:lstStyle/>
                    <a:p>
                      <a:pPr marL="0" lvl="0" indent="0" algn="ctr" rtl="0">
                        <a:spcBef>
                          <a:spcPts val="0"/>
                        </a:spcBef>
                        <a:spcAft>
                          <a:spcPts val="0"/>
                        </a:spcAft>
                        <a:buNone/>
                      </a:pPr>
                      <a:r>
                        <a:rPr lang="en-GB" i="1">
                          <a:latin typeface="Be Vietnam"/>
                          <a:ea typeface="Be Vietnam"/>
                          <a:cs typeface="Be Vietnam"/>
                          <a:sym typeface="Be Vietnam"/>
                        </a:rPr>
                        <a:t>12240001</a:t>
                      </a:r>
                      <a:endParaRPr i="1">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i="1">
                          <a:latin typeface="Be Vietnam"/>
                          <a:ea typeface="Be Vietnam"/>
                          <a:cs typeface="Be Vietnam"/>
                          <a:sym typeface="Be Vietnam"/>
                        </a:rPr>
                        <a:t>Phạm Hồng Anh</a:t>
                      </a:r>
                      <a:endParaRPr i="1">
                        <a:latin typeface="Be Vietnam"/>
                        <a:ea typeface="Be Vietnam"/>
                        <a:cs typeface="Be Vietnam"/>
                        <a:sym typeface="Be Vietnam"/>
                      </a:endParaRPr>
                    </a:p>
                  </a:txBody>
                  <a:tcPr marL="91425" marR="91425" marT="91425" marB="91425"/>
                </a:tc>
                <a:tc>
                  <a:txBody>
                    <a:bodyPr/>
                    <a:lstStyle/>
                    <a:p>
                      <a:pPr marL="0" lvl="0" indent="0" algn="ctr" rtl="0">
                        <a:spcBef>
                          <a:spcPts val="0"/>
                        </a:spcBef>
                        <a:spcAft>
                          <a:spcPts val="0"/>
                        </a:spcAft>
                        <a:buNone/>
                      </a:pPr>
                      <a:r>
                        <a:rPr lang="en-GB" i="1">
                          <a:latin typeface="Be Vietnam"/>
                          <a:ea typeface="Be Vietnam"/>
                          <a:cs typeface="Be Vietnam"/>
                          <a:sym typeface="Be Vietnam"/>
                        </a:rPr>
                        <a:t>11220534</a:t>
                      </a:r>
                      <a:endParaRPr i="1">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i="1">
                          <a:latin typeface="Be Vietnam"/>
                          <a:ea typeface="Be Vietnam"/>
                          <a:cs typeface="Be Vietnam"/>
                          <a:sym typeface="Be Vietnam"/>
                        </a:rPr>
                        <a:t>Nguyễn Hải Đăng</a:t>
                      </a:r>
                      <a:endParaRPr i="1">
                        <a:latin typeface="Be Vietnam"/>
                        <a:ea typeface="Be Vietnam"/>
                        <a:cs typeface="Be Vietnam"/>
                        <a:sym typeface="Be Vietnam"/>
                      </a:endParaRPr>
                    </a:p>
                  </a:txBody>
                  <a:tcPr marL="91425" marR="91425" marT="91425" marB="91425"/>
                </a:tc>
                <a:tc>
                  <a:txBody>
                    <a:bodyPr/>
                    <a:lstStyle/>
                    <a:p>
                      <a:pPr marL="0" lvl="0" indent="0" algn="ctr" rtl="0">
                        <a:spcBef>
                          <a:spcPts val="0"/>
                        </a:spcBef>
                        <a:spcAft>
                          <a:spcPts val="0"/>
                        </a:spcAft>
                        <a:buNone/>
                      </a:pPr>
                      <a:r>
                        <a:rPr lang="en-GB" i="1">
                          <a:latin typeface="Be Vietnam"/>
                          <a:ea typeface="Be Vietnam"/>
                          <a:cs typeface="Be Vietnam"/>
                          <a:sym typeface="Be Vietnam"/>
                        </a:rPr>
                        <a:t>12230014</a:t>
                      </a:r>
                      <a:endParaRPr i="1">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i="1">
                          <a:latin typeface="Be Vietnam"/>
                          <a:ea typeface="Be Vietnam"/>
                          <a:cs typeface="Be Vietnam"/>
                          <a:sym typeface="Be Vietnam"/>
                        </a:rPr>
                        <a:t>Đỗ Ngọc Mai</a:t>
                      </a:r>
                      <a:endParaRPr i="1">
                        <a:latin typeface="Be Vietnam"/>
                        <a:ea typeface="Be Vietnam"/>
                        <a:cs typeface="Be Vietnam"/>
                        <a:sym typeface="Be Vietnam"/>
                      </a:endParaRPr>
                    </a:p>
                  </a:txBody>
                  <a:tcPr marL="91425" marR="91425" marT="91425" marB="91425"/>
                </a:tc>
                <a:tc>
                  <a:txBody>
                    <a:bodyPr/>
                    <a:lstStyle/>
                    <a:p>
                      <a:pPr marL="0" lvl="0" indent="0" algn="ctr" rtl="0">
                        <a:spcBef>
                          <a:spcPts val="0"/>
                        </a:spcBef>
                        <a:spcAft>
                          <a:spcPts val="0"/>
                        </a:spcAft>
                        <a:buNone/>
                      </a:pPr>
                      <a:r>
                        <a:rPr lang="en-GB" i="1">
                          <a:latin typeface="Be Vietnam"/>
                          <a:ea typeface="Be Vietnam"/>
                          <a:cs typeface="Be Vietnam"/>
                          <a:sym typeface="Be Vietnam"/>
                        </a:rPr>
                        <a:t>11224014</a:t>
                      </a:r>
                      <a:endParaRPr i="1">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i="1">
                          <a:latin typeface="Be Vietnam"/>
                          <a:ea typeface="Be Vietnam"/>
                          <a:cs typeface="Be Vietnam"/>
                          <a:sym typeface="Be Vietnam"/>
                        </a:rPr>
                        <a:t>Nguyễn Ngọc Tùng</a:t>
                      </a:r>
                      <a:endParaRPr i="1">
                        <a:latin typeface="Be Vietnam"/>
                        <a:ea typeface="Be Vietnam"/>
                        <a:cs typeface="Be Vietnam"/>
                        <a:sym typeface="Be Vietnam"/>
                      </a:endParaRPr>
                    </a:p>
                  </a:txBody>
                  <a:tcPr marL="91425" marR="91425" marT="91425" marB="91425"/>
                </a:tc>
                <a:tc>
                  <a:txBody>
                    <a:bodyPr/>
                    <a:lstStyle/>
                    <a:p>
                      <a:pPr marL="0" lvl="0" indent="0" algn="ctr" rtl="0">
                        <a:spcBef>
                          <a:spcPts val="0"/>
                        </a:spcBef>
                        <a:spcAft>
                          <a:spcPts val="0"/>
                        </a:spcAft>
                        <a:buNone/>
                      </a:pPr>
                      <a:r>
                        <a:rPr lang="en-GB" i="1">
                          <a:latin typeface="Be Vietnam"/>
                          <a:ea typeface="Be Vietnam"/>
                          <a:cs typeface="Be Vietnam"/>
                          <a:sym typeface="Be Vietnam"/>
                        </a:rPr>
                        <a:t>12230075</a:t>
                      </a:r>
                      <a:endParaRPr i="1">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4"/>
                  </a:ext>
                </a:extLst>
              </a:tr>
            </a:tbl>
          </a:graphicData>
        </a:graphic>
      </p:graphicFrame>
      <p:grpSp>
        <p:nvGrpSpPr>
          <p:cNvPr id="519" name="Google Shape;519;p42"/>
          <p:cNvGrpSpPr/>
          <p:nvPr/>
        </p:nvGrpSpPr>
        <p:grpSpPr>
          <a:xfrm flipH="1">
            <a:off x="88061" y="3289786"/>
            <a:ext cx="2087990" cy="1853548"/>
            <a:chOff x="1201025" y="534350"/>
            <a:chExt cx="5255450" cy="4684225"/>
          </a:xfrm>
        </p:grpSpPr>
        <p:sp>
          <p:nvSpPr>
            <p:cNvPr id="520" name="Google Shape;520;p42"/>
            <p:cNvSpPr/>
            <p:nvPr/>
          </p:nvSpPr>
          <p:spPr>
            <a:xfrm>
              <a:off x="1201025" y="2439475"/>
              <a:ext cx="5255450" cy="2779100"/>
            </a:xfrm>
            <a:custGeom>
              <a:avLst/>
              <a:gdLst/>
              <a:ahLst/>
              <a:cxnLst/>
              <a:rect l="l" t="t" r="r" b="b"/>
              <a:pathLst>
                <a:path w="210218" h="111164" extrusionOk="0">
                  <a:moveTo>
                    <a:pt x="105109" y="1"/>
                  </a:moveTo>
                  <a:cubicBezTo>
                    <a:pt x="80617" y="1"/>
                    <a:pt x="56124" y="5430"/>
                    <a:pt x="37427" y="16287"/>
                  </a:cubicBezTo>
                  <a:cubicBezTo>
                    <a:pt x="1" y="37970"/>
                    <a:pt x="34" y="73195"/>
                    <a:pt x="37427" y="94877"/>
                  </a:cubicBezTo>
                  <a:cubicBezTo>
                    <a:pt x="56107" y="105735"/>
                    <a:pt x="80600" y="111164"/>
                    <a:pt x="105097" y="111164"/>
                  </a:cubicBezTo>
                  <a:cubicBezTo>
                    <a:pt x="129593" y="111164"/>
                    <a:pt x="154094" y="105735"/>
                    <a:pt x="172791" y="94877"/>
                  </a:cubicBezTo>
                  <a:cubicBezTo>
                    <a:pt x="210217" y="73195"/>
                    <a:pt x="210184" y="37970"/>
                    <a:pt x="172791" y="16287"/>
                  </a:cubicBezTo>
                  <a:cubicBezTo>
                    <a:pt x="154094" y="5430"/>
                    <a:pt x="129602" y="1"/>
                    <a:pt x="10510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2"/>
            <p:cNvSpPr/>
            <p:nvPr/>
          </p:nvSpPr>
          <p:spPr>
            <a:xfrm>
              <a:off x="5160525" y="3713100"/>
              <a:ext cx="843950" cy="487050"/>
            </a:xfrm>
            <a:custGeom>
              <a:avLst/>
              <a:gdLst/>
              <a:ahLst/>
              <a:cxnLst/>
              <a:rect l="l" t="t" r="r" b="b"/>
              <a:pathLst>
                <a:path w="33758" h="19482" extrusionOk="0">
                  <a:moveTo>
                    <a:pt x="16879" y="1"/>
                  </a:moveTo>
                  <a:cubicBezTo>
                    <a:pt x="7572" y="1"/>
                    <a:pt x="0" y="4370"/>
                    <a:pt x="0" y="9741"/>
                  </a:cubicBezTo>
                  <a:cubicBezTo>
                    <a:pt x="0" y="15145"/>
                    <a:pt x="7572" y="19481"/>
                    <a:pt x="16879" y="19481"/>
                  </a:cubicBezTo>
                  <a:cubicBezTo>
                    <a:pt x="26219" y="19481"/>
                    <a:pt x="33758" y="15145"/>
                    <a:pt x="33758" y="9741"/>
                  </a:cubicBezTo>
                  <a:cubicBezTo>
                    <a:pt x="33758" y="4370"/>
                    <a:pt x="26219" y="1"/>
                    <a:pt x="1687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2"/>
            <p:cNvSpPr/>
            <p:nvPr/>
          </p:nvSpPr>
          <p:spPr>
            <a:xfrm>
              <a:off x="1356975" y="3573400"/>
              <a:ext cx="554575" cy="509150"/>
            </a:xfrm>
            <a:custGeom>
              <a:avLst/>
              <a:gdLst/>
              <a:ahLst/>
              <a:cxnLst/>
              <a:rect l="l" t="t" r="r" b="b"/>
              <a:pathLst>
                <a:path w="22183" h="20366" extrusionOk="0">
                  <a:moveTo>
                    <a:pt x="6573" y="0"/>
                  </a:moveTo>
                  <a:cubicBezTo>
                    <a:pt x="2797" y="0"/>
                    <a:pt x="1" y="3453"/>
                    <a:pt x="4103" y="5889"/>
                  </a:cubicBezTo>
                  <a:cubicBezTo>
                    <a:pt x="8406" y="8424"/>
                    <a:pt x="15945" y="10959"/>
                    <a:pt x="19414" y="20366"/>
                  </a:cubicBezTo>
                  <a:lnTo>
                    <a:pt x="22183" y="19298"/>
                  </a:lnTo>
                  <a:cubicBezTo>
                    <a:pt x="22183" y="19298"/>
                    <a:pt x="21482" y="13027"/>
                    <a:pt x="18380" y="8190"/>
                  </a:cubicBezTo>
                  <a:cubicBezTo>
                    <a:pt x="15278" y="3354"/>
                    <a:pt x="11008" y="318"/>
                    <a:pt x="7039" y="18"/>
                  </a:cubicBezTo>
                  <a:cubicBezTo>
                    <a:pt x="6882" y="6"/>
                    <a:pt x="6727" y="0"/>
                    <a:pt x="65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1356975" y="3573400"/>
              <a:ext cx="554575" cy="509150"/>
            </a:xfrm>
            <a:custGeom>
              <a:avLst/>
              <a:gdLst/>
              <a:ahLst/>
              <a:cxnLst/>
              <a:rect l="l" t="t" r="r" b="b"/>
              <a:pathLst>
                <a:path w="22183" h="20366" extrusionOk="0">
                  <a:moveTo>
                    <a:pt x="6573" y="0"/>
                  </a:moveTo>
                  <a:cubicBezTo>
                    <a:pt x="2797" y="0"/>
                    <a:pt x="1" y="3453"/>
                    <a:pt x="4103" y="5889"/>
                  </a:cubicBezTo>
                  <a:cubicBezTo>
                    <a:pt x="8406" y="8424"/>
                    <a:pt x="15945" y="10959"/>
                    <a:pt x="19414" y="20366"/>
                  </a:cubicBezTo>
                  <a:lnTo>
                    <a:pt x="22183" y="19298"/>
                  </a:lnTo>
                  <a:cubicBezTo>
                    <a:pt x="22183" y="19298"/>
                    <a:pt x="21482" y="13027"/>
                    <a:pt x="18380" y="8190"/>
                  </a:cubicBezTo>
                  <a:cubicBezTo>
                    <a:pt x="15278" y="3354"/>
                    <a:pt x="11008" y="318"/>
                    <a:pt x="7039" y="18"/>
                  </a:cubicBezTo>
                  <a:cubicBezTo>
                    <a:pt x="6882" y="6"/>
                    <a:pt x="6727" y="0"/>
                    <a:pt x="65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1483725" y="3620325"/>
              <a:ext cx="404475" cy="394900"/>
            </a:xfrm>
            <a:custGeom>
              <a:avLst/>
              <a:gdLst/>
              <a:ahLst/>
              <a:cxnLst/>
              <a:rect l="l" t="t" r="r" b="b"/>
              <a:pathLst>
                <a:path w="16179" h="15796" extrusionOk="0">
                  <a:moveTo>
                    <a:pt x="214" y="0"/>
                  </a:moveTo>
                  <a:cubicBezTo>
                    <a:pt x="126" y="0"/>
                    <a:pt x="34" y="65"/>
                    <a:pt x="34" y="176"/>
                  </a:cubicBezTo>
                  <a:cubicBezTo>
                    <a:pt x="1" y="276"/>
                    <a:pt x="67" y="376"/>
                    <a:pt x="168" y="409"/>
                  </a:cubicBezTo>
                  <a:cubicBezTo>
                    <a:pt x="3737" y="1243"/>
                    <a:pt x="11576" y="5479"/>
                    <a:pt x="15712" y="15653"/>
                  </a:cubicBezTo>
                  <a:cubicBezTo>
                    <a:pt x="15767" y="15736"/>
                    <a:pt x="15844" y="15795"/>
                    <a:pt x="15926" y="15795"/>
                  </a:cubicBezTo>
                  <a:cubicBezTo>
                    <a:pt x="15943" y="15795"/>
                    <a:pt x="15961" y="15793"/>
                    <a:pt x="15979" y="15787"/>
                  </a:cubicBezTo>
                  <a:lnTo>
                    <a:pt x="16012" y="15787"/>
                  </a:lnTo>
                  <a:cubicBezTo>
                    <a:pt x="16112" y="15753"/>
                    <a:pt x="16179" y="15620"/>
                    <a:pt x="16112" y="15520"/>
                  </a:cubicBezTo>
                  <a:cubicBezTo>
                    <a:pt x="11909" y="5179"/>
                    <a:pt x="3937" y="843"/>
                    <a:pt x="268" y="9"/>
                  </a:cubicBezTo>
                  <a:cubicBezTo>
                    <a:pt x="250" y="3"/>
                    <a:pt x="232" y="0"/>
                    <a:pt x="2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1344475" y="3883950"/>
              <a:ext cx="534575" cy="530625"/>
            </a:xfrm>
            <a:custGeom>
              <a:avLst/>
              <a:gdLst/>
              <a:ahLst/>
              <a:cxnLst/>
              <a:rect l="l" t="t" r="r" b="b"/>
              <a:pathLst>
                <a:path w="21383" h="21225" extrusionOk="0">
                  <a:moveTo>
                    <a:pt x="14195" y="1"/>
                  </a:moveTo>
                  <a:cubicBezTo>
                    <a:pt x="12000" y="1"/>
                    <a:pt x="10025" y="1650"/>
                    <a:pt x="7866" y="1650"/>
                  </a:cubicBezTo>
                  <a:cubicBezTo>
                    <a:pt x="7768" y="1650"/>
                    <a:pt x="7670" y="1646"/>
                    <a:pt x="7572" y="1639"/>
                  </a:cubicBezTo>
                  <a:cubicBezTo>
                    <a:pt x="6972" y="1539"/>
                    <a:pt x="6371" y="1439"/>
                    <a:pt x="5771" y="1272"/>
                  </a:cubicBezTo>
                  <a:cubicBezTo>
                    <a:pt x="5413" y="1210"/>
                    <a:pt x="5044" y="1177"/>
                    <a:pt x="4675" y="1177"/>
                  </a:cubicBezTo>
                  <a:cubicBezTo>
                    <a:pt x="3081" y="1177"/>
                    <a:pt x="1467" y="1774"/>
                    <a:pt x="601" y="3074"/>
                  </a:cubicBezTo>
                  <a:cubicBezTo>
                    <a:pt x="134" y="3741"/>
                    <a:pt x="0" y="4575"/>
                    <a:pt x="267" y="5375"/>
                  </a:cubicBezTo>
                  <a:cubicBezTo>
                    <a:pt x="634" y="6176"/>
                    <a:pt x="1501" y="6609"/>
                    <a:pt x="2335" y="6943"/>
                  </a:cubicBezTo>
                  <a:cubicBezTo>
                    <a:pt x="3202" y="7243"/>
                    <a:pt x="4070" y="7610"/>
                    <a:pt x="4503" y="8377"/>
                  </a:cubicBezTo>
                  <a:cubicBezTo>
                    <a:pt x="5404" y="9945"/>
                    <a:pt x="3936" y="12147"/>
                    <a:pt x="4904" y="13648"/>
                  </a:cubicBezTo>
                  <a:cubicBezTo>
                    <a:pt x="5371" y="14248"/>
                    <a:pt x="6038" y="14649"/>
                    <a:pt x="6805" y="14749"/>
                  </a:cubicBezTo>
                  <a:cubicBezTo>
                    <a:pt x="7439" y="14815"/>
                    <a:pt x="8039" y="14882"/>
                    <a:pt x="8673" y="14882"/>
                  </a:cubicBezTo>
                  <a:cubicBezTo>
                    <a:pt x="8973" y="14882"/>
                    <a:pt x="9273" y="14882"/>
                    <a:pt x="9574" y="14815"/>
                  </a:cubicBezTo>
                  <a:cubicBezTo>
                    <a:pt x="9834" y="14763"/>
                    <a:pt x="10101" y="14737"/>
                    <a:pt x="10371" y="14737"/>
                  </a:cubicBezTo>
                  <a:cubicBezTo>
                    <a:pt x="10964" y="14737"/>
                    <a:pt x="11569" y="14863"/>
                    <a:pt x="12142" y="15116"/>
                  </a:cubicBezTo>
                  <a:cubicBezTo>
                    <a:pt x="13376" y="15783"/>
                    <a:pt x="13743" y="17350"/>
                    <a:pt x="14477" y="18551"/>
                  </a:cubicBezTo>
                  <a:cubicBezTo>
                    <a:pt x="15411" y="19986"/>
                    <a:pt x="16946" y="20953"/>
                    <a:pt x="18647" y="21153"/>
                  </a:cubicBezTo>
                  <a:cubicBezTo>
                    <a:pt x="18917" y="21185"/>
                    <a:pt x="19293" y="21224"/>
                    <a:pt x="19675" y="21224"/>
                  </a:cubicBezTo>
                  <a:cubicBezTo>
                    <a:pt x="20093" y="21224"/>
                    <a:pt x="20518" y="21177"/>
                    <a:pt x="20815" y="21020"/>
                  </a:cubicBezTo>
                  <a:cubicBezTo>
                    <a:pt x="20848" y="20986"/>
                    <a:pt x="20882" y="20986"/>
                    <a:pt x="20915" y="20953"/>
                  </a:cubicBezTo>
                  <a:cubicBezTo>
                    <a:pt x="21015" y="20853"/>
                    <a:pt x="21082" y="20753"/>
                    <a:pt x="21149" y="20686"/>
                  </a:cubicBezTo>
                  <a:cubicBezTo>
                    <a:pt x="21149" y="20686"/>
                    <a:pt x="21149" y="20653"/>
                    <a:pt x="21149" y="20653"/>
                  </a:cubicBezTo>
                  <a:cubicBezTo>
                    <a:pt x="21382" y="19852"/>
                    <a:pt x="21015" y="19018"/>
                    <a:pt x="21015" y="18184"/>
                  </a:cubicBezTo>
                  <a:cubicBezTo>
                    <a:pt x="21015" y="18118"/>
                    <a:pt x="21015" y="18084"/>
                    <a:pt x="21015" y="18018"/>
                  </a:cubicBezTo>
                  <a:cubicBezTo>
                    <a:pt x="21048" y="17050"/>
                    <a:pt x="21082" y="16116"/>
                    <a:pt x="21082" y="15149"/>
                  </a:cubicBezTo>
                  <a:cubicBezTo>
                    <a:pt x="21149" y="13381"/>
                    <a:pt x="21149" y="11580"/>
                    <a:pt x="21149" y="9812"/>
                  </a:cubicBezTo>
                  <a:cubicBezTo>
                    <a:pt x="21149" y="8644"/>
                    <a:pt x="21282" y="7410"/>
                    <a:pt x="20782" y="6309"/>
                  </a:cubicBezTo>
                  <a:cubicBezTo>
                    <a:pt x="20248" y="5108"/>
                    <a:pt x="18880" y="5075"/>
                    <a:pt x="18380" y="3908"/>
                  </a:cubicBezTo>
                  <a:cubicBezTo>
                    <a:pt x="18180" y="3441"/>
                    <a:pt x="18080" y="2940"/>
                    <a:pt x="17880" y="2473"/>
                  </a:cubicBezTo>
                  <a:cubicBezTo>
                    <a:pt x="17246" y="1072"/>
                    <a:pt x="15911" y="105"/>
                    <a:pt x="14377" y="5"/>
                  </a:cubicBezTo>
                  <a:cubicBezTo>
                    <a:pt x="14316" y="2"/>
                    <a:pt x="14256" y="1"/>
                    <a:pt x="1419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1401175" y="3959325"/>
              <a:ext cx="481200" cy="348600"/>
            </a:xfrm>
            <a:custGeom>
              <a:avLst/>
              <a:gdLst/>
              <a:ahLst/>
              <a:cxnLst/>
              <a:rect l="l" t="t" r="r" b="b"/>
              <a:pathLst>
                <a:path w="19248" h="13944" extrusionOk="0">
                  <a:moveTo>
                    <a:pt x="791" y="1"/>
                  </a:moveTo>
                  <a:cubicBezTo>
                    <a:pt x="552" y="1"/>
                    <a:pt x="343" y="10"/>
                    <a:pt x="167" y="25"/>
                  </a:cubicBezTo>
                  <a:cubicBezTo>
                    <a:pt x="67" y="25"/>
                    <a:pt x="0" y="125"/>
                    <a:pt x="0" y="225"/>
                  </a:cubicBezTo>
                  <a:cubicBezTo>
                    <a:pt x="0" y="312"/>
                    <a:pt x="75" y="399"/>
                    <a:pt x="161" y="399"/>
                  </a:cubicBezTo>
                  <a:cubicBezTo>
                    <a:pt x="174" y="399"/>
                    <a:pt x="187" y="397"/>
                    <a:pt x="201" y="392"/>
                  </a:cubicBezTo>
                  <a:cubicBezTo>
                    <a:pt x="339" y="383"/>
                    <a:pt x="498" y="378"/>
                    <a:pt x="676" y="378"/>
                  </a:cubicBezTo>
                  <a:cubicBezTo>
                    <a:pt x="4295" y="378"/>
                    <a:pt x="15827" y="2485"/>
                    <a:pt x="18847" y="13802"/>
                  </a:cubicBezTo>
                  <a:cubicBezTo>
                    <a:pt x="18875" y="13884"/>
                    <a:pt x="18947" y="13944"/>
                    <a:pt x="19028" y="13944"/>
                  </a:cubicBezTo>
                  <a:cubicBezTo>
                    <a:pt x="19045" y="13944"/>
                    <a:pt x="19063" y="13941"/>
                    <a:pt x="19081" y="13935"/>
                  </a:cubicBezTo>
                  <a:cubicBezTo>
                    <a:pt x="19181" y="13902"/>
                    <a:pt x="19247" y="13802"/>
                    <a:pt x="19214" y="13702"/>
                  </a:cubicBezTo>
                  <a:cubicBezTo>
                    <a:pt x="16168" y="2239"/>
                    <a:pt x="4636" y="1"/>
                    <a:pt x="7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1515425" y="4077200"/>
              <a:ext cx="233975" cy="76575"/>
            </a:xfrm>
            <a:custGeom>
              <a:avLst/>
              <a:gdLst/>
              <a:ahLst/>
              <a:cxnLst/>
              <a:rect l="l" t="t" r="r" b="b"/>
              <a:pathLst>
                <a:path w="9359" h="3063" extrusionOk="0">
                  <a:moveTo>
                    <a:pt x="7345" y="0"/>
                  </a:moveTo>
                  <a:cubicBezTo>
                    <a:pt x="4703" y="0"/>
                    <a:pt x="2113" y="947"/>
                    <a:pt x="100" y="2716"/>
                  </a:cubicBezTo>
                  <a:cubicBezTo>
                    <a:pt x="0" y="2782"/>
                    <a:pt x="0" y="2916"/>
                    <a:pt x="100" y="3016"/>
                  </a:cubicBezTo>
                  <a:cubicBezTo>
                    <a:pt x="124" y="3039"/>
                    <a:pt x="164" y="3063"/>
                    <a:pt x="209" y="3063"/>
                  </a:cubicBezTo>
                  <a:cubicBezTo>
                    <a:pt x="228" y="3063"/>
                    <a:pt x="248" y="3059"/>
                    <a:pt x="267" y="3049"/>
                  </a:cubicBezTo>
                  <a:cubicBezTo>
                    <a:pt x="301" y="3049"/>
                    <a:pt x="334" y="3016"/>
                    <a:pt x="367" y="3016"/>
                  </a:cubicBezTo>
                  <a:cubicBezTo>
                    <a:pt x="2315" y="1311"/>
                    <a:pt x="4790" y="397"/>
                    <a:pt x="7328" y="397"/>
                  </a:cubicBezTo>
                  <a:cubicBezTo>
                    <a:pt x="7919" y="397"/>
                    <a:pt x="8514" y="446"/>
                    <a:pt x="9107" y="547"/>
                  </a:cubicBezTo>
                  <a:cubicBezTo>
                    <a:pt x="9120" y="552"/>
                    <a:pt x="9133" y="554"/>
                    <a:pt x="9145" y="554"/>
                  </a:cubicBezTo>
                  <a:cubicBezTo>
                    <a:pt x="9315" y="554"/>
                    <a:pt x="9358" y="147"/>
                    <a:pt x="9140" y="147"/>
                  </a:cubicBezTo>
                  <a:cubicBezTo>
                    <a:pt x="8543" y="49"/>
                    <a:pt x="7943" y="0"/>
                    <a:pt x="73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1846500" y="534350"/>
              <a:ext cx="2779500" cy="3926500"/>
            </a:xfrm>
            <a:custGeom>
              <a:avLst/>
              <a:gdLst/>
              <a:ahLst/>
              <a:cxnLst/>
              <a:rect l="l" t="t" r="r" b="b"/>
              <a:pathLst>
                <a:path w="111180" h="157060" extrusionOk="0">
                  <a:moveTo>
                    <a:pt x="109334" y="0"/>
                  </a:moveTo>
                  <a:cubicBezTo>
                    <a:pt x="108982" y="0"/>
                    <a:pt x="108628" y="84"/>
                    <a:pt x="108311" y="260"/>
                  </a:cubicBezTo>
                  <a:lnTo>
                    <a:pt x="967" y="62204"/>
                  </a:lnTo>
                  <a:cubicBezTo>
                    <a:pt x="400" y="62571"/>
                    <a:pt x="33" y="63205"/>
                    <a:pt x="0" y="63905"/>
                  </a:cubicBezTo>
                  <a:lnTo>
                    <a:pt x="0" y="155171"/>
                  </a:lnTo>
                  <a:cubicBezTo>
                    <a:pt x="0" y="155838"/>
                    <a:pt x="367" y="156471"/>
                    <a:pt x="901" y="156838"/>
                  </a:cubicBezTo>
                  <a:cubicBezTo>
                    <a:pt x="1193" y="156985"/>
                    <a:pt x="1517" y="157060"/>
                    <a:pt x="1842" y="157060"/>
                  </a:cubicBezTo>
                  <a:cubicBezTo>
                    <a:pt x="2184" y="157060"/>
                    <a:pt x="2527" y="156976"/>
                    <a:pt x="2835" y="156805"/>
                  </a:cubicBezTo>
                  <a:lnTo>
                    <a:pt x="110179" y="94827"/>
                  </a:lnTo>
                  <a:cubicBezTo>
                    <a:pt x="110746" y="94460"/>
                    <a:pt x="111113" y="93827"/>
                    <a:pt x="111179" y="93126"/>
                  </a:cubicBezTo>
                  <a:lnTo>
                    <a:pt x="111179" y="1861"/>
                  </a:lnTo>
                  <a:cubicBezTo>
                    <a:pt x="111146" y="1194"/>
                    <a:pt x="110779" y="593"/>
                    <a:pt x="110245" y="193"/>
                  </a:cubicBezTo>
                  <a:cubicBezTo>
                    <a:pt x="109962" y="67"/>
                    <a:pt x="109649" y="0"/>
                    <a:pt x="1093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1853150" y="534350"/>
              <a:ext cx="2772025" cy="1600150"/>
            </a:xfrm>
            <a:custGeom>
              <a:avLst/>
              <a:gdLst/>
              <a:ahLst/>
              <a:cxnLst/>
              <a:rect l="l" t="t" r="r" b="b"/>
              <a:pathLst>
                <a:path w="110881" h="64006" extrusionOk="0">
                  <a:moveTo>
                    <a:pt x="109068" y="0"/>
                  </a:moveTo>
                  <a:cubicBezTo>
                    <a:pt x="108716" y="0"/>
                    <a:pt x="108362" y="84"/>
                    <a:pt x="108045" y="260"/>
                  </a:cubicBezTo>
                  <a:lnTo>
                    <a:pt x="701" y="62204"/>
                  </a:lnTo>
                  <a:cubicBezTo>
                    <a:pt x="401" y="62404"/>
                    <a:pt x="168" y="62638"/>
                    <a:pt x="1" y="62938"/>
                  </a:cubicBezTo>
                  <a:lnTo>
                    <a:pt x="1869" y="64005"/>
                  </a:lnTo>
                  <a:cubicBezTo>
                    <a:pt x="2036" y="63705"/>
                    <a:pt x="2269" y="63472"/>
                    <a:pt x="2569" y="63271"/>
                  </a:cubicBezTo>
                  <a:lnTo>
                    <a:pt x="109913" y="1294"/>
                  </a:lnTo>
                  <a:cubicBezTo>
                    <a:pt x="110073" y="1198"/>
                    <a:pt x="110223" y="1153"/>
                    <a:pt x="110355" y="1153"/>
                  </a:cubicBezTo>
                  <a:cubicBezTo>
                    <a:pt x="110635" y="1153"/>
                    <a:pt x="110835" y="1354"/>
                    <a:pt x="110880" y="1694"/>
                  </a:cubicBezTo>
                  <a:cubicBezTo>
                    <a:pt x="110813" y="1094"/>
                    <a:pt x="110480" y="560"/>
                    <a:pt x="109979" y="193"/>
                  </a:cubicBezTo>
                  <a:cubicBezTo>
                    <a:pt x="109696" y="67"/>
                    <a:pt x="109383" y="0"/>
                    <a:pt x="1090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1846500" y="2423850"/>
              <a:ext cx="65900" cy="2036275"/>
            </a:xfrm>
            <a:custGeom>
              <a:avLst/>
              <a:gdLst/>
              <a:ahLst/>
              <a:cxnLst/>
              <a:rect l="l" t="t" r="r" b="b"/>
              <a:pathLst>
                <a:path w="2636" h="81451" extrusionOk="0">
                  <a:moveTo>
                    <a:pt x="2602" y="81325"/>
                  </a:moveTo>
                  <a:cubicBezTo>
                    <a:pt x="2569" y="81325"/>
                    <a:pt x="2535" y="81358"/>
                    <a:pt x="2502" y="81358"/>
                  </a:cubicBezTo>
                  <a:lnTo>
                    <a:pt x="2535" y="81358"/>
                  </a:lnTo>
                  <a:cubicBezTo>
                    <a:pt x="2569" y="81325"/>
                    <a:pt x="2602" y="81325"/>
                    <a:pt x="2635" y="81325"/>
                  </a:cubicBezTo>
                  <a:close/>
                  <a:moveTo>
                    <a:pt x="0" y="0"/>
                  </a:moveTo>
                  <a:lnTo>
                    <a:pt x="0" y="79557"/>
                  </a:lnTo>
                  <a:cubicBezTo>
                    <a:pt x="0" y="80224"/>
                    <a:pt x="367" y="80858"/>
                    <a:pt x="901" y="81225"/>
                  </a:cubicBezTo>
                  <a:cubicBezTo>
                    <a:pt x="1176" y="81375"/>
                    <a:pt x="1470" y="81450"/>
                    <a:pt x="1754" y="81450"/>
                  </a:cubicBezTo>
                  <a:cubicBezTo>
                    <a:pt x="1849" y="81450"/>
                    <a:pt x="1943" y="81442"/>
                    <a:pt x="2035" y="81425"/>
                  </a:cubicBezTo>
                  <a:cubicBezTo>
                    <a:pt x="2102" y="81425"/>
                    <a:pt x="2135" y="81425"/>
                    <a:pt x="2202" y="81392"/>
                  </a:cubicBezTo>
                  <a:cubicBezTo>
                    <a:pt x="2218" y="81409"/>
                    <a:pt x="2235" y="81417"/>
                    <a:pt x="2252" y="81417"/>
                  </a:cubicBezTo>
                  <a:cubicBezTo>
                    <a:pt x="2268" y="81417"/>
                    <a:pt x="2285" y="81409"/>
                    <a:pt x="2302" y="81392"/>
                  </a:cubicBezTo>
                  <a:cubicBezTo>
                    <a:pt x="2335" y="81392"/>
                    <a:pt x="2368" y="81392"/>
                    <a:pt x="2435" y="81358"/>
                  </a:cubicBezTo>
                  <a:lnTo>
                    <a:pt x="2402" y="81358"/>
                  </a:lnTo>
                  <a:cubicBezTo>
                    <a:pt x="2068" y="81358"/>
                    <a:pt x="1835" y="81092"/>
                    <a:pt x="1835" y="80658"/>
                  </a:cubicBezTo>
                  <a:lnTo>
                    <a:pt x="1835" y="1068"/>
                  </a:lnTo>
                  <a:lnTo>
                    <a:pt x="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1845650" y="2108625"/>
              <a:ext cx="54225" cy="342775"/>
            </a:xfrm>
            <a:custGeom>
              <a:avLst/>
              <a:gdLst/>
              <a:ahLst/>
              <a:cxnLst/>
              <a:rect l="l" t="t" r="r" b="b"/>
              <a:pathLst>
                <a:path w="2169" h="13711" extrusionOk="0">
                  <a:moveTo>
                    <a:pt x="301" y="0"/>
                  </a:moveTo>
                  <a:cubicBezTo>
                    <a:pt x="201" y="167"/>
                    <a:pt x="101" y="401"/>
                    <a:pt x="67" y="601"/>
                  </a:cubicBezTo>
                  <a:cubicBezTo>
                    <a:pt x="1" y="701"/>
                    <a:pt x="1" y="767"/>
                    <a:pt x="1" y="834"/>
                  </a:cubicBezTo>
                  <a:cubicBezTo>
                    <a:pt x="1" y="901"/>
                    <a:pt x="1" y="934"/>
                    <a:pt x="1" y="968"/>
                  </a:cubicBezTo>
                  <a:lnTo>
                    <a:pt x="1" y="12643"/>
                  </a:lnTo>
                  <a:lnTo>
                    <a:pt x="1869" y="13710"/>
                  </a:lnTo>
                  <a:lnTo>
                    <a:pt x="1869" y="2002"/>
                  </a:lnTo>
                  <a:cubicBezTo>
                    <a:pt x="1869" y="1668"/>
                    <a:pt x="1969" y="1335"/>
                    <a:pt x="2169" y="1034"/>
                  </a:cubicBez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1892350" y="563425"/>
              <a:ext cx="2733650" cy="1727850"/>
            </a:xfrm>
            <a:custGeom>
              <a:avLst/>
              <a:gdLst/>
              <a:ahLst/>
              <a:cxnLst/>
              <a:rect l="l" t="t" r="r" b="b"/>
              <a:pathLst>
                <a:path w="109346" h="69114" extrusionOk="0">
                  <a:moveTo>
                    <a:pt x="108785" y="1"/>
                  </a:moveTo>
                  <a:cubicBezTo>
                    <a:pt x="108651" y="1"/>
                    <a:pt x="108501" y="43"/>
                    <a:pt x="108345" y="131"/>
                  </a:cubicBezTo>
                  <a:lnTo>
                    <a:pt x="1001" y="62108"/>
                  </a:lnTo>
                  <a:cubicBezTo>
                    <a:pt x="401" y="62509"/>
                    <a:pt x="34" y="63143"/>
                    <a:pt x="1" y="63810"/>
                  </a:cubicBezTo>
                  <a:lnTo>
                    <a:pt x="1" y="69113"/>
                  </a:lnTo>
                  <a:lnTo>
                    <a:pt x="2736" y="67512"/>
                  </a:lnTo>
                  <a:cubicBezTo>
                    <a:pt x="3303" y="67145"/>
                    <a:pt x="3670" y="66512"/>
                    <a:pt x="3703" y="65811"/>
                  </a:cubicBezTo>
                  <a:lnTo>
                    <a:pt x="3703" y="63810"/>
                  </a:lnTo>
                  <a:cubicBezTo>
                    <a:pt x="3737" y="63143"/>
                    <a:pt x="4104" y="62475"/>
                    <a:pt x="4704" y="62108"/>
                  </a:cubicBezTo>
                  <a:lnTo>
                    <a:pt x="28655" y="48299"/>
                  </a:lnTo>
                  <a:cubicBezTo>
                    <a:pt x="28822" y="48200"/>
                    <a:pt x="28977" y="48154"/>
                    <a:pt x="29113" y="48154"/>
                  </a:cubicBezTo>
                  <a:cubicBezTo>
                    <a:pt x="29439" y="48154"/>
                    <a:pt x="29655" y="48419"/>
                    <a:pt x="29655" y="48866"/>
                  </a:cubicBezTo>
                  <a:lnTo>
                    <a:pt x="29655" y="50867"/>
                  </a:lnTo>
                  <a:cubicBezTo>
                    <a:pt x="29655" y="51316"/>
                    <a:pt x="29873" y="51564"/>
                    <a:pt x="30201" y="51564"/>
                  </a:cubicBezTo>
                  <a:cubicBezTo>
                    <a:pt x="30336" y="51564"/>
                    <a:pt x="30490" y="51522"/>
                    <a:pt x="30656" y="51434"/>
                  </a:cubicBezTo>
                  <a:lnTo>
                    <a:pt x="109345" y="5968"/>
                  </a:lnTo>
                  <a:lnTo>
                    <a:pt x="109345" y="698"/>
                  </a:lnTo>
                  <a:cubicBezTo>
                    <a:pt x="109345" y="249"/>
                    <a:pt x="109111" y="1"/>
                    <a:pt x="1087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1892350" y="712625"/>
              <a:ext cx="2733650" cy="3745100"/>
            </a:xfrm>
            <a:custGeom>
              <a:avLst/>
              <a:gdLst/>
              <a:ahLst/>
              <a:cxnLst/>
              <a:rect l="l" t="t" r="r" b="b"/>
              <a:pathLst>
                <a:path w="109346" h="149804" extrusionOk="0">
                  <a:moveTo>
                    <a:pt x="109312" y="0"/>
                  </a:moveTo>
                  <a:lnTo>
                    <a:pt x="30623" y="45466"/>
                  </a:lnTo>
                  <a:cubicBezTo>
                    <a:pt x="30601" y="45478"/>
                    <a:pt x="30578" y="45484"/>
                    <a:pt x="30554" y="45484"/>
                  </a:cubicBezTo>
                  <a:cubicBezTo>
                    <a:pt x="30011" y="45484"/>
                    <a:pt x="28898" y="42513"/>
                    <a:pt x="28327" y="42513"/>
                  </a:cubicBezTo>
                  <a:cubicBezTo>
                    <a:pt x="28302" y="42513"/>
                    <a:pt x="28277" y="42518"/>
                    <a:pt x="28254" y="42531"/>
                  </a:cubicBezTo>
                  <a:lnTo>
                    <a:pt x="4704" y="56140"/>
                  </a:lnTo>
                  <a:cubicBezTo>
                    <a:pt x="4137" y="56474"/>
                    <a:pt x="3270" y="61244"/>
                    <a:pt x="2736" y="61578"/>
                  </a:cubicBezTo>
                  <a:lnTo>
                    <a:pt x="1" y="63145"/>
                  </a:lnTo>
                  <a:lnTo>
                    <a:pt x="1" y="149107"/>
                  </a:lnTo>
                  <a:cubicBezTo>
                    <a:pt x="1" y="149556"/>
                    <a:pt x="218" y="149804"/>
                    <a:pt x="546" y="149804"/>
                  </a:cubicBezTo>
                  <a:cubicBezTo>
                    <a:pt x="682" y="149804"/>
                    <a:pt x="836" y="149762"/>
                    <a:pt x="1001" y="149674"/>
                  </a:cubicBezTo>
                  <a:lnTo>
                    <a:pt x="108345" y="87696"/>
                  </a:lnTo>
                  <a:cubicBezTo>
                    <a:pt x="108912" y="87329"/>
                    <a:pt x="109312" y="86696"/>
                    <a:pt x="109345" y="85995"/>
                  </a:cubicBezTo>
                  <a:lnTo>
                    <a:pt x="109312" y="85995"/>
                  </a:lnTo>
                  <a:lnTo>
                    <a:pt x="10931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1892350" y="712625"/>
              <a:ext cx="2733650" cy="1738775"/>
            </a:xfrm>
            <a:custGeom>
              <a:avLst/>
              <a:gdLst/>
              <a:ahLst/>
              <a:cxnLst/>
              <a:rect l="l" t="t" r="r" b="b"/>
              <a:pathLst>
                <a:path w="109346" h="69551" extrusionOk="0">
                  <a:moveTo>
                    <a:pt x="109345" y="0"/>
                  </a:moveTo>
                  <a:lnTo>
                    <a:pt x="31490" y="44932"/>
                  </a:lnTo>
                  <a:cubicBezTo>
                    <a:pt x="31344" y="45014"/>
                    <a:pt x="31226" y="45052"/>
                    <a:pt x="31125" y="45052"/>
                  </a:cubicBezTo>
                  <a:cubicBezTo>
                    <a:pt x="30855" y="45052"/>
                    <a:pt x="30708" y="44787"/>
                    <a:pt x="30489" y="44399"/>
                  </a:cubicBezTo>
                  <a:lnTo>
                    <a:pt x="29655" y="42864"/>
                  </a:lnTo>
                  <a:cubicBezTo>
                    <a:pt x="29404" y="42477"/>
                    <a:pt x="29163" y="42326"/>
                    <a:pt x="28895" y="42326"/>
                  </a:cubicBezTo>
                  <a:cubicBezTo>
                    <a:pt x="28701" y="42326"/>
                    <a:pt x="28492" y="42405"/>
                    <a:pt x="28254" y="42531"/>
                  </a:cubicBezTo>
                  <a:lnTo>
                    <a:pt x="4704" y="56140"/>
                  </a:lnTo>
                  <a:cubicBezTo>
                    <a:pt x="4137" y="56474"/>
                    <a:pt x="3937" y="57008"/>
                    <a:pt x="3703" y="57842"/>
                  </a:cubicBezTo>
                  <a:lnTo>
                    <a:pt x="3036" y="60243"/>
                  </a:lnTo>
                  <a:cubicBezTo>
                    <a:pt x="2769" y="61177"/>
                    <a:pt x="2569" y="61644"/>
                    <a:pt x="2036" y="61945"/>
                  </a:cubicBezTo>
                  <a:lnTo>
                    <a:pt x="1" y="63145"/>
                  </a:lnTo>
                  <a:lnTo>
                    <a:pt x="1" y="69550"/>
                  </a:lnTo>
                  <a:lnTo>
                    <a:pt x="109345" y="6472"/>
                  </a:lnTo>
                  <a:lnTo>
                    <a:pt x="109345"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4478375" y="659175"/>
              <a:ext cx="62575" cy="81050"/>
            </a:xfrm>
            <a:custGeom>
              <a:avLst/>
              <a:gdLst/>
              <a:ahLst/>
              <a:cxnLst/>
              <a:rect l="l" t="t" r="r" b="b"/>
              <a:pathLst>
                <a:path w="2503" h="3242" extrusionOk="0">
                  <a:moveTo>
                    <a:pt x="1808" y="1"/>
                  </a:moveTo>
                  <a:cubicBezTo>
                    <a:pt x="1644" y="1"/>
                    <a:pt x="1460" y="55"/>
                    <a:pt x="1268" y="170"/>
                  </a:cubicBezTo>
                  <a:cubicBezTo>
                    <a:pt x="534" y="671"/>
                    <a:pt x="67" y="1471"/>
                    <a:pt x="0" y="2338"/>
                  </a:cubicBezTo>
                  <a:cubicBezTo>
                    <a:pt x="0" y="2909"/>
                    <a:pt x="288" y="3242"/>
                    <a:pt x="707" y="3242"/>
                  </a:cubicBezTo>
                  <a:cubicBezTo>
                    <a:pt x="876" y="3242"/>
                    <a:pt x="1066" y="3187"/>
                    <a:pt x="1268" y="3072"/>
                  </a:cubicBezTo>
                  <a:cubicBezTo>
                    <a:pt x="2002" y="2572"/>
                    <a:pt x="2469" y="1771"/>
                    <a:pt x="2502" y="904"/>
                  </a:cubicBezTo>
                  <a:cubicBezTo>
                    <a:pt x="2502" y="334"/>
                    <a:pt x="2214" y="1"/>
                    <a:pt x="1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4366625" y="723675"/>
              <a:ext cx="62575" cy="80775"/>
            </a:xfrm>
            <a:custGeom>
              <a:avLst/>
              <a:gdLst/>
              <a:ahLst/>
              <a:cxnLst/>
              <a:rect l="l" t="t" r="r" b="b"/>
              <a:pathLst>
                <a:path w="2503" h="3231" extrusionOk="0">
                  <a:moveTo>
                    <a:pt x="1829" y="1"/>
                  </a:moveTo>
                  <a:cubicBezTo>
                    <a:pt x="1660" y="1"/>
                    <a:pt x="1468" y="62"/>
                    <a:pt x="1268" y="192"/>
                  </a:cubicBezTo>
                  <a:cubicBezTo>
                    <a:pt x="501" y="659"/>
                    <a:pt x="34" y="1460"/>
                    <a:pt x="0" y="2327"/>
                  </a:cubicBezTo>
                  <a:cubicBezTo>
                    <a:pt x="0" y="2897"/>
                    <a:pt x="288" y="3230"/>
                    <a:pt x="707" y="3230"/>
                  </a:cubicBezTo>
                  <a:cubicBezTo>
                    <a:pt x="876" y="3230"/>
                    <a:pt x="1066" y="3176"/>
                    <a:pt x="1268" y="3061"/>
                  </a:cubicBezTo>
                  <a:cubicBezTo>
                    <a:pt x="2002" y="2560"/>
                    <a:pt x="2469" y="1760"/>
                    <a:pt x="2502" y="893"/>
                  </a:cubicBezTo>
                  <a:cubicBezTo>
                    <a:pt x="2502" y="332"/>
                    <a:pt x="2225" y="1"/>
                    <a:pt x="18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2"/>
            <p:cNvSpPr/>
            <p:nvPr/>
          </p:nvSpPr>
          <p:spPr>
            <a:xfrm>
              <a:off x="4254875" y="788425"/>
              <a:ext cx="62575" cy="80250"/>
            </a:xfrm>
            <a:custGeom>
              <a:avLst/>
              <a:gdLst/>
              <a:ahLst/>
              <a:cxnLst/>
              <a:rect l="l" t="t" r="r" b="b"/>
              <a:pathLst>
                <a:path w="2503" h="3210" extrusionOk="0">
                  <a:moveTo>
                    <a:pt x="1808" y="1"/>
                  </a:moveTo>
                  <a:cubicBezTo>
                    <a:pt x="1644" y="1"/>
                    <a:pt x="1460" y="55"/>
                    <a:pt x="1268" y="171"/>
                  </a:cubicBezTo>
                  <a:cubicBezTo>
                    <a:pt x="501" y="638"/>
                    <a:pt x="34" y="1438"/>
                    <a:pt x="1" y="2339"/>
                  </a:cubicBezTo>
                  <a:cubicBezTo>
                    <a:pt x="1" y="2884"/>
                    <a:pt x="286" y="3210"/>
                    <a:pt x="703" y="3210"/>
                  </a:cubicBezTo>
                  <a:cubicBezTo>
                    <a:pt x="873" y="3210"/>
                    <a:pt x="1065" y="3155"/>
                    <a:pt x="1268" y="3039"/>
                  </a:cubicBezTo>
                  <a:cubicBezTo>
                    <a:pt x="2002" y="2572"/>
                    <a:pt x="2469" y="1772"/>
                    <a:pt x="2502" y="904"/>
                  </a:cubicBezTo>
                  <a:cubicBezTo>
                    <a:pt x="2502" y="334"/>
                    <a:pt x="2215" y="1"/>
                    <a:pt x="1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1955725" y="2288425"/>
              <a:ext cx="53400" cy="66225"/>
            </a:xfrm>
            <a:custGeom>
              <a:avLst/>
              <a:gdLst/>
              <a:ahLst/>
              <a:cxnLst/>
              <a:rect l="l" t="t" r="r" b="b"/>
              <a:pathLst>
                <a:path w="2136" h="2649" extrusionOk="0">
                  <a:moveTo>
                    <a:pt x="1000" y="1"/>
                  </a:moveTo>
                  <a:cubicBezTo>
                    <a:pt x="956" y="1"/>
                    <a:pt x="893" y="38"/>
                    <a:pt x="868" y="113"/>
                  </a:cubicBezTo>
                  <a:lnTo>
                    <a:pt x="34" y="1715"/>
                  </a:lnTo>
                  <a:cubicBezTo>
                    <a:pt x="34" y="1748"/>
                    <a:pt x="1" y="1781"/>
                    <a:pt x="1" y="1781"/>
                  </a:cubicBezTo>
                  <a:lnTo>
                    <a:pt x="1" y="1815"/>
                  </a:lnTo>
                  <a:cubicBezTo>
                    <a:pt x="1" y="1848"/>
                    <a:pt x="1" y="1848"/>
                    <a:pt x="1" y="1881"/>
                  </a:cubicBezTo>
                  <a:cubicBezTo>
                    <a:pt x="1" y="1915"/>
                    <a:pt x="1" y="1948"/>
                    <a:pt x="1" y="1948"/>
                  </a:cubicBezTo>
                  <a:cubicBezTo>
                    <a:pt x="1" y="1981"/>
                    <a:pt x="34" y="1981"/>
                    <a:pt x="34" y="1981"/>
                  </a:cubicBezTo>
                  <a:lnTo>
                    <a:pt x="868" y="2649"/>
                  </a:lnTo>
                  <a:lnTo>
                    <a:pt x="935" y="2649"/>
                  </a:lnTo>
                  <a:cubicBezTo>
                    <a:pt x="1002" y="2615"/>
                    <a:pt x="1035" y="2582"/>
                    <a:pt x="1035" y="2515"/>
                  </a:cubicBezTo>
                  <a:cubicBezTo>
                    <a:pt x="1102" y="2415"/>
                    <a:pt x="1068" y="2282"/>
                    <a:pt x="1035" y="2248"/>
                  </a:cubicBezTo>
                  <a:lnTo>
                    <a:pt x="435" y="1815"/>
                  </a:lnTo>
                  <a:lnTo>
                    <a:pt x="2002" y="981"/>
                  </a:lnTo>
                  <a:cubicBezTo>
                    <a:pt x="2069" y="914"/>
                    <a:pt x="2136" y="814"/>
                    <a:pt x="2136" y="714"/>
                  </a:cubicBezTo>
                  <a:cubicBezTo>
                    <a:pt x="2136" y="603"/>
                    <a:pt x="2090" y="539"/>
                    <a:pt x="2036" y="539"/>
                  </a:cubicBezTo>
                  <a:cubicBezTo>
                    <a:pt x="2025" y="539"/>
                    <a:pt x="2014" y="541"/>
                    <a:pt x="2002" y="547"/>
                  </a:cubicBezTo>
                  <a:lnTo>
                    <a:pt x="435" y="1448"/>
                  </a:lnTo>
                  <a:lnTo>
                    <a:pt x="1035" y="314"/>
                  </a:lnTo>
                  <a:cubicBezTo>
                    <a:pt x="1102" y="214"/>
                    <a:pt x="1102" y="113"/>
                    <a:pt x="1035" y="13"/>
                  </a:cubicBezTo>
                  <a:cubicBezTo>
                    <a:pt x="1027" y="5"/>
                    <a:pt x="1014" y="1"/>
                    <a:pt x="10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2034950" y="2240075"/>
              <a:ext cx="52575" cy="66000"/>
            </a:xfrm>
            <a:custGeom>
              <a:avLst/>
              <a:gdLst/>
              <a:ahLst/>
              <a:cxnLst/>
              <a:rect l="l" t="t" r="r" b="b"/>
              <a:pathLst>
                <a:path w="2103" h="2640" extrusionOk="0">
                  <a:moveTo>
                    <a:pt x="1222" y="1"/>
                  </a:moveTo>
                  <a:cubicBezTo>
                    <a:pt x="1172" y="1"/>
                    <a:pt x="1127" y="44"/>
                    <a:pt x="1102" y="146"/>
                  </a:cubicBezTo>
                  <a:cubicBezTo>
                    <a:pt x="1035" y="213"/>
                    <a:pt x="1035" y="313"/>
                    <a:pt x="1102" y="413"/>
                  </a:cubicBezTo>
                  <a:lnTo>
                    <a:pt x="1669" y="847"/>
                  </a:lnTo>
                  <a:lnTo>
                    <a:pt x="134" y="1747"/>
                  </a:lnTo>
                  <a:cubicBezTo>
                    <a:pt x="34" y="1814"/>
                    <a:pt x="1" y="1914"/>
                    <a:pt x="1" y="2014"/>
                  </a:cubicBezTo>
                  <a:cubicBezTo>
                    <a:pt x="1" y="2086"/>
                    <a:pt x="35" y="2141"/>
                    <a:pt x="80" y="2141"/>
                  </a:cubicBezTo>
                  <a:cubicBezTo>
                    <a:pt x="97" y="2141"/>
                    <a:pt x="116" y="2133"/>
                    <a:pt x="134" y="2114"/>
                  </a:cubicBezTo>
                  <a:lnTo>
                    <a:pt x="1669" y="1247"/>
                  </a:lnTo>
                  <a:lnTo>
                    <a:pt x="1102" y="2348"/>
                  </a:lnTo>
                  <a:cubicBezTo>
                    <a:pt x="1035" y="2448"/>
                    <a:pt x="1035" y="2548"/>
                    <a:pt x="1102" y="2615"/>
                  </a:cubicBezTo>
                  <a:cubicBezTo>
                    <a:pt x="1102" y="2631"/>
                    <a:pt x="1118" y="2640"/>
                    <a:pt x="1135" y="2640"/>
                  </a:cubicBezTo>
                  <a:cubicBezTo>
                    <a:pt x="1152" y="2640"/>
                    <a:pt x="1168" y="2631"/>
                    <a:pt x="1168" y="2615"/>
                  </a:cubicBezTo>
                  <a:cubicBezTo>
                    <a:pt x="1202" y="2615"/>
                    <a:pt x="1235" y="2581"/>
                    <a:pt x="1268" y="2548"/>
                  </a:cubicBezTo>
                  <a:lnTo>
                    <a:pt x="2102" y="913"/>
                  </a:lnTo>
                  <a:cubicBezTo>
                    <a:pt x="2102" y="880"/>
                    <a:pt x="2102" y="880"/>
                    <a:pt x="2102" y="847"/>
                  </a:cubicBezTo>
                  <a:cubicBezTo>
                    <a:pt x="2102" y="813"/>
                    <a:pt x="2102" y="780"/>
                    <a:pt x="2102" y="780"/>
                  </a:cubicBezTo>
                  <a:cubicBezTo>
                    <a:pt x="2102" y="747"/>
                    <a:pt x="2102" y="713"/>
                    <a:pt x="2102" y="680"/>
                  </a:cubicBezTo>
                  <a:cubicBezTo>
                    <a:pt x="2102" y="680"/>
                    <a:pt x="2102" y="680"/>
                    <a:pt x="2102" y="646"/>
                  </a:cubicBezTo>
                  <a:lnTo>
                    <a:pt x="1268" y="13"/>
                  </a:lnTo>
                  <a:cubicBezTo>
                    <a:pt x="1253" y="5"/>
                    <a:pt x="1237" y="1"/>
                    <a:pt x="12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2120025" y="2170425"/>
              <a:ext cx="47550" cy="95650"/>
            </a:xfrm>
            <a:custGeom>
              <a:avLst/>
              <a:gdLst/>
              <a:ahLst/>
              <a:cxnLst/>
              <a:rect l="l" t="t" r="r" b="b"/>
              <a:pathLst>
                <a:path w="1902" h="3826" extrusionOk="0">
                  <a:moveTo>
                    <a:pt x="1767" y="0"/>
                  </a:moveTo>
                  <a:cubicBezTo>
                    <a:pt x="1741" y="0"/>
                    <a:pt x="1705" y="27"/>
                    <a:pt x="1668" y="63"/>
                  </a:cubicBezTo>
                  <a:lnTo>
                    <a:pt x="1468" y="597"/>
                  </a:lnTo>
                  <a:cubicBezTo>
                    <a:pt x="1451" y="596"/>
                    <a:pt x="1434" y="595"/>
                    <a:pt x="1417" y="595"/>
                  </a:cubicBezTo>
                  <a:cubicBezTo>
                    <a:pt x="1062" y="595"/>
                    <a:pt x="654" y="926"/>
                    <a:pt x="367" y="1531"/>
                  </a:cubicBezTo>
                  <a:cubicBezTo>
                    <a:pt x="0" y="2332"/>
                    <a:pt x="0" y="3299"/>
                    <a:pt x="367" y="3666"/>
                  </a:cubicBezTo>
                  <a:cubicBezTo>
                    <a:pt x="477" y="3776"/>
                    <a:pt x="618" y="3826"/>
                    <a:pt x="755" y="3826"/>
                  </a:cubicBezTo>
                  <a:cubicBezTo>
                    <a:pt x="868" y="3826"/>
                    <a:pt x="978" y="3793"/>
                    <a:pt x="1068" y="3733"/>
                  </a:cubicBezTo>
                  <a:cubicBezTo>
                    <a:pt x="1368" y="3499"/>
                    <a:pt x="1601" y="3232"/>
                    <a:pt x="1768" y="2899"/>
                  </a:cubicBezTo>
                  <a:cubicBezTo>
                    <a:pt x="1802" y="2799"/>
                    <a:pt x="1802" y="2699"/>
                    <a:pt x="1768" y="2599"/>
                  </a:cubicBezTo>
                  <a:cubicBezTo>
                    <a:pt x="1751" y="2590"/>
                    <a:pt x="1735" y="2586"/>
                    <a:pt x="1719" y="2586"/>
                  </a:cubicBezTo>
                  <a:cubicBezTo>
                    <a:pt x="1670" y="2586"/>
                    <a:pt x="1626" y="2624"/>
                    <a:pt x="1601" y="2699"/>
                  </a:cubicBezTo>
                  <a:cubicBezTo>
                    <a:pt x="1385" y="3156"/>
                    <a:pt x="1081" y="3422"/>
                    <a:pt x="816" y="3422"/>
                  </a:cubicBezTo>
                  <a:cubicBezTo>
                    <a:pt x="714" y="3422"/>
                    <a:pt x="618" y="3383"/>
                    <a:pt x="534" y="3299"/>
                  </a:cubicBezTo>
                  <a:cubicBezTo>
                    <a:pt x="267" y="3032"/>
                    <a:pt x="267" y="2332"/>
                    <a:pt x="534" y="1698"/>
                  </a:cubicBezTo>
                  <a:cubicBezTo>
                    <a:pt x="734" y="1298"/>
                    <a:pt x="1034" y="1031"/>
                    <a:pt x="1301" y="997"/>
                  </a:cubicBezTo>
                  <a:lnTo>
                    <a:pt x="1301" y="997"/>
                  </a:lnTo>
                  <a:lnTo>
                    <a:pt x="1134" y="1398"/>
                  </a:lnTo>
                  <a:cubicBezTo>
                    <a:pt x="1105" y="1484"/>
                    <a:pt x="1127" y="1571"/>
                    <a:pt x="1176" y="1571"/>
                  </a:cubicBezTo>
                  <a:cubicBezTo>
                    <a:pt x="1184" y="1571"/>
                    <a:pt x="1192" y="1569"/>
                    <a:pt x="1201" y="1564"/>
                  </a:cubicBezTo>
                  <a:lnTo>
                    <a:pt x="1835" y="1131"/>
                  </a:lnTo>
                  <a:cubicBezTo>
                    <a:pt x="1868" y="1097"/>
                    <a:pt x="1902" y="1031"/>
                    <a:pt x="1902" y="964"/>
                  </a:cubicBezTo>
                  <a:lnTo>
                    <a:pt x="1802" y="63"/>
                  </a:lnTo>
                  <a:cubicBezTo>
                    <a:pt x="1802" y="18"/>
                    <a:pt x="1788" y="0"/>
                    <a:pt x="17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a:off x="2553650" y="1809425"/>
              <a:ext cx="44225" cy="86575"/>
            </a:xfrm>
            <a:custGeom>
              <a:avLst/>
              <a:gdLst/>
              <a:ahLst/>
              <a:cxnLst/>
              <a:rect l="l" t="t" r="r" b="b"/>
              <a:pathLst>
                <a:path w="1769" h="3463" extrusionOk="0">
                  <a:moveTo>
                    <a:pt x="1642" y="0"/>
                  </a:moveTo>
                  <a:cubicBezTo>
                    <a:pt x="1582" y="0"/>
                    <a:pt x="1509" y="62"/>
                    <a:pt x="1435" y="160"/>
                  </a:cubicBezTo>
                  <a:lnTo>
                    <a:pt x="902" y="1361"/>
                  </a:lnTo>
                  <a:lnTo>
                    <a:pt x="335" y="827"/>
                  </a:lnTo>
                  <a:cubicBezTo>
                    <a:pt x="317" y="809"/>
                    <a:pt x="294" y="801"/>
                    <a:pt x="269" y="801"/>
                  </a:cubicBezTo>
                  <a:cubicBezTo>
                    <a:pt x="201" y="801"/>
                    <a:pt x="117" y="863"/>
                    <a:pt x="68" y="960"/>
                  </a:cubicBezTo>
                  <a:cubicBezTo>
                    <a:pt x="1" y="1060"/>
                    <a:pt x="1" y="1227"/>
                    <a:pt x="68" y="1327"/>
                  </a:cubicBezTo>
                  <a:lnTo>
                    <a:pt x="635" y="1861"/>
                  </a:lnTo>
                  <a:lnTo>
                    <a:pt x="101" y="3062"/>
                  </a:lnTo>
                  <a:cubicBezTo>
                    <a:pt x="1" y="3195"/>
                    <a:pt x="1" y="3329"/>
                    <a:pt x="101" y="3462"/>
                  </a:cubicBezTo>
                  <a:lnTo>
                    <a:pt x="201" y="3462"/>
                  </a:lnTo>
                  <a:cubicBezTo>
                    <a:pt x="268" y="3395"/>
                    <a:pt x="301" y="3362"/>
                    <a:pt x="335" y="3295"/>
                  </a:cubicBezTo>
                  <a:lnTo>
                    <a:pt x="902" y="2094"/>
                  </a:lnTo>
                  <a:lnTo>
                    <a:pt x="1469" y="2662"/>
                  </a:lnTo>
                  <a:lnTo>
                    <a:pt x="1569" y="2662"/>
                  </a:lnTo>
                  <a:cubicBezTo>
                    <a:pt x="1635" y="2595"/>
                    <a:pt x="1669" y="2561"/>
                    <a:pt x="1702" y="2495"/>
                  </a:cubicBezTo>
                  <a:cubicBezTo>
                    <a:pt x="1769" y="2395"/>
                    <a:pt x="1769" y="2228"/>
                    <a:pt x="1702" y="2128"/>
                  </a:cubicBezTo>
                  <a:lnTo>
                    <a:pt x="1135" y="1594"/>
                  </a:lnTo>
                  <a:lnTo>
                    <a:pt x="1702" y="393"/>
                  </a:lnTo>
                  <a:cubicBezTo>
                    <a:pt x="1769" y="293"/>
                    <a:pt x="1769" y="160"/>
                    <a:pt x="1702" y="26"/>
                  </a:cubicBezTo>
                  <a:cubicBezTo>
                    <a:pt x="1684" y="8"/>
                    <a:pt x="1664" y="0"/>
                    <a:pt x="164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2216750" y="831600"/>
              <a:ext cx="2269975" cy="1394900"/>
            </a:xfrm>
            <a:custGeom>
              <a:avLst/>
              <a:gdLst/>
              <a:ahLst/>
              <a:cxnLst/>
              <a:rect l="l" t="t" r="r" b="b"/>
              <a:pathLst>
                <a:path w="90799" h="55796" extrusionOk="0">
                  <a:moveTo>
                    <a:pt x="90242" y="0"/>
                  </a:moveTo>
                  <a:cubicBezTo>
                    <a:pt x="90107" y="0"/>
                    <a:pt x="89955" y="46"/>
                    <a:pt x="89798" y="145"/>
                  </a:cubicBezTo>
                  <a:lnTo>
                    <a:pt x="1001" y="51381"/>
                  </a:lnTo>
                  <a:cubicBezTo>
                    <a:pt x="401" y="51748"/>
                    <a:pt x="34" y="52416"/>
                    <a:pt x="1" y="53083"/>
                  </a:cubicBezTo>
                  <a:lnTo>
                    <a:pt x="1" y="55084"/>
                  </a:lnTo>
                  <a:cubicBezTo>
                    <a:pt x="1" y="55531"/>
                    <a:pt x="216" y="55796"/>
                    <a:pt x="543" y="55796"/>
                  </a:cubicBezTo>
                  <a:cubicBezTo>
                    <a:pt x="679" y="55796"/>
                    <a:pt x="834" y="55749"/>
                    <a:pt x="1001" y="55651"/>
                  </a:cubicBezTo>
                  <a:lnTo>
                    <a:pt x="89798" y="4414"/>
                  </a:lnTo>
                  <a:cubicBezTo>
                    <a:pt x="90399" y="4014"/>
                    <a:pt x="90765" y="3380"/>
                    <a:pt x="90799" y="2713"/>
                  </a:cubicBezTo>
                  <a:lnTo>
                    <a:pt x="90799" y="712"/>
                  </a:lnTo>
                  <a:cubicBezTo>
                    <a:pt x="90799" y="265"/>
                    <a:pt x="90567" y="0"/>
                    <a:pt x="90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4413325" y="857500"/>
              <a:ext cx="63400" cy="86975"/>
            </a:xfrm>
            <a:custGeom>
              <a:avLst/>
              <a:gdLst/>
              <a:ahLst/>
              <a:cxnLst/>
              <a:rect l="l" t="t" r="r" b="b"/>
              <a:pathLst>
                <a:path w="2536" h="3479" extrusionOk="0">
                  <a:moveTo>
                    <a:pt x="1268" y="310"/>
                  </a:moveTo>
                  <a:lnTo>
                    <a:pt x="1501" y="777"/>
                  </a:lnTo>
                  <a:cubicBezTo>
                    <a:pt x="1526" y="852"/>
                    <a:pt x="1589" y="889"/>
                    <a:pt x="1661" y="889"/>
                  </a:cubicBezTo>
                  <a:cubicBezTo>
                    <a:pt x="1685" y="889"/>
                    <a:pt x="1710" y="885"/>
                    <a:pt x="1735" y="877"/>
                  </a:cubicBezTo>
                  <a:lnTo>
                    <a:pt x="2235" y="677"/>
                  </a:lnTo>
                  <a:lnTo>
                    <a:pt x="1802" y="1477"/>
                  </a:lnTo>
                  <a:cubicBezTo>
                    <a:pt x="1768" y="1544"/>
                    <a:pt x="1735" y="1611"/>
                    <a:pt x="1768" y="1711"/>
                  </a:cubicBezTo>
                  <a:lnTo>
                    <a:pt x="1868" y="2411"/>
                  </a:lnTo>
                  <a:cubicBezTo>
                    <a:pt x="1868" y="2444"/>
                    <a:pt x="1868" y="2511"/>
                    <a:pt x="1868" y="2511"/>
                  </a:cubicBezTo>
                  <a:lnTo>
                    <a:pt x="1335" y="2444"/>
                  </a:lnTo>
                  <a:cubicBezTo>
                    <a:pt x="1235" y="2444"/>
                    <a:pt x="1168" y="2511"/>
                    <a:pt x="1101" y="2578"/>
                  </a:cubicBezTo>
                  <a:lnTo>
                    <a:pt x="701" y="3112"/>
                  </a:lnTo>
                  <a:lnTo>
                    <a:pt x="768" y="2444"/>
                  </a:lnTo>
                  <a:cubicBezTo>
                    <a:pt x="801" y="2344"/>
                    <a:pt x="768" y="2244"/>
                    <a:pt x="701" y="2211"/>
                  </a:cubicBezTo>
                  <a:lnTo>
                    <a:pt x="267" y="1911"/>
                  </a:lnTo>
                  <a:cubicBezTo>
                    <a:pt x="267" y="1877"/>
                    <a:pt x="301" y="1844"/>
                    <a:pt x="334" y="1811"/>
                  </a:cubicBezTo>
                  <a:lnTo>
                    <a:pt x="868" y="1344"/>
                  </a:lnTo>
                  <a:cubicBezTo>
                    <a:pt x="934" y="1277"/>
                    <a:pt x="1001" y="1210"/>
                    <a:pt x="1001" y="1144"/>
                  </a:cubicBezTo>
                  <a:lnTo>
                    <a:pt x="1268" y="310"/>
                  </a:lnTo>
                  <a:close/>
                  <a:moveTo>
                    <a:pt x="1353" y="1"/>
                  </a:moveTo>
                  <a:cubicBezTo>
                    <a:pt x="1337" y="1"/>
                    <a:pt x="1320" y="3"/>
                    <a:pt x="1301" y="9"/>
                  </a:cubicBezTo>
                  <a:cubicBezTo>
                    <a:pt x="1168" y="9"/>
                    <a:pt x="1068" y="109"/>
                    <a:pt x="1068" y="243"/>
                  </a:cubicBezTo>
                  <a:lnTo>
                    <a:pt x="801" y="1077"/>
                  </a:lnTo>
                  <a:cubicBezTo>
                    <a:pt x="801" y="1110"/>
                    <a:pt x="768" y="1110"/>
                    <a:pt x="768" y="1144"/>
                  </a:cubicBezTo>
                  <a:lnTo>
                    <a:pt x="134" y="1611"/>
                  </a:lnTo>
                  <a:cubicBezTo>
                    <a:pt x="67" y="1677"/>
                    <a:pt x="0" y="1811"/>
                    <a:pt x="0" y="1911"/>
                  </a:cubicBezTo>
                  <a:cubicBezTo>
                    <a:pt x="0" y="2011"/>
                    <a:pt x="34" y="2078"/>
                    <a:pt x="100" y="2111"/>
                  </a:cubicBezTo>
                  <a:lnTo>
                    <a:pt x="501" y="2411"/>
                  </a:lnTo>
                  <a:lnTo>
                    <a:pt x="401" y="3245"/>
                  </a:lnTo>
                  <a:cubicBezTo>
                    <a:pt x="367" y="3345"/>
                    <a:pt x="434" y="3445"/>
                    <a:pt x="534" y="3479"/>
                  </a:cubicBezTo>
                  <a:lnTo>
                    <a:pt x="601" y="3479"/>
                  </a:lnTo>
                  <a:cubicBezTo>
                    <a:pt x="701" y="3479"/>
                    <a:pt x="768" y="3445"/>
                    <a:pt x="801" y="3378"/>
                  </a:cubicBezTo>
                  <a:lnTo>
                    <a:pt x="1335" y="2711"/>
                  </a:lnTo>
                  <a:lnTo>
                    <a:pt x="1835" y="2778"/>
                  </a:lnTo>
                  <a:cubicBezTo>
                    <a:pt x="1902" y="2778"/>
                    <a:pt x="2002" y="2745"/>
                    <a:pt x="2035" y="2711"/>
                  </a:cubicBezTo>
                  <a:cubicBezTo>
                    <a:pt x="2135" y="2611"/>
                    <a:pt x="2169" y="2511"/>
                    <a:pt x="2169" y="2378"/>
                  </a:cubicBezTo>
                  <a:lnTo>
                    <a:pt x="2069" y="1677"/>
                  </a:lnTo>
                  <a:cubicBezTo>
                    <a:pt x="2035" y="1644"/>
                    <a:pt x="2035" y="1611"/>
                    <a:pt x="2069" y="1611"/>
                  </a:cubicBezTo>
                  <a:lnTo>
                    <a:pt x="2469" y="810"/>
                  </a:lnTo>
                  <a:cubicBezTo>
                    <a:pt x="2536" y="710"/>
                    <a:pt x="2536" y="543"/>
                    <a:pt x="2469" y="443"/>
                  </a:cubicBezTo>
                  <a:cubicBezTo>
                    <a:pt x="2430" y="404"/>
                    <a:pt x="2391" y="388"/>
                    <a:pt x="2352" y="388"/>
                  </a:cubicBezTo>
                  <a:cubicBezTo>
                    <a:pt x="2324" y="388"/>
                    <a:pt x="2296" y="396"/>
                    <a:pt x="2269" y="410"/>
                  </a:cubicBezTo>
                  <a:lnTo>
                    <a:pt x="1735" y="610"/>
                  </a:lnTo>
                  <a:lnTo>
                    <a:pt x="1501" y="109"/>
                  </a:lnTo>
                  <a:cubicBezTo>
                    <a:pt x="1474" y="55"/>
                    <a:pt x="1425" y="1"/>
                    <a:pt x="13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4503375" y="771350"/>
              <a:ext cx="94350" cy="57200"/>
            </a:xfrm>
            <a:custGeom>
              <a:avLst/>
              <a:gdLst/>
              <a:ahLst/>
              <a:cxnLst/>
              <a:rect l="l" t="t" r="r" b="b"/>
              <a:pathLst>
                <a:path w="3774" h="2288" extrusionOk="0">
                  <a:moveTo>
                    <a:pt x="3285" y="0"/>
                  </a:moveTo>
                  <a:cubicBezTo>
                    <a:pt x="3228" y="0"/>
                    <a:pt x="3166" y="16"/>
                    <a:pt x="3103" y="53"/>
                  </a:cubicBezTo>
                  <a:lnTo>
                    <a:pt x="301" y="1654"/>
                  </a:lnTo>
                  <a:cubicBezTo>
                    <a:pt x="1" y="1821"/>
                    <a:pt x="134" y="2288"/>
                    <a:pt x="501" y="2288"/>
                  </a:cubicBezTo>
                  <a:cubicBezTo>
                    <a:pt x="535" y="2288"/>
                    <a:pt x="601" y="2288"/>
                    <a:pt x="668" y="2255"/>
                  </a:cubicBezTo>
                  <a:lnTo>
                    <a:pt x="3437" y="653"/>
                  </a:lnTo>
                  <a:cubicBezTo>
                    <a:pt x="3774" y="457"/>
                    <a:pt x="3591" y="0"/>
                    <a:pt x="32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4503375" y="811375"/>
              <a:ext cx="94350" cy="57225"/>
            </a:xfrm>
            <a:custGeom>
              <a:avLst/>
              <a:gdLst/>
              <a:ahLst/>
              <a:cxnLst/>
              <a:rect l="l" t="t" r="r" b="b"/>
              <a:pathLst>
                <a:path w="3774" h="2289" extrusionOk="0">
                  <a:moveTo>
                    <a:pt x="3285" y="0"/>
                  </a:moveTo>
                  <a:cubicBezTo>
                    <a:pt x="3228" y="0"/>
                    <a:pt x="3166" y="16"/>
                    <a:pt x="3103" y="53"/>
                  </a:cubicBezTo>
                  <a:lnTo>
                    <a:pt x="301" y="1654"/>
                  </a:lnTo>
                  <a:cubicBezTo>
                    <a:pt x="1" y="1821"/>
                    <a:pt x="134" y="2288"/>
                    <a:pt x="501" y="2288"/>
                  </a:cubicBezTo>
                  <a:cubicBezTo>
                    <a:pt x="535" y="2288"/>
                    <a:pt x="601" y="2288"/>
                    <a:pt x="668" y="2255"/>
                  </a:cubicBezTo>
                  <a:lnTo>
                    <a:pt x="3437" y="654"/>
                  </a:lnTo>
                  <a:cubicBezTo>
                    <a:pt x="3774" y="457"/>
                    <a:pt x="3591" y="0"/>
                    <a:pt x="32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2"/>
            <p:cNvSpPr/>
            <p:nvPr/>
          </p:nvSpPr>
          <p:spPr>
            <a:xfrm>
              <a:off x="4503375" y="852175"/>
              <a:ext cx="94275" cy="57275"/>
            </a:xfrm>
            <a:custGeom>
              <a:avLst/>
              <a:gdLst/>
              <a:ahLst/>
              <a:cxnLst/>
              <a:rect l="l" t="t" r="r" b="b"/>
              <a:pathLst>
                <a:path w="3771" h="2291" extrusionOk="0">
                  <a:moveTo>
                    <a:pt x="3293" y="0"/>
                  </a:moveTo>
                  <a:cubicBezTo>
                    <a:pt x="3234" y="0"/>
                    <a:pt x="3169" y="17"/>
                    <a:pt x="3103" y="56"/>
                  </a:cubicBezTo>
                  <a:lnTo>
                    <a:pt x="301" y="1623"/>
                  </a:lnTo>
                  <a:cubicBezTo>
                    <a:pt x="1" y="1824"/>
                    <a:pt x="134" y="2257"/>
                    <a:pt x="501" y="2291"/>
                  </a:cubicBezTo>
                  <a:cubicBezTo>
                    <a:pt x="535" y="2291"/>
                    <a:pt x="601" y="2257"/>
                    <a:pt x="668" y="2224"/>
                  </a:cubicBezTo>
                  <a:lnTo>
                    <a:pt x="3437" y="623"/>
                  </a:lnTo>
                  <a:cubicBezTo>
                    <a:pt x="3771" y="428"/>
                    <a:pt x="3594" y="0"/>
                    <a:pt x="329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2"/>
            <p:cNvSpPr/>
            <p:nvPr/>
          </p:nvSpPr>
          <p:spPr>
            <a:xfrm>
              <a:off x="1845650" y="2264575"/>
              <a:ext cx="46725" cy="186825"/>
            </a:xfrm>
            <a:custGeom>
              <a:avLst/>
              <a:gdLst/>
              <a:ahLst/>
              <a:cxnLst/>
              <a:rect l="l" t="t" r="r" b="b"/>
              <a:pathLst>
                <a:path w="1869" h="7473" extrusionOk="0">
                  <a:moveTo>
                    <a:pt x="1" y="0"/>
                  </a:moveTo>
                  <a:lnTo>
                    <a:pt x="1" y="6405"/>
                  </a:lnTo>
                  <a:lnTo>
                    <a:pt x="1869" y="7472"/>
                  </a:lnTo>
                  <a:lnTo>
                    <a:pt x="1869" y="1067"/>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a:off x="2002425" y="1060625"/>
              <a:ext cx="2507650" cy="1988275"/>
            </a:xfrm>
            <a:custGeom>
              <a:avLst/>
              <a:gdLst/>
              <a:ahLst/>
              <a:cxnLst/>
              <a:rect l="l" t="t" r="r" b="b"/>
              <a:pathLst>
                <a:path w="100306" h="79531" extrusionOk="0">
                  <a:moveTo>
                    <a:pt x="99576" y="1"/>
                  </a:moveTo>
                  <a:cubicBezTo>
                    <a:pt x="99394" y="1"/>
                    <a:pt x="99189" y="62"/>
                    <a:pt x="98972" y="190"/>
                  </a:cubicBezTo>
                  <a:lnTo>
                    <a:pt x="1369" y="56531"/>
                  </a:lnTo>
                  <a:cubicBezTo>
                    <a:pt x="568" y="57064"/>
                    <a:pt x="68" y="57898"/>
                    <a:pt x="1" y="58866"/>
                  </a:cubicBezTo>
                  <a:lnTo>
                    <a:pt x="1" y="78580"/>
                  </a:lnTo>
                  <a:cubicBezTo>
                    <a:pt x="1" y="79173"/>
                    <a:pt x="305" y="79530"/>
                    <a:pt x="757" y="79530"/>
                  </a:cubicBezTo>
                  <a:cubicBezTo>
                    <a:pt x="940" y="79530"/>
                    <a:pt x="1147" y="79472"/>
                    <a:pt x="1369" y="79347"/>
                  </a:cubicBezTo>
                  <a:lnTo>
                    <a:pt x="98972" y="23007"/>
                  </a:lnTo>
                  <a:cubicBezTo>
                    <a:pt x="99739" y="22473"/>
                    <a:pt x="100239" y="21606"/>
                    <a:pt x="100306" y="20672"/>
                  </a:cubicBezTo>
                  <a:lnTo>
                    <a:pt x="100306" y="958"/>
                  </a:lnTo>
                  <a:cubicBezTo>
                    <a:pt x="100306" y="347"/>
                    <a:pt x="100008" y="1"/>
                    <a:pt x="9957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2065825" y="2556450"/>
              <a:ext cx="125100" cy="162625"/>
            </a:xfrm>
            <a:custGeom>
              <a:avLst/>
              <a:gdLst/>
              <a:ahLst/>
              <a:cxnLst/>
              <a:rect l="l" t="t" r="r" b="b"/>
              <a:pathLst>
                <a:path w="5004" h="6505" extrusionOk="0">
                  <a:moveTo>
                    <a:pt x="2502" y="0"/>
                  </a:moveTo>
                  <a:lnTo>
                    <a:pt x="0" y="4336"/>
                  </a:lnTo>
                  <a:lnTo>
                    <a:pt x="1268" y="3636"/>
                  </a:lnTo>
                  <a:lnTo>
                    <a:pt x="1268" y="6505"/>
                  </a:lnTo>
                  <a:lnTo>
                    <a:pt x="3769" y="5070"/>
                  </a:lnTo>
                  <a:lnTo>
                    <a:pt x="3769" y="2168"/>
                  </a:lnTo>
                  <a:lnTo>
                    <a:pt x="5004" y="1468"/>
                  </a:lnTo>
                  <a:lnTo>
                    <a:pt x="25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2063300" y="2789275"/>
              <a:ext cx="26725" cy="86800"/>
            </a:xfrm>
            <a:custGeom>
              <a:avLst/>
              <a:gdLst/>
              <a:ahLst/>
              <a:cxnLst/>
              <a:rect l="l" t="t" r="r" b="b"/>
              <a:pathLst>
                <a:path w="1069" h="3472" extrusionOk="0">
                  <a:moveTo>
                    <a:pt x="717" y="0"/>
                  </a:moveTo>
                  <a:cubicBezTo>
                    <a:pt x="664" y="0"/>
                    <a:pt x="610" y="19"/>
                    <a:pt x="568" y="60"/>
                  </a:cubicBezTo>
                  <a:cubicBezTo>
                    <a:pt x="368" y="160"/>
                    <a:pt x="268" y="327"/>
                    <a:pt x="201" y="527"/>
                  </a:cubicBezTo>
                  <a:cubicBezTo>
                    <a:pt x="101" y="728"/>
                    <a:pt x="68" y="928"/>
                    <a:pt x="68" y="1161"/>
                  </a:cubicBezTo>
                  <a:lnTo>
                    <a:pt x="68" y="1228"/>
                  </a:lnTo>
                  <a:lnTo>
                    <a:pt x="401" y="1028"/>
                  </a:lnTo>
                  <a:lnTo>
                    <a:pt x="401" y="961"/>
                  </a:lnTo>
                  <a:cubicBezTo>
                    <a:pt x="368" y="861"/>
                    <a:pt x="401" y="794"/>
                    <a:pt x="435" y="694"/>
                  </a:cubicBezTo>
                  <a:cubicBezTo>
                    <a:pt x="435" y="627"/>
                    <a:pt x="501" y="527"/>
                    <a:pt x="568" y="494"/>
                  </a:cubicBezTo>
                  <a:cubicBezTo>
                    <a:pt x="601" y="477"/>
                    <a:pt x="631" y="469"/>
                    <a:pt x="656" y="469"/>
                  </a:cubicBezTo>
                  <a:cubicBezTo>
                    <a:pt x="731" y="469"/>
                    <a:pt x="768" y="544"/>
                    <a:pt x="768" y="694"/>
                  </a:cubicBezTo>
                  <a:lnTo>
                    <a:pt x="768" y="794"/>
                  </a:lnTo>
                  <a:cubicBezTo>
                    <a:pt x="768" y="928"/>
                    <a:pt x="735" y="1095"/>
                    <a:pt x="668" y="1228"/>
                  </a:cubicBezTo>
                  <a:cubicBezTo>
                    <a:pt x="635" y="1361"/>
                    <a:pt x="535" y="1461"/>
                    <a:pt x="401" y="1562"/>
                  </a:cubicBezTo>
                  <a:lnTo>
                    <a:pt x="401" y="1962"/>
                  </a:lnTo>
                  <a:cubicBezTo>
                    <a:pt x="466" y="1934"/>
                    <a:pt x="520" y="1919"/>
                    <a:pt x="565" y="1919"/>
                  </a:cubicBezTo>
                  <a:cubicBezTo>
                    <a:pt x="682" y="1919"/>
                    <a:pt x="735" y="2021"/>
                    <a:pt x="735" y="2262"/>
                  </a:cubicBezTo>
                  <a:lnTo>
                    <a:pt x="735" y="2462"/>
                  </a:lnTo>
                  <a:cubicBezTo>
                    <a:pt x="768" y="2629"/>
                    <a:pt x="668" y="2796"/>
                    <a:pt x="535" y="2896"/>
                  </a:cubicBezTo>
                  <a:cubicBezTo>
                    <a:pt x="487" y="2919"/>
                    <a:pt x="457" y="2943"/>
                    <a:pt x="420" y="2943"/>
                  </a:cubicBezTo>
                  <a:cubicBezTo>
                    <a:pt x="404" y="2943"/>
                    <a:pt x="387" y="2939"/>
                    <a:pt x="368" y="2929"/>
                  </a:cubicBezTo>
                  <a:cubicBezTo>
                    <a:pt x="335" y="2862"/>
                    <a:pt x="335" y="2829"/>
                    <a:pt x="335" y="2762"/>
                  </a:cubicBezTo>
                  <a:lnTo>
                    <a:pt x="335" y="2629"/>
                  </a:lnTo>
                  <a:lnTo>
                    <a:pt x="34" y="2862"/>
                  </a:lnTo>
                  <a:lnTo>
                    <a:pt x="34" y="2929"/>
                  </a:lnTo>
                  <a:cubicBezTo>
                    <a:pt x="1" y="3096"/>
                    <a:pt x="68" y="3263"/>
                    <a:pt x="168" y="3396"/>
                  </a:cubicBezTo>
                  <a:cubicBezTo>
                    <a:pt x="218" y="3446"/>
                    <a:pt x="284" y="3471"/>
                    <a:pt x="351" y="3471"/>
                  </a:cubicBezTo>
                  <a:cubicBezTo>
                    <a:pt x="418" y="3471"/>
                    <a:pt x="485" y="3446"/>
                    <a:pt x="535" y="3396"/>
                  </a:cubicBezTo>
                  <a:cubicBezTo>
                    <a:pt x="701" y="3296"/>
                    <a:pt x="802" y="3163"/>
                    <a:pt x="902" y="2996"/>
                  </a:cubicBezTo>
                  <a:cubicBezTo>
                    <a:pt x="1002" y="2762"/>
                    <a:pt x="1068" y="2529"/>
                    <a:pt x="1068" y="2295"/>
                  </a:cubicBezTo>
                  <a:lnTo>
                    <a:pt x="1068" y="2029"/>
                  </a:lnTo>
                  <a:cubicBezTo>
                    <a:pt x="1068" y="1928"/>
                    <a:pt x="1035" y="1828"/>
                    <a:pt x="1035" y="1762"/>
                  </a:cubicBezTo>
                  <a:cubicBezTo>
                    <a:pt x="1002" y="1628"/>
                    <a:pt x="902" y="1562"/>
                    <a:pt x="802" y="1495"/>
                  </a:cubicBezTo>
                  <a:cubicBezTo>
                    <a:pt x="835" y="1428"/>
                    <a:pt x="902" y="1361"/>
                    <a:pt x="935" y="1295"/>
                  </a:cubicBezTo>
                  <a:cubicBezTo>
                    <a:pt x="1002" y="1095"/>
                    <a:pt x="1035" y="894"/>
                    <a:pt x="1035" y="694"/>
                  </a:cubicBezTo>
                  <a:lnTo>
                    <a:pt x="1035" y="561"/>
                  </a:lnTo>
                  <a:cubicBezTo>
                    <a:pt x="1035" y="394"/>
                    <a:pt x="1002" y="227"/>
                    <a:pt x="902" y="94"/>
                  </a:cubicBezTo>
                  <a:cubicBezTo>
                    <a:pt x="863" y="36"/>
                    <a:pt x="790" y="0"/>
                    <a:pt x="7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2095825" y="2766600"/>
              <a:ext cx="25875" cy="90400"/>
            </a:xfrm>
            <a:custGeom>
              <a:avLst/>
              <a:gdLst/>
              <a:ahLst/>
              <a:cxnLst/>
              <a:rect l="l" t="t" r="r" b="b"/>
              <a:pathLst>
                <a:path w="1035" h="3616" extrusionOk="0">
                  <a:moveTo>
                    <a:pt x="968" y="0"/>
                  </a:moveTo>
                  <a:lnTo>
                    <a:pt x="34" y="534"/>
                  </a:lnTo>
                  <a:lnTo>
                    <a:pt x="34" y="2302"/>
                  </a:lnTo>
                  <a:lnTo>
                    <a:pt x="368" y="2135"/>
                  </a:lnTo>
                  <a:lnTo>
                    <a:pt x="368" y="2035"/>
                  </a:lnTo>
                  <a:cubicBezTo>
                    <a:pt x="368" y="1968"/>
                    <a:pt x="368" y="1901"/>
                    <a:pt x="401" y="1835"/>
                  </a:cubicBezTo>
                  <a:cubicBezTo>
                    <a:pt x="401" y="1768"/>
                    <a:pt x="468" y="1701"/>
                    <a:pt x="535" y="1668"/>
                  </a:cubicBezTo>
                  <a:cubicBezTo>
                    <a:pt x="551" y="1651"/>
                    <a:pt x="568" y="1643"/>
                    <a:pt x="580" y="1643"/>
                  </a:cubicBezTo>
                  <a:cubicBezTo>
                    <a:pt x="593" y="1643"/>
                    <a:pt x="601" y="1651"/>
                    <a:pt x="601" y="1668"/>
                  </a:cubicBezTo>
                  <a:cubicBezTo>
                    <a:pt x="668" y="1701"/>
                    <a:pt x="701" y="1768"/>
                    <a:pt x="668" y="1868"/>
                  </a:cubicBezTo>
                  <a:lnTo>
                    <a:pt x="668" y="2669"/>
                  </a:lnTo>
                  <a:cubicBezTo>
                    <a:pt x="701" y="2835"/>
                    <a:pt x="635" y="2969"/>
                    <a:pt x="501" y="3069"/>
                  </a:cubicBezTo>
                  <a:lnTo>
                    <a:pt x="435" y="3069"/>
                  </a:lnTo>
                  <a:cubicBezTo>
                    <a:pt x="368" y="3069"/>
                    <a:pt x="334" y="3002"/>
                    <a:pt x="334" y="2869"/>
                  </a:cubicBezTo>
                  <a:lnTo>
                    <a:pt x="334" y="2769"/>
                  </a:lnTo>
                  <a:lnTo>
                    <a:pt x="34" y="2969"/>
                  </a:lnTo>
                  <a:lnTo>
                    <a:pt x="34" y="3069"/>
                  </a:lnTo>
                  <a:cubicBezTo>
                    <a:pt x="1" y="3236"/>
                    <a:pt x="68" y="3403"/>
                    <a:pt x="168" y="3536"/>
                  </a:cubicBezTo>
                  <a:cubicBezTo>
                    <a:pt x="204" y="3591"/>
                    <a:pt x="271" y="3616"/>
                    <a:pt x="341" y="3616"/>
                  </a:cubicBezTo>
                  <a:cubicBezTo>
                    <a:pt x="398" y="3616"/>
                    <a:pt x="456" y="3599"/>
                    <a:pt x="501" y="3569"/>
                  </a:cubicBezTo>
                  <a:cubicBezTo>
                    <a:pt x="668" y="3469"/>
                    <a:pt x="801" y="3302"/>
                    <a:pt x="868" y="3136"/>
                  </a:cubicBezTo>
                  <a:cubicBezTo>
                    <a:pt x="968" y="2936"/>
                    <a:pt x="1002" y="2702"/>
                    <a:pt x="1002" y="2469"/>
                  </a:cubicBezTo>
                  <a:lnTo>
                    <a:pt x="1002" y="1768"/>
                  </a:lnTo>
                  <a:cubicBezTo>
                    <a:pt x="1035" y="1601"/>
                    <a:pt x="1002" y="1401"/>
                    <a:pt x="935" y="1268"/>
                  </a:cubicBezTo>
                  <a:cubicBezTo>
                    <a:pt x="896" y="1189"/>
                    <a:pt x="845" y="1157"/>
                    <a:pt x="777" y="1157"/>
                  </a:cubicBezTo>
                  <a:cubicBezTo>
                    <a:pt x="728" y="1157"/>
                    <a:pt x="670" y="1173"/>
                    <a:pt x="601" y="1201"/>
                  </a:cubicBezTo>
                  <a:cubicBezTo>
                    <a:pt x="568" y="1234"/>
                    <a:pt x="535" y="1268"/>
                    <a:pt x="501" y="1301"/>
                  </a:cubicBezTo>
                  <a:cubicBezTo>
                    <a:pt x="435" y="1368"/>
                    <a:pt x="401" y="1468"/>
                    <a:pt x="368" y="1534"/>
                  </a:cubicBezTo>
                  <a:lnTo>
                    <a:pt x="368" y="834"/>
                  </a:lnTo>
                  <a:lnTo>
                    <a:pt x="968" y="500"/>
                  </a:lnTo>
                  <a:lnTo>
                    <a:pt x="96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2126700" y="2827475"/>
              <a:ext cx="8350" cy="17525"/>
            </a:xfrm>
            <a:custGeom>
              <a:avLst/>
              <a:gdLst/>
              <a:ahLst/>
              <a:cxnLst/>
              <a:rect l="l" t="t" r="r" b="b"/>
              <a:pathLst>
                <a:path w="334" h="701" extrusionOk="0">
                  <a:moveTo>
                    <a:pt x="334" y="0"/>
                  </a:moveTo>
                  <a:lnTo>
                    <a:pt x="0" y="200"/>
                  </a:lnTo>
                  <a:lnTo>
                    <a:pt x="0" y="701"/>
                  </a:lnTo>
                  <a:lnTo>
                    <a:pt x="334" y="501"/>
                  </a:lnTo>
                  <a:lnTo>
                    <a:pt x="3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2140025" y="2746250"/>
              <a:ext cx="25050" cy="86575"/>
            </a:xfrm>
            <a:custGeom>
              <a:avLst/>
              <a:gdLst/>
              <a:ahLst/>
              <a:cxnLst/>
              <a:rect l="l" t="t" r="r" b="b"/>
              <a:pathLst>
                <a:path w="1002" h="3463" extrusionOk="0">
                  <a:moveTo>
                    <a:pt x="568" y="1681"/>
                  </a:moveTo>
                  <a:cubicBezTo>
                    <a:pt x="601" y="1748"/>
                    <a:pt x="635" y="1815"/>
                    <a:pt x="635" y="1881"/>
                  </a:cubicBezTo>
                  <a:lnTo>
                    <a:pt x="635" y="2482"/>
                  </a:lnTo>
                  <a:cubicBezTo>
                    <a:pt x="635" y="2549"/>
                    <a:pt x="635" y="2649"/>
                    <a:pt x="601" y="2715"/>
                  </a:cubicBezTo>
                  <a:cubicBezTo>
                    <a:pt x="568" y="2782"/>
                    <a:pt x="535" y="2816"/>
                    <a:pt x="468" y="2849"/>
                  </a:cubicBezTo>
                  <a:cubicBezTo>
                    <a:pt x="451" y="2882"/>
                    <a:pt x="434" y="2899"/>
                    <a:pt x="418" y="2899"/>
                  </a:cubicBezTo>
                  <a:cubicBezTo>
                    <a:pt x="401" y="2899"/>
                    <a:pt x="384" y="2882"/>
                    <a:pt x="368" y="2849"/>
                  </a:cubicBezTo>
                  <a:cubicBezTo>
                    <a:pt x="334" y="2816"/>
                    <a:pt x="301" y="2749"/>
                    <a:pt x="301" y="2682"/>
                  </a:cubicBezTo>
                  <a:lnTo>
                    <a:pt x="301" y="2082"/>
                  </a:lnTo>
                  <a:cubicBezTo>
                    <a:pt x="301" y="1982"/>
                    <a:pt x="334" y="1915"/>
                    <a:pt x="368" y="1848"/>
                  </a:cubicBezTo>
                  <a:cubicBezTo>
                    <a:pt x="368" y="1781"/>
                    <a:pt x="401" y="1715"/>
                    <a:pt x="468" y="1681"/>
                  </a:cubicBezTo>
                  <a:close/>
                  <a:moveTo>
                    <a:pt x="650" y="0"/>
                  </a:moveTo>
                  <a:cubicBezTo>
                    <a:pt x="598" y="0"/>
                    <a:pt x="546" y="17"/>
                    <a:pt x="501" y="47"/>
                  </a:cubicBezTo>
                  <a:cubicBezTo>
                    <a:pt x="401" y="80"/>
                    <a:pt x="334" y="147"/>
                    <a:pt x="301" y="214"/>
                  </a:cubicBezTo>
                  <a:cubicBezTo>
                    <a:pt x="201" y="347"/>
                    <a:pt x="134" y="480"/>
                    <a:pt x="68" y="647"/>
                  </a:cubicBezTo>
                  <a:cubicBezTo>
                    <a:pt x="34" y="781"/>
                    <a:pt x="1" y="947"/>
                    <a:pt x="1" y="1114"/>
                  </a:cubicBezTo>
                  <a:lnTo>
                    <a:pt x="1" y="2916"/>
                  </a:lnTo>
                  <a:cubicBezTo>
                    <a:pt x="1" y="3082"/>
                    <a:pt x="34" y="3249"/>
                    <a:pt x="134" y="3383"/>
                  </a:cubicBezTo>
                  <a:cubicBezTo>
                    <a:pt x="189" y="3438"/>
                    <a:pt x="255" y="3462"/>
                    <a:pt x="324" y="3462"/>
                  </a:cubicBezTo>
                  <a:cubicBezTo>
                    <a:pt x="381" y="3462"/>
                    <a:pt x="441" y="3446"/>
                    <a:pt x="501" y="3416"/>
                  </a:cubicBezTo>
                  <a:cubicBezTo>
                    <a:pt x="635" y="3316"/>
                    <a:pt x="768" y="3149"/>
                    <a:pt x="835" y="2982"/>
                  </a:cubicBezTo>
                  <a:cubicBezTo>
                    <a:pt x="901" y="2782"/>
                    <a:pt x="968" y="2582"/>
                    <a:pt x="968" y="2382"/>
                  </a:cubicBezTo>
                  <a:lnTo>
                    <a:pt x="968" y="1815"/>
                  </a:lnTo>
                  <a:cubicBezTo>
                    <a:pt x="968" y="1648"/>
                    <a:pt x="935" y="1481"/>
                    <a:pt x="868" y="1314"/>
                  </a:cubicBezTo>
                  <a:cubicBezTo>
                    <a:pt x="829" y="1256"/>
                    <a:pt x="779" y="1221"/>
                    <a:pt x="718" y="1221"/>
                  </a:cubicBezTo>
                  <a:cubicBezTo>
                    <a:pt x="674" y="1221"/>
                    <a:pt x="624" y="1239"/>
                    <a:pt x="568" y="1281"/>
                  </a:cubicBezTo>
                  <a:cubicBezTo>
                    <a:pt x="468" y="1348"/>
                    <a:pt x="368" y="1448"/>
                    <a:pt x="301" y="1581"/>
                  </a:cubicBezTo>
                  <a:lnTo>
                    <a:pt x="301" y="914"/>
                  </a:lnTo>
                  <a:cubicBezTo>
                    <a:pt x="301" y="847"/>
                    <a:pt x="334" y="747"/>
                    <a:pt x="368" y="681"/>
                  </a:cubicBezTo>
                  <a:cubicBezTo>
                    <a:pt x="368" y="614"/>
                    <a:pt x="434" y="581"/>
                    <a:pt x="468" y="547"/>
                  </a:cubicBezTo>
                  <a:cubicBezTo>
                    <a:pt x="501" y="531"/>
                    <a:pt x="526" y="522"/>
                    <a:pt x="547" y="522"/>
                  </a:cubicBezTo>
                  <a:cubicBezTo>
                    <a:pt x="568" y="522"/>
                    <a:pt x="585" y="531"/>
                    <a:pt x="601" y="547"/>
                  </a:cubicBezTo>
                  <a:cubicBezTo>
                    <a:pt x="635" y="581"/>
                    <a:pt x="635" y="647"/>
                    <a:pt x="635" y="714"/>
                  </a:cubicBezTo>
                  <a:lnTo>
                    <a:pt x="635" y="814"/>
                  </a:lnTo>
                  <a:lnTo>
                    <a:pt x="968" y="614"/>
                  </a:lnTo>
                  <a:lnTo>
                    <a:pt x="968" y="547"/>
                  </a:lnTo>
                  <a:cubicBezTo>
                    <a:pt x="1002" y="380"/>
                    <a:pt x="935" y="214"/>
                    <a:pt x="835" y="80"/>
                  </a:cubicBezTo>
                  <a:cubicBezTo>
                    <a:pt x="780" y="25"/>
                    <a:pt x="714" y="0"/>
                    <a:pt x="65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2170900" y="2722400"/>
              <a:ext cx="28375" cy="96750"/>
            </a:xfrm>
            <a:custGeom>
              <a:avLst/>
              <a:gdLst/>
              <a:ahLst/>
              <a:cxnLst/>
              <a:rect l="l" t="t" r="r" b="b"/>
              <a:pathLst>
                <a:path w="1135" h="3870" extrusionOk="0">
                  <a:moveTo>
                    <a:pt x="1067" y="0"/>
                  </a:moveTo>
                  <a:lnTo>
                    <a:pt x="734" y="167"/>
                  </a:lnTo>
                  <a:lnTo>
                    <a:pt x="334" y="1568"/>
                  </a:lnTo>
                  <a:lnTo>
                    <a:pt x="334" y="400"/>
                  </a:lnTo>
                  <a:lnTo>
                    <a:pt x="0" y="601"/>
                  </a:lnTo>
                  <a:lnTo>
                    <a:pt x="0" y="3870"/>
                  </a:lnTo>
                  <a:lnTo>
                    <a:pt x="334" y="3669"/>
                  </a:lnTo>
                  <a:lnTo>
                    <a:pt x="334" y="2635"/>
                  </a:lnTo>
                  <a:lnTo>
                    <a:pt x="434" y="2302"/>
                  </a:lnTo>
                  <a:lnTo>
                    <a:pt x="767" y="3436"/>
                  </a:lnTo>
                  <a:lnTo>
                    <a:pt x="1134" y="3202"/>
                  </a:lnTo>
                  <a:lnTo>
                    <a:pt x="634" y="1568"/>
                  </a:lnTo>
                  <a:lnTo>
                    <a:pt x="106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2250950" y="2382775"/>
              <a:ext cx="5025" cy="510600"/>
            </a:xfrm>
            <a:custGeom>
              <a:avLst/>
              <a:gdLst/>
              <a:ahLst/>
              <a:cxnLst/>
              <a:rect l="l" t="t" r="r" b="b"/>
              <a:pathLst>
                <a:path w="201" h="20424" extrusionOk="0">
                  <a:moveTo>
                    <a:pt x="100" y="0"/>
                  </a:moveTo>
                  <a:cubicBezTo>
                    <a:pt x="50" y="0"/>
                    <a:pt x="0" y="25"/>
                    <a:pt x="0" y="75"/>
                  </a:cubicBezTo>
                  <a:lnTo>
                    <a:pt x="0" y="20357"/>
                  </a:lnTo>
                  <a:cubicBezTo>
                    <a:pt x="0" y="20390"/>
                    <a:pt x="67" y="20423"/>
                    <a:pt x="100" y="20423"/>
                  </a:cubicBezTo>
                  <a:cubicBezTo>
                    <a:pt x="134" y="20423"/>
                    <a:pt x="200" y="20390"/>
                    <a:pt x="200" y="20357"/>
                  </a:cubicBezTo>
                  <a:lnTo>
                    <a:pt x="200" y="75"/>
                  </a:lnTo>
                  <a:cubicBezTo>
                    <a:pt x="200" y="25"/>
                    <a:pt x="150"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2331825" y="2343725"/>
              <a:ext cx="73425" cy="94375"/>
            </a:xfrm>
            <a:custGeom>
              <a:avLst/>
              <a:gdLst/>
              <a:ahLst/>
              <a:cxnLst/>
              <a:rect l="l" t="t" r="r" b="b"/>
              <a:pathLst>
                <a:path w="2937" h="3775" extrusionOk="0">
                  <a:moveTo>
                    <a:pt x="2126" y="1"/>
                  </a:moveTo>
                  <a:cubicBezTo>
                    <a:pt x="1928" y="1"/>
                    <a:pt x="1704" y="66"/>
                    <a:pt x="1469" y="203"/>
                  </a:cubicBezTo>
                  <a:cubicBezTo>
                    <a:pt x="601" y="770"/>
                    <a:pt x="68" y="1704"/>
                    <a:pt x="1" y="2738"/>
                  </a:cubicBezTo>
                  <a:cubicBezTo>
                    <a:pt x="1" y="3398"/>
                    <a:pt x="317" y="3775"/>
                    <a:pt x="796" y="3775"/>
                  </a:cubicBezTo>
                  <a:cubicBezTo>
                    <a:pt x="996" y="3775"/>
                    <a:pt x="1224" y="3709"/>
                    <a:pt x="1469" y="3572"/>
                  </a:cubicBezTo>
                  <a:cubicBezTo>
                    <a:pt x="2336" y="3005"/>
                    <a:pt x="2870" y="2071"/>
                    <a:pt x="2936" y="1037"/>
                  </a:cubicBezTo>
                  <a:cubicBezTo>
                    <a:pt x="2936" y="377"/>
                    <a:pt x="2604" y="1"/>
                    <a:pt x="21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2441075" y="1940400"/>
              <a:ext cx="689700" cy="418200"/>
            </a:xfrm>
            <a:custGeom>
              <a:avLst/>
              <a:gdLst/>
              <a:ahLst/>
              <a:cxnLst/>
              <a:rect l="l" t="t" r="r" b="b"/>
              <a:pathLst>
                <a:path w="27588" h="16728" extrusionOk="0">
                  <a:moveTo>
                    <a:pt x="27211" y="0"/>
                  </a:moveTo>
                  <a:cubicBezTo>
                    <a:pt x="27087" y="0"/>
                    <a:pt x="26941" y="41"/>
                    <a:pt x="26787" y="125"/>
                  </a:cubicBezTo>
                  <a:lnTo>
                    <a:pt x="801" y="15135"/>
                  </a:lnTo>
                  <a:cubicBezTo>
                    <a:pt x="368" y="15402"/>
                    <a:pt x="67" y="15836"/>
                    <a:pt x="1" y="16336"/>
                  </a:cubicBezTo>
                  <a:cubicBezTo>
                    <a:pt x="1" y="16594"/>
                    <a:pt x="153" y="16727"/>
                    <a:pt x="377" y="16727"/>
                  </a:cubicBezTo>
                  <a:cubicBezTo>
                    <a:pt x="501" y="16727"/>
                    <a:pt x="647" y="16686"/>
                    <a:pt x="801" y="16603"/>
                  </a:cubicBezTo>
                  <a:lnTo>
                    <a:pt x="26787" y="1592"/>
                  </a:lnTo>
                  <a:cubicBezTo>
                    <a:pt x="27220" y="1325"/>
                    <a:pt x="27520" y="892"/>
                    <a:pt x="27587" y="391"/>
                  </a:cubicBezTo>
                  <a:cubicBezTo>
                    <a:pt x="27587" y="134"/>
                    <a:pt x="27435" y="0"/>
                    <a:pt x="272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2331825" y="1632925"/>
              <a:ext cx="1551975" cy="915550"/>
            </a:xfrm>
            <a:custGeom>
              <a:avLst/>
              <a:gdLst/>
              <a:ahLst/>
              <a:cxnLst/>
              <a:rect l="l" t="t" r="r" b="b"/>
              <a:pathLst>
                <a:path w="62079" h="36622" extrusionOk="0">
                  <a:moveTo>
                    <a:pt x="61717" y="1"/>
                  </a:moveTo>
                  <a:cubicBezTo>
                    <a:pt x="61590" y="1"/>
                    <a:pt x="61438" y="49"/>
                    <a:pt x="61278" y="148"/>
                  </a:cubicBezTo>
                  <a:lnTo>
                    <a:pt x="802" y="35040"/>
                  </a:lnTo>
                  <a:cubicBezTo>
                    <a:pt x="368" y="35273"/>
                    <a:pt x="68" y="35707"/>
                    <a:pt x="1" y="36207"/>
                  </a:cubicBezTo>
                  <a:cubicBezTo>
                    <a:pt x="1" y="36480"/>
                    <a:pt x="147" y="36621"/>
                    <a:pt x="363" y="36621"/>
                  </a:cubicBezTo>
                  <a:cubicBezTo>
                    <a:pt x="490" y="36621"/>
                    <a:pt x="641" y="36573"/>
                    <a:pt x="802" y="36474"/>
                  </a:cubicBezTo>
                  <a:lnTo>
                    <a:pt x="61278" y="1582"/>
                  </a:lnTo>
                  <a:cubicBezTo>
                    <a:pt x="61712" y="1349"/>
                    <a:pt x="62012" y="915"/>
                    <a:pt x="62079" y="415"/>
                  </a:cubicBezTo>
                  <a:cubicBezTo>
                    <a:pt x="62079" y="142"/>
                    <a:pt x="61933" y="1"/>
                    <a:pt x="61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2331825" y="1705475"/>
              <a:ext cx="1551975" cy="915600"/>
            </a:xfrm>
            <a:custGeom>
              <a:avLst/>
              <a:gdLst/>
              <a:ahLst/>
              <a:cxnLst/>
              <a:rect l="l" t="t" r="r" b="b"/>
              <a:pathLst>
                <a:path w="62079" h="36624" extrusionOk="0">
                  <a:moveTo>
                    <a:pt x="61717" y="1"/>
                  </a:moveTo>
                  <a:cubicBezTo>
                    <a:pt x="61590" y="1"/>
                    <a:pt x="61438" y="49"/>
                    <a:pt x="61278" y="148"/>
                  </a:cubicBezTo>
                  <a:lnTo>
                    <a:pt x="802" y="35040"/>
                  </a:lnTo>
                  <a:cubicBezTo>
                    <a:pt x="368" y="35273"/>
                    <a:pt x="68" y="35740"/>
                    <a:pt x="1" y="36241"/>
                  </a:cubicBezTo>
                  <a:cubicBezTo>
                    <a:pt x="1" y="36490"/>
                    <a:pt x="144" y="36623"/>
                    <a:pt x="356" y="36623"/>
                  </a:cubicBezTo>
                  <a:cubicBezTo>
                    <a:pt x="484" y="36623"/>
                    <a:pt x="638" y="36575"/>
                    <a:pt x="802" y="36474"/>
                  </a:cubicBezTo>
                  <a:lnTo>
                    <a:pt x="61278" y="1582"/>
                  </a:lnTo>
                  <a:cubicBezTo>
                    <a:pt x="61712" y="1349"/>
                    <a:pt x="62012" y="915"/>
                    <a:pt x="62079" y="415"/>
                  </a:cubicBezTo>
                  <a:cubicBezTo>
                    <a:pt x="62079" y="142"/>
                    <a:pt x="61933" y="1"/>
                    <a:pt x="617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2331825" y="1778250"/>
              <a:ext cx="1551975" cy="915575"/>
            </a:xfrm>
            <a:custGeom>
              <a:avLst/>
              <a:gdLst/>
              <a:ahLst/>
              <a:cxnLst/>
              <a:rect l="l" t="t" r="r" b="b"/>
              <a:pathLst>
                <a:path w="62079" h="36623" extrusionOk="0">
                  <a:moveTo>
                    <a:pt x="61700" y="0"/>
                  </a:moveTo>
                  <a:cubicBezTo>
                    <a:pt x="61577" y="0"/>
                    <a:pt x="61432" y="45"/>
                    <a:pt x="61278" y="139"/>
                  </a:cubicBezTo>
                  <a:lnTo>
                    <a:pt x="802" y="35031"/>
                  </a:lnTo>
                  <a:cubicBezTo>
                    <a:pt x="368" y="35298"/>
                    <a:pt x="68" y="35731"/>
                    <a:pt x="1" y="36232"/>
                  </a:cubicBezTo>
                  <a:cubicBezTo>
                    <a:pt x="1" y="36489"/>
                    <a:pt x="153" y="36623"/>
                    <a:pt x="377" y="36623"/>
                  </a:cubicBezTo>
                  <a:cubicBezTo>
                    <a:pt x="501" y="36623"/>
                    <a:pt x="647" y="36582"/>
                    <a:pt x="802" y="36499"/>
                  </a:cubicBezTo>
                  <a:lnTo>
                    <a:pt x="61278" y="1607"/>
                  </a:lnTo>
                  <a:cubicBezTo>
                    <a:pt x="61712" y="1340"/>
                    <a:pt x="62012" y="906"/>
                    <a:pt x="62079" y="406"/>
                  </a:cubicBezTo>
                  <a:cubicBezTo>
                    <a:pt x="62079" y="148"/>
                    <a:pt x="61926" y="0"/>
                    <a:pt x="617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2419400" y="2656125"/>
              <a:ext cx="121775" cy="90025"/>
            </a:xfrm>
            <a:custGeom>
              <a:avLst/>
              <a:gdLst/>
              <a:ahLst/>
              <a:cxnLst/>
              <a:rect l="l" t="t" r="r" b="b"/>
              <a:pathLst>
                <a:path w="4871" h="3601" extrusionOk="0">
                  <a:moveTo>
                    <a:pt x="4515" y="0"/>
                  </a:moveTo>
                  <a:cubicBezTo>
                    <a:pt x="4387" y="0"/>
                    <a:pt x="4233" y="49"/>
                    <a:pt x="4070" y="149"/>
                  </a:cubicBezTo>
                  <a:lnTo>
                    <a:pt x="801" y="2017"/>
                  </a:lnTo>
                  <a:cubicBezTo>
                    <a:pt x="367" y="2251"/>
                    <a:pt x="67" y="2718"/>
                    <a:pt x="0" y="3218"/>
                  </a:cubicBezTo>
                  <a:cubicBezTo>
                    <a:pt x="0" y="3468"/>
                    <a:pt x="143" y="3601"/>
                    <a:pt x="356" y="3601"/>
                  </a:cubicBezTo>
                  <a:cubicBezTo>
                    <a:pt x="484" y="3601"/>
                    <a:pt x="638" y="3552"/>
                    <a:pt x="801" y="3452"/>
                  </a:cubicBezTo>
                  <a:lnTo>
                    <a:pt x="4070" y="1584"/>
                  </a:lnTo>
                  <a:cubicBezTo>
                    <a:pt x="4504" y="1350"/>
                    <a:pt x="4804" y="883"/>
                    <a:pt x="4871" y="383"/>
                  </a:cubicBezTo>
                  <a:cubicBezTo>
                    <a:pt x="4871" y="133"/>
                    <a:pt x="4728" y="0"/>
                    <a:pt x="45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a:off x="2672075" y="2508550"/>
              <a:ext cx="121775" cy="90200"/>
            </a:xfrm>
            <a:custGeom>
              <a:avLst/>
              <a:gdLst/>
              <a:ahLst/>
              <a:cxnLst/>
              <a:rect l="l" t="t" r="r" b="b"/>
              <a:pathLst>
                <a:path w="4871" h="3608" extrusionOk="0">
                  <a:moveTo>
                    <a:pt x="4509" y="1"/>
                  </a:moveTo>
                  <a:cubicBezTo>
                    <a:pt x="4382" y="1"/>
                    <a:pt x="4231" y="49"/>
                    <a:pt x="4070" y="148"/>
                  </a:cubicBezTo>
                  <a:lnTo>
                    <a:pt x="801" y="2016"/>
                  </a:lnTo>
                  <a:cubicBezTo>
                    <a:pt x="368" y="2283"/>
                    <a:pt x="67" y="2717"/>
                    <a:pt x="1" y="3217"/>
                  </a:cubicBezTo>
                  <a:cubicBezTo>
                    <a:pt x="1" y="3475"/>
                    <a:pt x="153" y="3608"/>
                    <a:pt x="377" y="3608"/>
                  </a:cubicBezTo>
                  <a:cubicBezTo>
                    <a:pt x="501" y="3608"/>
                    <a:pt x="647" y="3567"/>
                    <a:pt x="801" y="3484"/>
                  </a:cubicBezTo>
                  <a:lnTo>
                    <a:pt x="4070" y="1582"/>
                  </a:lnTo>
                  <a:cubicBezTo>
                    <a:pt x="4504" y="1349"/>
                    <a:pt x="4804" y="915"/>
                    <a:pt x="4871" y="415"/>
                  </a:cubicBezTo>
                  <a:cubicBezTo>
                    <a:pt x="4871" y="142"/>
                    <a:pt x="4725" y="1"/>
                    <a:pt x="45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2331825" y="2723050"/>
              <a:ext cx="63425" cy="84225"/>
            </a:xfrm>
            <a:custGeom>
              <a:avLst/>
              <a:gdLst/>
              <a:ahLst/>
              <a:cxnLst/>
              <a:rect l="l" t="t" r="r" b="b"/>
              <a:pathLst>
                <a:path w="2537" h="3369" extrusionOk="0">
                  <a:moveTo>
                    <a:pt x="2377" y="1"/>
                  </a:moveTo>
                  <a:cubicBezTo>
                    <a:pt x="2343" y="1"/>
                    <a:pt x="2306" y="13"/>
                    <a:pt x="2269" y="41"/>
                  </a:cubicBezTo>
                  <a:lnTo>
                    <a:pt x="268" y="1175"/>
                  </a:lnTo>
                  <a:cubicBezTo>
                    <a:pt x="101" y="1275"/>
                    <a:pt x="1" y="1442"/>
                    <a:pt x="1" y="1642"/>
                  </a:cubicBezTo>
                  <a:lnTo>
                    <a:pt x="1" y="3176"/>
                  </a:lnTo>
                  <a:cubicBezTo>
                    <a:pt x="1" y="3300"/>
                    <a:pt x="74" y="3369"/>
                    <a:pt x="167" y="3369"/>
                  </a:cubicBezTo>
                  <a:cubicBezTo>
                    <a:pt x="199" y="3369"/>
                    <a:pt x="233" y="3360"/>
                    <a:pt x="268" y="3343"/>
                  </a:cubicBezTo>
                  <a:lnTo>
                    <a:pt x="2269" y="2176"/>
                  </a:lnTo>
                  <a:cubicBezTo>
                    <a:pt x="2403" y="2076"/>
                    <a:pt x="2503" y="1909"/>
                    <a:pt x="2536" y="1709"/>
                  </a:cubicBezTo>
                  <a:lnTo>
                    <a:pt x="2536" y="208"/>
                  </a:lnTo>
                  <a:cubicBezTo>
                    <a:pt x="2536" y="87"/>
                    <a:pt x="2466" y="1"/>
                    <a:pt x="237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2355175" y="2785775"/>
              <a:ext cx="16725" cy="23375"/>
            </a:xfrm>
            <a:custGeom>
              <a:avLst/>
              <a:gdLst/>
              <a:ahLst/>
              <a:cxnLst/>
              <a:rect l="l" t="t" r="r" b="b"/>
              <a:pathLst>
                <a:path w="669" h="935" extrusionOk="0">
                  <a:moveTo>
                    <a:pt x="668" y="0"/>
                  </a:moveTo>
                  <a:lnTo>
                    <a:pt x="1" y="367"/>
                  </a:lnTo>
                  <a:lnTo>
                    <a:pt x="335" y="934"/>
                  </a:lnTo>
                  <a:lnTo>
                    <a:pt x="66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2591200" y="2588125"/>
              <a:ext cx="57550" cy="79250"/>
            </a:xfrm>
            <a:custGeom>
              <a:avLst/>
              <a:gdLst/>
              <a:ahLst/>
              <a:cxnLst/>
              <a:rect l="l" t="t" r="r" b="b"/>
              <a:pathLst>
                <a:path w="2302" h="3170" extrusionOk="0">
                  <a:moveTo>
                    <a:pt x="2202" y="1"/>
                  </a:moveTo>
                  <a:lnTo>
                    <a:pt x="734" y="501"/>
                  </a:lnTo>
                  <a:cubicBezTo>
                    <a:pt x="634" y="534"/>
                    <a:pt x="567" y="668"/>
                    <a:pt x="600" y="701"/>
                  </a:cubicBezTo>
                  <a:lnTo>
                    <a:pt x="867" y="935"/>
                  </a:lnTo>
                  <a:cubicBezTo>
                    <a:pt x="0" y="2269"/>
                    <a:pt x="300" y="2869"/>
                    <a:pt x="1067" y="3170"/>
                  </a:cubicBezTo>
                  <a:cubicBezTo>
                    <a:pt x="834" y="2903"/>
                    <a:pt x="901" y="2069"/>
                    <a:pt x="1368" y="1368"/>
                  </a:cubicBezTo>
                  <a:lnTo>
                    <a:pt x="1635" y="1602"/>
                  </a:lnTo>
                  <a:cubicBezTo>
                    <a:pt x="1650" y="1617"/>
                    <a:pt x="1669" y="1624"/>
                    <a:pt x="1689" y="1624"/>
                  </a:cubicBezTo>
                  <a:cubicBezTo>
                    <a:pt x="1756" y="1624"/>
                    <a:pt x="1835" y="1553"/>
                    <a:pt x="1835" y="1502"/>
                  </a:cubicBezTo>
                  <a:lnTo>
                    <a:pt x="2302" y="101"/>
                  </a:lnTo>
                  <a:cubicBezTo>
                    <a:pt x="2302" y="34"/>
                    <a:pt x="2268" y="1"/>
                    <a:pt x="220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3995525" y="1168975"/>
              <a:ext cx="434500" cy="675125"/>
            </a:xfrm>
            <a:custGeom>
              <a:avLst/>
              <a:gdLst/>
              <a:ahLst/>
              <a:cxnLst/>
              <a:rect l="l" t="t" r="r" b="b"/>
              <a:pathLst>
                <a:path w="17380" h="27005" extrusionOk="0">
                  <a:moveTo>
                    <a:pt x="17168" y="1"/>
                  </a:moveTo>
                  <a:cubicBezTo>
                    <a:pt x="17113" y="1"/>
                    <a:pt x="17049" y="20"/>
                    <a:pt x="16979" y="59"/>
                  </a:cubicBezTo>
                  <a:lnTo>
                    <a:pt x="434" y="9600"/>
                  </a:lnTo>
                  <a:cubicBezTo>
                    <a:pt x="167" y="9766"/>
                    <a:pt x="34" y="10033"/>
                    <a:pt x="0" y="10333"/>
                  </a:cubicBezTo>
                  <a:lnTo>
                    <a:pt x="0" y="26712"/>
                  </a:lnTo>
                  <a:cubicBezTo>
                    <a:pt x="0" y="26899"/>
                    <a:pt x="99" y="27004"/>
                    <a:pt x="238" y="27004"/>
                  </a:cubicBezTo>
                  <a:cubicBezTo>
                    <a:pt x="298" y="27004"/>
                    <a:pt x="364" y="26985"/>
                    <a:pt x="434" y="26945"/>
                  </a:cubicBezTo>
                  <a:lnTo>
                    <a:pt x="16979" y="17405"/>
                  </a:lnTo>
                  <a:cubicBezTo>
                    <a:pt x="17213" y="17238"/>
                    <a:pt x="17380" y="16971"/>
                    <a:pt x="17380" y="16671"/>
                  </a:cubicBezTo>
                  <a:lnTo>
                    <a:pt x="17380" y="293"/>
                  </a:lnTo>
                  <a:cubicBezTo>
                    <a:pt x="17380" y="106"/>
                    <a:pt x="17297" y="1"/>
                    <a:pt x="171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3995525" y="1168975"/>
              <a:ext cx="434500" cy="675125"/>
            </a:xfrm>
            <a:custGeom>
              <a:avLst/>
              <a:gdLst/>
              <a:ahLst/>
              <a:cxnLst/>
              <a:rect l="l" t="t" r="r" b="b"/>
              <a:pathLst>
                <a:path w="17380" h="27005" extrusionOk="0">
                  <a:moveTo>
                    <a:pt x="17168" y="1"/>
                  </a:moveTo>
                  <a:cubicBezTo>
                    <a:pt x="17113" y="1"/>
                    <a:pt x="17049" y="20"/>
                    <a:pt x="16979" y="59"/>
                  </a:cubicBezTo>
                  <a:lnTo>
                    <a:pt x="434" y="9600"/>
                  </a:lnTo>
                  <a:cubicBezTo>
                    <a:pt x="167" y="9766"/>
                    <a:pt x="34" y="10033"/>
                    <a:pt x="0" y="10333"/>
                  </a:cubicBezTo>
                  <a:lnTo>
                    <a:pt x="0" y="26712"/>
                  </a:lnTo>
                  <a:cubicBezTo>
                    <a:pt x="0" y="26899"/>
                    <a:pt x="99" y="27004"/>
                    <a:pt x="238" y="27004"/>
                  </a:cubicBezTo>
                  <a:cubicBezTo>
                    <a:pt x="298" y="27004"/>
                    <a:pt x="364" y="26985"/>
                    <a:pt x="434" y="26945"/>
                  </a:cubicBezTo>
                  <a:lnTo>
                    <a:pt x="16979" y="17405"/>
                  </a:lnTo>
                  <a:cubicBezTo>
                    <a:pt x="17213" y="17238"/>
                    <a:pt x="17380" y="16971"/>
                    <a:pt x="17380" y="16671"/>
                  </a:cubicBezTo>
                  <a:lnTo>
                    <a:pt x="17380" y="293"/>
                  </a:lnTo>
                  <a:cubicBezTo>
                    <a:pt x="17380" y="106"/>
                    <a:pt x="17297" y="1"/>
                    <a:pt x="17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3995525" y="1402275"/>
              <a:ext cx="434500" cy="441650"/>
            </a:xfrm>
            <a:custGeom>
              <a:avLst/>
              <a:gdLst/>
              <a:ahLst/>
              <a:cxnLst/>
              <a:rect l="l" t="t" r="r" b="b"/>
              <a:pathLst>
                <a:path w="17380" h="17666" extrusionOk="0">
                  <a:moveTo>
                    <a:pt x="12776" y="1"/>
                  </a:moveTo>
                  <a:lnTo>
                    <a:pt x="10008" y="4904"/>
                  </a:lnTo>
                  <a:lnTo>
                    <a:pt x="11942" y="7406"/>
                  </a:lnTo>
                  <a:lnTo>
                    <a:pt x="5538" y="1869"/>
                  </a:lnTo>
                  <a:lnTo>
                    <a:pt x="0" y="13844"/>
                  </a:lnTo>
                  <a:lnTo>
                    <a:pt x="0" y="17346"/>
                  </a:lnTo>
                  <a:cubicBezTo>
                    <a:pt x="0" y="17542"/>
                    <a:pt x="108" y="17666"/>
                    <a:pt x="257" y="17666"/>
                  </a:cubicBezTo>
                  <a:cubicBezTo>
                    <a:pt x="311" y="17666"/>
                    <a:pt x="372" y="17649"/>
                    <a:pt x="434" y="17613"/>
                  </a:cubicBezTo>
                  <a:lnTo>
                    <a:pt x="16979" y="8073"/>
                  </a:lnTo>
                  <a:cubicBezTo>
                    <a:pt x="17213" y="7906"/>
                    <a:pt x="17380" y="7606"/>
                    <a:pt x="17380" y="7339"/>
                  </a:cubicBezTo>
                  <a:lnTo>
                    <a:pt x="17380" y="4237"/>
                  </a:lnTo>
                  <a:lnTo>
                    <a:pt x="1277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a:off x="4299900" y="1272475"/>
              <a:ext cx="62575" cy="80700"/>
            </a:xfrm>
            <a:custGeom>
              <a:avLst/>
              <a:gdLst/>
              <a:ahLst/>
              <a:cxnLst/>
              <a:rect l="l" t="t" r="r" b="b"/>
              <a:pathLst>
                <a:path w="2503" h="3228" extrusionOk="0">
                  <a:moveTo>
                    <a:pt x="1818" y="1"/>
                  </a:moveTo>
                  <a:cubicBezTo>
                    <a:pt x="1654" y="1"/>
                    <a:pt x="1468" y="51"/>
                    <a:pt x="1268" y="156"/>
                  </a:cubicBezTo>
                  <a:cubicBezTo>
                    <a:pt x="535" y="656"/>
                    <a:pt x="68" y="1457"/>
                    <a:pt x="1" y="2324"/>
                  </a:cubicBezTo>
                  <a:cubicBezTo>
                    <a:pt x="1" y="2894"/>
                    <a:pt x="288" y="3227"/>
                    <a:pt x="707" y="3227"/>
                  </a:cubicBezTo>
                  <a:cubicBezTo>
                    <a:pt x="876" y="3227"/>
                    <a:pt x="1067" y="3173"/>
                    <a:pt x="1268" y="3058"/>
                  </a:cubicBezTo>
                  <a:cubicBezTo>
                    <a:pt x="2002" y="2557"/>
                    <a:pt x="2469" y="1757"/>
                    <a:pt x="2503" y="890"/>
                  </a:cubicBezTo>
                  <a:cubicBezTo>
                    <a:pt x="2503" y="317"/>
                    <a:pt x="2230" y="1"/>
                    <a:pt x="181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2002425" y="2282025"/>
              <a:ext cx="2507650" cy="1988200"/>
            </a:xfrm>
            <a:custGeom>
              <a:avLst/>
              <a:gdLst/>
              <a:ahLst/>
              <a:cxnLst/>
              <a:rect l="l" t="t" r="r" b="b"/>
              <a:pathLst>
                <a:path w="100306" h="79528" extrusionOk="0">
                  <a:moveTo>
                    <a:pt x="99545" y="0"/>
                  </a:moveTo>
                  <a:cubicBezTo>
                    <a:pt x="99363" y="0"/>
                    <a:pt x="99157" y="55"/>
                    <a:pt x="98938" y="169"/>
                  </a:cubicBezTo>
                  <a:lnTo>
                    <a:pt x="1335" y="56543"/>
                  </a:lnTo>
                  <a:cubicBezTo>
                    <a:pt x="568" y="57043"/>
                    <a:pt x="68" y="57911"/>
                    <a:pt x="1" y="58845"/>
                  </a:cubicBezTo>
                  <a:lnTo>
                    <a:pt x="1" y="78559"/>
                  </a:lnTo>
                  <a:cubicBezTo>
                    <a:pt x="1" y="79180"/>
                    <a:pt x="309" y="79527"/>
                    <a:pt x="753" y="79527"/>
                  </a:cubicBezTo>
                  <a:cubicBezTo>
                    <a:pt x="930" y="79527"/>
                    <a:pt x="1127" y="79473"/>
                    <a:pt x="1335" y="79359"/>
                  </a:cubicBezTo>
                  <a:lnTo>
                    <a:pt x="98938" y="22986"/>
                  </a:lnTo>
                  <a:cubicBezTo>
                    <a:pt x="99739" y="22485"/>
                    <a:pt x="100239" y="21618"/>
                    <a:pt x="100306" y="20684"/>
                  </a:cubicBezTo>
                  <a:lnTo>
                    <a:pt x="100306" y="937"/>
                  </a:lnTo>
                  <a:cubicBezTo>
                    <a:pt x="100306" y="341"/>
                    <a:pt x="99999" y="0"/>
                    <a:pt x="9954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2"/>
            <p:cNvSpPr/>
            <p:nvPr/>
          </p:nvSpPr>
          <p:spPr>
            <a:xfrm>
              <a:off x="2064975" y="3778150"/>
              <a:ext cx="125950" cy="162650"/>
            </a:xfrm>
            <a:custGeom>
              <a:avLst/>
              <a:gdLst/>
              <a:ahLst/>
              <a:cxnLst/>
              <a:rect l="l" t="t" r="r" b="b"/>
              <a:pathLst>
                <a:path w="5038" h="6506" extrusionOk="0">
                  <a:moveTo>
                    <a:pt x="2536" y="0"/>
                  </a:moveTo>
                  <a:lnTo>
                    <a:pt x="1" y="4337"/>
                  </a:lnTo>
                  <a:lnTo>
                    <a:pt x="1268" y="3603"/>
                  </a:lnTo>
                  <a:lnTo>
                    <a:pt x="1268" y="6505"/>
                  </a:lnTo>
                  <a:lnTo>
                    <a:pt x="3803" y="5071"/>
                  </a:lnTo>
                  <a:lnTo>
                    <a:pt x="3803" y="2169"/>
                  </a:lnTo>
                  <a:lnTo>
                    <a:pt x="5038" y="1435"/>
                  </a:lnTo>
                  <a:lnTo>
                    <a:pt x="25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2"/>
            <p:cNvSpPr/>
            <p:nvPr/>
          </p:nvSpPr>
          <p:spPr>
            <a:xfrm>
              <a:off x="2063300" y="4010975"/>
              <a:ext cx="26725" cy="90750"/>
            </a:xfrm>
            <a:custGeom>
              <a:avLst/>
              <a:gdLst/>
              <a:ahLst/>
              <a:cxnLst/>
              <a:rect l="l" t="t" r="r" b="b"/>
              <a:pathLst>
                <a:path w="1069" h="3630" extrusionOk="0">
                  <a:moveTo>
                    <a:pt x="706" y="0"/>
                  </a:moveTo>
                  <a:cubicBezTo>
                    <a:pt x="658" y="0"/>
                    <a:pt x="610" y="19"/>
                    <a:pt x="568" y="61"/>
                  </a:cubicBezTo>
                  <a:cubicBezTo>
                    <a:pt x="401" y="161"/>
                    <a:pt x="268" y="294"/>
                    <a:pt x="168" y="461"/>
                  </a:cubicBezTo>
                  <a:cubicBezTo>
                    <a:pt x="68" y="728"/>
                    <a:pt x="1" y="995"/>
                    <a:pt x="34" y="1295"/>
                  </a:cubicBezTo>
                  <a:lnTo>
                    <a:pt x="68" y="1395"/>
                  </a:lnTo>
                  <a:lnTo>
                    <a:pt x="368" y="1195"/>
                  </a:lnTo>
                  <a:lnTo>
                    <a:pt x="368" y="1095"/>
                  </a:lnTo>
                  <a:cubicBezTo>
                    <a:pt x="368" y="1028"/>
                    <a:pt x="368" y="961"/>
                    <a:pt x="368" y="895"/>
                  </a:cubicBezTo>
                  <a:cubicBezTo>
                    <a:pt x="368" y="761"/>
                    <a:pt x="435" y="628"/>
                    <a:pt x="568" y="528"/>
                  </a:cubicBezTo>
                  <a:cubicBezTo>
                    <a:pt x="582" y="514"/>
                    <a:pt x="601" y="506"/>
                    <a:pt x="622" y="506"/>
                  </a:cubicBezTo>
                  <a:cubicBezTo>
                    <a:pt x="651" y="506"/>
                    <a:pt x="682" y="522"/>
                    <a:pt x="701" y="561"/>
                  </a:cubicBezTo>
                  <a:cubicBezTo>
                    <a:pt x="735" y="628"/>
                    <a:pt x="768" y="695"/>
                    <a:pt x="768" y="761"/>
                  </a:cubicBezTo>
                  <a:cubicBezTo>
                    <a:pt x="768" y="928"/>
                    <a:pt x="735" y="1061"/>
                    <a:pt x="701" y="1195"/>
                  </a:cubicBezTo>
                  <a:cubicBezTo>
                    <a:pt x="635" y="1428"/>
                    <a:pt x="568" y="1662"/>
                    <a:pt x="468" y="1895"/>
                  </a:cubicBezTo>
                  <a:cubicBezTo>
                    <a:pt x="368" y="2196"/>
                    <a:pt x="301" y="2396"/>
                    <a:pt x="268" y="2529"/>
                  </a:cubicBezTo>
                  <a:lnTo>
                    <a:pt x="168" y="2763"/>
                  </a:lnTo>
                  <a:lnTo>
                    <a:pt x="101" y="2963"/>
                  </a:lnTo>
                  <a:cubicBezTo>
                    <a:pt x="68" y="3096"/>
                    <a:pt x="34" y="3196"/>
                    <a:pt x="34" y="3196"/>
                  </a:cubicBezTo>
                  <a:lnTo>
                    <a:pt x="34" y="3630"/>
                  </a:lnTo>
                  <a:lnTo>
                    <a:pt x="1035" y="3030"/>
                  </a:lnTo>
                  <a:lnTo>
                    <a:pt x="1035" y="2563"/>
                  </a:lnTo>
                  <a:lnTo>
                    <a:pt x="401" y="2929"/>
                  </a:lnTo>
                  <a:cubicBezTo>
                    <a:pt x="401" y="2896"/>
                    <a:pt x="401" y="2896"/>
                    <a:pt x="401" y="2863"/>
                  </a:cubicBezTo>
                  <a:cubicBezTo>
                    <a:pt x="435" y="2796"/>
                    <a:pt x="468" y="2729"/>
                    <a:pt x="501" y="2629"/>
                  </a:cubicBezTo>
                  <a:lnTo>
                    <a:pt x="568" y="2462"/>
                  </a:lnTo>
                  <a:cubicBezTo>
                    <a:pt x="635" y="2262"/>
                    <a:pt x="668" y="2096"/>
                    <a:pt x="701" y="1995"/>
                  </a:cubicBezTo>
                  <a:cubicBezTo>
                    <a:pt x="835" y="1662"/>
                    <a:pt x="935" y="1395"/>
                    <a:pt x="968" y="1262"/>
                  </a:cubicBezTo>
                  <a:cubicBezTo>
                    <a:pt x="1035" y="1061"/>
                    <a:pt x="1068" y="795"/>
                    <a:pt x="1068" y="561"/>
                  </a:cubicBezTo>
                  <a:cubicBezTo>
                    <a:pt x="1068" y="394"/>
                    <a:pt x="1002" y="228"/>
                    <a:pt x="902" y="94"/>
                  </a:cubicBezTo>
                  <a:cubicBezTo>
                    <a:pt x="843" y="36"/>
                    <a:pt x="774" y="0"/>
                    <a:pt x="70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2"/>
            <p:cNvSpPr/>
            <p:nvPr/>
          </p:nvSpPr>
          <p:spPr>
            <a:xfrm>
              <a:off x="2094175" y="3992150"/>
              <a:ext cx="26700" cy="86575"/>
            </a:xfrm>
            <a:custGeom>
              <a:avLst/>
              <a:gdLst/>
              <a:ahLst/>
              <a:cxnLst/>
              <a:rect l="l" t="t" r="r" b="b"/>
              <a:pathLst>
                <a:path w="1068" h="3463" extrusionOk="0">
                  <a:moveTo>
                    <a:pt x="730" y="0"/>
                  </a:moveTo>
                  <a:cubicBezTo>
                    <a:pt x="671" y="0"/>
                    <a:pt x="612" y="17"/>
                    <a:pt x="567" y="47"/>
                  </a:cubicBezTo>
                  <a:cubicBezTo>
                    <a:pt x="400" y="147"/>
                    <a:pt x="267" y="313"/>
                    <a:pt x="200" y="514"/>
                  </a:cubicBezTo>
                  <a:cubicBezTo>
                    <a:pt x="134" y="714"/>
                    <a:pt x="67" y="947"/>
                    <a:pt x="100" y="1147"/>
                  </a:cubicBezTo>
                  <a:lnTo>
                    <a:pt x="100" y="1214"/>
                  </a:lnTo>
                  <a:lnTo>
                    <a:pt x="400" y="1047"/>
                  </a:lnTo>
                  <a:lnTo>
                    <a:pt x="400" y="947"/>
                  </a:lnTo>
                  <a:cubicBezTo>
                    <a:pt x="400" y="880"/>
                    <a:pt x="400" y="780"/>
                    <a:pt x="434" y="714"/>
                  </a:cubicBezTo>
                  <a:cubicBezTo>
                    <a:pt x="467" y="614"/>
                    <a:pt x="501" y="547"/>
                    <a:pt x="601" y="514"/>
                  </a:cubicBezTo>
                  <a:cubicBezTo>
                    <a:pt x="626" y="497"/>
                    <a:pt x="649" y="489"/>
                    <a:pt x="669" y="489"/>
                  </a:cubicBezTo>
                  <a:cubicBezTo>
                    <a:pt x="730" y="489"/>
                    <a:pt x="767" y="564"/>
                    <a:pt x="767" y="714"/>
                  </a:cubicBezTo>
                  <a:lnTo>
                    <a:pt x="767" y="780"/>
                  </a:lnTo>
                  <a:cubicBezTo>
                    <a:pt x="767" y="947"/>
                    <a:pt x="734" y="1081"/>
                    <a:pt x="701" y="1247"/>
                  </a:cubicBezTo>
                  <a:cubicBezTo>
                    <a:pt x="634" y="1381"/>
                    <a:pt x="534" y="1481"/>
                    <a:pt x="400" y="1548"/>
                  </a:cubicBezTo>
                  <a:lnTo>
                    <a:pt x="400" y="1981"/>
                  </a:lnTo>
                  <a:cubicBezTo>
                    <a:pt x="467" y="1943"/>
                    <a:pt x="526" y="1924"/>
                    <a:pt x="575" y="1924"/>
                  </a:cubicBezTo>
                  <a:cubicBezTo>
                    <a:pt x="699" y="1924"/>
                    <a:pt x="767" y="2043"/>
                    <a:pt x="767" y="2281"/>
                  </a:cubicBezTo>
                  <a:lnTo>
                    <a:pt x="767" y="2482"/>
                  </a:lnTo>
                  <a:cubicBezTo>
                    <a:pt x="767" y="2648"/>
                    <a:pt x="701" y="2815"/>
                    <a:pt x="534" y="2915"/>
                  </a:cubicBezTo>
                  <a:cubicBezTo>
                    <a:pt x="517" y="2932"/>
                    <a:pt x="492" y="2940"/>
                    <a:pt x="467" y="2940"/>
                  </a:cubicBezTo>
                  <a:cubicBezTo>
                    <a:pt x="442" y="2940"/>
                    <a:pt x="417" y="2932"/>
                    <a:pt x="400" y="2915"/>
                  </a:cubicBezTo>
                  <a:cubicBezTo>
                    <a:pt x="367" y="2849"/>
                    <a:pt x="334" y="2815"/>
                    <a:pt x="334" y="2748"/>
                  </a:cubicBezTo>
                  <a:lnTo>
                    <a:pt x="334" y="2615"/>
                  </a:lnTo>
                  <a:lnTo>
                    <a:pt x="34" y="2849"/>
                  </a:lnTo>
                  <a:lnTo>
                    <a:pt x="34" y="2915"/>
                  </a:lnTo>
                  <a:cubicBezTo>
                    <a:pt x="0" y="3082"/>
                    <a:pt x="67" y="3249"/>
                    <a:pt x="167" y="3382"/>
                  </a:cubicBezTo>
                  <a:cubicBezTo>
                    <a:pt x="222" y="3437"/>
                    <a:pt x="297" y="3462"/>
                    <a:pt x="371" y="3462"/>
                  </a:cubicBezTo>
                  <a:cubicBezTo>
                    <a:pt x="430" y="3462"/>
                    <a:pt x="489" y="3446"/>
                    <a:pt x="534" y="3416"/>
                  </a:cubicBezTo>
                  <a:cubicBezTo>
                    <a:pt x="701" y="3316"/>
                    <a:pt x="834" y="3149"/>
                    <a:pt x="901" y="2982"/>
                  </a:cubicBezTo>
                  <a:cubicBezTo>
                    <a:pt x="1034" y="2748"/>
                    <a:pt x="1068" y="2515"/>
                    <a:pt x="1068" y="2281"/>
                  </a:cubicBezTo>
                  <a:lnTo>
                    <a:pt x="1068" y="2015"/>
                  </a:lnTo>
                  <a:cubicBezTo>
                    <a:pt x="1068" y="1915"/>
                    <a:pt x="1068" y="1848"/>
                    <a:pt x="1034" y="1748"/>
                  </a:cubicBezTo>
                  <a:cubicBezTo>
                    <a:pt x="1001" y="1614"/>
                    <a:pt x="934" y="1548"/>
                    <a:pt x="801" y="1514"/>
                  </a:cubicBezTo>
                  <a:cubicBezTo>
                    <a:pt x="867" y="1414"/>
                    <a:pt x="901" y="1347"/>
                    <a:pt x="934" y="1281"/>
                  </a:cubicBezTo>
                  <a:cubicBezTo>
                    <a:pt x="1001" y="1081"/>
                    <a:pt x="1034" y="880"/>
                    <a:pt x="1068" y="680"/>
                  </a:cubicBezTo>
                  <a:lnTo>
                    <a:pt x="1068" y="547"/>
                  </a:lnTo>
                  <a:cubicBezTo>
                    <a:pt x="1068" y="380"/>
                    <a:pt x="1034" y="213"/>
                    <a:pt x="934" y="80"/>
                  </a:cubicBezTo>
                  <a:cubicBezTo>
                    <a:pt x="879" y="25"/>
                    <a:pt x="804" y="0"/>
                    <a:pt x="73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2"/>
            <p:cNvSpPr/>
            <p:nvPr/>
          </p:nvSpPr>
          <p:spPr>
            <a:xfrm>
              <a:off x="2126700" y="4049175"/>
              <a:ext cx="8350" cy="16700"/>
            </a:xfrm>
            <a:custGeom>
              <a:avLst/>
              <a:gdLst/>
              <a:ahLst/>
              <a:cxnLst/>
              <a:rect l="l" t="t" r="r" b="b"/>
              <a:pathLst>
                <a:path w="334" h="668" extrusionOk="0">
                  <a:moveTo>
                    <a:pt x="334" y="0"/>
                  </a:moveTo>
                  <a:lnTo>
                    <a:pt x="0" y="167"/>
                  </a:lnTo>
                  <a:lnTo>
                    <a:pt x="0" y="668"/>
                  </a:lnTo>
                  <a:lnTo>
                    <a:pt x="334" y="467"/>
                  </a:lnTo>
                  <a:lnTo>
                    <a:pt x="3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2"/>
            <p:cNvSpPr/>
            <p:nvPr/>
          </p:nvSpPr>
          <p:spPr>
            <a:xfrm>
              <a:off x="2140025" y="3965575"/>
              <a:ext cx="25875" cy="86450"/>
            </a:xfrm>
            <a:custGeom>
              <a:avLst/>
              <a:gdLst/>
              <a:ahLst/>
              <a:cxnLst/>
              <a:rect l="l" t="t" r="r" b="b"/>
              <a:pathLst>
                <a:path w="1035" h="3458" extrusionOk="0">
                  <a:moveTo>
                    <a:pt x="601" y="509"/>
                  </a:moveTo>
                  <a:cubicBezTo>
                    <a:pt x="701" y="509"/>
                    <a:pt x="735" y="643"/>
                    <a:pt x="735" y="843"/>
                  </a:cubicBezTo>
                  <a:cubicBezTo>
                    <a:pt x="735" y="976"/>
                    <a:pt x="735" y="1076"/>
                    <a:pt x="701" y="1176"/>
                  </a:cubicBezTo>
                  <a:cubicBezTo>
                    <a:pt x="668" y="1276"/>
                    <a:pt x="635" y="1343"/>
                    <a:pt x="535" y="1410"/>
                  </a:cubicBezTo>
                  <a:cubicBezTo>
                    <a:pt x="507" y="1424"/>
                    <a:pt x="479" y="1432"/>
                    <a:pt x="454" y="1432"/>
                  </a:cubicBezTo>
                  <a:cubicBezTo>
                    <a:pt x="418" y="1432"/>
                    <a:pt x="387" y="1415"/>
                    <a:pt x="368" y="1376"/>
                  </a:cubicBezTo>
                  <a:cubicBezTo>
                    <a:pt x="334" y="1276"/>
                    <a:pt x="334" y="1210"/>
                    <a:pt x="334" y="1110"/>
                  </a:cubicBezTo>
                  <a:cubicBezTo>
                    <a:pt x="334" y="1009"/>
                    <a:pt x="334" y="943"/>
                    <a:pt x="334" y="876"/>
                  </a:cubicBezTo>
                  <a:cubicBezTo>
                    <a:pt x="334" y="809"/>
                    <a:pt x="368" y="743"/>
                    <a:pt x="401" y="676"/>
                  </a:cubicBezTo>
                  <a:cubicBezTo>
                    <a:pt x="401" y="609"/>
                    <a:pt x="468" y="576"/>
                    <a:pt x="535" y="542"/>
                  </a:cubicBezTo>
                  <a:cubicBezTo>
                    <a:pt x="535" y="509"/>
                    <a:pt x="568" y="509"/>
                    <a:pt x="601" y="509"/>
                  </a:cubicBezTo>
                  <a:close/>
                  <a:moveTo>
                    <a:pt x="609" y="1962"/>
                  </a:moveTo>
                  <a:cubicBezTo>
                    <a:pt x="616" y="1962"/>
                    <a:pt x="623" y="1966"/>
                    <a:pt x="635" y="1977"/>
                  </a:cubicBezTo>
                  <a:cubicBezTo>
                    <a:pt x="701" y="1977"/>
                    <a:pt x="735" y="2110"/>
                    <a:pt x="735" y="2310"/>
                  </a:cubicBezTo>
                  <a:lnTo>
                    <a:pt x="735" y="2444"/>
                  </a:lnTo>
                  <a:cubicBezTo>
                    <a:pt x="735" y="2477"/>
                    <a:pt x="735" y="2544"/>
                    <a:pt x="735" y="2611"/>
                  </a:cubicBezTo>
                  <a:cubicBezTo>
                    <a:pt x="701" y="2711"/>
                    <a:pt x="635" y="2844"/>
                    <a:pt x="535" y="2911"/>
                  </a:cubicBezTo>
                  <a:cubicBezTo>
                    <a:pt x="518" y="2927"/>
                    <a:pt x="493" y="2936"/>
                    <a:pt x="468" y="2936"/>
                  </a:cubicBezTo>
                  <a:cubicBezTo>
                    <a:pt x="443" y="2936"/>
                    <a:pt x="418" y="2927"/>
                    <a:pt x="401" y="2911"/>
                  </a:cubicBezTo>
                  <a:cubicBezTo>
                    <a:pt x="368" y="2844"/>
                    <a:pt x="334" y="2744"/>
                    <a:pt x="334" y="2677"/>
                  </a:cubicBezTo>
                  <a:lnTo>
                    <a:pt x="334" y="2544"/>
                  </a:lnTo>
                  <a:cubicBezTo>
                    <a:pt x="334" y="2444"/>
                    <a:pt x="334" y="2344"/>
                    <a:pt x="368" y="2277"/>
                  </a:cubicBezTo>
                  <a:cubicBezTo>
                    <a:pt x="368" y="2144"/>
                    <a:pt x="434" y="2044"/>
                    <a:pt x="535" y="1977"/>
                  </a:cubicBezTo>
                  <a:cubicBezTo>
                    <a:pt x="579" y="1977"/>
                    <a:pt x="594" y="1962"/>
                    <a:pt x="609" y="1962"/>
                  </a:cubicBezTo>
                  <a:close/>
                  <a:moveTo>
                    <a:pt x="718" y="0"/>
                  </a:moveTo>
                  <a:cubicBezTo>
                    <a:pt x="651" y="0"/>
                    <a:pt x="585" y="25"/>
                    <a:pt x="535" y="75"/>
                  </a:cubicBezTo>
                  <a:lnTo>
                    <a:pt x="501" y="75"/>
                  </a:lnTo>
                  <a:cubicBezTo>
                    <a:pt x="334" y="176"/>
                    <a:pt x="234" y="309"/>
                    <a:pt x="168" y="509"/>
                  </a:cubicBezTo>
                  <a:cubicBezTo>
                    <a:pt x="68" y="709"/>
                    <a:pt x="34" y="909"/>
                    <a:pt x="34" y="1110"/>
                  </a:cubicBezTo>
                  <a:lnTo>
                    <a:pt x="34" y="1276"/>
                  </a:lnTo>
                  <a:cubicBezTo>
                    <a:pt x="34" y="1376"/>
                    <a:pt x="34" y="1476"/>
                    <a:pt x="68" y="1577"/>
                  </a:cubicBezTo>
                  <a:cubicBezTo>
                    <a:pt x="101" y="1710"/>
                    <a:pt x="168" y="1777"/>
                    <a:pt x="268" y="1777"/>
                  </a:cubicBezTo>
                  <a:cubicBezTo>
                    <a:pt x="201" y="1877"/>
                    <a:pt x="168" y="1943"/>
                    <a:pt x="134" y="2010"/>
                  </a:cubicBezTo>
                  <a:cubicBezTo>
                    <a:pt x="34" y="2210"/>
                    <a:pt x="1" y="2410"/>
                    <a:pt x="1" y="2611"/>
                  </a:cubicBezTo>
                  <a:lnTo>
                    <a:pt x="1" y="2911"/>
                  </a:lnTo>
                  <a:cubicBezTo>
                    <a:pt x="1" y="3078"/>
                    <a:pt x="34" y="3244"/>
                    <a:pt x="168" y="3378"/>
                  </a:cubicBezTo>
                  <a:cubicBezTo>
                    <a:pt x="204" y="3433"/>
                    <a:pt x="271" y="3458"/>
                    <a:pt x="341" y="3458"/>
                  </a:cubicBezTo>
                  <a:cubicBezTo>
                    <a:pt x="398" y="3458"/>
                    <a:pt x="456" y="3441"/>
                    <a:pt x="501" y="3411"/>
                  </a:cubicBezTo>
                  <a:lnTo>
                    <a:pt x="535" y="3411"/>
                  </a:lnTo>
                  <a:cubicBezTo>
                    <a:pt x="701" y="3311"/>
                    <a:pt x="801" y="3144"/>
                    <a:pt x="901" y="2978"/>
                  </a:cubicBezTo>
                  <a:cubicBezTo>
                    <a:pt x="1002" y="2777"/>
                    <a:pt x="1035" y="2577"/>
                    <a:pt x="1035" y="2344"/>
                  </a:cubicBezTo>
                  <a:lnTo>
                    <a:pt x="1035" y="2044"/>
                  </a:lnTo>
                  <a:cubicBezTo>
                    <a:pt x="1035" y="1943"/>
                    <a:pt x="1035" y="1843"/>
                    <a:pt x="1002" y="1743"/>
                  </a:cubicBezTo>
                  <a:cubicBezTo>
                    <a:pt x="968" y="1643"/>
                    <a:pt x="901" y="1543"/>
                    <a:pt x="768" y="1510"/>
                  </a:cubicBezTo>
                  <a:cubicBezTo>
                    <a:pt x="835" y="1443"/>
                    <a:pt x="868" y="1376"/>
                    <a:pt x="901" y="1310"/>
                  </a:cubicBezTo>
                  <a:cubicBezTo>
                    <a:pt x="968" y="1110"/>
                    <a:pt x="1035" y="909"/>
                    <a:pt x="1035" y="709"/>
                  </a:cubicBezTo>
                  <a:lnTo>
                    <a:pt x="1035" y="542"/>
                  </a:lnTo>
                  <a:cubicBezTo>
                    <a:pt x="1035" y="376"/>
                    <a:pt x="1002" y="209"/>
                    <a:pt x="901" y="75"/>
                  </a:cubicBezTo>
                  <a:cubicBezTo>
                    <a:pt x="851" y="25"/>
                    <a:pt x="785" y="0"/>
                    <a:pt x="71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2"/>
            <p:cNvSpPr/>
            <p:nvPr/>
          </p:nvSpPr>
          <p:spPr>
            <a:xfrm>
              <a:off x="2173400" y="3942425"/>
              <a:ext cx="28375" cy="96775"/>
            </a:xfrm>
            <a:custGeom>
              <a:avLst/>
              <a:gdLst/>
              <a:ahLst/>
              <a:cxnLst/>
              <a:rect l="l" t="t" r="r" b="b"/>
              <a:pathLst>
                <a:path w="1135" h="3871" extrusionOk="0">
                  <a:moveTo>
                    <a:pt x="1034" y="1"/>
                  </a:moveTo>
                  <a:lnTo>
                    <a:pt x="701" y="168"/>
                  </a:lnTo>
                  <a:lnTo>
                    <a:pt x="300" y="1569"/>
                  </a:lnTo>
                  <a:lnTo>
                    <a:pt x="300" y="401"/>
                  </a:lnTo>
                  <a:lnTo>
                    <a:pt x="0" y="601"/>
                  </a:lnTo>
                  <a:lnTo>
                    <a:pt x="0" y="3870"/>
                  </a:lnTo>
                  <a:lnTo>
                    <a:pt x="300" y="3670"/>
                  </a:lnTo>
                  <a:lnTo>
                    <a:pt x="300" y="2636"/>
                  </a:lnTo>
                  <a:lnTo>
                    <a:pt x="400" y="2302"/>
                  </a:lnTo>
                  <a:lnTo>
                    <a:pt x="734" y="3437"/>
                  </a:lnTo>
                  <a:lnTo>
                    <a:pt x="1134" y="3203"/>
                  </a:lnTo>
                  <a:lnTo>
                    <a:pt x="634" y="1569"/>
                  </a:lnTo>
                  <a:lnTo>
                    <a:pt x="10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2"/>
            <p:cNvSpPr/>
            <p:nvPr/>
          </p:nvSpPr>
          <p:spPr>
            <a:xfrm>
              <a:off x="2250950" y="3604475"/>
              <a:ext cx="5025" cy="510600"/>
            </a:xfrm>
            <a:custGeom>
              <a:avLst/>
              <a:gdLst/>
              <a:ahLst/>
              <a:cxnLst/>
              <a:rect l="l" t="t" r="r" b="b"/>
              <a:pathLst>
                <a:path w="201" h="20424" extrusionOk="0">
                  <a:moveTo>
                    <a:pt x="105" y="1"/>
                  </a:moveTo>
                  <a:cubicBezTo>
                    <a:pt x="59" y="1"/>
                    <a:pt x="17" y="26"/>
                    <a:pt x="34" y="76"/>
                  </a:cubicBezTo>
                  <a:lnTo>
                    <a:pt x="34" y="20324"/>
                  </a:lnTo>
                  <a:cubicBezTo>
                    <a:pt x="0" y="20390"/>
                    <a:pt x="67" y="20424"/>
                    <a:pt x="100" y="20424"/>
                  </a:cubicBezTo>
                  <a:cubicBezTo>
                    <a:pt x="134" y="20424"/>
                    <a:pt x="200" y="20390"/>
                    <a:pt x="200" y="20324"/>
                  </a:cubicBezTo>
                  <a:lnTo>
                    <a:pt x="200" y="76"/>
                  </a:lnTo>
                  <a:cubicBezTo>
                    <a:pt x="200" y="26"/>
                    <a:pt x="150" y="1"/>
                    <a:pt x="1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2"/>
            <p:cNvSpPr/>
            <p:nvPr/>
          </p:nvSpPr>
          <p:spPr>
            <a:xfrm>
              <a:off x="2331825" y="3565075"/>
              <a:ext cx="73425" cy="94575"/>
            </a:xfrm>
            <a:custGeom>
              <a:avLst/>
              <a:gdLst/>
              <a:ahLst/>
              <a:cxnLst/>
              <a:rect l="l" t="t" r="r" b="b"/>
              <a:pathLst>
                <a:path w="2937" h="3783" extrusionOk="0">
                  <a:moveTo>
                    <a:pt x="2144" y="0"/>
                  </a:moveTo>
                  <a:cubicBezTo>
                    <a:pt x="1944" y="0"/>
                    <a:pt x="1715" y="70"/>
                    <a:pt x="1469" y="217"/>
                  </a:cubicBezTo>
                  <a:cubicBezTo>
                    <a:pt x="601" y="751"/>
                    <a:pt x="34" y="1718"/>
                    <a:pt x="1" y="2753"/>
                  </a:cubicBezTo>
                  <a:cubicBezTo>
                    <a:pt x="1" y="3395"/>
                    <a:pt x="324" y="3783"/>
                    <a:pt x="811" y="3783"/>
                  </a:cubicBezTo>
                  <a:cubicBezTo>
                    <a:pt x="1007" y="3783"/>
                    <a:pt x="1230" y="3720"/>
                    <a:pt x="1469" y="3587"/>
                  </a:cubicBezTo>
                  <a:cubicBezTo>
                    <a:pt x="2336" y="3019"/>
                    <a:pt x="2870" y="2085"/>
                    <a:pt x="2936" y="1051"/>
                  </a:cubicBezTo>
                  <a:cubicBezTo>
                    <a:pt x="2936" y="393"/>
                    <a:pt x="2622" y="0"/>
                    <a:pt x="2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2"/>
            <p:cNvSpPr/>
            <p:nvPr/>
          </p:nvSpPr>
          <p:spPr>
            <a:xfrm>
              <a:off x="2441075" y="3161475"/>
              <a:ext cx="689700" cy="418575"/>
            </a:xfrm>
            <a:custGeom>
              <a:avLst/>
              <a:gdLst/>
              <a:ahLst/>
              <a:cxnLst/>
              <a:rect l="l" t="t" r="r" b="b"/>
              <a:pathLst>
                <a:path w="27588" h="16743" extrusionOk="0">
                  <a:moveTo>
                    <a:pt x="27232" y="1"/>
                  </a:moveTo>
                  <a:cubicBezTo>
                    <a:pt x="27104" y="1"/>
                    <a:pt x="26950" y="49"/>
                    <a:pt x="26787" y="150"/>
                  </a:cubicBezTo>
                  <a:lnTo>
                    <a:pt x="801" y="15161"/>
                  </a:lnTo>
                  <a:cubicBezTo>
                    <a:pt x="368" y="15394"/>
                    <a:pt x="67" y="15828"/>
                    <a:pt x="1" y="16328"/>
                  </a:cubicBezTo>
                  <a:cubicBezTo>
                    <a:pt x="1" y="16601"/>
                    <a:pt x="146" y="16742"/>
                    <a:pt x="363" y="16742"/>
                  </a:cubicBezTo>
                  <a:cubicBezTo>
                    <a:pt x="490" y="16742"/>
                    <a:pt x="641" y="16694"/>
                    <a:pt x="801" y="16595"/>
                  </a:cubicBezTo>
                  <a:lnTo>
                    <a:pt x="26787" y="1584"/>
                  </a:lnTo>
                  <a:cubicBezTo>
                    <a:pt x="27220" y="1351"/>
                    <a:pt x="27520" y="884"/>
                    <a:pt x="27587" y="383"/>
                  </a:cubicBezTo>
                  <a:cubicBezTo>
                    <a:pt x="27587" y="134"/>
                    <a:pt x="27444" y="1"/>
                    <a:pt x="272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2"/>
            <p:cNvSpPr/>
            <p:nvPr/>
          </p:nvSpPr>
          <p:spPr>
            <a:xfrm>
              <a:off x="2331825" y="2854375"/>
              <a:ext cx="1551150" cy="915225"/>
            </a:xfrm>
            <a:custGeom>
              <a:avLst/>
              <a:gdLst/>
              <a:ahLst/>
              <a:cxnLst/>
              <a:rect l="l" t="t" r="r" b="b"/>
              <a:pathLst>
                <a:path w="62046" h="36609" extrusionOk="0">
                  <a:moveTo>
                    <a:pt x="61684" y="1"/>
                  </a:moveTo>
                  <a:cubicBezTo>
                    <a:pt x="61561" y="1"/>
                    <a:pt x="61411" y="42"/>
                    <a:pt x="61245" y="125"/>
                  </a:cubicBezTo>
                  <a:lnTo>
                    <a:pt x="802" y="35050"/>
                  </a:lnTo>
                  <a:cubicBezTo>
                    <a:pt x="368" y="35284"/>
                    <a:pt x="68" y="35717"/>
                    <a:pt x="1" y="36218"/>
                  </a:cubicBezTo>
                  <a:cubicBezTo>
                    <a:pt x="1" y="36475"/>
                    <a:pt x="153" y="36608"/>
                    <a:pt x="377" y="36608"/>
                  </a:cubicBezTo>
                  <a:cubicBezTo>
                    <a:pt x="501" y="36608"/>
                    <a:pt x="647" y="36568"/>
                    <a:pt x="802" y="36484"/>
                  </a:cubicBezTo>
                  <a:lnTo>
                    <a:pt x="61245" y="1593"/>
                  </a:lnTo>
                  <a:cubicBezTo>
                    <a:pt x="61678" y="1326"/>
                    <a:pt x="61979" y="892"/>
                    <a:pt x="62045" y="392"/>
                  </a:cubicBezTo>
                  <a:cubicBezTo>
                    <a:pt x="62045" y="134"/>
                    <a:pt x="61907" y="1"/>
                    <a:pt x="6168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2"/>
            <p:cNvSpPr/>
            <p:nvPr/>
          </p:nvSpPr>
          <p:spPr>
            <a:xfrm>
              <a:off x="2331825" y="2927150"/>
              <a:ext cx="1551150" cy="915575"/>
            </a:xfrm>
            <a:custGeom>
              <a:avLst/>
              <a:gdLst/>
              <a:ahLst/>
              <a:cxnLst/>
              <a:rect l="l" t="t" r="r" b="b"/>
              <a:pathLst>
                <a:path w="62046" h="36623" extrusionOk="0">
                  <a:moveTo>
                    <a:pt x="61705" y="1"/>
                  </a:moveTo>
                  <a:cubicBezTo>
                    <a:pt x="61577" y="1"/>
                    <a:pt x="61421" y="49"/>
                    <a:pt x="61245" y="149"/>
                  </a:cubicBezTo>
                  <a:lnTo>
                    <a:pt x="802" y="35041"/>
                  </a:lnTo>
                  <a:cubicBezTo>
                    <a:pt x="368" y="35275"/>
                    <a:pt x="68" y="35708"/>
                    <a:pt x="1" y="36209"/>
                  </a:cubicBezTo>
                  <a:cubicBezTo>
                    <a:pt x="1" y="36482"/>
                    <a:pt x="147" y="36623"/>
                    <a:pt x="363" y="36623"/>
                  </a:cubicBezTo>
                  <a:cubicBezTo>
                    <a:pt x="490" y="36623"/>
                    <a:pt x="641" y="36574"/>
                    <a:pt x="802" y="36475"/>
                  </a:cubicBezTo>
                  <a:lnTo>
                    <a:pt x="61245" y="1584"/>
                  </a:lnTo>
                  <a:cubicBezTo>
                    <a:pt x="61678" y="1317"/>
                    <a:pt x="61979" y="883"/>
                    <a:pt x="62045" y="383"/>
                  </a:cubicBezTo>
                  <a:cubicBezTo>
                    <a:pt x="62045" y="133"/>
                    <a:pt x="61916" y="1"/>
                    <a:pt x="617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2"/>
            <p:cNvSpPr/>
            <p:nvPr/>
          </p:nvSpPr>
          <p:spPr>
            <a:xfrm>
              <a:off x="2331825" y="2999700"/>
              <a:ext cx="1551150" cy="915575"/>
            </a:xfrm>
            <a:custGeom>
              <a:avLst/>
              <a:gdLst/>
              <a:ahLst/>
              <a:cxnLst/>
              <a:rect l="l" t="t" r="r" b="b"/>
              <a:pathLst>
                <a:path w="62046" h="36623" extrusionOk="0">
                  <a:moveTo>
                    <a:pt x="61705" y="1"/>
                  </a:moveTo>
                  <a:cubicBezTo>
                    <a:pt x="61577" y="1"/>
                    <a:pt x="61421" y="49"/>
                    <a:pt x="61245" y="150"/>
                  </a:cubicBezTo>
                  <a:lnTo>
                    <a:pt x="802" y="35041"/>
                  </a:lnTo>
                  <a:cubicBezTo>
                    <a:pt x="368" y="35275"/>
                    <a:pt x="68" y="35708"/>
                    <a:pt x="1" y="36209"/>
                  </a:cubicBezTo>
                  <a:cubicBezTo>
                    <a:pt x="1" y="36482"/>
                    <a:pt x="147" y="36623"/>
                    <a:pt x="363" y="36623"/>
                  </a:cubicBezTo>
                  <a:cubicBezTo>
                    <a:pt x="490" y="36623"/>
                    <a:pt x="641" y="36574"/>
                    <a:pt x="802" y="36476"/>
                  </a:cubicBezTo>
                  <a:lnTo>
                    <a:pt x="61245" y="1584"/>
                  </a:lnTo>
                  <a:cubicBezTo>
                    <a:pt x="61678" y="1350"/>
                    <a:pt x="61979" y="883"/>
                    <a:pt x="62045" y="383"/>
                  </a:cubicBezTo>
                  <a:cubicBezTo>
                    <a:pt x="62045" y="133"/>
                    <a:pt x="61916" y="1"/>
                    <a:pt x="617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2"/>
            <p:cNvSpPr/>
            <p:nvPr/>
          </p:nvSpPr>
          <p:spPr>
            <a:xfrm>
              <a:off x="2419400" y="3877050"/>
              <a:ext cx="121775" cy="90775"/>
            </a:xfrm>
            <a:custGeom>
              <a:avLst/>
              <a:gdLst/>
              <a:ahLst/>
              <a:cxnLst/>
              <a:rect l="l" t="t" r="r" b="b"/>
              <a:pathLst>
                <a:path w="4871" h="3631" extrusionOk="0">
                  <a:moveTo>
                    <a:pt x="4509" y="0"/>
                  </a:moveTo>
                  <a:cubicBezTo>
                    <a:pt x="4382" y="0"/>
                    <a:pt x="4230" y="49"/>
                    <a:pt x="4070" y="147"/>
                  </a:cubicBezTo>
                  <a:lnTo>
                    <a:pt x="801" y="2015"/>
                  </a:lnTo>
                  <a:cubicBezTo>
                    <a:pt x="367" y="2282"/>
                    <a:pt x="67" y="2716"/>
                    <a:pt x="0" y="3216"/>
                  </a:cubicBezTo>
                  <a:cubicBezTo>
                    <a:pt x="0" y="3489"/>
                    <a:pt x="146" y="3630"/>
                    <a:pt x="362" y="3630"/>
                  </a:cubicBezTo>
                  <a:cubicBezTo>
                    <a:pt x="489" y="3630"/>
                    <a:pt x="641" y="3582"/>
                    <a:pt x="801" y="3483"/>
                  </a:cubicBezTo>
                  <a:lnTo>
                    <a:pt x="4070" y="1615"/>
                  </a:lnTo>
                  <a:cubicBezTo>
                    <a:pt x="4504" y="1348"/>
                    <a:pt x="4804" y="915"/>
                    <a:pt x="4871" y="414"/>
                  </a:cubicBezTo>
                  <a:cubicBezTo>
                    <a:pt x="4871" y="141"/>
                    <a:pt x="4725" y="0"/>
                    <a:pt x="450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2"/>
            <p:cNvSpPr/>
            <p:nvPr/>
          </p:nvSpPr>
          <p:spPr>
            <a:xfrm>
              <a:off x="2672075" y="3730025"/>
              <a:ext cx="120950" cy="90175"/>
            </a:xfrm>
            <a:custGeom>
              <a:avLst/>
              <a:gdLst/>
              <a:ahLst/>
              <a:cxnLst/>
              <a:rect l="l" t="t" r="r" b="b"/>
              <a:pathLst>
                <a:path w="4838" h="3607" extrusionOk="0">
                  <a:moveTo>
                    <a:pt x="4485" y="0"/>
                  </a:moveTo>
                  <a:cubicBezTo>
                    <a:pt x="4367" y="0"/>
                    <a:pt x="4225" y="41"/>
                    <a:pt x="4070" y="124"/>
                  </a:cubicBezTo>
                  <a:lnTo>
                    <a:pt x="801" y="2025"/>
                  </a:lnTo>
                  <a:cubicBezTo>
                    <a:pt x="368" y="2259"/>
                    <a:pt x="67" y="2693"/>
                    <a:pt x="1" y="3193"/>
                  </a:cubicBezTo>
                  <a:cubicBezTo>
                    <a:pt x="1" y="3466"/>
                    <a:pt x="133" y="3607"/>
                    <a:pt x="348" y="3607"/>
                  </a:cubicBezTo>
                  <a:cubicBezTo>
                    <a:pt x="474" y="3607"/>
                    <a:pt x="629" y="3558"/>
                    <a:pt x="801" y="3460"/>
                  </a:cubicBezTo>
                  <a:lnTo>
                    <a:pt x="4070" y="1592"/>
                  </a:lnTo>
                  <a:cubicBezTo>
                    <a:pt x="4504" y="1325"/>
                    <a:pt x="4804" y="891"/>
                    <a:pt x="4837" y="391"/>
                  </a:cubicBezTo>
                  <a:cubicBezTo>
                    <a:pt x="4837" y="133"/>
                    <a:pt x="4699" y="0"/>
                    <a:pt x="44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2"/>
            <p:cNvSpPr/>
            <p:nvPr/>
          </p:nvSpPr>
          <p:spPr>
            <a:xfrm>
              <a:off x="2331825" y="3943925"/>
              <a:ext cx="62575" cy="84225"/>
            </a:xfrm>
            <a:custGeom>
              <a:avLst/>
              <a:gdLst/>
              <a:ahLst/>
              <a:cxnLst/>
              <a:rect l="l" t="t" r="r" b="b"/>
              <a:pathLst>
                <a:path w="2503" h="3369" extrusionOk="0">
                  <a:moveTo>
                    <a:pt x="2358" y="1"/>
                  </a:moveTo>
                  <a:cubicBezTo>
                    <a:pt x="2323" y="1"/>
                    <a:pt x="2282" y="13"/>
                    <a:pt x="2236" y="41"/>
                  </a:cubicBezTo>
                  <a:lnTo>
                    <a:pt x="268" y="1175"/>
                  </a:lnTo>
                  <a:cubicBezTo>
                    <a:pt x="101" y="1275"/>
                    <a:pt x="1" y="1442"/>
                    <a:pt x="1" y="1642"/>
                  </a:cubicBezTo>
                  <a:lnTo>
                    <a:pt x="1" y="3176"/>
                  </a:lnTo>
                  <a:cubicBezTo>
                    <a:pt x="1" y="3300"/>
                    <a:pt x="56" y="3369"/>
                    <a:pt x="152" y="3369"/>
                  </a:cubicBezTo>
                  <a:cubicBezTo>
                    <a:pt x="186" y="3369"/>
                    <a:pt x="225" y="3360"/>
                    <a:pt x="268" y="3343"/>
                  </a:cubicBezTo>
                  <a:lnTo>
                    <a:pt x="2236" y="2176"/>
                  </a:lnTo>
                  <a:cubicBezTo>
                    <a:pt x="2403" y="2076"/>
                    <a:pt x="2503" y="1909"/>
                    <a:pt x="2503" y="1742"/>
                  </a:cubicBezTo>
                  <a:lnTo>
                    <a:pt x="2503" y="208"/>
                  </a:lnTo>
                  <a:cubicBezTo>
                    <a:pt x="2503" y="87"/>
                    <a:pt x="2450" y="1"/>
                    <a:pt x="235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2"/>
            <p:cNvSpPr/>
            <p:nvPr/>
          </p:nvSpPr>
          <p:spPr>
            <a:xfrm>
              <a:off x="2355175" y="4006650"/>
              <a:ext cx="15875" cy="23375"/>
            </a:xfrm>
            <a:custGeom>
              <a:avLst/>
              <a:gdLst/>
              <a:ahLst/>
              <a:cxnLst/>
              <a:rect l="l" t="t" r="r" b="b"/>
              <a:pathLst>
                <a:path w="635" h="935" extrusionOk="0">
                  <a:moveTo>
                    <a:pt x="635" y="0"/>
                  </a:moveTo>
                  <a:lnTo>
                    <a:pt x="1" y="367"/>
                  </a:lnTo>
                  <a:lnTo>
                    <a:pt x="335" y="934"/>
                  </a:lnTo>
                  <a:lnTo>
                    <a:pt x="63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2"/>
            <p:cNvSpPr/>
            <p:nvPr/>
          </p:nvSpPr>
          <p:spPr>
            <a:xfrm>
              <a:off x="2591200" y="3809500"/>
              <a:ext cx="56725" cy="79575"/>
            </a:xfrm>
            <a:custGeom>
              <a:avLst/>
              <a:gdLst/>
              <a:ahLst/>
              <a:cxnLst/>
              <a:rect l="l" t="t" r="r" b="b"/>
              <a:pathLst>
                <a:path w="2269" h="3183" extrusionOk="0">
                  <a:moveTo>
                    <a:pt x="2242" y="1"/>
                  </a:moveTo>
                  <a:cubicBezTo>
                    <a:pt x="2233" y="1"/>
                    <a:pt x="2219" y="5"/>
                    <a:pt x="2202" y="14"/>
                  </a:cubicBezTo>
                  <a:lnTo>
                    <a:pt x="734" y="481"/>
                  </a:lnTo>
                  <a:cubicBezTo>
                    <a:pt x="634" y="514"/>
                    <a:pt x="567" y="648"/>
                    <a:pt x="600" y="681"/>
                  </a:cubicBezTo>
                  <a:lnTo>
                    <a:pt x="867" y="915"/>
                  </a:lnTo>
                  <a:cubicBezTo>
                    <a:pt x="0" y="2249"/>
                    <a:pt x="300" y="2883"/>
                    <a:pt x="1067" y="3183"/>
                  </a:cubicBezTo>
                  <a:cubicBezTo>
                    <a:pt x="801" y="2883"/>
                    <a:pt x="901" y="2049"/>
                    <a:pt x="1368" y="1382"/>
                  </a:cubicBezTo>
                  <a:lnTo>
                    <a:pt x="1635" y="1615"/>
                  </a:lnTo>
                  <a:cubicBezTo>
                    <a:pt x="1640" y="1621"/>
                    <a:pt x="1649" y="1624"/>
                    <a:pt x="1661" y="1624"/>
                  </a:cubicBezTo>
                  <a:cubicBezTo>
                    <a:pt x="1712" y="1624"/>
                    <a:pt x="1807" y="1564"/>
                    <a:pt x="1835" y="1482"/>
                  </a:cubicBezTo>
                  <a:lnTo>
                    <a:pt x="2268" y="81"/>
                  </a:lnTo>
                  <a:cubicBezTo>
                    <a:pt x="2268" y="32"/>
                    <a:pt x="2268" y="1"/>
                    <a:pt x="224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2"/>
            <p:cNvSpPr/>
            <p:nvPr/>
          </p:nvSpPr>
          <p:spPr>
            <a:xfrm>
              <a:off x="3995525" y="2390675"/>
              <a:ext cx="434500" cy="674300"/>
            </a:xfrm>
            <a:custGeom>
              <a:avLst/>
              <a:gdLst/>
              <a:ahLst/>
              <a:cxnLst/>
              <a:rect l="l" t="t" r="r" b="b"/>
              <a:pathLst>
                <a:path w="17380" h="26972" extrusionOk="0">
                  <a:moveTo>
                    <a:pt x="17153" y="1"/>
                  </a:moveTo>
                  <a:cubicBezTo>
                    <a:pt x="17099" y="1"/>
                    <a:pt x="17039" y="20"/>
                    <a:pt x="16979" y="60"/>
                  </a:cubicBezTo>
                  <a:lnTo>
                    <a:pt x="434" y="9600"/>
                  </a:lnTo>
                  <a:cubicBezTo>
                    <a:pt x="167" y="9767"/>
                    <a:pt x="34" y="10033"/>
                    <a:pt x="0" y="10334"/>
                  </a:cubicBezTo>
                  <a:lnTo>
                    <a:pt x="0" y="26679"/>
                  </a:lnTo>
                  <a:cubicBezTo>
                    <a:pt x="0" y="26866"/>
                    <a:pt x="99" y="26971"/>
                    <a:pt x="238" y="26971"/>
                  </a:cubicBezTo>
                  <a:cubicBezTo>
                    <a:pt x="298" y="26971"/>
                    <a:pt x="364" y="26952"/>
                    <a:pt x="434" y="26912"/>
                  </a:cubicBezTo>
                  <a:lnTo>
                    <a:pt x="16979" y="17372"/>
                  </a:lnTo>
                  <a:cubicBezTo>
                    <a:pt x="17213" y="17205"/>
                    <a:pt x="17346" y="16938"/>
                    <a:pt x="17380" y="16638"/>
                  </a:cubicBezTo>
                  <a:lnTo>
                    <a:pt x="17380" y="293"/>
                  </a:lnTo>
                  <a:cubicBezTo>
                    <a:pt x="17380" y="106"/>
                    <a:pt x="17281" y="1"/>
                    <a:pt x="1715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2"/>
            <p:cNvSpPr/>
            <p:nvPr/>
          </p:nvSpPr>
          <p:spPr>
            <a:xfrm>
              <a:off x="3995525" y="2390675"/>
              <a:ext cx="434500" cy="674300"/>
            </a:xfrm>
            <a:custGeom>
              <a:avLst/>
              <a:gdLst/>
              <a:ahLst/>
              <a:cxnLst/>
              <a:rect l="l" t="t" r="r" b="b"/>
              <a:pathLst>
                <a:path w="17380" h="26972" extrusionOk="0">
                  <a:moveTo>
                    <a:pt x="17153" y="1"/>
                  </a:moveTo>
                  <a:cubicBezTo>
                    <a:pt x="17099" y="1"/>
                    <a:pt x="17039" y="20"/>
                    <a:pt x="16979" y="60"/>
                  </a:cubicBezTo>
                  <a:lnTo>
                    <a:pt x="434" y="9600"/>
                  </a:lnTo>
                  <a:cubicBezTo>
                    <a:pt x="167" y="9767"/>
                    <a:pt x="34" y="10033"/>
                    <a:pt x="0" y="10334"/>
                  </a:cubicBezTo>
                  <a:lnTo>
                    <a:pt x="0" y="26679"/>
                  </a:lnTo>
                  <a:cubicBezTo>
                    <a:pt x="0" y="26866"/>
                    <a:pt x="99" y="26971"/>
                    <a:pt x="238" y="26971"/>
                  </a:cubicBezTo>
                  <a:cubicBezTo>
                    <a:pt x="298" y="26971"/>
                    <a:pt x="364" y="26952"/>
                    <a:pt x="434" y="26912"/>
                  </a:cubicBezTo>
                  <a:lnTo>
                    <a:pt x="16979" y="17372"/>
                  </a:lnTo>
                  <a:cubicBezTo>
                    <a:pt x="17213" y="17205"/>
                    <a:pt x="17346" y="16938"/>
                    <a:pt x="17380" y="16638"/>
                  </a:cubicBezTo>
                  <a:lnTo>
                    <a:pt x="17380" y="293"/>
                  </a:lnTo>
                  <a:cubicBezTo>
                    <a:pt x="17380" y="106"/>
                    <a:pt x="17281" y="1"/>
                    <a:pt x="17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2"/>
            <p:cNvSpPr/>
            <p:nvPr/>
          </p:nvSpPr>
          <p:spPr>
            <a:xfrm>
              <a:off x="3995525" y="2623975"/>
              <a:ext cx="434500" cy="441000"/>
            </a:xfrm>
            <a:custGeom>
              <a:avLst/>
              <a:gdLst/>
              <a:ahLst/>
              <a:cxnLst/>
              <a:rect l="l" t="t" r="r" b="b"/>
              <a:pathLst>
                <a:path w="17380" h="17640" extrusionOk="0">
                  <a:moveTo>
                    <a:pt x="12776" y="1"/>
                  </a:moveTo>
                  <a:lnTo>
                    <a:pt x="10008" y="4871"/>
                  </a:lnTo>
                  <a:lnTo>
                    <a:pt x="11942" y="7373"/>
                  </a:lnTo>
                  <a:lnTo>
                    <a:pt x="5538" y="1869"/>
                  </a:lnTo>
                  <a:lnTo>
                    <a:pt x="0" y="13844"/>
                  </a:lnTo>
                  <a:lnTo>
                    <a:pt x="0" y="17347"/>
                  </a:lnTo>
                  <a:cubicBezTo>
                    <a:pt x="0" y="17534"/>
                    <a:pt x="99" y="17639"/>
                    <a:pt x="238" y="17639"/>
                  </a:cubicBezTo>
                  <a:cubicBezTo>
                    <a:pt x="298" y="17639"/>
                    <a:pt x="364" y="17620"/>
                    <a:pt x="434" y="17580"/>
                  </a:cubicBezTo>
                  <a:lnTo>
                    <a:pt x="16946" y="8040"/>
                  </a:lnTo>
                  <a:cubicBezTo>
                    <a:pt x="17213" y="7873"/>
                    <a:pt x="17346" y="7606"/>
                    <a:pt x="17380" y="7306"/>
                  </a:cubicBezTo>
                  <a:lnTo>
                    <a:pt x="17380" y="4237"/>
                  </a:lnTo>
                  <a:lnTo>
                    <a:pt x="1277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2"/>
            <p:cNvSpPr/>
            <p:nvPr/>
          </p:nvSpPr>
          <p:spPr>
            <a:xfrm>
              <a:off x="4299900" y="2493800"/>
              <a:ext cx="62575" cy="80275"/>
            </a:xfrm>
            <a:custGeom>
              <a:avLst/>
              <a:gdLst/>
              <a:ahLst/>
              <a:cxnLst/>
              <a:rect l="l" t="t" r="r" b="b"/>
              <a:pathLst>
                <a:path w="2503" h="3211" extrusionOk="0">
                  <a:moveTo>
                    <a:pt x="1812" y="1"/>
                  </a:moveTo>
                  <a:cubicBezTo>
                    <a:pt x="1647" y="1"/>
                    <a:pt x="1462" y="55"/>
                    <a:pt x="1268" y="171"/>
                  </a:cubicBezTo>
                  <a:cubicBezTo>
                    <a:pt x="535" y="638"/>
                    <a:pt x="68" y="1439"/>
                    <a:pt x="1" y="2339"/>
                  </a:cubicBezTo>
                  <a:cubicBezTo>
                    <a:pt x="1" y="2884"/>
                    <a:pt x="287" y="3210"/>
                    <a:pt x="703" y="3210"/>
                  </a:cubicBezTo>
                  <a:cubicBezTo>
                    <a:pt x="873" y="3210"/>
                    <a:pt x="1065" y="3156"/>
                    <a:pt x="1268" y="3040"/>
                  </a:cubicBezTo>
                  <a:cubicBezTo>
                    <a:pt x="2002" y="2573"/>
                    <a:pt x="2469" y="1772"/>
                    <a:pt x="2503" y="872"/>
                  </a:cubicBezTo>
                  <a:cubicBezTo>
                    <a:pt x="2503" y="327"/>
                    <a:pt x="2217" y="1"/>
                    <a:pt x="18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p:nvPr/>
          </p:nvSpPr>
          <p:spPr>
            <a:xfrm>
              <a:off x="2002425" y="1712450"/>
              <a:ext cx="2507650" cy="1905650"/>
            </a:xfrm>
            <a:custGeom>
              <a:avLst/>
              <a:gdLst/>
              <a:ahLst/>
              <a:cxnLst/>
              <a:rect l="l" t="t" r="r" b="b"/>
              <a:pathLst>
                <a:path w="100306" h="76226" extrusionOk="0">
                  <a:moveTo>
                    <a:pt x="99557" y="1"/>
                  </a:moveTo>
                  <a:cubicBezTo>
                    <a:pt x="99380" y="1"/>
                    <a:pt x="99181" y="55"/>
                    <a:pt x="98972" y="169"/>
                  </a:cubicBezTo>
                  <a:lnTo>
                    <a:pt x="1369" y="56543"/>
                  </a:lnTo>
                  <a:cubicBezTo>
                    <a:pt x="568" y="57043"/>
                    <a:pt x="68" y="57911"/>
                    <a:pt x="1" y="58845"/>
                  </a:cubicBezTo>
                  <a:lnTo>
                    <a:pt x="1" y="75290"/>
                  </a:lnTo>
                  <a:cubicBezTo>
                    <a:pt x="1" y="75885"/>
                    <a:pt x="307" y="76226"/>
                    <a:pt x="762" y="76226"/>
                  </a:cubicBezTo>
                  <a:cubicBezTo>
                    <a:pt x="944" y="76226"/>
                    <a:pt x="1149" y="76171"/>
                    <a:pt x="1369" y="76057"/>
                  </a:cubicBezTo>
                  <a:lnTo>
                    <a:pt x="98972" y="19717"/>
                  </a:lnTo>
                  <a:cubicBezTo>
                    <a:pt x="99739" y="19183"/>
                    <a:pt x="100239" y="18316"/>
                    <a:pt x="100306" y="17382"/>
                  </a:cubicBezTo>
                  <a:lnTo>
                    <a:pt x="100306" y="937"/>
                  </a:lnTo>
                  <a:cubicBezTo>
                    <a:pt x="100306" y="341"/>
                    <a:pt x="99999" y="1"/>
                    <a:pt x="9955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2"/>
            <p:cNvSpPr/>
            <p:nvPr/>
          </p:nvSpPr>
          <p:spPr>
            <a:xfrm>
              <a:off x="2065825" y="3151025"/>
              <a:ext cx="125100" cy="162650"/>
            </a:xfrm>
            <a:custGeom>
              <a:avLst/>
              <a:gdLst/>
              <a:ahLst/>
              <a:cxnLst/>
              <a:rect l="l" t="t" r="r" b="b"/>
              <a:pathLst>
                <a:path w="5004" h="6506" extrusionOk="0">
                  <a:moveTo>
                    <a:pt x="2502" y="1"/>
                  </a:moveTo>
                  <a:lnTo>
                    <a:pt x="0" y="4337"/>
                  </a:lnTo>
                  <a:lnTo>
                    <a:pt x="0" y="4337"/>
                  </a:lnTo>
                  <a:lnTo>
                    <a:pt x="1268" y="3603"/>
                  </a:lnTo>
                  <a:lnTo>
                    <a:pt x="1268" y="6505"/>
                  </a:lnTo>
                  <a:lnTo>
                    <a:pt x="3769" y="5071"/>
                  </a:lnTo>
                  <a:lnTo>
                    <a:pt x="3769" y="2169"/>
                  </a:lnTo>
                  <a:lnTo>
                    <a:pt x="5004" y="1435"/>
                  </a:lnTo>
                  <a:lnTo>
                    <a:pt x="250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2"/>
            <p:cNvSpPr/>
            <p:nvPr/>
          </p:nvSpPr>
          <p:spPr>
            <a:xfrm>
              <a:off x="2064150" y="3383850"/>
              <a:ext cx="26700" cy="90775"/>
            </a:xfrm>
            <a:custGeom>
              <a:avLst/>
              <a:gdLst/>
              <a:ahLst/>
              <a:cxnLst/>
              <a:rect l="l" t="t" r="r" b="b"/>
              <a:pathLst>
                <a:path w="1068" h="3631" extrusionOk="0">
                  <a:moveTo>
                    <a:pt x="685" y="1"/>
                  </a:moveTo>
                  <a:cubicBezTo>
                    <a:pt x="630" y="1"/>
                    <a:pt x="576" y="19"/>
                    <a:pt x="534" y="61"/>
                  </a:cubicBezTo>
                  <a:cubicBezTo>
                    <a:pt x="367" y="161"/>
                    <a:pt x="234" y="328"/>
                    <a:pt x="167" y="495"/>
                  </a:cubicBezTo>
                  <a:cubicBezTo>
                    <a:pt x="34" y="728"/>
                    <a:pt x="0" y="1028"/>
                    <a:pt x="0" y="1295"/>
                  </a:cubicBezTo>
                  <a:lnTo>
                    <a:pt x="34" y="1395"/>
                  </a:lnTo>
                  <a:lnTo>
                    <a:pt x="367" y="1229"/>
                  </a:lnTo>
                  <a:lnTo>
                    <a:pt x="367" y="1095"/>
                  </a:lnTo>
                  <a:cubicBezTo>
                    <a:pt x="367" y="1028"/>
                    <a:pt x="367" y="962"/>
                    <a:pt x="367" y="895"/>
                  </a:cubicBezTo>
                  <a:cubicBezTo>
                    <a:pt x="367" y="762"/>
                    <a:pt x="434" y="628"/>
                    <a:pt x="567" y="561"/>
                  </a:cubicBezTo>
                  <a:cubicBezTo>
                    <a:pt x="584" y="545"/>
                    <a:pt x="609" y="536"/>
                    <a:pt x="634" y="536"/>
                  </a:cubicBezTo>
                  <a:cubicBezTo>
                    <a:pt x="659" y="536"/>
                    <a:pt x="684" y="545"/>
                    <a:pt x="701" y="561"/>
                  </a:cubicBezTo>
                  <a:cubicBezTo>
                    <a:pt x="734" y="628"/>
                    <a:pt x="768" y="695"/>
                    <a:pt x="768" y="795"/>
                  </a:cubicBezTo>
                  <a:cubicBezTo>
                    <a:pt x="734" y="928"/>
                    <a:pt x="734" y="1062"/>
                    <a:pt x="701" y="1195"/>
                  </a:cubicBezTo>
                  <a:cubicBezTo>
                    <a:pt x="634" y="1429"/>
                    <a:pt x="567" y="1662"/>
                    <a:pt x="467" y="1896"/>
                  </a:cubicBezTo>
                  <a:lnTo>
                    <a:pt x="234" y="2530"/>
                  </a:lnTo>
                  <a:lnTo>
                    <a:pt x="167" y="2763"/>
                  </a:lnTo>
                  <a:lnTo>
                    <a:pt x="100" y="2963"/>
                  </a:lnTo>
                  <a:cubicBezTo>
                    <a:pt x="34" y="3097"/>
                    <a:pt x="34" y="3197"/>
                    <a:pt x="34" y="3197"/>
                  </a:cubicBezTo>
                  <a:lnTo>
                    <a:pt x="34" y="3630"/>
                  </a:lnTo>
                  <a:lnTo>
                    <a:pt x="1034" y="3063"/>
                  </a:lnTo>
                  <a:lnTo>
                    <a:pt x="1034" y="2563"/>
                  </a:lnTo>
                  <a:lnTo>
                    <a:pt x="401" y="2930"/>
                  </a:lnTo>
                  <a:cubicBezTo>
                    <a:pt x="401" y="2896"/>
                    <a:pt x="401" y="2896"/>
                    <a:pt x="401" y="2863"/>
                  </a:cubicBezTo>
                  <a:cubicBezTo>
                    <a:pt x="434" y="2796"/>
                    <a:pt x="467" y="2730"/>
                    <a:pt x="501" y="2630"/>
                  </a:cubicBezTo>
                  <a:lnTo>
                    <a:pt x="534" y="2463"/>
                  </a:lnTo>
                  <a:cubicBezTo>
                    <a:pt x="634" y="2263"/>
                    <a:pt x="667" y="2096"/>
                    <a:pt x="701" y="1996"/>
                  </a:cubicBezTo>
                  <a:cubicBezTo>
                    <a:pt x="834" y="1662"/>
                    <a:pt x="934" y="1395"/>
                    <a:pt x="934" y="1262"/>
                  </a:cubicBezTo>
                  <a:cubicBezTo>
                    <a:pt x="1001" y="1028"/>
                    <a:pt x="1034" y="795"/>
                    <a:pt x="1034" y="561"/>
                  </a:cubicBezTo>
                  <a:cubicBezTo>
                    <a:pt x="1068" y="395"/>
                    <a:pt x="1001" y="228"/>
                    <a:pt x="901" y="94"/>
                  </a:cubicBezTo>
                  <a:cubicBezTo>
                    <a:pt x="843" y="36"/>
                    <a:pt x="762" y="1"/>
                    <a:pt x="68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2"/>
            <p:cNvSpPr/>
            <p:nvPr/>
          </p:nvSpPr>
          <p:spPr>
            <a:xfrm>
              <a:off x="2095000" y="3364200"/>
              <a:ext cx="26700" cy="86575"/>
            </a:xfrm>
            <a:custGeom>
              <a:avLst/>
              <a:gdLst/>
              <a:ahLst/>
              <a:cxnLst/>
              <a:rect l="l" t="t" r="r" b="b"/>
              <a:pathLst>
                <a:path w="1068" h="3463" extrusionOk="0">
                  <a:moveTo>
                    <a:pt x="601" y="547"/>
                  </a:moveTo>
                  <a:cubicBezTo>
                    <a:pt x="701" y="547"/>
                    <a:pt x="734" y="647"/>
                    <a:pt x="734" y="880"/>
                  </a:cubicBezTo>
                  <a:cubicBezTo>
                    <a:pt x="768" y="981"/>
                    <a:pt x="734" y="1081"/>
                    <a:pt x="734" y="1214"/>
                  </a:cubicBezTo>
                  <a:cubicBezTo>
                    <a:pt x="701" y="1281"/>
                    <a:pt x="634" y="1381"/>
                    <a:pt x="568" y="1448"/>
                  </a:cubicBezTo>
                  <a:cubicBezTo>
                    <a:pt x="526" y="1461"/>
                    <a:pt x="496" y="1469"/>
                    <a:pt x="473" y="1469"/>
                  </a:cubicBezTo>
                  <a:cubicBezTo>
                    <a:pt x="440" y="1469"/>
                    <a:pt x="420" y="1453"/>
                    <a:pt x="401" y="1414"/>
                  </a:cubicBezTo>
                  <a:cubicBezTo>
                    <a:pt x="367" y="1314"/>
                    <a:pt x="334" y="1214"/>
                    <a:pt x="334" y="1114"/>
                  </a:cubicBezTo>
                  <a:cubicBezTo>
                    <a:pt x="334" y="1047"/>
                    <a:pt x="334" y="981"/>
                    <a:pt x="334" y="880"/>
                  </a:cubicBezTo>
                  <a:cubicBezTo>
                    <a:pt x="334" y="814"/>
                    <a:pt x="367" y="780"/>
                    <a:pt x="401" y="714"/>
                  </a:cubicBezTo>
                  <a:cubicBezTo>
                    <a:pt x="434" y="647"/>
                    <a:pt x="468" y="580"/>
                    <a:pt x="534" y="547"/>
                  </a:cubicBezTo>
                  <a:close/>
                  <a:moveTo>
                    <a:pt x="618" y="1966"/>
                  </a:moveTo>
                  <a:cubicBezTo>
                    <a:pt x="631" y="1966"/>
                    <a:pt x="645" y="1970"/>
                    <a:pt x="668" y="1981"/>
                  </a:cubicBezTo>
                  <a:cubicBezTo>
                    <a:pt x="734" y="2015"/>
                    <a:pt x="734" y="2115"/>
                    <a:pt x="734" y="2315"/>
                  </a:cubicBezTo>
                  <a:lnTo>
                    <a:pt x="734" y="2448"/>
                  </a:lnTo>
                  <a:cubicBezTo>
                    <a:pt x="734" y="2482"/>
                    <a:pt x="734" y="2548"/>
                    <a:pt x="734" y="2615"/>
                  </a:cubicBezTo>
                  <a:cubicBezTo>
                    <a:pt x="701" y="2715"/>
                    <a:pt x="634" y="2849"/>
                    <a:pt x="534" y="2915"/>
                  </a:cubicBezTo>
                  <a:cubicBezTo>
                    <a:pt x="518" y="2932"/>
                    <a:pt x="501" y="2940"/>
                    <a:pt x="480" y="2940"/>
                  </a:cubicBezTo>
                  <a:cubicBezTo>
                    <a:pt x="459" y="2940"/>
                    <a:pt x="434" y="2932"/>
                    <a:pt x="401" y="2915"/>
                  </a:cubicBezTo>
                  <a:cubicBezTo>
                    <a:pt x="367" y="2849"/>
                    <a:pt x="334" y="2782"/>
                    <a:pt x="367" y="2682"/>
                  </a:cubicBezTo>
                  <a:lnTo>
                    <a:pt x="367" y="2515"/>
                  </a:lnTo>
                  <a:cubicBezTo>
                    <a:pt x="334" y="2448"/>
                    <a:pt x="367" y="2348"/>
                    <a:pt x="367" y="2248"/>
                  </a:cubicBezTo>
                  <a:cubicBezTo>
                    <a:pt x="401" y="2148"/>
                    <a:pt x="468" y="2048"/>
                    <a:pt x="534" y="1981"/>
                  </a:cubicBezTo>
                  <a:cubicBezTo>
                    <a:pt x="579" y="1981"/>
                    <a:pt x="594" y="1966"/>
                    <a:pt x="618" y="1966"/>
                  </a:cubicBezTo>
                  <a:close/>
                  <a:moveTo>
                    <a:pt x="711" y="0"/>
                  </a:moveTo>
                  <a:cubicBezTo>
                    <a:pt x="654" y="0"/>
                    <a:pt x="594" y="17"/>
                    <a:pt x="534" y="47"/>
                  </a:cubicBezTo>
                  <a:cubicBezTo>
                    <a:pt x="367" y="180"/>
                    <a:pt x="234" y="313"/>
                    <a:pt x="167" y="514"/>
                  </a:cubicBezTo>
                  <a:cubicBezTo>
                    <a:pt x="67" y="680"/>
                    <a:pt x="34" y="880"/>
                    <a:pt x="34" y="1114"/>
                  </a:cubicBezTo>
                  <a:lnTo>
                    <a:pt x="34" y="1281"/>
                  </a:lnTo>
                  <a:cubicBezTo>
                    <a:pt x="34" y="1381"/>
                    <a:pt x="67" y="1481"/>
                    <a:pt x="67" y="1548"/>
                  </a:cubicBezTo>
                  <a:cubicBezTo>
                    <a:pt x="134" y="1681"/>
                    <a:pt x="201" y="1781"/>
                    <a:pt x="267" y="1781"/>
                  </a:cubicBezTo>
                  <a:cubicBezTo>
                    <a:pt x="234" y="1848"/>
                    <a:pt x="167" y="1948"/>
                    <a:pt x="134" y="2015"/>
                  </a:cubicBezTo>
                  <a:cubicBezTo>
                    <a:pt x="67" y="2215"/>
                    <a:pt x="34" y="2415"/>
                    <a:pt x="34" y="2615"/>
                  </a:cubicBezTo>
                  <a:lnTo>
                    <a:pt x="34" y="2915"/>
                  </a:lnTo>
                  <a:cubicBezTo>
                    <a:pt x="1" y="3082"/>
                    <a:pt x="67" y="3249"/>
                    <a:pt x="167" y="3382"/>
                  </a:cubicBezTo>
                  <a:cubicBezTo>
                    <a:pt x="222" y="3437"/>
                    <a:pt x="288" y="3462"/>
                    <a:pt x="357" y="3462"/>
                  </a:cubicBezTo>
                  <a:cubicBezTo>
                    <a:pt x="414" y="3462"/>
                    <a:pt x="474" y="3446"/>
                    <a:pt x="534" y="3416"/>
                  </a:cubicBezTo>
                  <a:cubicBezTo>
                    <a:pt x="701" y="3316"/>
                    <a:pt x="834" y="3149"/>
                    <a:pt x="901" y="2982"/>
                  </a:cubicBezTo>
                  <a:cubicBezTo>
                    <a:pt x="1001" y="2782"/>
                    <a:pt x="1068" y="2582"/>
                    <a:pt x="1068" y="2348"/>
                  </a:cubicBezTo>
                  <a:lnTo>
                    <a:pt x="1068" y="2048"/>
                  </a:lnTo>
                  <a:cubicBezTo>
                    <a:pt x="1068" y="1948"/>
                    <a:pt x="1035" y="1848"/>
                    <a:pt x="1035" y="1748"/>
                  </a:cubicBezTo>
                  <a:cubicBezTo>
                    <a:pt x="1001" y="1648"/>
                    <a:pt x="901" y="1548"/>
                    <a:pt x="801" y="1514"/>
                  </a:cubicBezTo>
                  <a:cubicBezTo>
                    <a:pt x="834" y="1448"/>
                    <a:pt x="901" y="1381"/>
                    <a:pt x="935" y="1314"/>
                  </a:cubicBezTo>
                  <a:cubicBezTo>
                    <a:pt x="1001" y="1114"/>
                    <a:pt x="1035" y="914"/>
                    <a:pt x="1035" y="714"/>
                  </a:cubicBezTo>
                  <a:lnTo>
                    <a:pt x="1035" y="547"/>
                  </a:lnTo>
                  <a:cubicBezTo>
                    <a:pt x="1035" y="380"/>
                    <a:pt x="1001" y="213"/>
                    <a:pt x="901" y="80"/>
                  </a:cubicBezTo>
                  <a:cubicBezTo>
                    <a:pt x="846" y="25"/>
                    <a:pt x="781" y="0"/>
                    <a:pt x="71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2"/>
            <p:cNvSpPr/>
            <p:nvPr/>
          </p:nvSpPr>
          <p:spPr>
            <a:xfrm>
              <a:off x="2126700" y="3421225"/>
              <a:ext cx="8350" cy="17525"/>
            </a:xfrm>
            <a:custGeom>
              <a:avLst/>
              <a:gdLst/>
              <a:ahLst/>
              <a:cxnLst/>
              <a:rect l="l" t="t" r="r" b="b"/>
              <a:pathLst>
                <a:path w="334" h="701" extrusionOk="0">
                  <a:moveTo>
                    <a:pt x="334" y="0"/>
                  </a:moveTo>
                  <a:lnTo>
                    <a:pt x="0" y="201"/>
                  </a:lnTo>
                  <a:lnTo>
                    <a:pt x="0" y="701"/>
                  </a:lnTo>
                  <a:lnTo>
                    <a:pt x="334" y="501"/>
                  </a:lnTo>
                  <a:lnTo>
                    <a:pt x="3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2"/>
            <p:cNvSpPr/>
            <p:nvPr/>
          </p:nvSpPr>
          <p:spPr>
            <a:xfrm>
              <a:off x="2140025" y="3340000"/>
              <a:ext cx="26725" cy="91250"/>
            </a:xfrm>
            <a:custGeom>
              <a:avLst/>
              <a:gdLst/>
              <a:ahLst/>
              <a:cxnLst/>
              <a:rect l="l" t="t" r="r" b="b"/>
              <a:pathLst>
                <a:path w="1069" h="3650" extrusionOk="0">
                  <a:moveTo>
                    <a:pt x="728" y="1"/>
                  </a:moveTo>
                  <a:cubicBezTo>
                    <a:pt x="671" y="1"/>
                    <a:pt x="613" y="17"/>
                    <a:pt x="568" y="47"/>
                  </a:cubicBezTo>
                  <a:cubicBezTo>
                    <a:pt x="401" y="147"/>
                    <a:pt x="268" y="314"/>
                    <a:pt x="168" y="481"/>
                  </a:cubicBezTo>
                  <a:cubicBezTo>
                    <a:pt x="68" y="714"/>
                    <a:pt x="1" y="1015"/>
                    <a:pt x="34" y="1281"/>
                  </a:cubicBezTo>
                  <a:lnTo>
                    <a:pt x="68" y="1381"/>
                  </a:lnTo>
                  <a:lnTo>
                    <a:pt x="368" y="1215"/>
                  </a:lnTo>
                  <a:lnTo>
                    <a:pt x="368" y="1081"/>
                  </a:lnTo>
                  <a:cubicBezTo>
                    <a:pt x="368" y="1015"/>
                    <a:pt x="368" y="948"/>
                    <a:pt x="368" y="881"/>
                  </a:cubicBezTo>
                  <a:cubicBezTo>
                    <a:pt x="368" y="748"/>
                    <a:pt x="434" y="614"/>
                    <a:pt x="568" y="548"/>
                  </a:cubicBezTo>
                  <a:cubicBezTo>
                    <a:pt x="585" y="531"/>
                    <a:pt x="610" y="523"/>
                    <a:pt x="635" y="523"/>
                  </a:cubicBezTo>
                  <a:cubicBezTo>
                    <a:pt x="660" y="523"/>
                    <a:pt x="685" y="531"/>
                    <a:pt x="701" y="548"/>
                  </a:cubicBezTo>
                  <a:cubicBezTo>
                    <a:pt x="735" y="614"/>
                    <a:pt x="768" y="714"/>
                    <a:pt x="768" y="781"/>
                  </a:cubicBezTo>
                  <a:cubicBezTo>
                    <a:pt x="768" y="914"/>
                    <a:pt x="735" y="1048"/>
                    <a:pt x="701" y="1181"/>
                  </a:cubicBezTo>
                  <a:cubicBezTo>
                    <a:pt x="635" y="1448"/>
                    <a:pt x="568" y="1682"/>
                    <a:pt x="468" y="1882"/>
                  </a:cubicBezTo>
                  <a:cubicBezTo>
                    <a:pt x="368" y="2182"/>
                    <a:pt x="301" y="2382"/>
                    <a:pt x="268" y="2516"/>
                  </a:cubicBezTo>
                  <a:lnTo>
                    <a:pt x="168" y="2749"/>
                  </a:lnTo>
                  <a:lnTo>
                    <a:pt x="101" y="2949"/>
                  </a:lnTo>
                  <a:cubicBezTo>
                    <a:pt x="68" y="3116"/>
                    <a:pt x="34" y="3183"/>
                    <a:pt x="34" y="3183"/>
                  </a:cubicBezTo>
                  <a:lnTo>
                    <a:pt x="34" y="3650"/>
                  </a:lnTo>
                  <a:lnTo>
                    <a:pt x="1035" y="3049"/>
                  </a:lnTo>
                  <a:lnTo>
                    <a:pt x="1035" y="2582"/>
                  </a:lnTo>
                  <a:lnTo>
                    <a:pt x="401" y="2916"/>
                  </a:lnTo>
                  <a:cubicBezTo>
                    <a:pt x="401" y="2916"/>
                    <a:pt x="401" y="2916"/>
                    <a:pt x="401" y="2883"/>
                  </a:cubicBezTo>
                  <a:cubicBezTo>
                    <a:pt x="434" y="2816"/>
                    <a:pt x="468" y="2716"/>
                    <a:pt x="501" y="2616"/>
                  </a:cubicBezTo>
                  <a:lnTo>
                    <a:pt x="568" y="2449"/>
                  </a:lnTo>
                  <a:cubicBezTo>
                    <a:pt x="635" y="2249"/>
                    <a:pt x="668" y="2115"/>
                    <a:pt x="701" y="2015"/>
                  </a:cubicBezTo>
                  <a:cubicBezTo>
                    <a:pt x="835" y="1648"/>
                    <a:pt x="935" y="1415"/>
                    <a:pt x="968" y="1281"/>
                  </a:cubicBezTo>
                  <a:cubicBezTo>
                    <a:pt x="1035" y="1048"/>
                    <a:pt x="1068" y="814"/>
                    <a:pt x="1068" y="581"/>
                  </a:cubicBezTo>
                  <a:cubicBezTo>
                    <a:pt x="1068" y="414"/>
                    <a:pt x="1002" y="247"/>
                    <a:pt x="901" y="81"/>
                  </a:cubicBezTo>
                  <a:cubicBezTo>
                    <a:pt x="865" y="25"/>
                    <a:pt x="798" y="1"/>
                    <a:pt x="7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2"/>
            <p:cNvSpPr/>
            <p:nvPr/>
          </p:nvSpPr>
          <p:spPr>
            <a:xfrm>
              <a:off x="2173400" y="3315325"/>
              <a:ext cx="28375" cy="96750"/>
            </a:xfrm>
            <a:custGeom>
              <a:avLst/>
              <a:gdLst/>
              <a:ahLst/>
              <a:cxnLst/>
              <a:rect l="l" t="t" r="r" b="b"/>
              <a:pathLst>
                <a:path w="1135" h="3870" extrusionOk="0">
                  <a:moveTo>
                    <a:pt x="1034" y="0"/>
                  </a:moveTo>
                  <a:lnTo>
                    <a:pt x="701" y="200"/>
                  </a:lnTo>
                  <a:lnTo>
                    <a:pt x="300" y="1601"/>
                  </a:lnTo>
                  <a:lnTo>
                    <a:pt x="300" y="400"/>
                  </a:lnTo>
                  <a:lnTo>
                    <a:pt x="0" y="601"/>
                  </a:lnTo>
                  <a:lnTo>
                    <a:pt x="0" y="3870"/>
                  </a:lnTo>
                  <a:lnTo>
                    <a:pt x="300" y="3669"/>
                  </a:lnTo>
                  <a:lnTo>
                    <a:pt x="300" y="2635"/>
                  </a:lnTo>
                  <a:lnTo>
                    <a:pt x="400" y="2302"/>
                  </a:lnTo>
                  <a:lnTo>
                    <a:pt x="734" y="3436"/>
                  </a:lnTo>
                  <a:lnTo>
                    <a:pt x="1134" y="3202"/>
                  </a:lnTo>
                  <a:lnTo>
                    <a:pt x="634" y="1568"/>
                  </a:lnTo>
                  <a:lnTo>
                    <a:pt x="103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2"/>
            <p:cNvSpPr/>
            <p:nvPr/>
          </p:nvSpPr>
          <p:spPr>
            <a:xfrm>
              <a:off x="2250950" y="3034275"/>
              <a:ext cx="5025" cy="428675"/>
            </a:xfrm>
            <a:custGeom>
              <a:avLst/>
              <a:gdLst/>
              <a:ahLst/>
              <a:cxnLst/>
              <a:rect l="l" t="t" r="r" b="b"/>
              <a:pathLst>
                <a:path w="201" h="17147" extrusionOk="0">
                  <a:moveTo>
                    <a:pt x="100" y="1"/>
                  </a:moveTo>
                  <a:cubicBezTo>
                    <a:pt x="67" y="1"/>
                    <a:pt x="0" y="34"/>
                    <a:pt x="0" y="101"/>
                  </a:cubicBezTo>
                  <a:lnTo>
                    <a:pt x="0" y="17080"/>
                  </a:lnTo>
                  <a:cubicBezTo>
                    <a:pt x="0" y="17113"/>
                    <a:pt x="67" y="17146"/>
                    <a:pt x="100" y="17146"/>
                  </a:cubicBezTo>
                  <a:cubicBezTo>
                    <a:pt x="134" y="17146"/>
                    <a:pt x="167" y="17113"/>
                    <a:pt x="200" y="17080"/>
                  </a:cubicBezTo>
                  <a:lnTo>
                    <a:pt x="200" y="101"/>
                  </a:lnTo>
                  <a:cubicBezTo>
                    <a:pt x="200" y="34"/>
                    <a:pt x="134" y="1"/>
                    <a:pt x="1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a:off x="2331825" y="2995875"/>
              <a:ext cx="73425" cy="94350"/>
            </a:xfrm>
            <a:custGeom>
              <a:avLst/>
              <a:gdLst/>
              <a:ahLst/>
              <a:cxnLst/>
              <a:rect l="l" t="t" r="r" b="b"/>
              <a:pathLst>
                <a:path w="2937" h="3774" extrusionOk="0">
                  <a:moveTo>
                    <a:pt x="2126" y="0"/>
                  </a:moveTo>
                  <a:cubicBezTo>
                    <a:pt x="1928" y="0"/>
                    <a:pt x="1704" y="65"/>
                    <a:pt x="1469" y="202"/>
                  </a:cubicBezTo>
                  <a:cubicBezTo>
                    <a:pt x="601" y="736"/>
                    <a:pt x="68" y="1704"/>
                    <a:pt x="1" y="2738"/>
                  </a:cubicBezTo>
                  <a:cubicBezTo>
                    <a:pt x="1" y="3397"/>
                    <a:pt x="317" y="3774"/>
                    <a:pt x="796" y="3774"/>
                  </a:cubicBezTo>
                  <a:cubicBezTo>
                    <a:pt x="996" y="3774"/>
                    <a:pt x="1224" y="3709"/>
                    <a:pt x="1469" y="3572"/>
                  </a:cubicBezTo>
                  <a:cubicBezTo>
                    <a:pt x="2336" y="3004"/>
                    <a:pt x="2870" y="2070"/>
                    <a:pt x="2936" y="1036"/>
                  </a:cubicBezTo>
                  <a:cubicBezTo>
                    <a:pt x="2936" y="377"/>
                    <a:pt x="2604" y="0"/>
                    <a:pt x="212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2441075" y="2432050"/>
              <a:ext cx="966550" cy="578450"/>
            </a:xfrm>
            <a:custGeom>
              <a:avLst/>
              <a:gdLst/>
              <a:ahLst/>
              <a:cxnLst/>
              <a:rect l="l" t="t" r="r" b="b"/>
              <a:pathLst>
                <a:path w="38662" h="23138" extrusionOk="0">
                  <a:moveTo>
                    <a:pt x="38283" y="0"/>
                  </a:moveTo>
                  <a:cubicBezTo>
                    <a:pt x="38160" y="0"/>
                    <a:pt x="38015" y="45"/>
                    <a:pt x="37861" y="139"/>
                  </a:cubicBezTo>
                  <a:lnTo>
                    <a:pt x="835" y="21555"/>
                  </a:lnTo>
                  <a:cubicBezTo>
                    <a:pt x="368" y="21788"/>
                    <a:pt x="67" y="22222"/>
                    <a:pt x="1" y="22755"/>
                  </a:cubicBezTo>
                  <a:cubicBezTo>
                    <a:pt x="1" y="23005"/>
                    <a:pt x="143" y="23138"/>
                    <a:pt x="356" y="23138"/>
                  </a:cubicBezTo>
                  <a:cubicBezTo>
                    <a:pt x="484" y="23138"/>
                    <a:pt x="638" y="23089"/>
                    <a:pt x="801" y="22989"/>
                  </a:cubicBezTo>
                  <a:lnTo>
                    <a:pt x="37861" y="1574"/>
                  </a:lnTo>
                  <a:cubicBezTo>
                    <a:pt x="38295" y="1340"/>
                    <a:pt x="38595" y="873"/>
                    <a:pt x="38662" y="406"/>
                  </a:cubicBezTo>
                  <a:cubicBezTo>
                    <a:pt x="38662" y="148"/>
                    <a:pt x="38509" y="0"/>
                    <a:pt x="382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a:off x="2331825" y="1985650"/>
              <a:ext cx="2070675" cy="1214375"/>
            </a:xfrm>
            <a:custGeom>
              <a:avLst/>
              <a:gdLst/>
              <a:ahLst/>
              <a:cxnLst/>
              <a:rect l="l" t="t" r="r" b="b"/>
              <a:pathLst>
                <a:path w="82827" h="48575" extrusionOk="0">
                  <a:moveTo>
                    <a:pt x="82472" y="0"/>
                  </a:moveTo>
                  <a:cubicBezTo>
                    <a:pt x="82343" y="0"/>
                    <a:pt x="82189" y="49"/>
                    <a:pt x="82026" y="149"/>
                  </a:cubicBezTo>
                  <a:lnTo>
                    <a:pt x="802" y="46983"/>
                  </a:lnTo>
                  <a:cubicBezTo>
                    <a:pt x="368" y="47250"/>
                    <a:pt x="68" y="47683"/>
                    <a:pt x="1" y="48184"/>
                  </a:cubicBezTo>
                  <a:cubicBezTo>
                    <a:pt x="1" y="48441"/>
                    <a:pt x="153" y="48574"/>
                    <a:pt x="377" y="48574"/>
                  </a:cubicBezTo>
                  <a:cubicBezTo>
                    <a:pt x="501" y="48574"/>
                    <a:pt x="647" y="48534"/>
                    <a:pt x="802" y="48450"/>
                  </a:cubicBezTo>
                  <a:lnTo>
                    <a:pt x="82026" y="1584"/>
                  </a:lnTo>
                  <a:cubicBezTo>
                    <a:pt x="82460" y="1350"/>
                    <a:pt x="82760" y="883"/>
                    <a:pt x="82827" y="383"/>
                  </a:cubicBezTo>
                  <a:cubicBezTo>
                    <a:pt x="82827" y="133"/>
                    <a:pt x="82684" y="0"/>
                    <a:pt x="824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2"/>
            <p:cNvSpPr/>
            <p:nvPr/>
          </p:nvSpPr>
          <p:spPr>
            <a:xfrm>
              <a:off x="2331825" y="2058250"/>
              <a:ext cx="2070675" cy="1214900"/>
            </a:xfrm>
            <a:custGeom>
              <a:avLst/>
              <a:gdLst/>
              <a:ahLst/>
              <a:cxnLst/>
              <a:rect l="l" t="t" r="r" b="b"/>
              <a:pathLst>
                <a:path w="82827" h="48596" extrusionOk="0">
                  <a:moveTo>
                    <a:pt x="82465" y="0"/>
                  </a:moveTo>
                  <a:cubicBezTo>
                    <a:pt x="82338" y="0"/>
                    <a:pt x="82187" y="49"/>
                    <a:pt x="82026" y="147"/>
                  </a:cubicBezTo>
                  <a:lnTo>
                    <a:pt x="802" y="46981"/>
                  </a:lnTo>
                  <a:cubicBezTo>
                    <a:pt x="368" y="47248"/>
                    <a:pt x="68" y="47681"/>
                    <a:pt x="1" y="48182"/>
                  </a:cubicBezTo>
                  <a:cubicBezTo>
                    <a:pt x="1" y="48455"/>
                    <a:pt x="147" y="48596"/>
                    <a:pt x="363" y="48596"/>
                  </a:cubicBezTo>
                  <a:cubicBezTo>
                    <a:pt x="490" y="48596"/>
                    <a:pt x="641" y="48547"/>
                    <a:pt x="802" y="48448"/>
                  </a:cubicBezTo>
                  <a:lnTo>
                    <a:pt x="82026" y="1582"/>
                  </a:lnTo>
                  <a:cubicBezTo>
                    <a:pt x="82460" y="1348"/>
                    <a:pt x="82760" y="914"/>
                    <a:pt x="82827" y="414"/>
                  </a:cubicBezTo>
                  <a:cubicBezTo>
                    <a:pt x="82827" y="141"/>
                    <a:pt x="82681" y="0"/>
                    <a:pt x="824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2"/>
            <p:cNvSpPr/>
            <p:nvPr/>
          </p:nvSpPr>
          <p:spPr>
            <a:xfrm>
              <a:off x="2419400" y="3223250"/>
              <a:ext cx="121775" cy="90775"/>
            </a:xfrm>
            <a:custGeom>
              <a:avLst/>
              <a:gdLst/>
              <a:ahLst/>
              <a:cxnLst/>
              <a:rect l="l" t="t" r="r" b="b"/>
              <a:pathLst>
                <a:path w="4871" h="3631" extrusionOk="0">
                  <a:moveTo>
                    <a:pt x="4509" y="0"/>
                  </a:moveTo>
                  <a:cubicBezTo>
                    <a:pt x="4382" y="0"/>
                    <a:pt x="4230" y="49"/>
                    <a:pt x="4070" y="147"/>
                  </a:cubicBezTo>
                  <a:lnTo>
                    <a:pt x="801" y="2015"/>
                  </a:lnTo>
                  <a:cubicBezTo>
                    <a:pt x="367" y="2282"/>
                    <a:pt x="67" y="2716"/>
                    <a:pt x="0" y="3216"/>
                  </a:cubicBezTo>
                  <a:cubicBezTo>
                    <a:pt x="0" y="3489"/>
                    <a:pt x="146" y="3630"/>
                    <a:pt x="362" y="3630"/>
                  </a:cubicBezTo>
                  <a:cubicBezTo>
                    <a:pt x="489" y="3630"/>
                    <a:pt x="641" y="3582"/>
                    <a:pt x="801" y="3483"/>
                  </a:cubicBezTo>
                  <a:lnTo>
                    <a:pt x="4070" y="1615"/>
                  </a:lnTo>
                  <a:cubicBezTo>
                    <a:pt x="4504" y="1348"/>
                    <a:pt x="4804" y="914"/>
                    <a:pt x="4871" y="414"/>
                  </a:cubicBezTo>
                  <a:cubicBezTo>
                    <a:pt x="4871" y="141"/>
                    <a:pt x="4725" y="0"/>
                    <a:pt x="450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a:off x="2672075" y="3076475"/>
              <a:ext cx="121775" cy="90775"/>
            </a:xfrm>
            <a:custGeom>
              <a:avLst/>
              <a:gdLst/>
              <a:ahLst/>
              <a:cxnLst/>
              <a:rect l="l" t="t" r="r" b="b"/>
              <a:pathLst>
                <a:path w="4871" h="3631" extrusionOk="0">
                  <a:moveTo>
                    <a:pt x="4509" y="0"/>
                  </a:moveTo>
                  <a:cubicBezTo>
                    <a:pt x="4382" y="0"/>
                    <a:pt x="4231" y="49"/>
                    <a:pt x="4070" y="147"/>
                  </a:cubicBezTo>
                  <a:lnTo>
                    <a:pt x="801" y="2015"/>
                  </a:lnTo>
                  <a:cubicBezTo>
                    <a:pt x="368" y="2282"/>
                    <a:pt x="67" y="2716"/>
                    <a:pt x="1" y="3216"/>
                  </a:cubicBezTo>
                  <a:cubicBezTo>
                    <a:pt x="1" y="3490"/>
                    <a:pt x="146" y="3630"/>
                    <a:pt x="363" y="3630"/>
                  </a:cubicBezTo>
                  <a:cubicBezTo>
                    <a:pt x="490" y="3630"/>
                    <a:pt x="641" y="3582"/>
                    <a:pt x="801" y="3483"/>
                  </a:cubicBezTo>
                  <a:lnTo>
                    <a:pt x="4070" y="1615"/>
                  </a:lnTo>
                  <a:cubicBezTo>
                    <a:pt x="4504" y="1348"/>
                    <a:pt x="4804" y="915"/>
                    <a:pt x="4871" y="414"/>
                  </a:cubicBezTo>
                  <a:cubicBezTo>
                    <a:pt x="4871" y="141"/>
                    <a:pt x="4725" y="0"/>
                    <a:pt x="450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2331825" y="3290125"/>
              <a:ext cx="63425" cy="84600"/>
            </a:xfrm>
            <a:custGeom>
              <a:avLst/>
              <a:gdLst/>
              <a:ahLst/>
              <a:cxnLst/>
              <a:rect l="l" t="t" r="r" b="b"/>
              <a:pathLst>
                <a:path w="2537" h="3384" extrusionOk="0">
                  <a:moveTo>
                    <a:pt x="2377" y="1"/>
                  </a:moveTo>
                  <a:cubicBezTo>
                    <a:pt x="2343" y="1"/>
                    <a:pt x="2306" y="13"/>
                    <a:pt x="2269" y="41"/>
                  </a:cubicBezTo>
                  <a:lnTo>
                    <a:pt x="268" y="1175"/>
                  </a:lnTo>
                  <a:cubicBezTo>
                    <a:pt x="101" y="1275"/>
                    <a:pt x="1" y="1442"/>
                    <a:pt x="1" y="1642"/>
                  </a:cubicBezTo>
                  <a:lnTo>
                    <a:pt x="1" y="3176"/>
                  </a:lnTo>
                  <a:cubicBezTo>
                    <a:pt x="1" y="3297"/>
                    <a:pt x="71" y="3383"/>
                    <a:pt x="160" y="3383"/>
                  </a:cubicBezTo>
                  <a:cubicBezTo>
                    <a:pt x="194" y="3383"/>
                    <a:pt x="231" y="3371"/>
                    <a:pt x="268" y="3343"/>
                  </a:cubicBezTo>
                  <a:lnTo>
                    <a:pt x="2269" y="2176"/>
                  </a:lnTo>
                  <a:cubicBezTo>
                    <a:pt x="2403" y="2076"/>
                    <a:pt x="2503" y="1909"/>
                    <a:pt x="2536" y="1742"/>
                  </a:cubicBezTo>
                  <a:lnTo>
                    <a:pt x="2536" y="208"/>
                  </a:lnTo>
                  <a:cubicBezTo>
                    <a:pt x="2536" y="87"/>
                    <a:pt x="2466" y="1"/>
                    <a:pt x="237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2355175" y="3352850"/>
              <a:ext cx="16725" cy="23375"/>
            </a:xfrm>
            <a:custGeom>
              <a:avLst/>
              <a:gdLst/>
              <a:ahLst/>
              <a:cxnLst/>
              <a:rect l="l" t="t" r="r" b="b"/>
              <a:pathLst>
                <a:path w="669" h="935" extrusionOk="0">
                  <a:moveTo>
                    <a:pt x="668" y="0"/>
                  </a:moveTo>
                  <a:lnTo>
                    <a:pt x="1" y="367"/>
                  </a:lnTo>
                  <a:lnTo>
                    <a:pt x="335" y="934"/>
                  </a:lnTo>
                  <a:lnTo>
                    <a:pt x="66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2"/>
            <p:cNvSpPr/>
            <p:nvPr/>
          </p:nvSpPr>
          <p:spPr>
            <a:xfrm>
              <a:off x="2591200" y="3155700"/>
              <a:ext cx="57550" cy="79575"/>
            </a:xfrm>
            <a:custGeom>
              <a:avLst/>
              <a:gdLst/>
              <a:ahLst/>
              <a:cxnLst/>
              <a:rect l="l" t="t" r="r" b="b"/>
              <a:pathLst>
                <a:path w="2302" h="3183" extrusionOk="0">
                  <a:moveTo>
                    <a:pt x="2248" y="1"/>
                  </a:moveTo>
                  <a:cubicBezTo>
                    <a:pt x="2235" y="1"/>
                    <a:pt x="2219" y="5"/>
                    <a:pt x="2202" y="14"/>
                  </a:cubicBezTo>
                  <a:lnTo>
                    <a:pt x="734" y="481"/>
                  </a:lnTo>
                  <a:cubicBezTo>
                    <a:pt x="634" y="514"/>
                    <a:pt x="567" y="648"/>
                    <a:pt x="600" y="681"/>
                  </a:cubicBezTo>
                  <a:lnTo>
                    <a:pt x="867" y="915"/>
                  </a:lnTo>
                  <a:cubicBezTo>
                    <a:pt x="0" y="2249"/>
                    <a:pt x="300" y="2883"/>
                    <a:pt x="1067" y="3183"/>
                  </a:cubicBezTo>
                  <a:cubicBezTo>
                    <a:pt x="834" y="2883"/>
                    <a:pt x="901" y="2049"/>
                    <a:pt x="1368" y="1382"/>
                  </a:cubicBezTo>
                  <a:lnTo>
                    <a:pt x="1635" y="1615"/>
                  </a:lnTo>
                  <a:cubicBezTo>
                    <a:pt x="1646" y="1621"/>
                    <a:pt x="1660" y="1624"/>
                    <a:pt x="1675" y="1624"/>
                  </a:cubicBezTo>
                  <a:cubicBezTo>
                    <a:pt x="1744" y="1624"/>
                    <a:pt x="1835" y="1564"/>
                    <a:pt x="1835" y="1482"/>
                  </a:cubicBezTo>
                  <a:lnTo>
                    <a:pt x="2302" y="81"/>
                  </a:lnTo>
                  <a:cubicBezTo>
                    <a:pt x="2302" y="32"/>
                    <a:pt x="2284" y="1"/>
                    <a:pt x="224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2917250" y="4004800"/>
              <a:ext cx="787250" cy="552425"/>
            </a:xfrm>
            <a:custGeom>
              <a:avLst/>
              <a:gdLst/>
              <a:ahLst/>
              <a:cxnLst/>
              <a:rect l="l" t="t" r="r" b="b"/>
              <a:pathLst>
                <a:path w="31490" h="22097" extrusionOk="0">
                  <a:moveTo>
                    <a:pt x="22859" y="1"/>
                  </a:moveTo>
                  <a:cubicBezTo>
                    <a:pt x="22734" y="1"/>
                    <a:pt x="22609" y="3"/>
                    <a:pt x="22483" y="8"/>
                  </a:cubicBezTo>
                  <a:lnTo>
                    <a:pt x="22450" y="8"/>
                  </a:lnTo>
                  <a:cubicBezTo>
                    <a:pt x="20115" y="8"/>
                    <a:pt x="17813" y="608"/>
                    <a:pt x="15779" y="1742"/>
                  </a:cubicBezTo>
                  <a:cubicBezTo>
                    <a:pt x="14111" y="2676"/>
                    <a:pt x="13410" y="4010"/>
                    <a:pt x="13410" y="5345"/>
                  </a:cubicBezTo>
                  <a:lnTo>
                    <a:pt x="13410" y="8213"/>
                  </a:lnTo>
                  <a:cubicBezTo>
                    <a:pt x="12139" y="7899"/>
                    <a:pt x="10677" y="7723"/>
                    <a:pt x="9204" y="7723"/>
                  </a:cubicBezTo>
                  <a:cubicBezTo>
                    <a:pt x="6929" y="7723"/>
                    <a:pt x="4630" y="8142"/>
                    <a:pt x="2969" y="9114"/>
                  </a:cubicBezTo>
                  <a:cubicBezTo>
                    <a:pt x="1068" y="10215"/>
                    <a:pt x="67" y="11616"/>
                    <a:pt x="34" y="12950"/>
                  </a:cubicBezTo>
                  <a:lnTo>
                    <a:pt x="34" y="12983"/>
                  </a:lnTo>
                  <a:lnTo>
                    <a:pt x="34" y="16786"/>
                  </a:lnTo>
                  <a:cubicBezTo>
                    <a:pt x="34" y="16820"/>
                    <a:pt x="34" y="16853"/>
                    <a:pt x="34" y="16853"/>
                  </a:cubicBezTo>
                  <a:lnTo>
                    <a:pt x="34" y="16886"/>
                  </a:lnTo>
                  <a:cubicBezTo>
                    <a:pt x="1" y="18054"/>
                    <a:pt x="701" y="19155"/>
                    <a:pt x="2102" y="19955"/>
                  </a:cubicBezTo>
                  <a:cubicBezTo>
                    <a:pt x="4909" y="21580"/>
                    <a:pt x="9571" y="22097"/>
                    <a:pt x="14357" y="22097"/>
                  </a:cubicBezTo>
                  <a:cubicBezTo>
                    <a:pt x="17137" y="22097"/>
                    <a:pt x="19959" y="21923"/>
                    <a:pt x="22483" y="21690"/>
                  </a:cubicBezTo>
                  <a:lnTo>
                    <a:pt x="29689" y="21023"/>
                  </a:lnTo>
                  <a:lnTo>
                    <a:pt x="30823" y="16853"/>
                  </a:lnTo>
                  <a:cubicBezTo>
                    <a:pt x="31223" y="15352"/>
                    <a:pt x="31456" y="13817"/>
                    <a:pt x="31490" y="12250"/>
                  </a:cubicBezTo>
                  <a:lnTo>
                    <a:pt x="31490" y="8380"/>
                  </a:lnTo>
                  <a:cubicBezTo>
                    <a:pt x="31490" y="5578"/>
                    <a:pt x="30623" y="2843"/>
                    <a:pt x="27821" y="1208"/>
                  </a:cubicBezTo>
                  <a:cubicBezTo>
                    <a:pt x="26296" y="430"/>
                    <a:pt x="24597" y="1"/>
                    <a:pt x="2285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2918100" y="4331050"/>
              <a:ext cx="741375" cy="226225"/>
            </a:xfrm>
            <a:custGeom>
              <a:avLst/>
              <a:gdLst/>
              <a:ahLst/>
              <a:cxnLst/>
              <a:rect l="l" t="t" r="r" b="b"/>
              <a:pathLst>
                <a:path w="29655" h="9049" extrusionOk="0">
                  <a:moveTo>
                    <a:pt x="0" y="0"/>
                  </a:moveTo>
                  <a:lnTo>
                    <a:pt x="0" y="3770"/>
                  </a:lnTo>
                  <a:lnTo>
                    <a:pt x="0" y="3836"/>
                  </a:lnTo>
                  <a:cubicBezTo>
                    <a:pt x="0" y="5004"/>
                    <a:pt x="667" y="6105"/>
                    <a:pt x="2102" y="6938"/>
                  </a:cubicBezTo>
                  <a:cubicBezTo>
                    <a:pt x="4879" y="8538"/>
                    <a:pt x="9529" y="9049"/>
                    <a:pt x="14300" y="9049"/>
                  </a:cubicBezTo>
                  <a:cubicBezTo>
                    <a:pt x="17092" y="9049"/>
                    <a:pt x="19925" y="8874"/>
                    <a:pt x="22449" y="8640"/>
                  </a:cubicBezTo>
                  <a:lnTo>
                    <a:pt x="29655" y="8006"/>
                  </a:lnTo>
                  <a:lnTo>
                    <a:pt x="29655" y="4103"/>
                  </a:lnTo>
                  <a:lnTo>
                    <a:pt x="22449" y="4737"/>
                  </a:lnTo>
                  <a:cubicBezTo>
                    <a:pt x="19937" y="4970"/>
                    <a:pt x="17119" y="5144"/>
                    <a:pt x="14340" y="5144"/>
                  </a:cubicBezTo>
                  <a:cubicBezTo>
                    <a:pt x="9555" y="5144"/>
                    <a:pt x="4887" y="4627"/>
                    <a:pt x="2102" y="3002"/>
                  </a:cubicBezTo>
                  <a:cubicBezTo>
                    <a:pt x="667" y="2202"/>
                    <a:pt x="0" y="1134"/>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3252500" y="4138400"/>
              <a:ext cx="45875" cy="85925"/>
            </a:xfrm>
            <a:custGeom>
              <a:avLst/>
              <a:gdLst/>
              <a:ahLst/>
              <a:cxnLst/>
              <a:rect l="l" t="t" r="r" b="b"/>
              <a:pathLst>
                <a:path w="1835" h="3437" extrusionOk="0">
                  <a:moveTo>
                    <a:pt x="0" y="1"/>
                  </a:moveTo>
                  <a:lnTo>
                    <a:pt x="0" y="2869"/>
                  </a:lnTo>
                  <a:cubicBezTo>
                    <a:pt x="601" y="3003"/>
                    <a:pt x="1234" y="3203"/>
                    <a:pt x="1835" y="3436"/>
                  </a:cubicBezTo>
                  <a:cubicBezTo>
                    <a:pt x="734" y="2636"/>
                    <a:pt x="34" y="1368"/>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a:off x="2917250" y="4004800"/>
              <a:ext cx="806450" cy="455125"/>
            </a:xfrm>
            <a:custGeom>
              <a:avLst/>
              <a:gdLst/>
              <a:ahLst/>
              <a:cxnLst/>
              <a:rect l="l" t="t" r="r" b="b"/>
              <a:pathLst>
                <a:path w="32258" h="18205" extrusionOk="0">
                  <a:moveTo>
                    <a:pt x="22859" y="1"/>
                  </a:moveTo>
                  <a:cubicBezTo>
                    <a:pt x="22734" y="1"/>
                    <a:pt x="22609" y="3"/>
                    <a:pt x="22483" y="8"/>
                  </a:cubicBezTo>
                  <a:lnTo>
                    <a:pt x="22450" y="8"/>
                  </a:lnTo>
                  <a:cubicBezTo>
                    <a:pt x="20115" y="8"/>
                    <a:pt x="17813" y="608"/>
                    <a:pt x="15779" y="1709"/>
                  </a:cubicBezTo>
                  <a:cubicBezTo>
                    <a:pt x="12510" y="3610"/>
                    <a:pt x="12910" y="6979"/>
                    <a:pt x="15245" y="8814"/>
                  </a:cubicBezTo>
                  <a:cubicBezTo>
                    <a:pt x="13677" y="8154"/>
                    <a:pt x="11456" y="7763"/>
                    <a:pt x="9216" y="7763"/>
                  </a:cubicBezTo>
                  <a:cubicBezTo>
                    <a:pt x="6928" y="7763"/>
                    <a:pt x="4621" y="8170"/>
                    <a:pt x="2969" y="9114"/>
                  </a:cubicBezTo>
                  <a:cubicBezTo>
                    <a:pt x="1068" y="10248"/>
                    <a:pt x="67" y="11616"/>
                    <a:pt x="34" y="12983"/>
                  </a:cubicBezTo>
                  <a:lnTo>
                    <a:pt x="34" y="13017"/>
                  </a:lnTo>
                  <a:cubicBezTo>
                    <a:pt x="1" y="14151"/>
                    <a:pt x="701" y="15252"/>
                    <a:pt x="2136" y="16086"/>
                  </a:cubicBezTo>
                  <a:cubicBezTo>
                    <a:pt x="4937" y="17698"/>
                    <a:pt x="9641" y="18204"/>
                    <a:pt x="14454" y="18204"/>
                  </a:cubicBezTo>
                  <a:cubicBezTo>
                    <a:pt x="17207" y="18204"/>
                    <a:pt x="19995" y="18039"/>
                    <a:pt x="22483" y="17820"/>
                  </a:cubicBezTo>
                  <a:lnTo>
                    <a:pt x="29689" y="17153"/>
                  </a:lnTo>
                  <a:lnTo>
                    <a:pt x="30823" y="12983"/>
                  </a:lnTo>
                  <a:cubicBezTo>
                    <a:pt x="31890" y="9047"/>
                    <a:pt x="32257" y="3777"/>
                    <a:pt x="27821" y="1208"/>
                  </a:cubicBezTo>
                  <a:cubicBezTo>
                    <a:pt x="26296" y="430"/>
                    <a:pt x="24597" y="1"/>
                    <a:pt x="2285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2"/>
            <p:cNvSpPr/>
            <p:nvPr/>
          </p:nvSpPr>
          <p:spPr>
            <a:xfrm>
              <a:off x="3659450" y="4214300"/>
              <a:ext cx="45050" cy="316900"/>
            </a:xfrm>
            <a:custGeom>
              <a:avLst/>
              <a:gdLst/>
              <a:ahLst/>
              <a:cxnLst/>
              <a:rect l="l" t="t" r="r" b="b"/>
              <a:pathLst>
                <a:path w="1802" h="12676" extrusionOk="0">
                  <a:moveTo>
                    <a:pt x="1802" y="0"/>
                  </a:moveTo>
                  <a:cubicBezTo>
                    <a:pt x="1768" y="1535"/>
                    <a:pt x="1535" y="3102"/>
                    <a:pt x="1135" y="4603"/>
                  </a:cubicBezTo>
                  <a:lnTo>
                    <a:pt x="1" y="8773"/>
                  </a:lnTo>
                  <a:lnTo>
                    <a:pt x="1" y="12676"/>
                  </a:lnTo>
                  <a:lnTo>
                    <a:pt x="1135" y="8506"/>
                  </a:lnTo>
                  <a:cubicBezTo>
                    <a:pt x="1568" y="7005"/>
                    <a:pt x="1768" y="5437"/>
                    <a:pt x="1802" y="3870"/>
                  </a:cubicBezTo>
                  <a:lnTo>
                    <a:pt x="18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3958000" y="3521300"/>
              <a:ext cx="761400" cy="520400"/>
            </a:xfrm>
            <a:custGeom>
              <a:avLst/>
              <a:gdLst/>
              <a:ahLst/>
              <a:cxnLst/>
              <a:rect l="l" t="t" r="r" b="b"/>
              <a:pathLst>
                <a:path w="30456" h="20816" extrusionOk="0">
                  <a:moveTo>
                    <a:pt x="19247" y="0"/>
                  </a:moveTo>
                  <a:cubicBezTo>
                    <a:pt x="18614" y="0"/>
                    <a:pt x="18013" y="167"/>
                    <a:pt x="17480" y="467"/>
                  </a:cubicBezTo>
                  <a:lnTo>
                    <a:pt x="10975" y="4203"/>
                  </a:lnTo>
                  <a:cubicBezTo>
                    <a:pt x="10041" y="3303"/>
                    <a:pt x="8973" y="2602"/>
                    <a:pt x="7806" y="2135"/>
                  </a:cubicBezTo>
                  <a:cubicBezTo>
                    <a:pt x="6872" y="1735"/>
                    <a:pt x="5871" y="1401"/>
                    <a:pt x="4904" y="1201"/>
                  </a:cubicBezTo>
                  <a:cubicBezTo>
                    <a:pt x="4462" y="1091"/>
                    <a:pt x="4020" y="1026"/>
                    <a:pt x="3596" y="1026"/>
                  </a:cubicBezTo>
                  <a:cubicBezTo>
                    <a:pt x="3509" y="1026"/>
                    <a:pt x="3422" y="1029"/>
                    <a:pt x="3336" y="1034"/>
                  </a:cubicBezTo>
                  <a:cubicBezTo>
                    <a:pt x="1435" y="1068"/>
                    <a:pt x="0" y="1968"/>
                    <a:pt x="0" y="2369"/>
                  </a:cubicBezTo>
                  <a:lnTo>
                    <a:pt x="0" y="6272"/>
                  </a:lnTo>
                  <a:cubicBezTo>
                    <a:pt x="0" y="6305"/>
                    <a:pt x="34" y="6372"/>
                    <a:pt x="67" y="6405"/>
                  </a:cubicBezTo>
                  <a:cubicBezTo>
                    <a:pt x="634" y="6739"/>
                    <a:pt x="4037" y="8340"/>
                    <a:pt x="4470" y="8907"/>
                  </a:cubicBezTo>
                  <a:cubicBezTo>
                    <a:pt x="4871" y="9474"/>
                    <a:pt x="6238" y="13543"/>
                    <a:pt x="6305" y="13744"/>
                  </a:cubicBezTo>
                  <a:lnTo>
                    <a:pt x="18547" y="20815"/>
                  </a:lnTo>
                  <a:cubicBezTo>
                    <a:pt x="18547" y="20815"/>
                    <a:pt x="27920" y="15411"/>
                    <a:pt x="29355" y="14577"/>
                  </a:cubicBezTo>
                  <a:cubicBezTo>
                    <a:pt x="30089" y="14144"/>
                    <a:pt x="30455" y="13610"/>
                    <a:pt x="30422" y="13110"/>
                  </a:cubicBezTo>
                  <a:lnTo>
                    <a:pt x="30422" y="9207"/>
                  </a:lnTo>
                  <a:cubicBezTo>
                    <a:pt x="30422" y="8740"/>
                    <a:pt x="30122" y="8306"/>
                    <a:pt x="29688" y="8106"/>
                  </a:cubicBezTo>
                  <a:cubicBezTo>
                    <a:pt x="29121" y="7806"/>
                    <a:pt x="28521" y="7572"/>
                    <a:pt x="27920" y="7406"/>
                  </a:cubicBezTo>
                  <a:cubicBezTo>
                    <a:pt x="28821" y="6872"/>
                    <a:pt x="28554" y="5638"/>
                    <a:pt x="27854" y="5237"/>
                  </a:cubicBezTo>
                  <a:cubicBezTo>
                    <a:pt x="27220" y="4871"/>
                    <a:pt x="26553" y="4670"/>
                    <a:pt x="25852" y="4604"/>
                  </a:cubicBezTo>
                  <a:cubicBezTo>
                    <a:pt x="26653" y="3903"/>
                    <a:pt x="26319" y="3036"/>
                    <a:pt x="25485" y="2535"/>
                  </a:cubicBezTo>
                  <a:cubicBezTo>
                    <a:pt x="24878" y="2221"/>
                    <a:pt x="24204" y="2052"/>
                    <a:pt x="23531" y="2052"/>
                  </a:cubicBezTo>
                  <a:cubicBezTo>
                    <a:pt x="23133" y="2052"/>
                    <a:pt x="22734" y="2111"/>
                    <a:pt x="22350" y="2235"/>
                  </a:cubicBezTo>
                  <a:cubicBezTo>
                    <a:pt x="22483" y="1902"/>
                    <a:pt x="22583" y="1134"/>
                    <a:pt x="21482" y="501"/>
                  </a:cubicBezTo>
                  <a:cubicBezTo>
                    <a:pt x="20782" y="167"/>
                    <a:pt x="20015" y="0"/>
                    <a:pt x="192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p:nvPr/>
          </p:nvSpPr>
          <p:spPr>
            <a:xfrm>
              <a:off x="4069750" y="3648050"/>
              <a:ext cx="45875" cy="217675"/>
            </a:xfrm>
            <a:custGeom>
              <a:avLst/>
              <a:gdLst/>
              <a:ahLst/>
              <a:cxnLst/>
              <a:rect l="l" t="t" r="r" b="b"/>
              <a:pathLst>
                <a:path w="1835" h="8707" extrusionOk="0">
                  <a:moveTo>
                    <a:pt x="0" y="1"/>
                  </a:moveTo>
                  <a:lnTo>
                    <a:pt x="0" y="3903"/>
                  </a:lnTo>
                  <a:cubicBezTo>
                    <a:pt x="434" y="4471"/>
                    <a:pt x="1768" y="8540"/>
                    <a:pt x="1835" y="8707"/>
                  </a:cubicBezTo>
                  <a:lnTo>
                    <a:pt x="1835" y="4804"/>
                  </a:lnTo>
                  <a:cubicBezTo>
                    <a:pt x="1768" y="4604"/>
                    <a:pt x="434" y="534"/>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2"/>
            <p:cNvSpPr/>
            <p:nvPr/>
          </p:nvSpPr>
          <p:spPr>
            <a:xfrm>
              <a:off x="4115600" y="3768150"/>
              <a:ext cx="306075" cy="273550"/>
            </a:xfrm>
            <a:custGeom>
              <a:avLst/>
              <a:gdLst/>
              <a:ahLst/>
              <a:cxnLst/>
              <a:rect l="l" t="t" r="r" b="b"/>
              <a:pathLst>
                <a:path w="12243" h="10942" extrusionOk="0">
                  <a:moveTo>
                    <a:pt x="1" y="0"/>
                  </a:moveTo>
                  <a:lnTo>
                    <a:pt x="1" y="3903"/>
                  </a:lnTo>
                  <a:lnTo>
                    <a:pt x="12243" y="10941"/>
                  </a:lnTo>
                  <a:lnTo>
                    <a:pt x="12243" y="7038"/>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3948825" y="3522850"/>
              <a:ext cx="778075" cy="422100"/>
            </a:xfrm>
            <a:custGeom>
              <a:avLst/>
              <a:gdLst/>
              <a:ahLst/>
              <a:cxnLst/>
              <a:rect l="l" t="t" r="r" b="b"/>
              <a:pathLst>
                <a:path w="31123" h="16884" extrusionOk="0">
                  <a:moveTo>
                    <a:pt x="19806" y="1"/>
                  </a:moveTo>
                  <a:cubicBezTo>
                    <a:pt x="19742" y="1"/>
                    <a:pt x="19678" y="2"/>
                    <a:pt x="19614" y="5"/>
                  </a:cubicBezTo>
                  <a:cubicBezTo>
                    <a:pt x="19014" y="5"/>
                    <a:pt x="18380" y="138"/>
                    <a:pt x="17847" y="439"/>
                  </a:cubicBezTo>
                  <a:lnTo>
                    <a:pt x="11342" y="4208"/>
                  </a:lnTo>
                  <a:cubicBezTo>
                    <a:pt x="10441" y="3307"/>
                    <a:pt x="9340" y="2607"/>
                    <a:pt x="8173" y="2107"/>
                  </a:cubicBezTo>
                  <a:cubicBezTo>
                    <a:pt x="7239" y="1706"/>
                    <a:pt x="6272" y="1406"/>
                    <a:pt x="5271" y="1173"/>
                  </a:cubicBezTo>
                  <a:cubicBezTo>
                    <a:pt x="4737" y="1072"/>
                    <a:pt x="4237" y="1006"/>
                    <a:pt x="3703" y="1006"/>
                  </a:cubicBezTo>
                  <a:cubicBezTo>
                    <a:pt x="1535" y="1072"/>
                    <a:pt x="0" y="2207"/>
                    <a:pt x="467" y="2473"/>
                  </a:cubicBezTo>
                  <a:cubicBezTo>
                    <a:pt x="1035" y="2807"/>
                    <a:pt x="4404" y="4442"/>
                    <a:pt x="4837" y="5009"/>
                  </a:cubicBezTo>
                  <a:cubicBezTo>
                    <a:pt x="5271" y="5576"/>
                    <a:pt x="6639" y="9645"/>
                    <a:pt x="6672" y="9812"/>
                  </a:cubicBezTo>
                  <a:lnTo>
                    <a:pt x="18914" y="16884"/>
                  </a:lnTo>
                  <a:lnTo>
                    <a:pt x="29722" y="10613"/>
                  </a:lnTo>
                  <a:cubicBezTo>
                    <a:pt x="31123" y="9812"/>
                    <a:pt x="31089" y="8645"/>
                    <a:pt x="30055" y="8044"/>
                  </a:cubicBezTo>
                  <a:cubicBezTo>
                    <a:pt x="29488" y="7744"/>
                    <a:pt x="28888" y="7510"/>
                    <a:pt x="28287" y="7344"/>
                  </a:cubicBezTo>
                  <a:cubicBezTo>
                    <a:pt x="29188" y="6810"/>
                    <a:pt x="28921" y="5609"/>
                    <a:pt x="28221" y="5209"/>
                  </a:cubicBezTo>
                  <a:cubicBezTo>
                    <a:pt x="27587" y="4842"/>
                    <a:pt x="26920" y="4608"/>
                    <a:pt x="26219" y="4542"/>
                  </a:cubicBezTo>
                  <a:cubicBezTo>
                    <a:pt x="27020" y="3841"/>
                    <a:pt x="26686" y="2974"/>
                    <a:pt x="25852" y="2540"/>
                  </a:cubicBezTo>
                  <a:cubicBezTo>
                    <a:pt x="25242" y="2204"/>
                    <a:pt x="24566" y="2039"/>
                    <a:pt x="23890" y="2039"/>
                  </a:cubicBezTo>
                  <a:cubicBezTo>
                    <a:pt x="23494" y="2039"/>
                    <a:pt x="23099" y="2096"/>
                    <a:pt x="22717" y="2207"/>
                  </a:cubicBezTo>
                  <a:cubicBezTo>
                    <a:pt x="22850" y="1906"/>
                    <a:pt x="22950" y="1139"/>
                    <a:pt x="21849" y="505"/>
                  </a:cubicBezTo>
                  <a:cubicBezTo>
                    <a:pt x="21207" y="169"/>
                    <a:pt x="20509" y="1"/>
                    <a:pt x="198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4421650" y="3751450"/>
              <a:ext cx="296925" cy="290250"/>
            </a:xfrm>
            <a:custGeom>
              <a:avLst/>
              <a:gdLst/>
              <a:ahLst/>
              <a:cxnLst/>
              <a:rect l="l" t="t" r="r" b="b"/>
              <a:pathLst>
                <a:path w="11877" h="11610" extrusionOk="0">
                  <a:moveTo>
                    <a:pt x="11876" y="1"/>
                  </a:moveTo>
                  <a:cubicBezTo>
                    <a:pt x="11876" y="501"/>
                    <a:pt x="11543" y="1035"/>
                    <a:pt x="10809" y="1469"/>
                  </a:cubicBezTo>
                  <a:lnTo>
                    <a:pt x="1" y="7706"/>
                  </a:lnTo>
                  <a:lnTo>
                    <a:pt x="1" y="11609"/>
                  </a:lnTo>
                  <a:cubicBezTo>
                    <a:pt x="1" y="11609"/>
                    <a:pt x="9374" y="6205"/>
                    <a:pt x="10809" y="5371"/>
                  </a:cubicBezTo>
                  <a:cubicBezTo>
                    <a:pt x="11543" y="4938"/>
                    <a:pt x="11876" y="4404"/>
                    <a:pt x="11876" y="3904"/>
                  </a:cubicBezTo>
                  <a:lnTo>
                    <a:pt x="1187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3958000" y="3581350"/>
              <a:ext cx="111775" cy="163475"/>
            </a:xfrm>
            <a:custGeom>
              <a:avLst/>
              <a:gdLst/>
              <a:ahLst/>
              <a:cxnLst/>
              <a:rect l="l" t="t" r="r" b="b"/>
              <a:pathLst>
                <a:path w="4471" h="6539" extrusionOk="0">
                  <a:moveTo>
                    <a:pt x="0" y="0"/>
                  </a:moveTo>
                  <a:lnTo>
                    <a:pt x="0" y="3903"/>
                  </a:lnTo>
                  <a:cubicBezTo>
                    <a:pt x="0" y="3936"/>
                    <a:pt x="34" y="4003"/>
                    <a:pt x="67" y="4036"/>
                  </a:cubicBezTo>
                  <a:cubicBezTo>
                    <a:pt x="634" y="4370"/>
                    <a:pt x="4037" y="5971"/>
                    <a:pt x="4470" y="6538"/>
                  </a:cubicBezTo>
                  <a:lnTo>
                    <a:pt x="4470" y="2669"/>
                  </a:lnTo>
                  <a:cubicBezTo>
                    <a:pt x="4037" y="2068"/>
                    <a:pt x="634" y="467"/>
                    <a:pt x="67" y="133"/>
                  </a:cubicBezTo>
                  <a:cubicBezTo>
                    <a:pt x="34" y="100"/>
                    <a:pt x="0" y="67"/>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3948825" y="3799050"/>
              <a:ext cx="453675" cy="359425"/>
            </a:xfrm>
            <a:custGeom>
              <a:avLst/>
              <a:gdLst/>
              <a:ahLst/>
              <a:cxnLst/>
              <a:rect l="l" t="t" r="r" b="b"/>
              <a:pathLst>
                <a:path w="18147" h="14377" extrusionOk="0">
                  <a:moveTo>
                    <a:pt x="4304" y="0"/>
                  </a:moveTo>
                  <a:cubicBezTo>
                    <a:pt x="4100" y="0"/>
                    <a:pt x="3895" y="43"/>
                    <a:pt x="3703" y="132"/>
                  </a:cubicBezTo>
                  <a:lnTo>
                    <a:pt x="234" y="2133"/>
                  </a:lnTo>
                  <a:cubicBezTo>
                    <a:pt x="101" y="2200"/>
                    <a:pt x="0" y="2333"/>
                    <a:pt x="0" y="2467"/>
                  </a:cubicBezTo>
                  <a:lnTo>
                    <a:pt x="0" y="6370"/>
                  </a:lnTo>
                  <a:cubicBezTo>
                    <a:pt x="0" y="6570"/>
                    <a:pt x="134" y="6736"/>
                    <a:pt x="301" y="6803"/>
                  </a:cubicBezTo>
                  <a:lnTo>
                    <a:pt x="13110" y="14208"/>
                  </a:lnTo>
                  <a:cubicBezTo>
                    <a:pt x="13327" y="14317"/>
                    <a:pt x="13573" y="14376"/>
                    <a:pt x="13821" y="14376"/>
                  </a:cubicBezTo>
                  <a:cubicBezTo>
                    <a:pt x="14032" y="14376"/>
                    <a:pt x="14245" y="14334"/>
                    <a:pt x="14444" y="14242"/>
                  </a:cubicBezTo>
                  <a:lnTo>
                    <a:pt x="17913" y="12240"/>
                  </a:lnTo>
                  <a:cubicBezTo>
                    <a:pt x="18047" y="12174"/>
                    <a:pt x="18147" y="12040"/>
                    <a:pt x="18147" y="11907"/>
                  </a:cubicBezTo>
                  <a:lnTo>
                    <a:pt x="18147" y="8004"/>
                  </a:lnTo>
                  <a:cubicBezTo>
                    <a:pt x="18113" y="7804"/>
                    <a:pt x="18013" y="7637"/>
                    <a:pt x="17813" y="7570"/>
                  </a:cubicBezTo>
                  <a:lnTo>
                    <a:pt x="5037" y="198"/>
                  </a:lnTo>
                  <a:cubicBezTo>
                    <a:pt x="4814" y="68"/>
                    <a:pt x="4560" y="0"/>
                    <a:pt x="430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3948825" y="3860700"/>
              <a:ext cx="345275" cy="297750"/>
            </a:xfrm>
            <a:custGeom>
              <a:avLst/>
              <a:gdLst/>
              <a:ahLst/>
              <a:cxnLst/>
              <a:rect l="l" t="t" r="r" b="b"/>
              <a:pathLst>
                <a:path w="13811" h="11910" extrusionOk="0">
                  <a:moveTo>
                    <a:pt x="0" y="1"/>
                  </a:moveTo>
                  <a:lnTo>
                    <a:pt x="0" y="3904"/>
                  </a:lnTo>
                  <a:cubicBezTo>
                    <a:pt x="0" y="4104"/>
                    <a:pt x="134" y="4270"/>
                    <a:pt x="301" y="4337"/>
                  </a:cubicBezTo>
                  <a:lnTo>
                    <a:pt x="13110" y="11742"/>
                  </a:lnTo>
                  <a:cubicBezTo>
                    <a:pt x="13310" y="11843"/>
                    <a:pt x="13577" y="11909"/>
                    <a:pt x="13810" y="11909"/>
                  </a:cubicBezTo>
                  <a:lnTo>
                    <a:pt x="13810" y="8006"/>
                  </a:lnTo>
                  <a:cubicBezTo>
                    <a:pt x="13577" y="8006"/>
                    <a:pt x="13310" y="7940"/>
                    <a:pt x="13110" y="7806"/>
                  </a:cubicBezTo>
                  <a:lnTo>
                    <a:pt x="301" y="434"/>
                  </a:lnTo>
                  <a:cubicBezTo>
                    <a:pt x="134" y="368"/>
                    <a:pt x="34" y="20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3945500" y="3799050"/>
              <a:ext cx="459500" cy="262150"/>
            </a:xfrm>
            <a:custGeom>
              <a:avLst/>
              <a:gdLst/>
              <a:ahLst/>
              <a:cxnLst/>
              <a:rect l="l" t="t" r="r" b="b"/>
              <a:pathLst>
                <a:path w="18380" h="10486" extrusionOk="0">
                  <a:moveTo>
                    <a:pt x="4437" y="0"/>
                  </a:moveTo>
                  <a:cubicBezTo>
                    <a:pt x="4233" y="0"/>
                    <a:pt x="4028" y="43"/>
                    <a:pt x="3836" y="132"/>
                  </a:cubicBezTo>
                  <a:lnTo>
                    <a:pt x="367" y="2133"/>
                  </a:lnTo>
                  <a:cubicBezTo>
                    <a:pt x="0" y="2333"/>
                    <a:pt x="67" y="2667"/>
                    <a:pt x="434" y="2900"/>
                  </a:cubicBezTo>
                  <a:lnTo>
                    <a:pt x="13243" y="10306"/>
                  </a:lnTo>
                  <a:cubicBezTo>
                    <a:pt x="13451" y="10427"/>
                    <a:pt x="13686" y="10485"/>
                    <a:pt x="13924" y="10485"/>
                  </a:cubicBezTo>
                  <a:cubicBezTo>
                    <a:pt x="14145" y="10485"/>
                    <a:pt x="14369" y="10435"/>
                    <a:pt x="14577" y="10339"/>
                  </a:cubicBezTo>
                  <a:lnTo>
                    <a:pt x="18046" y="8338"/>
                  </a:lnTo>
                  <a:cubicBezTo>
                    <a:pt x="18380" y="8137"/>
                    <a:pt x="18346" y="7804"/>
                    <a:pt x="17946" y="7570"/>
                  </a:cubicBezTo>
                  <a:lnTo>
                    <a:pt x="5170" y="198"/>
                  </a:lnTo>
                  <a:cubicBezTo>
                    <a:pt x="4947" y="68"/>
                    <a:pt x="4693" y="0"/>
                    <a:pt x="443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2"/>
            <p:cNvSpPr/>
            <p:nvPr/>
          </p:nvSpPr>
          <p:spPr>
            <a:xfrm>
              <a:off x="4294075" y="3999150"/>
              <a:ext cx="108425" cy="159300"/>
            </a:xfrm>
            <a:custGeom>
              <a:avLst/>
              <a:gdLst/>
              <a:ahLst/>
              <a:cxnLst/>
              <a:rect l="l" t="t" r="r" b="b"/>
              <a:pathLst>
                <a:path w="4337" h="6372" extrusionOk="0">
                  <a:moveTo>
                    <a:pt x="4337" y="0"/>
                  </a:moveTo>
                  <a:cubicBezTo>
                    <a:pt x="4337" y="133"/>
                    <a:pt x="4237" y="267"/>
                    <a:pt x="4103" y="334"/>
                  </a:cubicBezTo>
                  <a:lnTo>
                    <a:pt x="634" y="2335"/>
                  </a:lnTo>
                  <a:cubicBezTo>
                    <a:pt x="469" y="2417"/>
                    <a:pt x="305" y="2477"/>
                    <a:pt x="121" y="2477"/>
                  </a:cubicBezTo>
                  <a:cubicBezTo>
                    <a:pt x="82" y="2477"/>
                    <a:pt x="42" y="2474"/>
                    <a:pt x="0" y="2468"/>
                  </a:cubicBezTo>
                  <a:lnTo>
                    <a:pt x="0" y="6371"/>
                  </a:lnTo>
                  <a:cubicBezTo>
                    <a:pt x="234" y="6371"/>
                    <a:pt x="434" y="6338"/>
                    <a:pt x="634" y="6238"/>
                  </a:cubicBezTo>
                  <a:lnTo>
                    <a:pt x="4103" y="4236"/>
                  </a:lnTo>
                  <a:cubicBezTo>
                    <a:pt x="4237" y="4170"/>
                    <a:pt x="4337" y="4036"/>
                    <a:pt x="4337" y="3903"/>
                  </a:cubicBez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p:nvPr/>
          </p:nvSpPr>
          <p:spPr>
            <a:xfrm>
              <a:off x="4816100" y="1910125"/>
              <a:ext cx="703025" cy="445000"/>
            </a:xfrm>
            <a:custGeom>
              <a:avLst/>
              <a:gdLst/>
              <a:ahLst/>
              <a:cxnLst/>
              <a:rect l="l" t="t" r="r" b="b"/>
              <a:pathLst>
                <a:path w="28121" h="17800" extrusionOk="0">
                  <a:moveTo>
                    <a:pt x="26327" y="1"/>
                  </a:moveTo>
                  <a:cubicBezTo>
                    <a:pt x="26071" y="1"/>
                    <a:pt x="23966" y="89"/>
                    <a:pt x="22183" y="2903"/>
                  </a:cubicBezTo>
                  <a:cubicBezTo>
                    <a:pt x="20916" y="4938"/>
                    <a:pt x="16446" y="12644"/>
                    <a:pt x="16446" y="12644"/>
                  </a:cubicBezTo>
                  <a:cubicBezTo>
                    <a:pt x="16446" y="12644"/>
                    <a:pt x="7740" y="10642"/>
                    <a:pt x="7273" y="10242"/>
                  </a:cubicBezTo>
                  <a:cubicBezTo>
                    <a:pt x="6806" y="9842"/>
                    <a:pt x="6806" y="8774"/>
                    <a:pt x="6739" y="8207"/>
                  </a:cubicBezTo>
                  <a:cubicBezTo>
                    <a:pt x="6606" y="7273"/>
                    <a:pt x="7006" y="6372"/>
                    <a:pt x="7073" y="6006"/>
                  </a:cubicBezTo>
                  <a:cubicBezTo>
                    <a:pt x="7111" y="5777"/>
                    <a:pt x="6989" y="5664"/>
                    <a:pt x="6796" y="5664"/>
                  </a:cubicBezTo>
                  <a:cubicBezTo>
                    <a:pt x="6483" y="5664"/>
                    <a:pt x="5981" y="5961"/>
                    <a:pt x="5672" y="6539"/>
                  </a:cubicBezTo>
                  <a:cubicBezTo>
                    <a:pt x="5338" y="7240"/>
                    <a:pt x="5305" y="7940"/>
                    <a:pt x="4971" y="8007"/>
                  </a:cubicBezTo>
                  <a:cubicBezTo>
                    <a:pt x="4571" y="7840"/>
                    <a:pt x="4137" y="7640"/>
                    <a:pt x="3770" y="7407"/>
                  </a:cubicBezTo>
                  <a:cubicBezTo>
                    <a:pt x="3333" y="7079"/>
                    <a:pt x="2583" y="6595"/>
                    <a:pt x="1923" y="6595"/>
                  </a:cubicBezTo>
                  <a:cubicBezTo>
                    <a:pt x="1777" y="6595"/>
                    <a:pt x="1635" y="6618"/>
                    <a:pt x="1502" y="6673"/>
                  </a:cubicBezTo>
                  <a:cubicBezTo>
                    <a:pt x="1268" y="6773"/>
                    <a:pt x="1068" y="6973"/>
                    <a:pt x="1035" y="7240"/>
                  </a:cubicBezTo>
                  <a:cubicBezTo>
                    <a:pt x="1002" y="7607"/>
                    <a:pt x="902" y="7974"/>
                    <a:pt x="735" y="8307"/>
                  </a:cubicBezTo>
                  <a:cubicBezTo>
                    <a:pt x="635" y="8474"/>
                    <a:pt x="535" y="8641"/>
                    <a:pt x="468" y="8808"/>
                  </a:cubicBezTo>
                  <a:cubicBezTo>
                    <a:pt x="368" y="9041"/>
                    <a:pt x="501" y="9208"/>
                    <a:pt x="468" y="9475"/>
                  </a:cubicBezTo>
                  <a:cubicBezTo>
                    <a:pt x="435" y="9775"/>
                    <a:pt x="68" y="10008"/>
                    <a:pt x="34" y="10309"/>
                  </a:cubicBezTo>
                  <a:cubicBezTo>
                    <a:pt x="1" y="10542"/>
                    <a:pt x="134" y="10776"/>
                    <a:pt x="134" y="11009"/>
                  </a:cubicBezTo>
                  <a:cubicBezTo>
                    <a:pt x="134" y="11176"/>
                    <a:pt x="68" y="11309"/>
                    <a:pt x="68" y="11443"/>
                  </a:cubicBezTo>
                  <a:cubicBezTo>
                    <a:pt x="101" y="11743"/>
                    <a:pt x="268" y="12010"/>
                    <a:pt x="535" y="12177"/>
                  </a:cubicBezTo>
                  <a:cubicBezTo>
                    <a:pt x="1302" y="12777"/>
                    <a:pt x="2169" y="13211"/>
                    <a:pt x="3103" y="13478"/>
                  </a:cubicBezTo>
                  <a:cubicBezTo>
                    <a:pt x="3904" y="13744"/>
                    <a:pt x="4938" y="13878"/>
                    <a:pt x="5838" y="14111"/>
                  </a:cubicBezTo>
                  <a:cubicBezTo>
                    <a:pt x="6637" y="14289"/>
                    <a:pt x="14810" y="17799"/>
                    <a:pt x="17579" y="17799"/>
                  </a:cubicBezTo>
                  <a:cubicBezTo>
                    <a:pt x="17931" y="17799"/>
                    <a:pt x="18197" y="17742"/>
                    <a:pt x="18347" y="17614"/>
                  </a:cubicBezTo>
                  <a:cubicBezTo>
                    <a:pt x="19715" y="16513"/>
                    <a:pt x="26553" y="6272"/>
                    <a:pt x="26553" y="6272"/>
                  </a:cubicBezTo>
                  <a:cubicBezTo>
                    <a:pt x="28121" y="2103"/>
                    <a:pt x="26353" y="1"/>
                    <a:pt x="26353" y="1"/>
                  </a:cubicBezTo>
                  <a:cubicBezTo>
                    <a:pt x="26353" y="1"/>
                    <a:pt x="26344" y="1"/>
                    <a:pt x="26327"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5266425" y="1886075"/>
              <a:ext cx="307750" cy="346000"/>
            </a:xfrm>
            <a:custGeom>
              <a:avLst/>
              <a:gdLst/>
              <a:ahLst/>
              <a:cxnLst/>
              <a:rect l="l" t="t" r="r" b="b"/>
              <a:pathLst>
                <a:path w="12310" h="13840" extrusionOk="0">
                  <a:moveTo>
                    <a:pt x="10534" y="1"/>
                  </a:moveTo>
                  <a:cubicBezTo>
                    <a:pt x="9769" y="1"/>
                    <a:pt x="8888" y="58"/>
                    <a:pt x="8173" y="263"/>
                  </a:cubicBezTo>
                  <a:cubicBezTo>
                    <a:pt x="6572" y="730"/>
                    <a:pt x="5371" y="1397"/>
                    <a:pt x="4170" y="3332"/>
                  </a:cubicBezTo>
                  <a:cubicBezTo>
                    <a:pt x="2603" y="5900"/>
                    <a:pt x="1" y="10303"/>
                    <a:pt x="1" y="10303"/>
                  </a:cubicBezTo>
                  <a:cubicBezTo>
                    <a:pt x="1168" y="12105"/>
                    <a:pt x="2970" y="13339"/>
                    <a:pt x="5071" y="13839"/>
                  </a:cubicBezTo>
                  <a:lnTo>
                    <a:pt x="9908" y="6400"/>
                  </a:lnTo>
                  <a:lnTo>
                    <a:pt x="12310" y="96"/>
                  </a:lnTo>
                  <a:cubicBezTo>
                    <a:pt x="12310" y="96"/>
                    <a:pt x="11518" y="1"/>
                    <a:pt x="105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5700900" y="3748950"/>
              <a:ext cx="91775" cy="156825"/>
            </a:xfrm>
            <a:custGeom>
              <a:avLst/>
              <a:gdLst/>
              <a:ahLst/>
              <a:cxnLst/>
              <a:rect l="l" t="t" r="r" b="b"/>
              <a:pathLst>
                <a:path w="3671" h="6273" extrusionOk="0">
                  <a:moveTo>
                    <a:pt x="1" y="1"/>
                  </a:moveTo>
                  <a:lnTo>
                    <a:pt x="1" y="6272"/>
                  </a:lnTo>
                  <a:lnTo>
                    <a:pt x="3670" y="6272"/>
                  </a:lnTo>
                  <a:lnTo>
                    <a:pt x="367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5443225" y="3623025"/>
              <a:ext cx="96750" cy="169325"/>
            </a:xfrm>
            <a:custGeom>
              <a:avLst/>
              <a:gdLst/>
              <a:ahLst/>
              <a:cxnLst/>
              <a:rect l="l" t="t" r="r" b="b"/>
              <a:pathLst>
                <a:path w="3870" h="6773" extrusionOk="0">
                  <a:moveTo>
                    <a:pt x="3870" y="1"/>
                  </a:moveTo>
                  <a:lnTo>
                    <a:pt x="0" y="134"/>
                  </a:lnTo>
                  <a:lnTo>
                    <a:pt x="201" y="6772"/>
                  </a:lnTo>
                  <a:lnTo>
                    <a:pt x="3870" y="6639"/>
                  </a:lnTo>
                  <a:lnTo>
                    <a:pt x="387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5373175" y="2455525"/>
              <a:ext cx="473700" cy="1384400"/>
            </a:xfrm>
            <a:custGeom>
              <a:avLst/>
              <a:gdLst/>
              <a:ahLst/>
              <a:cxnLst/>
              <a:rect l="l" t="t" r="r" b="b"/>
              <a:pathLst>
                <a:path w="18948" h="55376" extrusionOk="0">
                  <a:moveTo>
                    <a:pt x="1001" y="1"/>
                  </a:moveTo>
                  <a:cubicBezTo>
                    <a:pt x="1001" y="1"/>
                    <a:pt x="0" y="25686"/>
                    <a:pt x="67" y="28188"/>
                  </a:cubicBezTo>
                  <a:cubicBezTo>
                    <a:pt x="101" y="30389"/>
                    <a:pt x="2669" y="51604"/>
                    <a:pt x="2669" y="51604"/>
                  </a:cubicBezTo>
                  <a:cubicBezTo>
                    <a:pt x="3259" y="51829"/>
                    <a:pt x="3873" y="51942"/>
                    <a:pt x="4482" y="51942"/>
                  </a:cubicBezTo>
                  <a:cubicBezTo>
                    <a:pt x="5321" y="51942"/>
                    <a:pt x="6152" y="51729"/>
                    <a:pt x="6905" y="51304"/>
                  </a:cubicBezTo>
                  <a:cubicBezTo>
                    <a:pt x="6905" y="51304"/>
                    <a:pt x="7573" y="36394"/>
                    <a:pt x="7739" y="33992"/>
                  </a:cubicBezTo>
                  <a:cubicBezTo>
                    <a:pt x="7873" y="32057"/>
                    <a:pt x="7706" y="30089"/>
                    <a:pt x="7272" y="28154"/>
                  </a:cubicBezTo>
                  <a:lnTo>
                    <a:pt x="9007" y="13344"/>
                  </a:lnTo>
                  <a:cubicBezTo>
                    <a:pt x="9007" y="13344"/>
                    <a:pt x="9974" y="25686"/>
                    <a:pt x="10541" y="30222"/>
                  </a:cubicBezTo>
                  <a:cubicBezTo>
                    <a:pt x="11208" y="35426"/>
                    <a:pt x="12876" y="54974"/>
                    <a:pt x="12876" y="54974"/>
                  </a:cubicBezTo>
                  <a:cubicBezTo>
                    <a:pt x="13491" y="55241"/>
                    <a:pt x="14142" y="55375"/>
                    <a:pt x="14796" y="55375"/>
                  </a:cubicBezTo>
                  <a:cubicBezTo>
                    <a:pt x="15526" y="55375"/>
                    <a:pt x="16259" y="55208"/>
                    <a:pt x="16946" y="54873"/>
                  </a:cubicBezTo>
                  <a:cubicBezTo>
                    <a:pt x="16946" y="54873"/>
                    <a:pt x="18947" y="40463"/>
                    <a:pt x="18847" y="35226"/>
                  </a:cubicBezTo>
                  <a:cubicBezTo>
                    <a:pt x="18781" y="31590"/>
                    <a:pt x="17813" y="29822"/>
                    <a:pt x="17713" y="28788"/>
                  </a:cubicBezTo>
                  <a:cubicBezTo>
                    <a:pt x="17713" y="28788"/>
                    <a:pt x="18347" y="8474"/>
                    <a:pt x="18347" y="4971"/>
                  </a:cubicBezTo>
                  <a:lnTo>
                    <a:pt x="10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5393200" y="1883900"/>
              <a:ext cx="438650" cy="746450"/>
            </a:xfrm>
            <a:custGeom>
              <a:avLst/>
              <a:gdLst/>
              <a:ahLst/>
              <a:cxnLst/>
              <a:rect l="l" t="t" r="r" b="b"/>
              <a:pathLst>
                <a:path w="17546" h="29858" extrusionOk="0">
                  <a:moveTo>
                    <a:pt x="6809" y="0"/>
                  </a:moveTo>
                  <a:cubicBezTo>
                    <a:pt x="3479" y="0"/>
                    <a:pt x="501" y="2560"/>
                    <a:pt x="300" y="6054"/>
                  </a:cubicBezTo>
                  <a:lnTo>
                    <a:pt x="300" y="6421"/>
                  </a:lnTo>
                  <a:cubicBezTo>
                    <a:pt x="300" y="9289"/>
                    <a:pt x="0" y="26702"/>
                    <a:pt x="0" y="26702"/>
                  </a:cubicBezTo>
                  <a:cubicBezTo>
                    <a:pt x="2994" y="28894"/>
                    <a:pt x="6293" y="29858"/>
                    <a:pt x="9520" y="29858"/>
                  </a:cubicBezTo>
                  <a:cubicBezTo>
                    <a:pt x="12333" y="29858"/>
                    <a:pt x="15091" y="29125"/>
                    <a:pt x="17546" y="27836"/>
                  </a:cubicBezTo>
                  <a:lnTo>
                    <a:pt x="17446" y="14326"/>
                  </a:lnTo>
                  <a:lnTo>
                    <a:pt x="17446" y="7155"/>
                  </a:lnTo>
                  <a:cubicBezTo>
                    <a:pt x="17446" y="6054"/>
                    <a:pt x="17279" y="4986"/>
                    <a:pt x="16912" y="3986"/>
                  </a:cubicBezTo>
                  <a:cubicBezTo>
                    <a:pt x="16579" y="3152"/>
                    <a:pt x="15945" y="2485"/>
                    <a:pt x="15144" y="2151"/>
                  </a:cubicBezTo>
                  <a:lnTo>
                    <a:pt x="15111" y="2151"/>
                  </a:lnTo>
                  <a:lnTo>
                    <a:pt x="11775" y="1050"/>
                  </a:lnTo>
                  <a:lnTo>
                    <a:pt x="8473" y="216"/>
                  </a:lnTo>
                  <a:cubicBezTo>
                    <a:pt x="7916" y="70"/>
                    <a:pt x="7358" y="0"/>
                    <a:pt x="680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5548575" y="3847325"/>
              <a:ext cx="267450" cy="244400"/>
            </a:xfrm>
            <a:custGeom>
              <a:avLst/>
              <a:gdLst/>
              <a:ahLst/>
              <a:cxnLst/>
              <a:rect l="l" t="t" r="r" b="b"/>
              <a:pathLst>
                <a:path w="10698" h="9776" extrusionOk="0">
                  <a:moveTo>
                    <a:pt x="9781" y="1"/>
                  </a:moveTo>
                  <a:cubicBezTo>
                    <a:pt x="9775" y="1"/>
                    <a:pt x="9769" y="1"/>
                    <a:pt x="9763" y="2"/>
                  </a:cubicBezTo>
                  <a:lnTo>
                    <a:pt x="9763" y="436"/>
                  </a:lnTo>
                  <a:cubicBezTo>
                    <a:pt x="9294" y="811"/>
                    <a:pt x="8679" y="1039"/>
                    <a:pt x="8055" y="1039"/>
                  </a:cubicBezTo>
                  <a:cubicBezTo>
                    <a:pt x="8013" y="1039"/>
                    <a:pt x="7971" y="1038"/>
                    <a:pt x="7928" y="1036"/>
                  </a:cubicBezTo>
                  <a:cubicBezTo>
                    <a:pt x="7877" y="1039"/>
                    <a:pt x="7818" y="1041"/>
                    <a:pt x="7753" y="1041"/>
                  </a:cubicBezTo>
                  <a:cubicBezTo>
                    <a:pt x="7154" y="1041"/>
                    <a:pt x="6094" y="897"/>
                    <a:pt x="6094" y="536"/>
                  </a:cubicBezTo>
                  <a:lnTo>
                    <a:pt x="6094" y="2"/>
                  </a:lnTo>
                  <a:cubicBezTo>
                    <a:pt x="5760" y="169"/>
                    <a:pt x="4926" y="3271"/>
                    <a:pt x="3492" y="4605"/>
                  </a:cubicBezTo>
                  <a:cubicBezTo>
                    <a:pt x="2324" y="5639"/>
                    <a:pt x="757" y="6874"/>
                    <a:pt x="356" y="8041"/>
                  </a:cubicBezTo>
                  <a:cubicBezTo>
                    <a:pt x="0" y="9080"/>
                    <a:pt x="2020" y="9775"/>
                    <a:pt x="3222" y="9775"/>
                  </a:cubicBezTo>
                  <a:cubicBezTo>
                    <a:pt x="3371" y="9775"/>
                    <a:pt x="3508" y="9764"/>
                    <a:pt x="3625" y="9742"/>
                  </a:cubicBezTo>
                  <a:cubicBezTo>
                    <a:pt x="4893" y="9542"/>
                    <a:pt x="7061" y="8642"/>
                    <a:pt x="7595" y="7808"/>
                  </a:cubicBezTo>
                  <a:cubicBezTo>
                    <a:pt x="8162" y="7007"/>
                    <a:pt x="8395" y="5806"/>
                    <a:pt x="8862" y="5206"/>
                  </a:cubicBezTo>
                  <a:cubicBezTo>
                    <a:pt x="9296" y="4605"/>
                    <a:pt x="10330" y="3938"/>
                    <a:pt x="10564" y="3238"/>
                  </a:cubicBezTo>
                  <a:cubicBezTo>
                    <a:pt x="10697" y="2871"/>
                    <a:pt x="10530" y="2037"/>
                    <a:pt x="10330" y="1303"/>
                  </a:cubicBezTo>
                  <a:cubicBezTo>
                    <a:pt x="10168" y="620"/>
                    <a:pt x="10005" y="1"/>
                    <a:pt x="9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5224725" y="3758075"/>
              <a:ext cx="348625" cy="179475"/>
            </a:xfrm>
            <a:custGeom>
              <a:avLst/>
              <a:gdLst/>
              <a:ahLst/>
              <a:cxnLst/>
              <a:rect l="l" t="t" r="r" b="b"/>
              <a:pathLst>
                <a:path w="13945" h="7179" extrusionOk="0">
                  <a:moveTo>
                    <a:pt x="12599" y="1"/>
                  </a:moveTo>
                  <a:cubicBezTo>
                    <a:pt x="12591" y="1"/>
                    <a:pt x="12584" y="1"/>
                    <a:pt x="12577" y="3"/>
                  </a:cubicBezTo>
                  <a:lnTo>
                    <a:pt x="12577" y="336"/>
                  </a:lnTo>
                  <a:cubicBezTo>
                    <a:pt x="12293" y="773"/>
                    <a:pt x="11222" y="1038"/>
                    <a:pt x="10246" y="1038"/>
                  </a:cubicBezTo>
                  <a:cubicBezTo>
                    <a:pt x="9730" y="1038"/>
                    <a:pt x="9241" y="965"/>
                    <a:pt x="8907" y="803"/>
                  </a:cubicBezTo>
                  <a:lnTo>
                    <a:pt x="8907" y="236"/>
                  </a:lnTo>
                  <a:cubicBezTo>
                    <a:pt x="8707" y="236"/>
                    <a:pt x="8540" y="503"/>
                    <a:pt x="8140" y="970"/>
                  </a:cubicBezTo>
                  <a:cubicBezTo>
                    <a:pt x="7506" y="1604"/>
                    <a:pt x="6772" y="2104"/>
                    <a:pt x="5972" y="2505"/>
                  </a:cubicBezTo>
                  <a:cubicBezTo>
                    <a:pt x="4604" y="3205"/>
                    <a:pt x="1936" y="4239"/>
                    <a:pt x="735" y="4806"/>
                  </a:cubicBezTo>
                  <a:cubicBezTo>
                    <a:pt x="1" y="5140"/>
                    <a:pt x="34" y="6040"/>
                    <a:pt x="801" y="6541"/>
                  </a:cubicBezTo>
                  <a:cubicBezTo>
                    <a:pt x="1313" y="6897"/>
                    <a:pt x="2329" y="7178"/>
                    <a:pt x="3611" y="7178"/>
                  </a:cubicBezTo>
                  <a:cubicBezTo>
                    <a:pt x="4252" y="7178"/>
                    <a:pt x="4960" y="7108"/>
                    <a:pt x="5705" y="6941"/>
                  </a:cubicBezTo>
                  <a:cubicBezTo>
                    <a:pt x="6904" y="6682"/>
                    <a:pt x="8449" y="5604"/>
                    <a:pt x="9485" y="5604"/>
                  </a:cubicBezTo>
                  <a:cubicBezTo>
                    <a:pt x="9515" y="5604"/>
                    <a:pt x="9545" y="5605"/>
                    <a:pt x="9574" y="5607"/>
                  </a:cubicBezTo>
                  <a:cubicBezTo>
                    <a:pt x="9780" y="5614"/>
                    <a:pt x="10023" y="5619"/>
                    <a:pt x="10286" y="5619"/>
                  </a:cubicBezTo>
                  <a:cubicBezTo>
                    <a:pt x="11306" y="5619"/>
                    <a:pt x="12627" y="5537"/>
                    <a:pt x="13210" y="5140"/>
                  </a:cubicBezTo>
                  <a:cubicBezTo>
                    <a:pt x="13944" y="4606"/>
                    <a:pt x="13677" y="3505"/>
                    <a:pt x="13444" y="2571"/>
                  </a:cubicBezTo>
                  <a:cubicBezTo>
                    <a:pt x="13215" y="1558"/>
                    <a:pt x="12954" y="1"/>
                    <a:pt x="125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5470750" y="2716550"/>
              <a:ext cx="127600" cy="412000"/>
            </a:xfrm>
            <a:custGeom>
              <a:avLst/>
              <a:gdLst/>
              <a:ahLst/>
              <a:cxnLst/>
              <a:rect l="l" t="t" r="r" b="b"/>
              <a:pathLst>
                <a:path w="5104" h="16480" extrusionOk="0">
                  <a:moveTo>
                    <a:pt x="0" y="1"/>
                  </a:moveTo>
                  <a:cubicBezTo>
                    <a:pt x="0" y="1"/>
                    <a:pt x="1001" y="1835"/>
                    <a:pt x="3903" y="3570"/>
                  </a:cubicBezTo>
                  <a:lnTo>
                    <a:pt x="3536" y="16479"/>
                  </a:lnTo>
                  <a:lnTo>
                    <a:pt x="5104" y="2936"/>
                  </a:lnTo>
                  <a:cubicBezTo>
                    <a:pt x="3203" y="2336"/>
                    <a:pt x="1468" y="133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5402350" y="1498175"/>
              <a:ext cx="281075" cy="233525"/>
            </a:xfrm>
            <a:custGeom>
              <a:avLst/>
              <a:gdLst/>
              <a:ahLst/>
              <a:cxnLst/>
              <a:rect l="l" t="t" r="r" b="b"/>
              <a:pathLst>
                <a:path w="11243" h="9341" extrusionOk="0">
                  <a:moveTo>
                    <a:pt x="5805" y="1"/>
                  </a:moveTo>
                  <a:cubicBezTo>
                    <a:pt x="2736" y="1"/>
                    <a:pt x="101" y="601"/>
                    <a:pt x="101" y="3670"/>
                  </a:cubicBezTo>
                  <a:cubicBezTo>
                    <a:pt x="1" y="6772"/>
                    <a:pt x="2503" y="9341"/>
                    <a:pt x="5638" y="9341"/>
                  </a:cubicBezTo>
                  <a:cubicBezTo>
                    <a:pt x="8741" y="9341"/>
                    <a:pt x="11242" y="6772"/>
                    <a:pt x="11176" y="3670"/>
                  </a:cubicBezTo>
                  <a:cubicBezTo>
                    <a:pt x="11176" y="601"/>
                    <a:pt x="8841" y="1"/>
                    <a:pt x="58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5700075" y="1694150"/>
              <a:ext cx="54225" cy="131800"/>
            </a:xfrm>
            <a:custGeom>
              <a:avLst/>
              <a:gdLst/>
              <a:ahLst/>
              <a:cxnLst/>
              <a:rect l="l" t="t" r="r" b="b"/>
              <a:pathLst>
                <a:path w="2169" h="5272" extrusionOk="0">
                  <a:moveTo>
                    <a:pt x="2169" y="1"/>
                  </a:moveTo>
                  <a:lnTo>
                    <a:pt x="67" y="2569"/>
                  </a:lnTo>
                  <a:lnTo>
                    <a:pt x="0" y="5271"/>
                  </a:lnTo>
                  <a:cubicBezTo>
                    <a:pt x="434" y="5138"/>
                    <a:pt x="801" y="4837"/>
                    <a:pt x="1001" y="4437"/>
                  </a:cubicBezTo>
                  <a:cubicBezTo>
                    <a:pt x="1335" y="3837"/>
                    <a:pt x="2169" y="1"/>
                    <a:pt x="21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a:off x="5715925" y="1556250"/>
              <a:ext cx="68400" cy="142100"/>
            </a:xfrm>
            <a:custGeom>
              <a:avLst/>
              <a:gdLst/>
              <a:ahLst/>
              <a:cxnLst/>
              <a:rect l="l" t="t" r="r" b="b"/>
              <a:pathLst>
                <a:path w="2736" h="5684" extrusionOk="0">
                  <a:moveTo>
                    <a:pt x="715" y="0"/>
                  </a:moveTo>
                  <a:cubicBezTo>
                    <a:pt x="644" y="0"/>
                    <a:pt x="572" y="4"/>
                    <a:pt x="501" y="13"/>
                  </a:cubicBezTo>
                  <a:lnTo>
                    <a:pt x="0" y="5683"/>
                  </a:lnTo>
                  <a:lnTo>
                    <a:pt x="1535" y="5517"/>
                  </a:lnTo>
                  <a:cubicBezTo>
                    <a:pt x="2369" y="3415"/>
                    <a:pt x="2736" y="1247"/>
                    <a:pt x="2068" y="580"/>
                  </a:cubicBezTo>
                  <a:cubicBezTo>
                    <a:pt x="1689" y="201"/>
                    <a:pt x="1208" y="0"/>
                    <a:pt x="7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a:off x="5424050" y="1497675"/>
              <a:ext cx="379450" cy="460675"/>
            </a:xfrm>
            <a:custGeom>
              <a:avLst/>
              <a:gdLst/>
              <a:ahLst/>
              <a:cxnLst/>
              <a:rect l="l" t="t" r="r" b="b"/>
              <a:pathLst>
                <a:path w="15178" h="18427" extrusionOk="0">
                  <a:moveTo>
                    <a:pt x="5378" y="0"/>
                  </a:moveTo>
                  <a:cubicBezTo>
                    <a:pt x="3063" y="0"/>
                    <a:pt x="865" y="1119"/>
                    <a:pt x="534" y="3990"/>
                  </a:cubicBezTo>
                  <a:cubicBezTo>
                    <a:pt x="0" y="8227"/>
                    <a:pt x="234" y="9961"/>
                    <a:pt x="834" y="12096"/>
                  </a:cubicBezTo>
                  <a:cubicBezTo>
                    <a:pt x="1201" y="13430"/>
                    <a:pt x="1968" y="14398"/>
                    <a:pt x="3236" y="14598"/>
                  </a:cubicBezTo>
                  <a:cubicBezTo>
                    <a:pt x="3419" y="14606"/>
                    <a:pt x="3605" y="14610"/>
                    <a:pt x="3792" y="14610"/>
                  </a:cubicBezTo>
                  <a:cubicBezTo>
                    <a:pt x="4353" y="14610"/>
                    <a:pt x="4929" y="14573"/>
                    <a:pt x="5504" y="14498"/>
                  </a:cubicBezTo>
                  <a:lnTo>
                    <a:pt x="5504" y="16332"/>
                  </a:lnTo>
                  <a:cubicBezTo>
                    <a:pt x="4158" y="17337"/>
                    <a:pt x="5426" y="18427"/>
                    <a:pt x="7261" y="18427"/>
                  </a:cubicBezTo>
                  <a:cubicBezTo>
                    <a:pt x="8471" y="18427"/>
                    <a:pt x="9928" y="17952"/>
                    <a:pt x="11041" y="16666"/>
                  </a:cubicBezTo>
                  <a:lnTo>
                    <a:pt x="11108" y="10428"/>
                  </a:lnTo>
                  <a:cubicBezTo>
                    <a:pt x="11108" y="10428"/>
                    <a:pt x="11279" y="11111"/>
                    <a:pt x="12201" y="11111"/>
                  </a:cubicBezTo>
                  <a:cubicBezTo>
                    <a:pt x="12432" y="11111"/>
                    <a:pt x="12709" y="11069"/>
                    <a:pt x="13043" y="10962"/>
                  </a:cubicBezTo>
                  <a:cubicBezTo>
                    <a:pt x="14010" y="10662"/>
                    <a:pt x="15178" y="8894"/>
                    <a:pt x="14577" y="7593"/>
                  </a:cubicBezTo>
                  <a:cubicBezTo>
                    <a:pt x="14276" y="6973"/>
                    <a:pt x="13838" y="6770"/>
                    <a:pt x="13418" y="6770"/>
                  </a:cubicBezTo>
                  <a:cubicBezTo>
                    <a:pt x="12957" y="6770"/>
                    <a:pt x="12519" y="7016"/>
                    <a:pt x="12309" y="7226"/>
                  </a:cubicBezTo>
                  <a:cubicBezTo>
                    <a:pt x="11992" y="7571"/>
                    <a:pt x="11626" y="8066"/>
                    <a:pt x="11338" y="8066"/>
                  </a:cubicBezTo>
                  <a:cubicBezTo>
                    <a:pt x="11293" y="8066"/>
                    <a:pt x="11249" y="8054"/>
                    <a:pt x="11208" y="8026"/>
                  </a:cubicBezTo>
                  <a:cubicBezTo>
                    <a:pt x="11208" y="8026"/>
                    <a:pt x="12309" y="2956"/>
                    <a:pt x="9374" y="1122"/>
                  </a:cubicBezTo>
                  <a:cubicBezTo>
                    <a:pt x="8269" y="423"/>
                    <a:pt x="6801" y="0"/>
                    <a:pt x="5378"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5530750" y="1639025"/>
              <a:ext cx="115175" cy="86050"/>
            </a:xfrm>
            <a:custGeom>
              <a:avLst/>
              <a:gdLst/>
              <a:ahLst/>
              <a:cxnLst/>
              <a:rect l="l" t="t" r="r" b="b"/>
              <a:pathLst>
                <a:path w="4607" h="3442" extrusionOk="0">
                  <a:moveTo>
                    <a:pt x="2762" y="300"/>
                  </a:moveTo>
                  <a:cubicBezTo>
                    <a:pt x="4607" y="300"/>
                    <a:pt x="4597" y="3142"/>
                    <a:pt x="2732" y="3142"/>
                  </a:cubicBezTo>
                  <a:cubicBezTo>
                    <a:pt x="2701" y="3142"/>
                    <a:pt x="2669" y="3141"/>
                    <a:pt x="2637" y="3140"/>
                  </a:cubicBezTo>
                  <a:lnTo>
                    <a:pt x="2370" y="3140"/>
                  </a:lnTo>
                  <a:cubicBezTo>
                    <a:pt x="2338" y="3141"/>
                    <a:pt x="2307" y="3142"/>
                    <a:pt x="2276" y="3142"/>
                  </a:cubicBezTo>
                  <a:cubicBezTo>
                    <a:pt x="411" y="3142"/>
                    <a:pt x="401" y="300"/>
                    <a:pt x="2245" y="300"/>
                  </a:cubicBezTo>
                  <a:cubicBezTo>
                    <a:pt x="2286" y="300"/>
                    <a:pt x="2328" y="301"/>
                    <a:pt x="2370" y="304"/>
                  </a:cubicBezTo>
                  <a:lnTo>
                    <a:pt x="2637" y="304"/>
                  </a:lnTo>
                  <a:cubicBezTo>
                    <a:pt x="2680" y="301"/>
                    <a:pt x="2722" y="300"/>
                    <a:pt x="2762" y="300"/>
                  </a:cubicBezTo>
                  <a:close/>
                  <a:moveTo>
                    <a:pt x="2754" y="0"/>
                  </a:moveTo>
                  <a:cubicBezTo>
                    <a:pt x="2715" y="0"/>
                    <a:pt x="2676" y="2"/>
                    <a:pt x="2637" y="4"/>
                  </a:cubicBezTo>
                  <a:lnTo>
                    <a:pt x="2370" y="4"/>
                  </a:lnTo>
                  <a:cubicBezTo>
                    <a:pt x="2327" y="2"/>
                    <a:pt x="2285" y="1"/>
                    <a:pt x="2244" y="1"/>
                  </a:cubicBezTo>
                  <a:cubicBezTo>
                    <a:pt x="1" y="1"/>
                    <a:pt x="11" y="3442"/>
                    <a:pt x="2275" y="3442"/>
                  </a:cubicBezTo>
                  <a:cubicBezTo>
                    <a:pt x="2306" y="3442"/>
                    <a:pt x="2338" y="3441"/>
                    <a:pt x="2370" y="3440"/>
                  </a:cubicBezTo>
                  <a:lnTo>
                    <a:pt x="2637" y="3440"/>
                  </a:lnTo>
                  <a:cubicBezTo>
                    <a:pt x="2658" y="3441"/>
                    <a:pt x="2679" y="3441"/>
                    <a:pt x="2700" y="3441"/>
                  </a:cubicBezTo>
                  <a:cubicBezTo>
                    <a:pt x="3671" y="3441"/>
                    <a:pt x="4438" y="2685"/>
                    <a:pt x="4438" y="1705"/>
                  </a:cubicBezTo>
                  <a:cubicBezTo>
                    <a:pt x="4438" y="776"/>
                    <a:pt x="3699" y="0"/>
                    <a:pt x="27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5399825" y="1639025"/>
              <a:ext cx="110975" cy="86050"/>
            </a:xfrm>
            <a:custGeom>
              <a:avLst/>
              <a:gdLst/>
              <a:ahLst/>
              <a:cxnLst/>
              <a:rect l="l" t="t" r="r" b="b"/>
              <a:pathLst>
                <a:path w="4439" h="3442" extrusionOk="0">
                  <a:moveTo>
                    <a:pt x="2637" y="304"/>
                  </a:moveTo>
                  <a:cubicBezTo>
                    <a:pt x="4438" y="371"/>
                    <a:pt x="4438" y="3040"/>
                    <a:pt x="2637" y="3140"/>
                  </a:cubicBezTo>
                  <a:lnTo>
                    <a:pt x="2370" y="3140"/>
                  </a:lnTo>
                  <a:cubicBezTo>
                    <a:pt x="569" y="3040"/>
                    <a:pt x="569" y="371"/>
                    <a:pt x="2370" y="304"/>
                  </a:cubicBezTo>
                  <a:close/>
                  <a:moveTo>
                    <a:pt x="2754" y="0"/>
                  </a:moveTo>
                  <a:cubicBezTo>
                    <a:pt x="2715" y="0"/>
                    <a:pt x="2676" y="2"/>
                    <a:pt x="2637" y="4"/>
                  </a:cubicBezTo>
                  <a:lnTo>
                    <a:pt x="2370" y="4"/>
                  </a:lnTo>
                  <a:cubicBezTo>
                    <a:pt x="2327" y="2"/>
                    <a:pt x="2285" y="1"/>
                    <a:pt x="2244" y="1"/>
                  </a:cubicBezTo>
                  <a:cubicBezTo>
                    <a:pt x="0" y="1"/>
                    <a:pt x="11" y="3442"/>
                    <a:pt x="2275" y="3442"/>
                  </a:cubicBezTo>
                  <a:cubicBezTo>
                    <a:pt x="2306" y="3442"/>
                    <a:pt x="2338" y="3441"/>
                    <a:pt x="2370" y="3440"/>
                  </a:cubicBezTo>
                  <a:lnTo>
                    <a:pt x="2637" y="3440"/>
                  </a:lnTo>
                  <a:cubicBezTo>
                    <a:pt x="2658" y="3441"/>
                    <a:pt x="2679" y="3441"/>
                    <a:pt x="2700" y="3441"/>
                  </a:cubicBezTo>
                  <a:cubicBezTo>
                    <a:pt x="3671" y="3441"/>
                    <a:pt x="4438" y="2685"/>
                    <a:pt x="4438" y="1705"/>
                  </a:cubicBezTo>
                  <a:cubicBezTo>
                    <a:pt x="4438" y="776"/>
                    <a:pt x="3699" y="0"/>
                    <a:pt x="27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5499100" y="1654600"/>
              <a:ext cx="54225" cy="18725"/>
            </a:xfrm>
            <a:custGeom>
              <a:avLst/>
              <a:gdLst/>
              <a:ahLst/>
              <a:cxnLst/>
              <a:rect l="l" t="t" r="r" b="b"/>
              <a:pathLst>
                <a:path w="2169" h="749" extrusionOk="0">
                  <a:moveTo>
                    <a:pt x="860" y="0"/>
                  </a:moveTo>
                  <a:cubicBezTo>
                    <a:pt x="528" y="0"/>
                    <a:pt x="228" y="159"/>
                    <a:pt x="0" y="415"/>
                  </a:cubicBezTo>
                  <a:lnTo>
                    <a:pt x="234" y="582"/>
                  </a:lnTo>
                  <a:cubicBezTo>
                    <a:pt x="413" y="402"/>
                    <a:pt x="673" y="277"/>
                    <a:pt x="942" y="277"/>
                  </a:cubicBezTo>
                  <a:cubicBezTo>
                    <a:pt x="973" y="277"/>
                    <a:pt x="1004" y="278"/>
                    <a:pt x="1034" y="282"/>
                  </a:cubicBezTo>
                  <a:cubicBezTo>
                    <a:pt x="1401" y="282"/>
                    <a:pt x="1735" y="449"/>
                    <a:pt x="1935" y="749"/>
                  </a:cubicBezTo>
                  <a:lnTo>
                    <a:pt x="2169" y="615"/>
                  </a:lnTo>
                  <a:cubicBezTo>
                    <a:pt x="1935" y="215"/>
                    <a:pt x="1501" y="15"/>
                    <a:pt x="1034" y="15"/>
                  </a:cubicBezTo>
                  <a:cubicBezTo>
                    <a:pt x="975" y="5"/>
                    <a:pt x="917" y="0"/>
                    <a:pt x="8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5635850" y="1673300"/>
              <a:ext cx="90925" cy="6700"/>
            </a:xfrm>
            <a:custGeom>
              <a:avLst/>
              <a:gdLst/>
              <a:ahLst/>
              <a:cxnLst/>
              <a:rect l="l" t="t" r="r" b="b"/>
              <a:pathLst>
                <a:path w="3637" h="268" extrusionOk="0">
                  <a:moveTo>
                    <a:pt x="1" y="1"/>
                  </a:moveTo>
                  <a:lnTo>
                    <a:pt x="1" y="268"/>
                  </a:lnTo>
                  <a:lnTo>
                    <a:pt x="3637" y="268"/>
                  </a:lnTo>
                  <a:lnTo>
                    <a:pt x="36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a:off x="5401925" y="1467525"/>
              <a:ext cx="343200" cy="244175"/>
            </a:xfrm>
            <a:custGeom>
              <a:avLst/>
              <a:gdLst/>
              <a:ahLst/>
              <a:cxnLst/>
              <a:rect l="l" t="t" r="r" b="b"/>
              <a:pathLst>
                <a:path w="13728" h="9767" extrusionOk="0">
                  <a:moveTo>
                    <a:pt x="9394" y="0"/>
                  </a:moveTo>
                  <a:cubicBezTo>
                    <a:pt x="9115" y="0"/>
                    <a:pt x="8836" y="19"/>
                    <a:pt x="8557" y="59"/>
                  </a:cubicBezTo>
                  <a:cubicBezTo>
                    <a:pt x="7690" y="126"/>
                    <a:pt x="6856" y="226"/>
                    <a:pt x="5989" y="359"/>
                  </a:cubicBezTo>
                  <a:cubicBezTo>
                    <a:pt x="4988" y="526"/>
                    <a:pt x="3954" y="693"/>
                    <a:pt x="2920" y="760"/>
                  </a:cubicBezTo>
                  <a:cubicBezTo>
                    <a:pt x="2817" y="764"/>
                    <a:pt x="2715" y="766"/>
                    <a:pt x="2614" y="766"/>
                  </a:cubicBezTo>
                  <a:cubicBezTo>
                    <a:pt x="1889" y="766"/>
                    <a:pt x="1187" y="660"/>
                    <a:pt x="485" y="426"/>
                  </a:cubicBezTo>
                  <a:cubicBezTo>
                    <a:pt x="447" y="410"/>
                    <a:pt x="408" y="402"/>
                    <a:pt x="370" y="402"/>
                  </a:cubicBezTo>
                  <a:cubicBezTo>
                    <a:pt x="174" y="402"/>
                    <a:pt x="1" y="598"/>
                    <a:pt x="85" y="793"/>
                  </a:cubicBezTo>
                  <a:cubicBezTo>
                    <a:pt x="151" y="1027"/>
                    <a:pt x="251" y="1227"/>
                    <a:pt x="352" y="1427"/>
                  </a:cubicBezTo>
                  <a:cubicBezTo>
                    <a:pt x="585" y="1827"/>
                    <a:pt x="852" y="2161"/>
                    <a:pt x="1185" y="2494"/>
                  </a:cubicBezTo>
                  <a:cubicBezTo>
                    <a:pt x="1552" y="2828"/>
                    <a:pt x="1953" y="3095"/>
                    <a:pt x="2386" y="3362"/>
                  </a:cubicBezTo>
                  <a:cubicBezTo>
                    <a:pt x="3769" y="4175"/>
                    <a:pt x="5387" y="4431"/>
                    <a:pt x="7015" y="4431"/>
                  </a:cubicBezTo>
                  <a:cubicBezTo>
                    <a:pt x="8057" y="4431"/>
                    <a:pt x="9102" y="4326"/>
                    <a:pt x="10092" y="4196"/>
                  </a:cubicBezTo>
                  <a:cubicBezTo>
                    <a:pt x="10134" y="4188"/>
                    <a:pt x="10173" y="4184"/>
                    <a:pt x="10210" y="4184"/>
                  </a:cubicBezTo>
                  <a:cubicBezTo>
                    <a:pt x="10675" y="4184"/>
                    <a:pt x="10784" y="4773"/>
                    <a:pt x="11093" y="6164"/>
                  </a:cubicBezTo>
                  <a:cubicBezTo>
                    <a:pt x="11326" y="7498"/>
                    <a:pt x="11560" y="9733"/>
                    <a:pt x="12093" y="9766"/>
                  </a:cubicBezTo>
                  <a:cubicBezTo>
                    <a:pt x="12227" y="9766"/>
                    <a:pt x="12827" y="8765"/>
                    <a:pt x="13194" y="8432"/>
                  </a:cubicBezTo>
                  <a:cubicBezTo>
                    <a:pt x="13728" y="7932"/>
                    <a:pt x="13061" y="3562"/>
                    <a:pt x="13061" y="3562"/>
                  </a:cubicBezTo>
                  <a:cubicBezTo>
                    <a:pt x="13661" y="2261"/>
                    <a:pt x="12527" y="760"/>
                    <a:pt x="11359" y="293"/>
                  </a:cubicBezTo>
                  <a:cubicBezTo>
                    <a:pt x="10704" y="106"/>
                    <a:pt x="10049" y="0"/>
                    <a:pt x="93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a:off x="5721750" y="1525250"/>
              <a:ext cx="53400" cy="39675"/>
            </a:xfrm>
            <a:custGeom>
              <a:avLst/>
              <a:gdLst/>
              <a:ahLst/>
              <a:cxnLst/>
              <a:rect l="l" t="t" r="r" b="b"/>
              <a:pathLst>
                <a:path w="2136" h="1587" extrusionOk="0">
                  <a:moveTo>
                    <a:pt x="1193" y="1"/>
                  </a:moveTo>
                  <a:cubicBezTo>
                    <a:pt x="1029" y="1"/>
                    <a:pt x="861" y="39"/>
                    <a:pt x="701" y="119"/>
                  </a:cubicBezTo>
                  <a:cubicBezTo>
                    <a:pt x="201" y="419"/>
                    <a:pt x="1" y="1053"/>
                    <a:pt x="268" y="1586"/>
                  </a:cubicBezTo>
                  <a:lnTo>
                    <a:pt x="2136" y="586"/>
                  </a:lnTo>
                  <a:cubicBezTo>
                    <a:pt x="1948" y="211"/>
                    <a:pt x="1581" y="1"/>
                    <a:pt x="11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5561650" y="1800075"/>
              <a:ext cx="126775" cy="78400"/>
            </a:xfrm>
            <a:custGeom>
              <a:avLst/>
              <a:gdLst/>
              <a:ahLst/>
              <a:cxnLst/>
              <a:rect l="l" t="t" r="r" b="b"/>
              <a:pathLst>
                <a:path w="5071" h="3136" extrusionOk="0">
                  <a:moveTo>
                    <a:pt x="5070" y="0"/>
                  </a:moveTo>
                  <a:lnTo>
                    <a:pt x="5070" y="0"/>
                  </a:lnTo>
                  <a:cubicBezTo>
                    <a:pt x="4770" y="567"/>
                    <a:pt x="4303" y="1034"/>
                    <a:pt x="3736" y="1334"/>
                  </a:cubicBezTo>
                  <a:cubicBezTo>
                    <a:pt x="2769" y="1835"/>
                    <a:pt x="0" y="2402"/>
                    <a:pt x="0" y="2402"/>
                  </a:cubicBezTo>
                  <a:lnTo>
                    <a:pt x="0" y="3136"/>
                  </a:lnTo>
                  <a:cubicBezTo>
                    <a:pt x="0" y="3136"/>
                    <a:pt x="3603" y="2468"/>
                    <a:pt x="4303" y="1568"/>
                  </a:cubicBezTo>
                  <a:cubicBezTo>
                    <a:pt x="4670" y="1101"/>
                    <a:pt x="4937" y="567"/>
                    <a:pt x="507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a:off x="5577900" y="1665800"/>
              <a:ext cx="29625" cy="29225"/>
            </a:xfrm>
            <a:custGeom>
              <a:avLst/>
              <a:gdLst/>
              <a:ahLst/>
              <a:cxnLst/>
              <a:rect l="l" t="t" r="r" b="b"/>
              <a:pathLst>
                <a:path w="1185" h="1169" extrusionOk="0">
                  <a:moveTo>
                    <a:pt x="589" y="1"/>
                  </a:moveTo>
                  <a:cubicBezTo>
                    <a:pt x="293" y="1"/>
                    <a:pt x="1" y="201"/>
                    <a:pt x="51" y="601"/>
                  </a:cubicBezTo>
                  <a:cubicBezTo>
                    <a:pt x="17" y="935"/>
                    <a:pt x="284" y="1168"/>
                    <a:pt x="584" y="1168"/>
                  </a:cubicBezTo>
                  <a:cubicBezTo>
                    <a:pt x="885" y="1168"/>
                    <a:pt x="1151" y="901"/>
                    <a:pt x="1151" y="601"/>
                  </a:cubicBezTo>
                  <a:cubicBezTo>
                    <a:pt x="1185" y="201"/>
                    <a:pt x="885" y="1"/>
                    <a:pt x="5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a:off x="5600825" y="1614625"/>
              <a:ext cx="33400" cy="25350"/>
            </a:xfrm>
            <a:custGeom>
              <a:avLst/>
              <a:gdLst/>
              <a:ahLst/>
              <a:cxnLst/>
              <a:rect l="l" t="t" r="r" b="b"/>
              <a:pathLst>
                <a:path w="1336" h="1014" extrusionOk="0">
                  <a:moveTo>
                    <a:pt x="572" y="0"/>
                  </a:moveTo>
                  <a:cubicBezTo>
                    <a:pt x="337" y="0"/>
                    <a:pt x="115" y="119"/>
                    <a:pt x="1" y="346"/>
                  </a:cubicBezTo>
                  <a:lnTo>
                    <a:pt x="1168" y="1013"/>
                  </a:lnTo>
                  <a:cubicBezTo>
                    <a:pt x="1335" y="680"/>
                    <a:pt x="1235" y="280"/>
                    <a:pt x="902" y="79"/>
                  </a:cubicBezTo>
                  <a:cubicBezTo>
                    <a:pt x="795" y="26"/>
                    <a:pt x="682" y="0"/>
                    <a:pt x="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a:off x="5537450" y="1776725"/>
              <a:ext cx="34225" cy="23575"/>
            </a:xfrm>
            <a:custGeom>
              <a:avLst/>
              <a:gdLst/>
              <a:ahLst/>
              <a:cxnLst/>
              <a:rect l="l" t="t" r="r" b="b"/>
              <a:pathLst>
                <a:path w="1369" h="943" extrusionOk="0">
                  <a:moveTo>
                    <a:pt x="1235" y="0"/>
                  </a:moveTo>
                  <a:lnTo>
                    <a:pt x="1" y="467"/>
                  </a:lnTo>
                  <a:cubicBezTo>
                    <a:pt x="80" y="757"/>
                    <a:pt x="346" y="942"/>
                    <a:pt x="618" y="942"/>
                  </a:cubicBezTo>
                  <a:cubicBezTo>
                    <a:pt x="691" y="942"/>
                    <a:pt x="764" y="929"/>
                    <a:pt x="835" y="901"/>
                  </a:cubicBezTo>
                  <a:cubicBezTo>
                    <a:pt x="1202" y="734"/>
                    <a:pt x="1368" y="334"/>
                    <a:pt x="1235"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5445725" y="1608075"/>
              <a:ext cx="32550" cy="27725"/>
            </a:xfrm>
            <a:custGeom>
              <a:avLst/>
              <a:gdLst/>
              <a:ahLst/>
              <a:cxnLst/>
              <a:rect l="l" t="t" r="r" b="b"/>
              <a:pathLst>
                <a:path w="1302" h="1109" extrusionOk="0">
                  <a:moveTo>
                    <a:pt x="776" y="1"/>
                  </a:moveTo>
                  <a:cubicBezTo>
                    <a:pt x="634" y="1"/>
                    <a:pt x="490" y="46"/>
                    <a:pt x="367" y="141"/>
                  </a:cubicBezTo>
                  <a:cubicBezTo>
                    <a:pt x="67" y="375"/>
                    <a:pt x="1" y="808"/>
                    <a:pt x="234" y="1109"/>
                  </a:cubicBezTo>
                  <a:lnTo>
                    <a:pt x="1301" y="275"/>
                  </a:lnTo>
                  <a:cubicBezTo>
                    <a:pt x="1183" y="97"/>
                    <a:pt x="982" y="1"/>
                    <a:pt x="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5463250" y="1662475"/>
              <a:ext cx="27525" cy="27950"/>
            </a:xfrm>
            <a:custGeom>
              <a:avLst/>
              <a:gdLst/>
              <a:ahLst/>
              <a:cxnLst/>
              <a:rect l="l" t="t" r="r" b="b"/>
              <a:pathLst>
                <a:path w="1101" h="1118" extrusionOk="0">
                  <a:moveTo>
                    <a:pt x="567" y="0"/>
                  </a:moveTo>
                  <a:cubicBezTo>
                    <a:pt x="234" y="0"/>
                    <a:pt x="0" y="267"/>
                    <a:pt x="0" y="567"/>
                  </a:cubicBezTo>
                  <a:cubicBezTo>
                    <a:pt x="0" y="934"/>
                    <a:pt x="275" y="1118"/>
                    <a:pt x="550" y="1118"/>
                  </a:cubicBezTo>
                  <a:cubicBezTo>
                    <a:pt x="826" y="1118"/>
                    <a:pt x="1101" y="934"/>
                    <a:pt x="1101" y="567"/>
                  </a:cubicBezTo>
                  <a:cubicBezTo>
                    <a:pt x="1101" y="267"/>
                    <a:pt x="867" y="0"/>
                    <a:pt x="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5480750" y="1665800"/>
              <a:ext cx="50900" cy="84250"/>
            </a:xfrm>
            <a:custGeom>
              <a:avLst/>
              <a:gdLst/>
              <a:ahLst/>
              <a:cxnLst/>
              <a:rect l="l" t="t" r="r" b="b"/>
              <a:pathLst>
                <a:path w="2036" h="3370" extrusionOk="0">
                  <a:moveTo>
                    <a:pt x="2035" y="1"/>
                  </a:moveTo>
                  <a:lnTo>
                    <a:pt x="1" y="2936"/>
                  </a:lnTo>
                  <a:lnTo>
                    <a:pt x="1969" y="3370"/>
                  </a:lnTo>
                  <a:lnTo>
                    <a:pt x="2035"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5740100" y="1942675"/>
              <a:ext cx="231850" cy="925100"/>
            </a:xfrm>
            <a:custGeom>
              <a:avLst/>
              <a:gdLst/>
              <a:ahLst/>
              <a:cxnLst/>
              <a:rect l="l" t="t" r="r" b="b"/>
              <a:pathLst>
                <a:path w="9274" h="37004" extrusionOk="0">
                  <a:moveTo>
                    <a:pt x="1668" y="0"/>
                  </a:moveTo>
                  <a:cubicBezTo>
                    <a:pt x="301" y="1168"/>
                    <a:pt x="1" y="5304"/>
                    <a:pt x="1402" y="8073"/>
                  </a:cubicBezTo>
                  <a:cubicBezTo>
                    <a:pt x="1402" y="8073"/>
                    <a:pt x="4404" y="16579"/>
                    <a:pt x="4571" y="19648"/>
                  </a:cubicBezTo>
                  <a:cubicBezTo>
                    <a:pt x="4671" y="22616"/>
                    <a:pt x="4470" y="25585"/>
                    <a:pt x="3970" y="28521"/>
                  </a:cubicBezTo>
                  <a:cubicBezTo>
                    <a:pt x="3903" y="28921"/>
                    <a:pt x="3670" y="29288"/>
                    <a:pt x="3370" y="29521"/>
                  </a:cubicBezTo>
                  <a:cubicBezTo>
                    <a:pt x="2536" y="30188"/>
                    <a:pt x="2569" y="30889"/>
                    <a:pt x="1969" y="31689"/>
                  </a:cubicBezTo>
                  <a:cubicBezTo>
                    <a:pt x="1468" y="32323"/>
                    <a:pt x="1035" y="32523"/>
                    <a:pt x="1135" y="32657"/>
                  </a:cubicBezTo>
                  <a:cubicBezTo>
                    <a:pt x="1290" y="32924"/>
                    <a:pt x="1580" y="33072"/>
                    <a:pt x="1874" y="33072"/>
                  </a:cubicBezTo>
                  <a:cubicBezTo>
                    <a:pt x="2021" y="33072"/>
                    <a:pt x="2169" y="33035"/>
                    <a:pt x="2302" y="32957"/>
                  </a:cubicBezTo>
                  <a:cubicBezTo>
                    <a:pt x="2703" y="32757"/>
                    <a:pt x="3036" y="32523"/>
                    <a:pt x="3336" y="32223"/>
                  </a:cubicBezTo>
                  <a:lnTo>
                    <a:pt x="3336" y="32223"/>
                  </a:lnTo>
                  <a:cubicBezTo>
                    <a:pt x="3103" y="33024"/>
                    <a:pt x="2736" y="33824"/>
                    <a:pt x="2236" y="34525"/>
                  </a:cubicBezTo>
                  <a:cubicBezTo>
                    <a:pt x="1256" y="36068"/>
                    <a:pt x="1201" y="37004"/>
                    <a:pt x="3032" y="37004"/>
                  </a:cubicBezTo>
                  <a:cubicBezTo>
                    <a:pt x="3260" y="37004"/>
                    <a:pt x="3516" y="36989"/>
                    <a:pt x="3803" y="36960"/>
                  </a:cubicBezTo>
                  <a:cubicBezTo>
                    <a:pt x="5405" y="36793"/>
                    <a:pt x="6605" y="35626"/>
                    <a:pt x="7406" y="31923"/>
                  </a:cubicBezTo>
                  <a:cubicBezTo>
                    <a:pt x="7639" y="30856"/>
                    <a:pt x="8207" y="28887"/>
                    <a:pt x="8440" y="27520"/>
                  </a:cubicBezTo>
                  <a:cubicBezTo>
                    <a:pt x="9107" y="23584"/>
                    <a:pt x="9274" y="20682"/>
                    <a:pt x="9074" y="18480"/>
                  </a:cubicBezTo>
                  <a:cubicBezTo>
                    <a:pt x="7906" y="4937"/>
                    <a:pt x="5538" y="534"/>
                    <a:pt x="1668"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5732600" y="1931825"/>
              <a:ext cx="221850" cy="348900"/>
            </a:xfrm>
            <a:custGeom>
              <a:avLst/>
              <a:gdLst/>
              <a:ahLst/>
              <a:cxnLst/>
              <a:rect l="l" t="t" r="r" b="b"/>
              <a:pathLst>
                <a:path w="8874" h="13956" extrusionOk="0">
                  <a:moveTo>
                    <a:pt x="868" y="0"/>
                  </a:moveTo>
                  <a:cubicBezTo>
                    <a:pt x="868" y="0"/>
                    <a:pt x="0" y="1068"/>
                    <a:pt x="201" y="4137"/>
                  </a:cubicBezTo>
                  <a:cubicBezTo>
                    <a:pt x="367" y="7006"/>
                    <a:pt x="2402" y="13844"/>
                    <a:pt x="2402" y="13844"/>
                  </a:cubicBezTo>
                  <a:cubicBezTo>
                    <a:pt x="2945" y="13921"/>
                    <a:pt x="3449" y="13956"/>
                    <a:pt x="3917" y="13956"/>
                  </a:cubicBezTo>
                  <a:cubicBezTo>
                    <a:pt x="7467" y="13956"/>
                    <a:pt x="8873" y="11976"/>
                    <a:pt x="8873" y="11976"/>
                  </a:cubicBezTo>
                  <a:cubicBezTo>
                    <a:pt x="7906" y="6472"/>
                    <a:pt x="6538" y="3536"/>
                    <a:pt x="5104" y="1869"/>
                  </a:cubicBezTo>
                  <a:cubicBezTo>
                    <a:pt x="3670" y="201"/>
                    <a:pt x="868" y="0"/>
                    <a:pt x="8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60"/>
          <p:cNvSpPr txBox="1">
            <a:spLocks noGrp="1"/>
          </p:cNvSpPr>
          <p:nvPr>
            <p:ph type="body" idx="1"/>
          </p:nvPr>
        </p:nvSpPr>
        <p:spPr>
          <a:xfrm>
            <a:off x="608875" y="1726300"/>
            <a:ext cx="4484400" cy="21705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a:t>Kết quả:</a:t>
            </a:r>
            <a:endParaRPr/>
          </a:p>
          <a:p>
            <a:pPr marL="457200" lvl="0" indent="-304800" algn="l" rtl="0">
              <a:lnSpc>
                <a:spcPct val="135714"/>
              </a:lnSpc>
              <a:spcBef>
                <a:spcPts val="0"/>
              </a:spcBef>
              <a:spcAft>
                <a:spcPts val="0"/>
              </a:spcAft>
              <a:buSzPts val="1200"/>
              <a:buChar char="-"/>
            </a:pPr>
            <a:r>
              <a:rPr lang="en-GB"/>
              <a:t>Xây dựng thành công hệ thống gợi ý theo item-based và user-based</a:t>
            </a:r>
            <a:endParaRPr/>
          </a:p>
          <a:p>
            <a:pPr marL="457200" lvl="0" indent="-304800" algn="l" rtl="0">
              <a:lnSpc>
                <a:spcPct val="135714"/>
              </a:lnSpc>
              <a:spcBef>
                <a:spcPts val="0"/>
              </a:spcBef>
              <a:spcAft>
                <a:spcPts val="0"/>
              </a:spcAft>
              <a:buSzPts val="1200"/>
              <a:buChar char="-"/>
            </a:pPr>
            <a:r>
              <a:rPr lang="en-GB"/>
              <a:t>Hiểu được cách một số hệ thống gợi ý phân tích và xử lý dữ liệu</a:t>
            </a:r>
            <a:endParaRPr/>
          </a:p>
        </p:txBody>
      </p:sp>
      <p:sp>
        <p:nvSpPr>
          <p:cNvPr id="2103" name="Google Shape;2103;p6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900">
                <a:solidFill>
                  <a:schemeClr val="dk1"/>
                </a:solidFill>
              </a:rPr>
              <a:t>4. Kết quả và đánh giá</a:t>
            </a:r>
            <a:endParaRPr/>
          </a:p>
        </p:txBody>
      </p:sp>
      <p:grpSp>
        <p:nvGrpSpPr>
          <p:cNvPr id="2104" name="Google Shape;2104;p60"/>
          <p:cNvGrpSpPr/>
          <p:nvPr/>
        </p:nvGrpSpPr>
        <p:grpSpPr>
          <a:xfrm>
            <a:off x="5350895" y="1472379"/>
            <a:ext cx="2780498" cy="2937446"/>
            <a:chOff x="5792323" y="1320061"/>
            <a:chExt cx="2528415" cy="3189064"/>
          </a:xfrm>
        </p:grpSpPr>
        <p:sp>
          <p:nvSpPr>
            <p:cNvPr id="2105" name="Google Shape;2105;p60"/>
            <p:cNvSpPr/>
            <p:nvPr/>
          </p:nvSpPr>
          <p:spPr>
            <a:xfrm>
              <a:off x="5792323" y="1328095"/>
              <a:ext cx="2528415" cy="3181030"/>
            </a:xfrm>
            <a:custGeom>
              <a:avLst/>
              <a:gdLst/>
              <a:ahLst/>
              <a:cxnLst/>
              <a:rect l="l" t="t" r="r" b="b"/>
              <a:pathLst>
                <a:path w="45967" h="57808" extrusionOk="0">
                  <a:moveTo>
                    <a:pt x="439" y="0"/>
                  </a:moveTo>
                  <a:cubicBezTo>
                    <a:pt x="195" y="0"/>
                    <a:pt x="34" y="260"/>
                    <a:pt x="34" y="700"/>
                  </a:cubicBezTo>
                  <a:lnTo>
                    <a:pt x="34" y="30588"/>
                  </a:lnTo>
                  <a:cubicBezTo>
                    <a:pt x="1" y="31122"/>
                    <a:pt x="268" y="31622"/>
                    <a:pt x="668" y="31989"/>
                  </a:cubicBezTo>
                  <a:lnTo>
                    <a:pt x="45300" y="57741"/>
                  </a:lnTo>
                  <a:cubicBezTo>
                    <a:pt x="45382" y="57786"/>
                    <a:pt x="45460" y="57807"/>
                    <a:pt x="45533" y="57807"/>
                  </a:cubicBezTo>
                  <a:cubicBezTo>
                    <a:pt x="45786" y="57807"/>
                    <a:pt x="45967" y="57548"/>
                    <a:pt x="45967" y="57107"/>
                  </a:cubicBezTo>
                  <a:lnTo>
                    <a:pt x="45967" y="27219"/>
                  </a:lnTo>
                  <a:cubicBezTo>
                    <a:pt x="45967" y="26685"/>
                    <a:pt x="45733" y="26152"/>
                    <a:pt x="45300" y="25818"/>
                  </a:cubicBezTo>
                  <a:lnTo>
                    <a:pt x="668" y="66"/>
                  </a:lnTo>
                  <a:cubicBezTo>
                    <a:pt x="586" y="22"/>
                    <a:pt x="509" y="0"/>
                    <a:pt x="4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0"/>
            <p:cNvSpPr/>
            <p:nvPr/>
          </p:nvSpPr>
          <p:spPr>
            <a:xfrm>
              <a:off x="5900572" y="1940150"/>
              <a:ext cx="2341288" cy="1519970"/>
            </a:xfrm>
            <a:custGeom>
              <a:avLst/>
              <a:gdLst/>
              <a:ahLst/>
              <a:cxnLst/>
              <a:rect l="l" t="t" r="r" b="b"/>
              <a:pathLst>
                <a:path w="42565" h="27622" extrusionOk="0">
                  <a:moveTo>
                    <a:pt x="377" y="1"/>
                  </a:moveTo>
                  <a:cubicBezTo>
                    <a:pt x="155" y="1"/>
                    <a:pt x="1" y="174"/>
                    <a:pt x="1" y="485"/>
                  </a:cubicBezTo>
                  <a:lnTo>
                    <a:pt x="1" y="2553"/>
                  </a:lnTo>
                  <a:cubicBezTo>
                    <a:pt x="1" y="3020"/>
                    <a:pt x="268" y="3454"/>
                    <a:pt x="668" y="3721"/>
                  </a:cubicBezTo>
                  <a:lnTo>
                    <a:pt x="41897" y="27538"/>
                  </a:lnTo>
                  <a:cubicBezTo>
                    <a:pt x="42001" y="27594"/>
                    <a:pt x="42100" y="27622"/>
                    <a:pt x="42188" y="27622"/>
                  </a:cubicBezTo>
                  <a:cubicBezTo>
                    <a:pt x="42410" y="27622"/>
                    <a:pt x="42564" y="27448"/>
                    <a:pt x="42564" y="27137"/>
                  </a:cubicBezTo>
                  <a:lnTo>
                    <a:pt x="42564" y="25069"/>
                  </a:lnTo>
                  <a:cubicBezTo>
                    <a:pt x="42531" y="24569"/>
                    <a:pt x="42298" y="24135"/>
                    <a:pt x="41897" y="23902"/>
                  </a:cubicBezTo>
                  <a:lnTo>
                    <a:pt x="668" y="85"/>
                  </a:lnTo>
                  <a:cubicBezTo>
                    <a:pt x="564" y="28"/>
                    <a:pt x="465" y="1"/>
                    <a:pt x="3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0"/>
            <p:cNvSpPr/>
            <p:nvPr/>
          </p:nvSpPr>
          <p:spPr>
            <a:xfrm>
              <a:off x="5904257" y="2191675"/>
              <a:ext cx="278930" cy="563757"/>
            </a:xfrm>
            <a:custGeom>
              <a:avLst/>
              <a:gdLst/>
              <a:ahLst/>
              <a:cxnLst/>
              <a:rect l="l" t="t" r="r" b="b"/>
              <a:pathLst>
                <a:path w="5071" h="10245" extrusionOk="0">
                  <a:moveTo>
                    <a:pt x="359" y="0"/>
                  </a:moveTo>
                  <a:cubicBezTo>
                    <a:pt x="148" y="0"/>
                    <a:pt x="0" y="239"/>
                    <a:pt x="0" y="584"/>
                  </a:cubicBezTo>
                  <a:lnTo>
                    <a:pt x="0" y="6722"/>
                  </a:lnTo>
                  <a:cubicBezTo>
                    <a:pt x="0" y="7189"/>
                    <a:pt x="201" y="7589"/>
                    <a:pt x="534" y="7889"/>
                  </a:cubicBezTo>
                  <a:lnTo>
                    <a:pt x="4537" y="10191"/>
                  </a:lnTo>
                  <a:cubicBezTo>
                    <a:pt x="4603" y="10227"/>
                    <a:pt x="4665" y="10245"/>
                    <a:pt x="4722" y="10245"/>
                  </a:cubicBezTo>
                  <a:cubicBezTo>
                    <a:pt x="4928" y="10245"/>
                    <a:pt x="5071" y="10022"/>
                    <a:pt x="5071" y="9657"/>
                  </a:cubicBezTo>
                  <a:lnTo>
                    <a:pt x="5071" y="3519"/>
                  </a:lnTo>
                  <a:cubicBezTo>
                    <a:pt x="5071" y="3052"/>
                    <a:pt x="4871" y="2652"/>
                    <a:pt x="4537" y="2352"/>
                  </a:cubicBezTo>
                  <a:lnTo>
                    <a:pt x="534" y="50"/>
                  </a:lnTo>
                  <a:cubicBezTo>
                    <a:pt x="473" y="16"/>
                    <a:pt x="414" y="0"/>
                    <a:pt x="35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0"/>
            <p:cNvSpPr/>
            <p:nvPr/>
          </p:nvSpPr>
          <p:spPr>
            <a:xfrm>
              <a:off x="5904257" y="2191675"/>
              <a:ext cx="278930" cy="563757"/>
            </a:xfrm>
            <a:custGeom>
              <a:avLst/>
              <a:gdLst/>
              <a:ahLst/>
              <a:cxnLst/>
              <a:rect l="l" t="t" r="r" b="b"/>
              <a:pathLst>
                <a:path w="5071" h="10245" extrusionOk="0">
                  <a:moveTo>
                    <a:pt x="359" y="0"/>
                  </a:moveTo>
                  <a:cubicBezTo>
                    <a:pt x="148" y="0"/>
                    <a:pt x="0" y="239"/>
                    <a:pt x="0" y="584"/>
                  </a:cubicBezTo>
                  <a:lnTo>
                    <a:pt x="0" y="6722"/>
                  </a:lnTo>
                  <a:cubicBezTo>
                    <a:pt x="0" y="7189"/>
                    <a:pt x="201" y="7589"/>
                    <a:pt x="534" y="7889"/>
                  </a:cubicBezTo>
                  <a:lnTo>
                    <a:pt x="4537" y="10191"/>
                  </a:lnTo>
                  <a:cubicBezTo>
                    <a:pt x="4603" y="10227"/>
                    <a:pt x="4665" y="10245"/>
                    <a:pt x="4722" y="10245"/>
                  </a:cubicBezTo>
                  <a:cubicBezTo>
                    <a:pt x="4928" y="10245"/>
                    <a:pt x="5071" y="10022"/>
                    <a:pt x="5071" y="9657"/>
                  </a:cubicBezTo>
                  <a:lnTo>
                    <a:pt x="5071" y="3519"/>
                  </a:lnTo>
                  <a:cubicBezTo>
                    <a:pt x="5071" y="3052"/>
                    <a:pt x="4871" y="2652"/>
                    <a:pt x="4537" y="2352"/>
                  </a:cubicBezTo>
                  <a:lnTo>
                    <a:pt x="534" y="50"/>
                  </a:lnTo>
                  <a:cubicBezTo>
                    <a:pt x="473" y="16"/>
                    <a:pt x="414" y="0"/>
                    <a:pt x="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0"/>
            <p:cNvSpPr/>
            <p:nvPr/>
          </p:nvSpPr>
          <p:spPr>
            <a:xfrm>
              <a:off x="5904257" y="2662203"/>
              <a:ext cx="278930" cy="563151"/>
            </a:xfrm>
            <a:custGeom>
              <a:avLst/>
              <a:gdLst/>
              <a:ahLst/>
              <a:cxnLst/>
              <a:rect l="l" t="t" r="r" b="b"/>
              <a:pathLst>
                <a:path w="5071" h="10234" extrusionOk="0">
                  <a:moveTo>
                    <a:pt x="328" y="0"/>
                  </a:moveTo>
                  <a:cubicBezTo>
                    <a:pt x="134" y="0"/>
                    <a:pt x="0" y="220"/>
                    <a:pt x="0" y="572"/>
                  </a:cubicBezTo>
                  <a:lnTo>
                    <a:pt x="0" y="6743"/>
                  </a:lnTo>
                  <a:cubicBezTo>
                    <a:pt x="0" y="7177"/>
                    <a:pt x="201" y="7611"/>
                    <a:pt x="534" y="7878"/>
                  </a:cubicBezTo>
                  <a:lnTo>
                    <a:pt x="4537" y="10179"/>
                  </a:lnTo>
                  <a:cubicBezTo>
                    <a:pt x="4603" y="10216"/>
                    <a:pt x="4666" y="10233"/>
                    <a:pt x="4724" y="10233"/>
                  </a:cubicBezTo>
                  <a:cubicBezTo>
                    <a:pt x="4929" y="10233"/>
                    <a:pt x="5071" y="10017"/>
                    <a:pt x="5071" y="9679"/>
                  </a:cubicBezTo>
                  <a:lnTo>
                    <a:pt x="5071" y="3508"/>
                  </a:lnTo>
                  <a:cubicBezTo>
                    <a:pt x="5071" y="3074"/>
                    <a:pt x="4871" y="2641"/>
                    <a:pt x="4537" y="2374"/>
                  </a:cubicBezTo>
                  <a:lnTo>
                    <a:pt x="534" y="72"/>
                  </a:lnTo>
                  <a:cubicBezTo>
                    <a:pt x="461" y="23"/>
                    <a:pt x="391" y="0"/>
                    <a:pt x="32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0"/>
            <p:cNvSpPr/>
            <p:nvPr/>
          </p:nvSpPr>
          <p:spPr>
            <a:xfrm>
              <a:off x="5904257" y="2662203"/>
              <a:ext cx="278930" cy="563151"/>
            </a:xfrm>
            <a:custGeom>
              <a:avLst/>
              <a:gdLst/>
              <a:ahLst/>
              <a:cxnLst/>
              <a:rect l="l" t="t" r="r" b="b"/>
              <a:pathLst>
                <a:path w="5071" h="10234" extrusionOk="0">
                  <a:moveTo>
                    <a:pt x="328" y="0"/>
                  </a:moveTo>
                  <a:cubicBezTo>
                    <a:pt x="134" y="0"/>
                    <a:pt x="0" y="220"/>
                    <a:pt x="0" y="572"/>
                  </a:cubicBezTo>
                  <a:lnTo>
                    <a:pt x="0" y="6743"/>
                  </a:lnTo>
                  <a:cubicBezTo>
                    <a:pt x="0" y="7177"/>
                    <a:pt x="201" y="7611"/>
                    <a:pt x="534" y="7878"/>
                  </a:cubicBezTo>
                  <a:lnTo>
                    <a:pt x="4537" y="10179"/>
                  </a:lnTo>
                  <a:cubicBezTo>
                    <a:pt x="4603" y="10216"/>
                    <a:pt x="4666" y="10233"/>
                    <a:pt x="4724" y="10233"/>
                  </a:cubicBezTo>
                  <a:cubicBezTo>
                    <a:pt x="4929" y="10233"/>
                    <a:pt x="5071" y="10017"/>
                    <a:pt x="5071" y="9679"/>
                  </a:cubicBezTo>
                  <a:lnTo>
                    <a:pt x="5071" y="3508"/>
                  </a:lnTo>
                  <a:cubicBezTo>
                    <a:pt x="5071" y="3074"/>
                    <a:pt x="4871" y="2641"/>
                    <a:pt x="4537" y="2374"/>
                  </a:cubicBezTo>
                  <a:lnTo>
                    <a:pt x="534" y="72"/>
                  </a:lnTo>
                  <a:cubicBezTo>
                    <a:pt x="461" y="23"/>
                    <a:pt x="391" y="0"/>
                    <a:pt x="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0"/>
            <p:cNvSpPr/>
            <p:nvPr/>
          </p:nvSpPr>
          <p:spPr>
            <a:xfrm>
              <a:off x="6247377" y="2418713"/>
              <a:ext cx="1994481" cy="1181330"/>
            </a:xfrm>
            <a:custGeom>
              <a:avLst/>
              <a:gdLst/>
              <a:ahLst/>
              <a:cxnLst/>
              <a:rect l="l" t="t" r="r" b="b"/>
              <a:pathLst>
                <a:path w="36260" h="21468" extrusionOk="0">
                  <a:moveTo>
                    <a:pt x="208" y="1"/>
                  </a:moveTo>
                  <a:cubicBezTo>
                    <a:pt x="81" y="1"/>
                    <a:pt x="0" y="99"/>
                    <a:pt x="0" y="261"/>
                  </a:cubicBezTo>
                  <a:cubicBezTo>
                    <a:pt x="0" y="561"/>
                    <a:pt x="167" y="828"/>
                    <a:pt x="401" y="995"/>
                  </a:cubicBezTo>
                  <a:lnTo>
                    <a:pt x="35826" y="21409"/>
                  </a:lnTo>
                  <a:cubicBezTo>
                    <a:pt x="35896" y="21449"/>
                    <a:pt x="35962" y="21468"/>
                    <a:pt x="36022" y="21468"/>
                  </a:cubicBezTo>
                  <a:cubicBezTo>
                    <a:pt x="36161" y="21468"/>
                    <a:pt x="36259" y="21363"/>
                    <a:pt x="36259" y="21176"/>
                  </a:cubicBezTo>
                  <a:cubicBezTo>
                    <a:pt x="36226" y="20909"/>
                    <a:pt x="36059" y="20642"/>
                    <a:pt x="35826" y="20475"/>
                  </a:cubicBezTo>
                  <a:lnTo>
                    <a:pt x="401" y="61"/>
                  </a:lnTo>
                  <a:cubicBezTo>
                    <a:pt x="329" y="20"/>
                    <a:pt x="264" y="1"/>
                    <a:pt x="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0"/>
            <p:cNvSpPr/>
            <p:nvPr/>
          </p:nvSpPr>
          <p:spPr>
            <a:xfrm>
              <a:off x="6247377" y="2518200"/>
              <a:ext cx="1994481" cy="1182816"/>
            </a:xfrm>
            <a:custGeom>
              <a:avLst/>
              <a:gdLst/>
              <a:ahLst/>
              <a:cxnLst/>
              <a:rect l="l" t="t" r="r" b="b"/>
              <a:pathLst>
                <a:path w="36260" h="21495" extrusionOk="0">
                  <a:moveTo>
                    <a:pt x="226" y="1"/>
                  </a:moveTo>
                  <a:cubicBezTo>
                    <a:pt x="88" y="1"/>
                    <a:pt x="0" y="118"/>
                    <a:pt x="0" y="287"/>
                  </a:cubicBezTo>
                  <a:cubicBezTo>
                    <a:pt x="0" y="588"/>
                    <a:pt x="167" y="854"/>
                    <a:pt x="401" y="988"/>
                  </a:cubicBezTo>
                  <a:lnTo>
                    <a:pt x="35826" y="21436"/>
                  </a:lnTo>
                  <a:cubicBezTo>
                    <a:pt x="35896" y="21476"/>
                    <a:pt x="35962" y="21495"/>
                    <a:pt x="36022" y="21495"/>
                  </a:cubicBezTo>
                  <a:cubicBezTo>
                    <a:pt x="36161" y="21495"/>
                    <a:pt x="36259" y="21389"/>
                    <a:pt x="36259" y="21202"/>
                  </a:cubicBezTo>
                  <a:cubicBezTo>
                    <a:pt x="36226" y="20902"/>
                    <a:pt x="36059" y="20635"/>
                    <a:pt x="35826" y="20502"/>
                  </a:cubicBezTo>
                  <a:lnTo>
                    <a:pt x="401" y="54"/>
                  </a:lnTo>
                  <a:cubicBezTo>
                    <a:pt x="337" y="17"/>
                    <a:pt x="278" y="1"/>
                    <a:pt x="2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0"/>
            <p:cNvSpPr/>
            <p:nvPr/>
          </p:nvSpPr>
          <p:spPr>
            <a:xfrm>
              <a:off x="6247377" y="2618843"/>
              <a:ext cx="1994481" cy="1183146"/>
            </a:xfrm>
            <a:custGeom>
              <a:avLst/>
              <a:gdLst/>
              <a:ahLst/>
              <a:cxnLst/>
              <a:rect l="l" t="t" r="r" b="b"/>
              <a:pathLst>
                <a:path w="36260" h="21501" extrusionOk="0">
                  <a:moveTo>
                    <a:pt x="212" y="1"/>
                  </a:moveTo>
                  <a:cubicBezTo>
                    <a:pt x="82" y="1"/>
                    <a:pt x="0" y="106"/>
                    <a:pt x="0" y="293"/>
                  </a:cubicBezTo>
                  <a:cubicBezTo>
                    <a:pt x="0" y="560"/>
                    <a:pt x="167" y="827"/>
                    <a:pt x="401" y="993"/>
                  </a:cubicBezTo>
                  <a:lnTo>
                    <a:pt x="35826" y="21441"/>
                  </a:lnTo>
                  <a:cubicBezTo>
                    <a:pt x="35896" y="21481"/>
                    <a:pt x="35962" y="21500"/>
                    <a:pt x="36022" y="21500"/>
                  </a:cubicBezTo>
                  <a:cubicBezTo>
                    <a:pt x="36161" y="21500"/>
                    <a:pt x="36259" y="21395"/>
                    <a:pt x="36259" y="21208"/>
                  </a:cubicBezTo>
                  <a:cubicBezTo>
                    <a:pt x="36226" y="20908"/>
                    <a:pt x="36059" y="20641"/>
                    <a:pt x="35826" y="20474"/>
                  </a:cubicBezTo>
                  <a:lnTo>
                    <a:pt x="401" y="59"/>
                  </a:lnTo>
                  <a:cubicBezTo>
                    <a:pt x="331" y="20"/>
                    <a:pt x="267" y="1"/>
                    <a:pt x="2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0"/>
            <p:cNvSpPr/>
            <p:nvPr/>
          </p:nvSpPr>
          <p:spPr>
            <a:xfrm>
              <a:off x="6247377" y="2719761"/>
              <a:ext cx="1994481" cy="1181330"/>
            </a:xfrm>
            <a:custGeom>
              <a:avLst/>
              <a:gdLst/>
              <a:ahLst/>
              <a:cxnLst/>
              <a:rect l="l" t="t" r="r" b="b"/>
              <a:pathLst>
                <a:path w="36260" h="21468" extrusionOk="0">
                  <a:moveTo>
                    <a:pt x="208" y="0"/>
                  </a:moveTo>
                  <a:cubicBezTo>
                    <a:pt x="81" y="0"/>
                    <a:pt x="0" y="98"/>
                    <a:pt x="0" y="260"/>
                  </a:cubicBezTo>
                  <a:cubicBezTo>
                    <a:pt x="0" y="560"/>
                    <a:pt x="167" y="827"/>
                    <a:pt x="401" y="994"/>
                  </a:cubicBezTo>
                  <a:lnTo>
                    <a:pt x="35826" y="21409"/>
                  </a:lnTo>
                  <a:cubicBezTo>
                    <a:pt x="35896" y="21449"/>
                    <a:pt x="35962" y="21468"/>
                    <a:pt x="36022" y="21468"/>
                  </a:cubicBezTo>
                  <a:cubicBezTo>
                    <a:pt x="36161" y="21468"/>
                    <a:pt x="36259" y="21362"/>
                    <a:pt x="36259" y="21175"/>
                  </a:cubicBezTo>
                  <a:cubicBezTo>
                    <a:pt x="36226" y="20908"/>
                    <a:pt x="36059" y="20641"/>
                    <a:pt x="35826" y="20475"/>
                  </a:cubicBezTo>
                  <a:lnTo>
                    <a:pt x="401" y="60"/>
                  </a:lnTo>
                  <a:cubicBezTo>
                    <a:pt x="329" y="19"/>
                    <a:pt x="264" y="0"/>
                    <a:pt x="2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0"/>
            <p:cNvSpPr/>
            <p:nvPr/>
          </p:nvSpPr>
          <p:spPr>
            <a:xfrm>
              <a:off x="6247377" y="2885335"/>
              <a:ext cx="1994481" cy="1182816"/>
            </a:xfrm>
            <a:custGeom>
              <a:avLst/>
              <a:gdLst/>
              <a:ahLst/>
              <a:cxnLst/>
              <a:rect l="l" t="t" r="r" b="b"/>
              <a:pathLst>
                <a:path w="36260" h="21495" extrusionOk="0">
                  <a:moveTo>
                    <a:pt x="226" y="0"/>
                  </a:moveTo>
                  <a:cubicBezTo>
                    <a:pt x="88" y="0"/>
                    <a:pt x="0" y="117"/>
                    <a:pt x="0" y="287"/>
                  </a:cubicBezTo>
                  <a:cubicBezTo>
                    <a:pt x="0" y="587"/>
                    <a:pt x="167" y="854"/>
                    <a:pt x="401" y="1021"/>
                  </a:cubicBezTo>
                  <a:lnTo>
                    <a:pt x="35826" y="21435"/>
                  </a:lnTo>
                  <a:cubicBezTo>
                    <a:pt x="35896" y="21475"/>
                    <a:pt x="35962" y="21494"/>
                    <a:pt x="36022" y="21494"/>
                  </a:cubicBezTo>
                  <a:cubicBezTo>
                    <a:pt x="36161" y="21494"/>
                    <a:pt x="36259" y="21389"/>
                    <a:pt x="36259" y="21202"/>
                  </a:cubicBezTo>
                  <a:cubicBezTo>
                    <a:pt x="36226" y="20935"/>
                    <a:pt x="36059" y="20668"/>
                    <a:pt x="35826" y="20501"/>
                  </a:cubicBezTo>
                  <a:lnTo>
                    <a:pt x="401" y="53"/>
                  </a:lnTo>
                  <a:cubicBezTo>
                    <a:pt x="337" y="17"/>
                    <a:pt x="278" y="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0"/>
            <p:cNvSpPr/>
            <p:nvPr/>
          </p:nvSpPr>
          <p:spPr>
            <a:xfrm>
              <a:off x="6247377" y="2985977"/>
              <a:ext cx="1994481" cy="1183091"/>
            </a:xfrm>
            <a:custGeom>
              <a:avLst/>
              <a:gdLst/>
              <a:ahLst/>
              <a:cxnLst/>
              <a:rect l="l" t="t" r="r" b="b"/>
              <a:pathLst>
                <a:path w="36260" h="21500" extrusionOk="0">
                  <a:moveTo>
                    <a:pt x="212" y="0"/>
                  </a:moveTo>
                  <a:cubicBezTo>
                    <a:pt x="82" y="0"/>
                    <a:pt x="0" y="105"/>
                    <a:pt x="0" y="292"/>
                  </a:cubicBezTo>
                  <a:cubicBezTo>
                    <a:pt x="0" y="593"/>
                    <a:pt x="167" y="826"/>
                    <a:pt x="401" y="993"/>
                  </a:cubicBezTo>
                  <a:lnTo>
                    <a:pt x="35826" y="21441"/>
                  </a:lnTo>
                  <a:cubicBezTo>
                    <a:pt x="35896" y="21481"/>
                    <a:pt x="35962" y="21500"/>
                    <a:pt x="36022" y="21500"/>
                  </a:cubicBezTo>
                  <a:cubicBezTo>
                    <a:pt x="36161" y="21500"/>
                    <a:pt x="36259" y="21395"/>
                    <a:pt x="36259" y="21207"/>
                  </a:cubicBezTo>
                  <a:cubicBezTo>
                    <a:pt x="36226" y="20907"/>
                    <a:pt x="36059" y="20640"/>
                    <a:pt x="35826" y="20507"/>
                  </a:cubicBezTo>
                  <a:lnTo>
                    <a:pt x="401" y="59"/>
                  </a:lnTo>
                  <a:cubicBezTo>
                    <a:pt x="331" y="19"/>
                    <a:pt x="267" y="0"/>
                    <a:pt x="2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0"/>
            <p:cNvSpPr/>
            <p:nvPr/>
          </p:nvSpPr>
          <p:spPr>
            <a:xfrm>
              <a:off x="6247377" y="3086895"/>
              <a:ext cx="1994481" cy="1181330"/>
            </a:xfrm>
            <a:custGeom>
              <a:avLst/>
              <a:gdLst/>
              <a:ahLst/>
              <a:cxnLst/>
              <a:rect l="l" t="t" r="r" b="b"/>
              <a:pathLst>
                <a:path w="36260" h="21468" extrusionOk="0">
                  <a:moveTo>
                    <a:pt x="212" y="1"/>
                  </a:moveTo>
                  <a:cubicBezTo>
                    <a:pt x="82" y="1"/>
                    <a:pt x="0" y="106"/>
                    <a:pt x="0" y="293"/>
                  </a:cubicBezTo>
                  <a:cubicBezTo>
                    <a:pt x="0" y="560"/>
                    <a:pt x="167" y="827"/>
                    <a:pt x="401" y="994"/>
                  </a:cubicBezTo>
                  <a:lnTo>
                    <a:pt x="35826" y="21408"/>
                  </a:lnTo>
                  <a:cubicBezTo>
                    <a:pt x="35897" y="21449"/>
                    <a:pt x="35966" y="21468"/>
                    <a:pt x="36026" y="21468"/>
                  </a:cubicBezTo>
                  <a:cubicBezTo>
                    <a:pt x="36163" y="21468"/>
                    <a:pt x="36259" y="21370"/>
                    <a:pt x="36259" y="21208"/>
                  </a:cubicBezTo>
                  <a:cubicBezTo>
                    <a:pt x="36226" y="20908"/>
                    <a:pt x="36059" y="20641"/>
                    <a:pt x="35826" y="20474"/>
                  </a:cubicBezTo>
                  <a:lnTo>
                    <a:pt x="401" y="60"/>
                  </a:lnTo>
                  <a:cubicBezTo>
                    <a:pt x="331" y="20"/>
                    <a:pt x="267" y="1"/>
                    <a:pt x="2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0"/>
            <p:cNvSpPr/>
            <p:nvPr/>
          </p:nvSpPr>
          <p:spPr>
            <a:xfrm>
              <a:off x="6247377" y="3187813"/>
              <a:ext cx="1994481" cy="1181330"/>
            </a:xfrm>
            <a:custGeom>
              <a:avLst/>
              <a:gdLst/>
              <a:ahLst/>
              <a:cxnLst/>
              <a:rect l="l" t="t" r="r" b="b"/>
              <a:pathLst>
                <a:path w="36260" h="21468" extrusionOk="0">
                  <a:moveTo>
                    <a:pt x="208" y="0"/>
                  </a:moveTo>
                  <a:cubicBezTo>
                    <a:pt x="81" y="0"/>
                    <a:pt x="0" y="98"/>
                    <a:pt x="0" y="260"/>
                  </a:cubicBezTo>
                  <a:cubicBezTo>
                    <a:pt x="0" y="561"/>
                    <a:pt x="167" y="827"/>
                    <a:pt x="401" y="994"/>
                  </a:cubicBezTo>
                  <a:lnTo>
                    <a:pt x="35826" y="21409"/>
                  </a:lnTo>
                  <a:cubicBezTo>
                    <a:pt x="35896" y="21449"/>
                    <a:pt x="35962" y="21468"/>
                    <a:pt x="36022" y="21468"/>
                  </a:cubicBezTo>
                  <a:cubicBezTo>
                    <a:pt x="36161" y="21468"/>
                    <a:pt x="36259" y="21363"/>
                    <a:pt x="36259" y="21175"/>
                  </a:cubicBezTo>
                  <a:cubicBezTo>
                    <a:pt x="36226" y="20908"/>
                    <a:pt x="36059" y="20642"/>
                    <a:pt x="35826" y="20475"/>
                  </a:cubicBezTo>
                  <a:lnTo>
                    <a:pt x="401" y="60"/>
                  </a:lnTo>
                  <a:cubicBezTo>
                    <a:pt x="329" y="19"/>
                    <a:pt x="264" y="0"/>
                    <a:pt x="2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0"/>
            <p:cNvSpPr/>
            <p:nvPr/>
          </p:nvSpPr>
          <p:spPr>
            <a:xfrm>
              <a:off x="5794193" y="1320061"/>
              <a:ext cx="2526545" cy="1676578"/>
            </a:xfrm>
            <a:custGeom>
              <a:avLst/>
              <a:gdLst/>
              <a:ahLst/>
              <a:cxnLst/>
              <a:rect l="l" t="t" r="r" b="b"/>
              <a:pathLst>
                <a:path w="45933" h="30468" extrusionOk="0">
                  <a:moveTo>
                    <a:pt x="299" y="1"/>
                  </a:moveTo>
                  <a:cubicBezTo>
                    <a:pt x="120" y="1"/>
                    <a:pt x="0" y="176"/>
                    <a:pt x="0" y="513"/>
                  </a:cubicBezTo>
                  <a:lnTo>
                    <a:pt x="0" y="3948"/>
                  </a:lnTo>
                  <a:lnTo>
                    <a:pt x="45933" y="30467"/>
                  </a:lnTo>
                  <a:lnTo>
                    <a:pt x="45933" y="27032"/>
                  </a:lnTo>
                  <a:cubicBezTo>
                    <a:pt x="45933" y="26631"/>
                    <a:pt x="45766" y="26264"/>
                    <a:pt x="45466" y="26031"/>
                  </a:cubicBezTo>
                  <a:lnTo>
                    <a:pt x="467" y="46"/>
                  </a:lnTo>
                  <a:cubicBezTo>
                    <a:pt x="407" y="16"/>
                    <a:pt x="350" y="1"/>
                    <a:pt x="2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0"/>
            <p:cNvSpPr/>
            <p:nvPr/>
          </p:nvSpPr>
          <p:spPr>
            <a:xfrm>
              <a:off x="5794193" y="1453554"/>
              <a:ext cx="2526545" cy="1772491"/>
            </a:xfrm>
            <a:custGeom>
              <a:avLst/>
              <a:gdLst/>
              <a:ahLst/>
              <a:cxnLst/>
              <a:rect l="l" t="t" r="r" b="b"/>
              <a:pathLst>
                <a:path w="45933" h="32211" extrusionOk="0">
                  <a:moveTo>
                    <a:pt x="2113" y="0"/>
                  </a:moveTo>
                  <a:cubicBezTo>
                    <a:pt x="1957" y="0"/>
                    <a:pt x="1879" y="211"/>
                    <a:pt x="1801" y="522"/>
                  </a:cubicBezTo>
                  <a:lnTo>
                    <a:pt x="1468" y="1622"/>
                  </a:lnTo>
                  <a:cubicBezTo>
                    <a:pt x="1364" y="1958"/>
                    <a:pt x="1281" y="2134"/>
                    <a:pt x="1125" y="2134"/>
                  </a:cubicBezTo>
                  <a:cubicBezTo>
                    <a:pt x="1079" y="2134"/>
                    <a:pt x="1027" y="2119"/>
                    <a:pt x="967" y="2089"/>
                  </a:cubicBezTo>
                  <a:lnTo>
                    <a:pt x="0" y="1522"/>
                  </a:lnTo>
                  <a:lnTo>
                    <a:pt x="0" y="5692"/>
                  </a:lnTo>
                  <a:lnTo>
                    <a:pt x="45933" y="32211"/>
                  </a:lnTo>
                  <a:lnTo>
                    <a:pt x="45933" y="28041"/>
                  </a:lnTo>
                  <a:lnTo>
                    <a:pt x="15311" y="10362"/>
                  </a:lnTo>
                  <a:cubicBezTo>
                    <a:pt x="15044" y="10229"/>
                    <a:pt x="14977" y="9928"/>
                    <a:pt x="14844" y="9361"/>
                  </a:cubicBezTo>
                  <a:lnTo>
                    <a:pt x="14410" y="7827"/>
                  </a:lnTo>
                  <a:cubicBezTo>
                    <a:pt x="14210" y="7093"/>
                    <a:pt x="14010" y="6826"/>
                    <a:pt x="13743" y="6693"/>
                  </a:cubicBezTo>
                  <a:lnTo>
                    <a:pt x="2268" y="55"/>
                  </a:lnTo>
                  <a:cubicBezTo>
                    <a:pt x="2209" y="17"/>
                    <a:pt x="2158" y="0"/>
                    <a:pt x="211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0"/>
            <p:cNvSpPr/>
            <p:nvPr/>
          </p:nvSpPr>
          <p:spPr>
            <a:xfrm>
              <a:off x="8190417" y="2776713"/>
              <a:ext cx="56930" cy="92556"/>
            </a:xfrm>
            <a:custGeom>
              <a:avLst/>
              <a:gdLst/>
              <a:ahLst/>
              <a:cxnLst/>
              <a:rect l="l" t="t" r="r" b="b"/>
              <a:pathLst>
                <a:path w="1035" h="1682" extrusionOk="0">
                  <a:moveTo>
                    <a:pt x="319" y="1"/>
                  </a:moveTo>
                  <a:cubicBezTo>
                    <a:pt x="136" y="1"/>
                    <a:pt x="0" y="196"/>
                    <a:pt x="0" y="526"/>
                  </a:cubicBezTo>
                  <a:cubicBezTo>
                    <a:pt x="0" y="960"/>
                    <a:pt x="167" y="1360"/>
                    <a:pt x="501" y="1627"/>
                  </a:cubicBezTo>
                  <a:cubicBezTo>
                    <a:pt x="567" y="1664"/>
                    <a:pt x="630" y="1681"/>
                    <a:pt x="688" y="1681"/>
                  </a:cubicBezTo>
                  <a:cubicBezTo>
                    <a:pt x="893" y="1681"/>
                    <a:pt x="1035" y="1465"/>
                    <a:pt x="1035" y="1127"/>
                  </a:cubicBezTo>
                  <a:cubicBezTo>
                    <a:pt x="1035" y="693"/>
                    <a:pt x="834" y="293"/>
                    <a:pt x="501" y="59"/>
                  </a:cubicBezTo>
                  <a:cubicBezTo>
                    <a:pt x="437" y="20"/>
                    <a:pt x="376"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0"/>
            <p:cNvSpPr/>
            <p:nvPr/>
          </p:nvSpPr>
          <p:spPr>
            <a:xfrm>
              <a:off x="8087668" y="2718000"/>
              <a:ext cx="56930" cy="92501"/>
            </a:xfrm>
            <a:custGeom>
              <a:avLst/>
              <a:gdLst/>
              <a:ahLst/>
              <a:cxnLst/>
              <a:rect l="l" t="t" r="r" b="b"/>
              <a:pathLst>
                <a:path w="1035" h="1681" extrusionOk="0">
                  <a:moveTo>
                    <a:pt x="338" y="0"/>
                  </a:moveTo>
                  <a:cubicBezTo>
                    <a:pt x="148" y="0"/>
                    <a:pt x="26" y="195"/>
                    <a:pt x="0" y="526"/>
                  </a:cubicBezTo>
                  <a:cubicBezTo>
                    <a:pt x="0" y="959"/>
                    <a:pt x="201" y="1360"/>
                    <a:pt x="534" y="1627"/>
                  </a:cubicBezTo>
                  <a:cubicBezTo>
                    <a:pt x="593" y="1663"/>
                    <a:pt x="650" y="1681"/>
                    <a:pt x="704" y="1681"/>
                  </a:cubicBezTo>
                  <a:cubicBezTo>
                    <a:pt x="893" y="1681"/>
                    <a:pt x="1035" y="1464"/>
                    <a:pt x="1035" y="1126"/>
                  </a:cubicBezTo>
                  <a:cubicBezTo>
                    <a:pt x="1035" y="693"/>
                    <a:pt x="868" y="292"/>
                    <a:pt x="534" y="59"/>
                  </a:cubicBezTo>
                  <a:cubicBezTo>
                    <a:pt x="463" y="19"/>
                    <a:pt x="397" y="0"/>
                    <a:pt x="3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0"/>
            <p:cNvSpPr/>
            <p:nvPr/>
          </p:nvSpPr>
          <p:spPr>
            <a:xfrm>
              <a:off x="7986735" y="2659232"/>
              <a:ext cx="56930" cy="92556"/>
            </a:xfrm>
            <a:custGeom>
              <a:avLst/>
              <a:gdLst/>
              <a:ahLst/>
              <a:cxnLst/>
              <a:rect l="l" t="t" r="r" b="b"/>
              <a:pathLst>
                <a:path w="1035" h="1682" extrusionOk="0">
                  <a:moveTo>
                    <a:pt x="319" y="1"/>
                  </a:moveTo>
                  <a:cubicBezTo>
                    <a:pt x="137" y="1"/>
                    <a:pt x="1" y="196"/>
                    <a:pt x="1" y="526"/>
                  </a:cubicBezTo>
                  <a:cubicBezTo>
                    <a:pt x="1" y="960"/>
                    <a:pt x="168" y="1360"/>
                    <a:pt x="501" y="1627"/>
                  </a:cubicBezTo>
                  <a:cubicBezTo>
                    <a:pt x="567" y="1664"/>
                    <a:pt x="630" y="1681"/>
                    <a:pt x="688" y="1681"/>
                  </a:cubicBezTo>
                  <a:cubicBezTo>
                    <a:pt x="893" y="1681"/>
                    <a:pt x="1035" y="1465"/>
                    <a:pt x="1035" y="1127"/>
                  </a:cubicBezTo>
                  <a:cubicBezTo>
                    <a:pt x="1035" y="693"/>
                    <a:pt x="835" y="293"/>
                    <a:pt x="501" y="59"/>
                  </a:cubicBezTo>
                  <a:cubicBezTo>
                    <a:pt x="438" y="20"/>
                    <a:pt x="376"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0"/>
            <p:cNvSpPr/>
            <p:nvPr/>
          </p:nvSpPr>
          <p:spPr>
            <a:xfrm>
              <a:off x="5860199" y="1661388"/>
              <a:ext cx="58800" cy="94372"/>
            </a:xfrm>
            <a:custGeom>
              <a:avLst/>
              <a:gdLst/>
              <a:ahLst/>
              <a:cxnLst/>
              <a:rect l="l" t="t" r="r" b="b"/>
              <a:pathLst>
                <a:path w="1069" h="1715" extrusionOk="0">
                  <a:moveTo>
                    <a:pt x="461" y="1"/>
                  </a:moveTo>
                  <a:cubicBezTo>
                    <a:pt x="452" y="1"/>
                    <a:pt x="443" y="5"/>
                    <a:pt x="435" y="14"/>
                  </a:cubicBezTo>
                  <a:lnTo>
                    <a:pt x="34" y="514"/>
                  </a:lnTo>
                  <a:lnTo>
                    <a:pt x="34" y="547"/>
                  </a:lnTo>
                  <a:cubicBezTo>
                    <a:pt x="1" y="547"/>
                    <a:pt x="1" y="581"/>
                    <a:pt x="34" y="581"/>
                  </a:cubicBezTo>
                  <a:cubicBezTo>
                    <a:pt x="1" y="614"/>
                    <a:pt x="1" y="614"/>
                    <a:pt x="34" y="647"/>
                  </a:cubicBezTo>
                  <a:cubicBezTo>
                    <a:pt x="1" y="647"/>
                    <a:pt x="1" y="681"/>
                    <a:pt x="34" y="681"/>
                  </a:cubicBezTo>
                  <a:lnTo>
                    <a:pt x="435" y="1648"/>
                  </a:lnTo>
                  <a:cubicBezTo>
                    <a:pt x="435" y="1681"/>
                    <a:pt x="468" y="1681"/>
                    <a:pt x="468" y="1715"/>
                  </a:cubicBezTo>
                  <a:lnTo>
                    <a:pt x="535" y="1715"/>
                  </a:lnTo>
                  <a:cubicBezTo>
                    <a:pt x="535" y="1648"/>
                    <a:pt x="535" y="1581"/>
                    <a:pt x="535" y="1515"/>
                  </a:cubicBezTo>
                  <a:lnTo>
                    <a:pt x="234" y="848"/>
                  </a:lnTo>
                  <a:lnTo>
                    <a:pt x="1002" y="1248"/>
                  </a:lnTo>
                  <a:cubicBezTo>
                    <a:pt x="1011" y="1257"/>
                    <a:pt x="1020" y="1261"/>
                    <a:pt x="1028" y="1261"/>
                  </a:cubicBezTo>
                  <a:cubicBezTo>
                    <a:pt x="1050" y="1261"/>
                    <a:pt x="1068" y="1230"/>
                    <a:pt x="1068" y="1181"/>
                  </a:cubicBezTo>
                  <a:cubicBezTo>
                    <a:pt x="1068" y="1114"/>
                    <a:pt x="1035" y="1048"/>
                    <a:pt x="1002" y="1014"/>
                  </a:cubicBezTo>
                  <a:lnTo>
                    <a:pt x="234" y="614"/>
                  </a:lnTo>
                  <a:lnTo>
                    <a:pt x="535" y="247"/>
                  </a:lnTo>
                  <a:cubicBezTo>
                    <a:pt x="535" y="180"/>
                    <a:pt x="535" y="147"/>
                    <a:pt x="535" y="80"/>
                  </a:cubicBezTo>
                  <a:cubicBezTo>
                    <a:pt x="510" y="31"/>
                    <a:pt x="486" y="1"/>
                    <a:pt x="4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0"/>
            <p:cNvSpPr/>
            <p:nvPr/>
          </p:nvSpPr>
          <p:spPr>
            <a:xfrm>
              <a:off x="5946446" y="1710966"/>
              <a:ext cx="56930" cy="93932"/>
            </a:xfrm>
            <a:custGeom>
              <a:avLst/>
              <a:gdLst/>
              <a:ahLst/>
              <a:cxnLst/>
              <a:rect l="l" t="t" r="r" b="b"/>
              <a:pathLst>
                <a:path w="1035" h="1707" extrusionOk="0">
                  <a:moveTo>
                    <a:pt x="541" y="0"/>
                  </a:moveTo>
                  <a:cubicBezTo>
                    <a:pt x="537" y="0"/>
                    <a:pt x="534" y="4"/>
                    <a:pt x="534" y="13"/>
                  </a:cubicBezTo>
                  <a:cubicBezTo>
                    <a:pt x="501" y="80"/>
                    <a:pt x="501" y="147"/>
                    <a:pt x="534" y="213"/>
                  </a:cubicBezTo>
                  <a:lnTo>
                    <a:pt x="801" y="881"/>
                  </a:lnTo>
                  <a:lnTo>
                    <a:pt x="67" y="480"/>
                  </a:lnTo>
                  <a:cubicBezTo>
                    <a:pt x="58" y="470"/>
                    <a:pt x="48" y="466"/>
                    <a:pt x="39" y="466"/>
                  </a:cubicBezTo>
                  <a:cubicBezTo>
                    <a:pt x="17" y="466"/>
                    <a:pt x="1" y="490"/>
                    <a:pt x="1" y="514"/>
                  </a:cubicBezTo>
                  <a:cubicBezTo>
                    <a:pt x="1" y="580"/>
                    <a:pt x="1" y="647"/>
                    <a:pt x="34" y="680"/>
                  </a:cubicBezTo>
                  <a:lnTo>
                    <a:pt x="801" y="1114"/>
                  </a:lnTo>
                  <a:lnTo>
                    <a:pt x="501" y="1448"/>
                  </a:lnTo>
                  <a:cubicBezTo>
                    <a:pt x="501" y="1514"/>
                    <a:pt x="501" y="1581"/>
                    <a:pt x="501" y="1614"/>
                  </a:cubicBezTo>
                  <a:cubicBezTo>
                    <a:pt x="534" y="1648"/>
                    <a:pt x="534" y="1681"/>
                    <a:pt x="568" y="1681"/>
                  </a:cubicBezTo>
                  <a:cubicBezTo>
                    <a:pt x="568" y="1698"/>
                    <a:pt x="576" y="1706"/>
                    <a:pt x="584" y="1706"/>
                  </a:cubicBezTo>
                  <a:cubicBezTo>
                    <a:pt x="593" y="1706"/>
                    <a:pt x="601" y="1698"/>
                    <a:pt x="601" y="1681"/>
                  </a:cubicBezTo>
                  <a:lnTo>
                    <a:pt x="1035" y="1214"/>
                  </a:lnTo>
                  <a:cubicBezTo>
                    <a:pt x="1035" y="1181"/>
                    <a:pt x="1035" y="1181"/>
                    <a:pt x="1035" y="1181"/>
                  </a:cubicBezTo>
                  <a:cubicBezTo>
                    <a:pt x="1035" y="1147"/>
                    <a:pt x="1035" y="1147"/>
                    <a:pt x="1035" y="1114"/>
                  </a:cubicBezTo>
                  <a:cubicBezTo>
                    <a:pt x="1035" y="1114"/>
                    <a:pt x="1035" y="1081"/>
                    <a:pt x="1035" y="1081"/>
                  </a:cubicBezTo>
                  <a:lnTo>
                    <a:pt x="1035" y="1047"/>
                  </a:lnTo>
                  <a:lnTo>
                    <a:pt x="601" y="80"/>
                  </a:lnTo>
                  <a:cubicBezTo>
                    <a:pt x="577" y="31"/>
                    <a:pt x="552" y="0"/>
                    <a:pt x="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0"/>
            <p:cNvSpPr/>
            <p:nvPr/>
          </p:nvSpPr>
          <p:spPr>
            <a:xfrm>
              <a:off x="6036379" y="1754712"/>
              <a:ext cx="51430" cy="112091"/>
            </a:xfrm>
            <a:custGeom>
              <a:avLst/>
              <a:gdLst/>
              <a:ahLst/>
              <a:cxnLst/>
              <a:rect l="l" t="t" r="r" b="b"/>
              <a:pathLst>
                <a:path w="935" h="2037" extrusionOk="0">
                  <a:moveTo>
                    <a:pt x="401" y="0"/>
                  </a:moveTo>
                  <a:cubicBezTo>
                    <a:pt x="325" y="0"/>
                    <a:pt x="254" y="38"/>
                    <a:pt x="200" y="119"/>
                  </a:cubicBezTo>
                  <a:cubicBezTo>
                    <a:pt x="0" y="586"/>
                    <a:pt x="0" y="1086"/>
                    <a:pt x="200" y="1520"/>
                  </a:cubicBezTo>
                  <a:cubicBezTo>
                    <a:pt x="234" y="1720"/>
                    <a:pt x="367" y="1887"/>
                    <a:pt x="534" y="1987"/>
                  </a:cubicBezTo>
                  <a:cubicBezTo>
                    <a:pt x="569" y="2022"/>
                    <a:pt x="612" y="2036"/>
                    <a:pt x="656" y="2036"/>
                  </a:cubicBezTo>
                  <a:cubicBezTo>
                    <a:pt x="738" y="2036"/>
                    <a:pt x="824" y="1985"/>
                    <a:pt x="867" y="1920"/>
                  </a:cubicBezTo>
                  <a:cubicBezTo>
                    <a:pt x="901" y="1853"/>
                    <a:pt x="901" y="1787"/>
                    <a:pt x="867" y="1720"/>
                  </a:cubicBezTo>
                  <a:cubicBezTo>
                    <a:pt x="844" y="1696"/>
                    <a:pt x="820" y="1673"/>
                    <a:pt x="809" y="1673"/>
                  </a:cubicBezTo>
                  <a:cubicBezTo>
                    <a:pt x="804" y="1673"/>
                    <a:pt x="801" y="1677"/>
                    <a:pt x="801" y="1687"/>
                  </a:cubicBezTo>
                  <a:cubicBezTo>
                    <a:pt x="748" y="1750"/>
                    <a:pt x="692" y="1780"/>
                    <a:pt x="635" y="1780"/>
                  </a:cubicBezTo>
                  <a:cubicBezTo>
                    <a:pt x="511" y="1780"/>
                    <a:pt x="381" y="1638"/>
                    <a:pt x="267" y="1386"/>
                  </a:cubicBezTo>
                  <a:cubicBezTo>
                    <a:pt x="134" y="1053"/>
                    <a:pt x="134" y="686"/>
                    <a:pt x="267" y="352"/>
                  </a:cubicBezTo>
                  <a:cubicBezTo>
                    <a:pt x="314" y="289"/>
                    <a:pt x="376" y="256"/>
                    <a:pt x="439" y="256"/>
                  </a:cubicBezTo>
                  <a:cubicBezTo>
                    <a:pt x="510" y="256"/>
                    <a:pt x="581" y="298"/>
                    <a:pt x="634" y="386"/>
                  </a:cubicBezTo>
                  <a:lnTo>
                    <a:pt x="567" y="553"/>
                  </a:lnTo>
                  <a:cubicBezTo>
                    <a:pt x="567" y="586"/>
                    <a:pt x="567" y="653"/>
                    <a:pt x="601" y="686"/>
                  </a:cubicBezTo>
                  <a:lnTo>
                    <a:pt x="901" y="819"/>
                  </a:lnTo>
                  <a:cubicBezTo>
                    <a:pt x="934" y="819"/>
                    <a:pt x="934" y="819"/>
                    <a:pt x="934" y="753"/>
                  </a:cubicBezTo>
                  <a:lnTo>
                    <a:pt x="901" y="119"/>
                  </a:lnTo>
                  <a:cubicBezTo>
                    <a:pt x="901" y="72"/>
                    <a:pt x="884" y="25"/>
                    <a:pt x="863" y="25"/>
                  </a:cubicBezTo>
                  <a:cubicBezTo>
                    <a:pt x="854" y="25"/>
                    <a:pt x="844" y="33"/>
                    <a:pt x="834" y="52"/>
                  </a:cubicBezTo>
                  <a:lnTo>
                    <a:pt x="734" y="219"/>
                  </a:lnTo>
                  <a:cubicBezTo>
                    <a:pt x="635" y="80"/>
                    <a:pt x="512"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0"/>
            <p:cNvSpPr/>
            <p:nvPr/>
          </p:nvSpPr>
          <p:spPr>
            <a:xfrm>
              <a:off x="6502378" y="1838242"/>
              <a:ext cx="45929" cy="117594"/>
            </a:xfrm>
            <a:custGeom>
              <a:avLst/>
              <a:gdLst/>
              <a:ahLst/>
              <a:cxnLst/>
              <a:rect l="l" t="t" r="r" b="b"/>
              <a:pathLst>
                <a:path w="835" h="2137" extrusionOk="0">
                  <a:moveTo>
                    <a:pt x="70" y="1"/>
                  </a:moveTo>
                  <a:cubicBezTo>
                    <a:pt x="58" y="1"/>
                    <a:pt x="46" y="12"/>
                    <a:pt x="34" y="35"/>
                  </a:cubicBezTo>
                  <a:cubicBezTo>
                    <a:pt x="1" y="102"/>
                    <a:pt x="1" y="202"/>
                    <a:pt x="34" y="269"/>
                  </a:cubicBezTo>
                  <a:lnTo>
                    <a:pt x="301" y="1003"/>
                  </a:lnTo>
                  <a:lnTo>
                    <a:pt x="34" y="1403"/>
                  </a:lnTo>
                  <a:cubicBezTo>
                    <a:pt x="1" y="1503"/>
                    <a:pt x="1" y="1570"/>
                    <a:pt x="34" y="1670"/>
                  </a:cubicBezTo>
                  <a:cubicBezTo>
                    <a:pt x="34" y="1670"/>
                    <a:pt x="68" y="1703"/>
                    <a:pt x="68" y="1736"/>
                  </a:cubicBezTo>
                  <a:lnTo>
                    <a:pt x="134" y="1736"/>
                  </a:lnTo>
                  <a:lnTo>
                    <a:pt x="401" y="1336"/>
                  </a:lnTo>
                  <a:lnTo>
                    <a:pt x="701" y="2037"/>
                  </a:lnTo>
                  <a:cubicBezTo>
                    <a:pt x="701" y="2070"/>
                    <a:pt x="735" y="2103"/>
                    <a:pt x="735" y="2137"/>
                  </a:cubicBezTo>
                  <a:lnTo>
                    <a:pt x="801" y="2137"/>
                  </a:lnTo>
                  <a:cubicBezTo>
                    <a:pt x="835" y="2037"/>
                    <a:pt x="835" y="1970"/>
                    <a:pt x="801" y="1870"/>
                  </a:cubicBezTo>
                  <a:lnTo>
                    <a:pt x="535" y="1136"/>
                  </a:lnTo>
                  <a:lnTo>
                    <a:pt x="801" y="736"/>
                  </a:lnTo>
                  <a:cubicBezTo>
                    <a:pt x="835" y="636"/>
                    <a:pt x="835" y="569"/>
                    <a:pt x="801" y="469"/>
                  </a:cubicBezTo>
                  <a:cubicBezTo>
                    <a:pt x="777" y="420"/>
                    <a:pt x="753" y="389"/>
                    <a:pt x="728" y="389"/>
                  </a:cubicBezTo>
                  <a:cubicBezTo>
                    <a:pt x="719" y="389"/>
                    <a:pt x="710" y="393"/>
                    <a:pt x="701" y="402"/>
                  </a:cubicBezTo>
                  <a:lnTo>
                    <a:pt x="401" y="836"/>
                  </a:lnTo>
                  <a:lnTo>
                    <a:pt x="134" y="102"/>
                  </a:lnTo>
                  <a:cubicBezTo>
                    <a:pt x="113" y="37"/>
                    <a:pt x="91" y="1"/>
                    <a:pt x="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0"/>
            <p:cNvSpPr/>
            <p:nvPr/>
          </p:nvSpPr>
          <p:spPr>
            <a:xfrm>
              <a:off x="6139127" y="1787398"/>
              <a:ext cx="2032985" cy="1302391"/>
            </a:xfrm>
            <a:custGeom>
              <a:avLst/>
              <a:gdLst/>
              <a:ahLst/>
              <a:cxnLst/>
              <a:rect l="l" t="t" r="r" b="b"/>
              <a:pathLst>
                <a:path w="36960" h="23668" extrusionOk="0">
                  <a:moveTo>
                    <a:pt x="323" y="0"/>
                  </a:moveTo>
                  <a:cubicBezTo>
                    <a:pt x="150" y="0"/>
                    <a:pt x="34" y="195"/>
                    <a:pt x="34" y="526"/>
                  </a:cubicBezTo>
                  <a:lnTo>
                    <a:pt x="34" y="1827"/>
                  </a:lnTo>
                  <a:cubicBezTo>
                    <a:pt x="0" y="2227"/>
                    <a:pt x="200" y="2594"/>
                    <a:pt x="501" y="2827"/>
                  </a:cubicBezTo>
                  <a:lnTo>
                    <a:pt x="36460" y="23609"/>
                  </a:lnTo>
                  <a:cubicBezTo>
                    <a:pt x="36523" y="23648"/>
                    <a:pt x="36584" y="23667"/>
                    <a:pt x="36641" y="23667"/>
                  </a:cubicBezTo>
                  <a:cubicBezTo>
                    <a:pt x="36824" y="23667"/>
                    <a:pt x="36960" y="23472"/>
                    <a:pt x="36960" y="23142"/>
                  </a:cubicBezTo>
                  <a:lnTo>
                    <a:pt x="36960" y="21874"/>
                  </a:lnTo>
                  <a:cubicBezTo>
                    <a:pt x="36960" y="21474"/>
                    <a:pt x="36793" y="21074"/>
                    <a:pt x="36460" y="20840"/>
                  </a:cubicBezTo>
                  <a:lnTo>
                    <a:pt x="501" y="59"/>
                  </a:lnTo>
                  <a:cubicBezTo>
                    <a:pt x="437" y="19"/>
                    <a:pt x="378" y="0"/>
                    <a:pt x="32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0"/>
            <p:cNvSpPr/>
            <p:nvPr/>
          </p:nvSpPr>
          <p:spPr>
            <a:xfrm>
              <a:off x="8087668" y="2937774"/>
              <a:ext cx="78932" cy="130415"/>
            </a:xfrm>
            <a:custGeom>
              <a:avLst/>
              <a:gdLst/>
              <a:ahLst/>
              <a:cxnLst/>
              <a:rect l="l" t="t" r="r" b="b"/>
              <a:pathLst>
                <a:path w="1435" h="2370" extrusionOk="0">
                  <a:moveTo>
                    <a:pt x="701" y="601"/>
                  </a:moveTo>
                  <a:lnTo>
                    <a:pt x="734" y="801"/>
                  </a:lnTo>
                  <a:cubicBezTo>
                    <a:pt x="768" y="868"/>
                    <a:pt x="801" y="902"/>
                    <a:pt x="834" y="968"/>
                  </a:cubicBezTo>
                  <a:lnTo>
                    <a:pt x="1101" y="1202"/>
                  </a:lnTo>
                  <a:lnTo>
                    <a:pt x="934" y="1402"/>
                  </a:lnTo>
                  <a:cubicBezTo>
                    <a:pt x="901" y="1435"/>
                    <a:pt x="868" y="1502"/>
                    <a:pt x="868" y="1602"/>
                  </a:cubicBezTo>
                  <a:lnTo>
                    <a:pt x="868" y="1702"/>
                  </a:lnTo>
                  <a:cubicBezTo>
                    <a:pt x="834" y="1635"/>
                    <a:pt x="768" y="1602"/>
                    <a:pt x="701" y="1602"/>
                  </a:cubicBezTo>
                  <a:cubicBezTo>
                    <a:pt x="690" y="1591"/>
                    <a:pt x="682" y="1587"/>
                    <a:pt x="676" y="1587"/>
                  </a:cubicBezTo>
                  <a:cubicBezTo>
                    <a:pt x="664" y="1587"/>
                    <a:pt x="657" y="1602"/>
                    <a:pt x="634" y="1602"/>
                  </a:cubicBezTo>
                  <a:lnTo>
                    <a:pt x="534" y="1635"/>
                  </a:lnTo>
                  <a:lnTo>
                    <a:pt x="568" y="1202"/>
                  </a:lnTo>
                  <a:cubicBezTo>
                    <a:pt x="568" y="1168"/>
                    <a:pt x="568" y="1102"/>
                    <a:pt x="534" y="1035"/>
                  </a:cubicBezTo>
                  <a:lnTo>
                    <a:pt x="401" y="701"/>
                  </a:lnTo>
                  <a:lnTo>
                    <a:pt x="467" y="735"/>
                  </a:lnTo>
                  <a:cubicBezTo>
                    <a:pt x="485" y="741"/>
                    <a:pt x="503" y="743"/>
                    <a:pt x="520" y="743"/>
                  </a:cubicBezTo>
                  <a:cubicBezTo>
                    <a:pt x="601" y="743"/>
                    <a:pt x="674" y="684"/>
                    <a:pt x="701" y="601"/>
                  </a:cubicBezTo>
                  <a:close/>
                  <a:moveTo>
                    <a:pt x="701" y="1"/>
                  </a:moveTo>
                  <a:cubicBezTo>
                    <a:pt x="634" y="1"/>
                    <a:pt x="534" y="68"/>
                    <a:pt x="534" y="134"/>
                  </a:cubicBezTo>
                  <a:lnTo>
                    <a:pt x="434" y="401"/>
                  </a:lnTo>
                  <a:lnTo>
                    <a:pt x="267" y="368"/>
                  </a:lnTo>
                  <a:lnTo>
                    <a:pt x="134" y="334"/>
                  </a:lnTo>
                  <a:lnTo>
                    <a:pt x="67" y="401"/>
                  </a:lnTo>
                  <a:cubicBezTo>
                    <a:pt x="0" y="501"/>
                    <a:pt x="0" y="635"/>
                    <a:pt x="67" y="735"/>
                  </a:cubicBezTo>
                  <a:lnTo>
                    <a:pt x="267" y="1202"/>
                  </a:lnTo>
                  <a:lnTo>
                    <a:pt x="201" y="1669"/>
                  </a:lnTo>
                  <a:cubicBezTo>
                    <a:pt x="201" y="1802"/>
                    <a:pt x="234" y="1902"/>
                    <a:pt x="334" y="1969"/>
                  </a:cubicBezTo>
                  <a:lnTo>
                    <a:pt x="434" y="2036"/>
                  </a:lnTo>
                  <a:lnTo>
                    <a:pt x="668" y="1936"/>
                  </a:lnTo>
                  <a:lnTo>
                    <a:pt x="868" y="2269"/>
                  </a:lnTo>
                  <a:cubicBezTo>
                    <a:pt x="901" y="2303"/>
                    <a:pt x="968" y="2369"/>
                    <a:pt x="1035" y="2369"/>
                  </a:cubicBezTo>
                  <a:cubicBezTo>
                    <a:pt x="1068" y="2369"/>
                    <a:pt x="1068" y="2369"/>
                    <a:pt x="1101" y="2336"/>
                  </a:cubicBezTo>
                  <a:cubicBezTo>
                    <a:pt x="1201" y="2303"/>
                    <a:pt x="1268" y="2202"/>
                    <a:pt x="1235" y="2102"/>
                  </a:cubicBezTo>
                  <a:lnTo>
                    <a:pt x="1201" y="1569"/>
                  </a:lnTo>
                  <a:lnTo>
                    <a:pt x="1368" y="1369"/>
                  </a:lnTo>
                  <a:cubicBezTo>
                    <a:pt x="1401" y="1335"/>
                    <a:pt x="1435" y="1268"/>
                    <a:pt x="1435" y="1202"/>
                  </a:cubicBezTo>
                  <a:cubicBezTo>
                    <a:pt x="1435" y="1102"/>
                    <a:pt x="1368" y="1035"/>
                    <a:pt x="1335" y="968"/>
                  </a:cubicBezTo>
                  <a:lnTo>
                    <a:pt x="1068" y="735"/>
                  </a:lnTo>
                  <a:lnTo>
                    <a:pt x="934" y="201"/>
                  </a:lnTo>
                  <a:cubicBezTo>
                    <a:pt x="901" y="101"/>
                    <a:pt x="834" y="1"/>
                    <a:pt x="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0"/>
            <p:cNvSpPr/>
            <p:nvPr/>
          </p:nvSpPr>
          <p:spPr>
            <a:xfrm>
              <a:off x="8196138" y="2979649"/>
              <a:ext cx="87513" cy="73132"/>
            </a:xfrm>
            <a:custGeom>
              <a:avLst/>
              <a:gdLst/>
              <a:ahLst/>
              <a:cxnLst/>
              <a:rect l="l" t="t" r="r" b="b"/>
              <a:pathLst>
                <a:path w="1591" h="1329" extrusionOk="0">
                  <a:moveTo>
                    <a:pt x="72" y="1"/>
                  </a:moveTo>
                  <a:cubicBezTo>
                    <a:pt x="22" y="1"/>
                    <a:pt x="1" y="91"/>
                    <a:pt x="30" y="207"/>
                  </a:cubicBezTo>
                  <a:cubicBezTo>
                    <a:pt x="63" y="307"/>
                    <a:pt x="97" y="407"/>
                    <a:pt x="163" y="507"/>
                  </a:cubicBezTo>
                  <a:cubicBezTo>
                    <a:pt x="197" y="541"/>
                    <a:pt x="230" y="574"/>
                    <a:pt x="263" y="574"/>
                  </a:cubicBezTo>
                  <a:lnTo>
                    <a:pt x="1498" y="1308"/>
                  </a:lnTo>
                  <a:cubicBezTo>
                    <a:pt x="1512" y="1322"/>
                    <a:pt x="1525" y="1329"/>
                    <a:pt x="1536" y="1329"/>
                  </a:cubicBezTo>
                  <a:cubicBezTo>
                    <a:pt x="1576" y="1329"/>
                    <a:pt x="1591" y="1239"/>
                    <a:pt x="1564" y="1108"/>
                  </a:cubicBezTo>
                  <a:cubicBezTo>
                    <a:pt x="1531" y="974"/>
                    <a:pt x="1464" y="841"/>
                    <a:pt x="1331" y="741"/>
                  </a:cubicBezTo>
                  <a:lnTo>
                    <a:pt x="97" y="7"/>
                  </a:lnTo>
                  <a:cubicBezTo>
                    <a:pt x="88" y="3"/>
                    <a:pt x="80" y="1"/>
                    <a:pt x="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0"/>
            <p:cNvSpPr/>
            <p:nvPr/>
          </p:nvSpPr>
          <p:spPr>
            <a:xfrm>
              <a:off x="8196138" y="3032915"/>
              <a:ext cx="87678" cy="74177"/>
            </a:xfrm>
            <a:custGeom>
              <a:avLst/>
              <a:gdLst/>
              <a:ahLst/>
              <a:cxnLst/>
              <a:rect l="l" t="t" r="r" b="b"/>
              <a:pathLst>
                <a:path w="1594" h="1348" extrusionOk="0">
                  <a:moveTo>
                    <a:pt x="73" y="0"/>
                  </a:moveTo>
                  <a:cubicBezTo>
                    <a:pt x="22" y="0"/>
                    <a:pt x="1" y="95"/>
                    <a:pt x="30" y="240"/>
                  </a:cubicBezTo>
                  <a:cubicBezTo>
                    <a:pt x="63" y="340"/>
                    <a:pt x="97" y="440"/>
                    <a:pt x="163" y="507"/>
                  </a:cubicBezTo>
                  <a:cubicBezTo>
                    <a:pt x="197" y="540"/>
                    <a:pt x="230" y="574"/>
                    <a:pt x="263" y="607"/>
                  </a:cubicBezTo>
                  <a:lnTo>
                    <a:pt x="1498" y="1341"/>
                  </a:lnTo>
                  <a:cubicBezTo>
                    <a:pt x="1506" y="1345"/>
                    <a:pt x="1514" y="1347"/>
                    <a:pt x="1522" y="1347"/>
                  </a:cubicBezTo>
                  <a:cubicBezTo>
                    <a:pt x="1572" y="1347"/>
                    <a:pt x="1593" y="1252"/>
                    <a:pt x="1564" y="1107"/>
                  </a:cubicBezTo>
                  <a:cubicBezTo>
                    <a:pt x="1531" y="974"/>
                    <a:pt x="1464" y="840"/>
                    <a:pt x="1331" y="740"/>
                  </a:cubicBezTo>
                  <a:lnTo>
                    <a:pt x="97" y="6"/>
                  </a:lnTo>
                  <a:cubicBezTo>
                    <a:pt x="88" y="2"/>
                    <a:pt x="80" y="0"/>
                    <a:pt x="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0"/>
            <p:cNvSpPr/>
            <p:nvPr/>
          </p:nvSpPr>
          <p:spPr>
            <a:xfrm>
              <a:off x="8196303" y="3087170"/>
              <a:ext cx="87513" cy="73132"/>
            </a:xfrm>
            <a:custGeom>
              <a:avLst/>
              <a:gdLst/>
              <a:ahLst/>
              <a:cxnLst/>
              <a:rect l="l" t="t" r="r" b="b"/>
              <a:pathLst>
                <a:path w="1591" h="1329" extrusionOk="0">
                  <a:moveTo>
                    <a:pt x="56" y="0"/>
                  </a:moveTo>
                  <a:cubicBezTo>
                    <a:pt x="16" y="0"/>
                    <a:pt x="1" y="90"/>
                    <a:pt x="27" y="221"/>
                  </a:cubicBezTo>
                  <a:cubicBezTo>
                    <a:pt x="60" y="321"/>
                    <a:pt x="94" y="421"/>
                    <a:pt x="160" y="522"/>
                  </a:cubicBezTo>
                  <a:cubicBezTo>
                    <a:pt x="194" y="522"/>
                    <a:pt x="227" y="555"/>
                    <a:pt x="260" y="588"/>
                  </a:cubicBezTo>
                  <a:lnTo>
                    <a:pt x="1495" y="1322"/>
                  </a:lnTo>
                  <a:cubicBezTo>
                    <a:pt x="1503" y="1326"/>
                    <a:pt x="1512" y="1329"/>
                    <a:pt x="1519" y="1329"/>
                  </a:cubicBezTo>
                  <a:cubicBezTo>
                    <a:pt x="1569" y="1329"/>
                    <a:pt x="1590" y="1238"/>
                    <a:pt x="1561" y="1122"/>
                  </a:cubicBezTo>
                  <a:cubicBezTo>
                    <a:pt x="1528" y="955"/>
                    <a:pt x="1461" y="855"/>
                    <a:pt x="1328" y="755"/>
                  </a:cubicBezTo>
                  <a:lnTo>
                    <a:pt x="94" y="21"/>
                  </a:lnTo>
                  <a:cubicBezTo>
                    <a:pt x="79" y="7"/>
                    <a:pt x="67" y="0"/>
                    <a:pt x="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37" name="Google Shape;2137;p61"/>
          <p:cNvSpPr txBox="1">
            <a:spLocks noGrp="1"/>
          </p:cNvSpPr>
          <p:nvPr>
            <p:ph type="body" idx="1"/>
          </p:nvPr>
        </p:nvSpPr>
        <p:spPr>
          <a:xfrm>
            <a:off x="631350" y="1724900"/>
            <a:ext cx="4484400" cy="21705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GB"/>
              <a:t>Đề xuất phát triển:</a:t>
            </a:r>
            <a:endParaRPr/>
          </a:p>
          <a:p>
            <a:pPr marL="457200" lvl="0" indent="-304800" algn="l" rtl="0">
              <a:lnSpc>
                <a:spcPct val="135714"/>
              </a:lnSpc>
              <a:spcBef>
                <a:spcPts val="0"/>
              </a:spcBef>
              <a:spcAft>
                <a:spcPts val="0"/>
              </a:spcAft>
              <a:buSzPts val="1200"/>
              <a:buChar char="-"/>
            </a:pPr>
            <a:r>
              <a:rPr lang="en-GB"/>
              <a:t>Sử dụng hybrid recommender (content + collaborative)</a:t>
            </a:r>
            <a:endParaRPr/>
          </a:p>
          <a:p>
            <a:pPr marL="457200" lvl="0" indent="-304800" algn="l" rtl="0">
              <a:lnSpc>
                <a:spcPct val="135714"/>
              </a:lnSpc>
              <a:spcBef>
                <a:spcPts val="0"/>
              </a:spcBef>
              <a:spcAft>
                <a:spcPts val="0"/>
              </a:spcAft>
              <a:buSzPts val="1200"/>
              <a:buChar char="-"/>
            </a:pPr>
            <a:r>
              <a:rPr lang="en-GB"/>
              <a:t>Tích hợp vào hệ thống engine gợi ý của các nền tảng thương mại điện tử</a:t>
            </a:r>
            <a:endParaRPr/>
          </a:p>
        </p:txBody>
      </p:sp>
      <p:sp>
        <p:nvSpPr>
          <p:cNvPr id="2138" name="Google Shape;2138;p61"/>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900">
                <a:solidFill>
                  <a:schemeClr val="dk1"/>
                </a:solidFill>
              </a:rPr>
              <a:t>4. Kết quả và đánh giá</a:t>
            </a:r>
            <a:endParaRPr/>
          </a:p>
        </p:txBody>
      </p:sp>
      <p:grpSp>
        <p:nvGrpSpPr>
          <p:cNvPr id="2139" name="Google Shape;2139;p61"/>
          <p:cNvGrpSpPr/>
          <p:nvPr/>
        </p:nvGrpSpPr>
        <p:grpSpPr>
          <a:xfrm>
            <a:off x="5350895" y="1472379"/>
            <a:ext cx="2780498" cy="2937446"/>
            <a:chOff x="5792323" y="1320061"/>
            <a:chExt cx="2528415" cy="3189064"/>
          </a:xfrm>
        </p:grpSpPr>
        <p:sp>
          <p:nvSpPr>
            <p:cNvPr id="2140" name="Google Shape;2140;p61"/>
            <p:cNvSpPr/>
            <p:nvPr/>
          </p:nvSpPr>
          <p:spPr>
            <a:xfrm>
              <a:off x="5792323" y="1328095"/>
              <a:ext cx="2528415" cy="3181030"/>
            </a:xfrm>
            <a:custGeom>
              <a:avLst/>
              <a:gdLst/>
              <a:ahLst/>
              <a:cxnLst/>
              <a:rect l="l" t="t" r="r" b="b"/>
              <a:pathLst>
                <a:path w="45967" h="57808" extrusionOk="0">
                  <a:moveTo>
                    <a:pt x="439" y="0"/>
                  </a:moveTo>
                  <a:cubicBezTo>
                    <a:pt x="195" y="0"/>
                    <a:pt x="34" y="260"/>
                    <a:pt x="34" y="700"/>
                  </a:cubicBezTo>
                  <a:lnTo>
                    <a:pt x="34" y="30588"/>
                  </a:lnTo>
                  <a:cubicBezTo>
                    <a:pt x="1" y="31122"/>
                    <a:pt x="268" y="31622"/>
                    <a:pt x="668" y="31989"/>
                  </a:cubicBezTo>
                  <a:lnTo>
                    <a:pt x="45300" y="57741"/>
                  </a:lnTo>
                  <a:cubicBezTo>
                    <a:pt x="45382" y="57786"/>
                    <a:pt x="45460" y="57807"/>
                    <a:pt x="45533" y="57807"/>
                  </a:cubicBezTo>
                  <a:cubicBezTo>
                    <a:pt x="45786" y="57807"/>
                    <a:pt x="45967" y="57548"/>
                    <a:pt x="45967" y="57107"/>
                  </a:cubicBezTo>
                  <a:lnTo>
                    <a:pt x="45967" y="27219"/>
                  </a:lnTo>
                  <a:cubicBezTo>
                    <a:pt x="45967" y="26685"/>
                    <a:pt x="45733" y="26152"/>
                    <a:pt x="45300" y="25818"/>
                  </a:cubicBezTo>
                  <a:lnTo>
                    <a:pt x="668" y="66"/>
                  </a:lnTo>
                  <a:cubicBezTo>
                    <a:pt x="586" y="22"/>
                    <a:pt x="509" y="0"/>
                    <a:pt x="4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1"/>
            <p:cNvSpPr/>
            <p:nvPr/>
          </p:nvSpPr>
          <p:spPr>
            <a:xfrm>
              <a:off x="5900572" y="1940150"/>
              <a:ext cx="2341288" cy="1519970"/>
            </a:xfrm>
            <a:custGeom>
              <a:avLst/>
              <a:gdLst/>
              <a:ahLst/>
              <a:cxnLst/>
              <a:rect l="l" t="t" r="r" b="b"/>
              <a:pathLst>
                <a:path w="42565" h="27622" extrusionOk="0">
                  <a:moveTo>
                    <a:pt x="377" y="1"/>
                  </a:moveTo>
                  <a:cubicBezTo>
                    <a:pt x="155" y="1"/>
                    <a:pt x="1" y="174"/>
                    <a:pt x="1" y="485"/>
                  </a:cubicBezTo>
                  <a:lnTo>
                    <a:pt x="1" y="2553"/>
                  </a:lnTo>
                  <a:cubicBezTo>
                    <a:pt x="1" y="3020"/>
                    <a:pt x="268" y="3454"/>
                    <a:pt x="668" y="3721"/>
                  </a:cubicBezTo>
                  <a:lnTo>
                    <a:pt x="41897" y="27538"/>
                  </a:lnTo>
                  <a:cubicBezTo>
                    <a:pt x="42001" y="27594"/>
                    <a:pt x="42100" y="27622"/>
                    <a:pt x="42188" y="27622"/>
                  </a:cubicBezTo>
                  <a:cubicBezTo>
                    <a:pt x="42410" y="27622"/>
                    <a:pt x="42564" y="27448"/>
                    <a:pt x="42564" y="27137"/>
                  </a:cubicBezTo>
                  <a:lnTo>
                    <a:pt x="42564" y="25069"/>
                  </a:lnTo>
                  <a:cubicBezTo>
                    <a:pt x="42531" y="24569"/>
                    <a:pt x="42298" y="24135"/>
                    <a:pt x="41897" y="23902"/>
                  </a:cubicBezTo>
                  <a:lnTo>
                    <a:pt x="668" y="85"/>
                  </a:lnTo>
                  <a:cubicBezTo>
                    <a:pt x="564" y="28"/>
                    <a:pt x="465" y="1"/>
                    <a:pt x="37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1"/>
            <p:cNvSpPr/>
            <p:nvPr/>
          </p:nvSpPr>
          <p:spPr>
            <a:xfrm>
              <a:off x="5904257" y="2191675"/>
              <a:ext cx="278930" cy="563757"/>
            </a:xfrm>
            <a:custGeom>
              <a:avLst/>
              <a:gdLst/>
              <a:ahLst/>
              <a:cxnLst/>
              <a:rect l="l" t="t" r="r" b="b"/>
              <a:pathLst>
                <a:path w="5071" h="10245" extrusionOk="0">
                  <a:moveTo>
                    <a:pt x="359" y="0"/>
                  </a:moveTo>
                  <a:cubicBezTo>
                    <a:pt x="148" y="0"/>
                    <a:pt x="0" y="239"/>
                    <a:pt x="0" y="584"/>
                  </a:cubicBezTo>
                  <a:lnTo>
                    <a:pt x="0" y="6722"/>
                  </a:lnTo>
                  <a:cubicBezTo>
                    <a:pt x="0" y="7189"/>
                    <a:pt x="201" y="7589"/>
                    <a:pt x="534" y="7889"/>
                  </a:cubicBezTo>
                  <a:lnTo>
                    <a:pt x="4537" y="10191"/>
                  </a:lnTo>
                  <a:cubicBezTo>
                    <a:pt x="4603" y="10227"/>
                    <a:pt x="4665" y="10245"/>
                    <a:pt x="4722" y="10245"/>
                  </a:cubicBezTo>
                  <a:cubicBezTo>
                    <a:pt x="4928" y="10245"/>
                    <a:pt x="5071" y="10022"/>
                    <a:pt x="5071" y="9657"/>
                  </a:cubicBezTo>
                  <a:lnTo>
                    <a:pt x="5071" y="3519"/>
                  </a:lnTo>
                  <a:cubicBezTo>
                    <a:pt x="5071" y="3052"/>
                    <a:pt x="4871" y="2652"/>
                    <a:pt x="4537" y="2352"/>
                  </a:cubicBezTo>
                  <a:lnTo>
                    <a:pt x="534" y="50"/>
                  </a:lnTo>
                  <a:cubicBezTo>
                    <a:pt x="473" y="16"/>
                    <a:pt x="414" y="0"/>
                    <a:pt x="35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1"/>
            <p:cNvSpPr/>
            <p:nvPr/>
          </p:nvSpPr>
          <p:spPr>
            <a:xfrm>
              <a:off x="5904257" y="2191675"/>
              <a:ext cx="278930" cy="563757"/>
            </a:xfrm>
            <a:custGeom>
              <a:avLst/>
              <a:gdLst/>
              <a:ahLst/>
              <a:cxnLst/>
              <a:rect l="l" t="t" r="r" b="b"/>
              <a:pathLst>
                <a:path w="5071" h="10245" extrusionOk="0">
                  <a:moveTo>
                    <a:pt x="359" y="0"/>
                  </a:moveTo>
                  <a:cubicBezTo>
                    <a:pt x="148" y="0"/>
                    <a:pt x="0" y="239"/>
                    <a:pt x="0" y="584"/>
                  </a:cubicBezTo>
                  <a:lnTo>
                    <a:pt x="0" y="6722"/>
                  </a:lnTo>
                  <a:cubicBezTo>
                    <a:pt x="0" y="7189"/>
                    <a:pt x="201" y="7589"/>
                    <a:pt x="534" y="7889"/>
                  </a:cubicBezTo>
                  <a:lnTo>
                    <a:pt x="4537" y="10191"/>
                  </a:lnTo>
                  <a:cubicBezTo>
                    <a:pt x="4603" y="10227"/>
                    <a:pt x="4665" y="10245"/>
                    <a:pt x="4722" y="10245"/>
                  </a:cubicBezTo>
                  <a:cubicBezTo>
                    <a:pt x="4928" y="10245"/>
                    <a:pt x="5071" y="10022"/>
                    <a:pt x="5071" y="9657"/>
                  </a:cubicBezTo>
                  <a:lnTo>
                    <a:pt x="5071" y="3519"/>
                  </a:lnTo>
                  <a:cubicBezTo>
                    <a:pt x="5071" y="3052"/>
                    <a:pt x="4871" y="2652"/>
                    <a:pt x="4537" y="2352"/>
                  </a:cubicBezTo>
                  <a:lnTo>
                    <a:pt x="534" y="50"/>
                  </a:lnTo>
                  <a:cubicBezTo>
                    <a:pt x="473" y="16"/>
                    <a:pt x="414" y="0"/>
                    <a:pt x="3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1"/>
            <p:cNvSpPr/>
            <p:nvPr/>
          </p:nvSpPr>
          <p:spPr>
            <a:xfrm>
              <a:off x="5904257" y="2662203"/>
              <a:ext cx="278930" cy="563151"/>
            </a:xfrm>
            <a:custGeom>
              <a:avLst/>
              <a:gdLst/>
              <a:ahLst/>
              <a:cxnLst/>
              <a:rect l="l" t="t" r="r" b="b"/>
              <a:pathLst>
                <a:path w="5071" h="10234" extrusionOk="0">
                  <a:moveTo>
                    <a:pt x="328" y="0"/>
                  </a:moveTo>
                  <a:cubicBezTo>
                    <a:pt x="134" y="0"/>
                    <a:pt x="0" y="220"/>
                    <a:pt x="0" y="572"/>
                  </a:cubicBezTo>
                  <a:lnTo>
                    <a:pt x="0" y="6743"/>
                  </a:lnTo>
                  <a:cubicBezTo>
                    <a:pt x="0" y="7177"/>
                    <a:pt x="201" y="7611"/>
                    <a:pt x="534" y="7878"/>
                  </a:cubicBezTo>
                  <a:lnTo>
                    <a:pt x="4537" y="10179"/>
                  </a:lnTo>
                  <a:cubicBezTo>
                    <a:pt x="4603" y="10216"/>
                    <a:pt x="4666" y="10233"/>
                    <a:pt x="4724" y="10233"/>
                  </a:cubicBezTo>
                  <a:cubicBezTo>
                    <a:pt x="4929" y="10233"/>
                    <a:pt x="5071" y="10017"/>
                    <a:pt x="5071" y="9679"/>
                  </a:cubicBezTo>
                  <a:lnTo>
                    <a:pt x="5071" y="3508"/>
                  </a:lnTo>
                  <a:cubicBezTo>
                    <a:pt x="5071" y="3074"/>
                    <a:pt x="4871" y="2641"/>
                    <a:pt x="4537" y="2374"/>
                  </a:cubicBezTo>
                  <a:lnTo>
                    <a:pt x="534" y="72"/>
                  </a:lnTo>
                  <a:cubicBezTo>
                    <a:pt x="461" y="23"/>
                    <a:pt x="391" y="0"/>
                    <a:pt x="32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1"/>
            <p:cNvSpPr/>
            <p:nvPr/>
          </p:nvSpPr>
          <p:spPr>
            <a:xfrm>
              <a:off x="5904257" y="2662203"/>
              <a:ext cx="278930" cy="563151"/>
            </a:xfrm>
            <a:custGeom>
              <a:avLst/>
              <a:gdLst/>
              <a:ahLst/>
              <a:cxnLst/>
              <a:rect l="l" t="t" r="r" b="b"/>
              <a:pathLst>
                <a:path w="5071" h="10234" extrusionOk="0">
                  <a:moveTo>
                    <a:pt x="328" y="0"/>
                  </a:moveTo>
                  <a:cubicBezTo>
                    <a:pt x="134" y="0"/>
                    <a:pt x="0" y="220"/>
                    <a:pt x="0" y="572"/>
                  </a:cubicBezTo>
                  <a:lnTo>
                    <a:pt x="0" y="6743"/>
                  </a:lnTo>
                  <a:cubicBezTo>
                    <a:pt x="0" y="7177"/>
                    <a:pt x="201" y="7611"/>
                    <a:pt x="534" y="7878"/>
                  </a:cubicBezTo>
                  <a:lnTo>
                    <a:pt x="4537" y="10179"/>
                  </a:lnTo>
                  <a:cubicBezTo>
                    <a:pt x="4603" y="10216"/>
                    <a:pt x="4666" y="10233"/>
                    <a:pt x="4724" y="10233"/>
                  </a:cubicBezTo>
                  <a:cubicBezTo>
                    <a:pt x="4929" y="10233"/>
                    <a:pt x="5071" y="10017"/>
                    <a:pt x="5071" y="9679"/>
                  </a:cubicBezTo>
                  <a:lnTo>
                    <a:pt x="5071" y="3508"/>
                  </a:lnTo>
                  <a:cubicBezTo>
                    <a:pt x="5071" y="3074"/>
                    <a:pt x="4871" y="2641"/>
                    <a:pt x="4537" y="2374"/>
                  </a:cubicBezTo>
                  <a:lnTo>
                    <a:pt x="534" y="72"/>
                  </a:lnTo>
                  <a:cubicBezTo>
                    <a:pt x="461" y="23"/>
                    <a:pt x="391" y="0"/>
                    <a:pt x="3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1"/>
            <p:cNvSpPr/>
            <p:nvPr/>
          </p:nvSpPr>
          <p:spPr>
            <a:xfrm>
              <a:off x="6247377" y="2418713"/>
              <a:ext cx="1994481" cy="1181330"/>
            </a:xfrm>
            <a:custGeom>
              <a:avLst/>
              <a:gdLst/>
              <a:ahLst/>
              <a:cxnLst/>
              <a:rect l="l" t="t" r="r" b="b"/>
              <a:pathLst>
                <a:path w="36260" h="21468" extrusionOk="0">
                  <a:moveTo>
                    <a:pt x="208" y="1"/>
                  </a:moveTo>
                  <a:cubicBezTo>
                    <a:pt x="81" y="1"/>
                    <a:pt x="0" y="99"/>
                    <a:pt x="0" y="261"/>
                  </a:cubicBezTo>
                  <a:cubicBezTo>
                    <a:pt x="0" y="561"/>
                    <a:pt x="167" y="828"/>
                    <a:pt x="401" y="995"/>
                  </a:cubicBezTo>
                  <a:lnTo>
                    <a:pt x="35826" y="21409"/>
                  </a:lnTo>
                  <a:cubicBezTo>
                    <a:pt x="35896" y="21449"/>
                    <a:pt x="35962" y="21468"/>
                    <a:pt x="36022" y="21468"/>
                  </a:cubicBezTo>
                  <a:cubicBezTo>
                    <a:pt x="36161" y="21468"/>
                    <a:pt x="36259" y="21363"/>
                    <a:pt x="36259" y="21176"/>
                  </a:cubicBezTo>
                  <a:cubicBezTo>
                    <a:pt x="36226" y="20909"/>
                    <a:pt x="36059" y="20642"/>
                    <a:pt x="35826" y="20475"/>
                  </a:cubicBezTo>
                  <a:lnTo>
                    <a:pt x="401" y="61"/>
                  </a:lnTo>
                  <a:cubicBezTo>
                    <a:pt x="329" y="20"/>
                    <a:pt x="264" y="1"/>
                    <a:pt x="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1"/>
            <p:cNvSpPr/>
            <p:nvPr/>
          </p:nvSpPr>
          <p:spPr>
            <a:xfrm>
              <a:off x="6247377" y="2518200"/>
              <a:ext cx="1994481" cy="1182816"/>
            </a:xfrm>
            <a:custGeom>
              <a:avLst/>
              <a:gdLst/>
              <a:ahLst/>
              <a:cxnLst/>
              <a:rect l="l" t="t" r="r" b="b"/>
              <a:pathLst>
                <a:path w="36260" h="21495" extrusionOk="0">
                  <a:moveTo>
                    <a:pt x="226" y="1"/>
                  </a:moveTo>
                  <a:cubicBezTo>
                    <a:pt x="88" y="1"/>
                    <a:pt x="0" y="118"/>
                    <a:pt x="0" y="287"/>
                  </a:cubicBezTo>
                  <a:cubicBezTo>
                    <a:pt x="0" y="588"/>
                    <a:pt x="167" y="854"/>
                    <a:pt x="401" y="988"/>
                  </a:cubicBezTo>
                  <a:lnTo>
                    <a:pt x="35826" y="21436"/>
                  </a:lnTo>
                  <a:cubicBezTo>
                    <a:pt x="35896" y="21476"/>
                    <a:pt x="35962" y="21495"/>
                    <a:pt x="36022" y="21495"/>
                  </a:cubicBezTo>
                  <a:cubicBezTo>
                    <a:pt x="36161" y="21495"/>
                    <a:pt x="36259" y="21389"/>
                    <a:pt x="36259" y="21202"/>
                  </a:cubicBezTo>
                  <a:cubicBezTo>
                    <a:pt x="36226" y="20902"/>
                    <a:pt x="36059" y="20635"/>
                    <a:pt x="35826" y="20502"/>
                  </a:cubicBezTo>
                  <a:lnTo>
                    <a:pt x="401" y="54"/>
                  </a:lnTo>
                  <a:cubicBezTo>
                    <a:pt x="337" y="17"/>
                    <a:pt x="278" y="1"/>
                    <a:pt x="2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1"/>
            <p:cNvSpPr/>
            <p:nvPr/>
          </p:nvSpPr>
          <p:spPr>
            <a:xfrm>
              <a:off x="6247377" y="2618843"/>
              <a:ext cx="1994481" cy="1183146"/>
            </a:xfrm>
            <a:custGeom>
              <a:avLst/>
              <a:gdLst/>
              <a:ahLst/>
              <a:cxnLst/>
              <a:rect l="l" t="t" r="r" b="b"/>
              <a:pathLst>
                <a:path w="36260" h="21501" extrusionOk="0">
                  <a:moveTo>
                    <a:pt x="212" y="1"/>
                  </a:moveTo>
                  <a:cubicBezTo>
                    <a:pt x="82" y="1"/>
                    <a:pt x="0" y="106"/>
                    <a:pt x="0" y="293"/>
                  </a:cubicBezTo>
                  <a:cubicBezTo>
                    <a:pt x="0" y="560"/>
                    <a:pt x="167" y="827"/>
                    <a:pt x="401" y="993"/>
                  </a:cubicBezTo>
                  <a:lnTo>
                    <a:pt x="35826" y="21441"/>
                  </a:lnTo>
                  <a:cubicBezTo>
                    <a:pt x="35896" y="21481"/>
                    <a:pt x="35962" y="21500"/>
                    <a:pt x="36022" y="21500"/>
                  </a:cubicBezTo>
                  <a:cubicBezTo>
                    <a:pt x="36161" y="21500"/>
                    <a:pt x="36259" y="21395"/>
                    <a:pt x="36259" y="21208"/>
                  </a:cubicBezTo>
                  <a:cubicBezTo>
                    <a:pt x="36226" y="20908"/>
                    <a:pt x="36059" y="20641"/>
                    <a:pt x="35826" y="20474"/>
                  </a:cubicBezTo>
                  <a:lnTo>
                    <a:pt x="401" y="59"/>
                  </a:lnTo>
                  <a:cubicBezTo>
                    <a:pt x="331" y="20"/>
                    <a:pt x="267" y="1"/>
                    <a:pt x="2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1"/>
            <p:cNvSpPr/>
            <p:nvPr/>
          </p:nvSpPr>
          <p:spPr>
            <a:xfrm>
              <a:off x="6247377" y="2719761"/>
              <a:ext cx="1994481" cy="1181330"/>
            </a:xfrm>
            <a:custGeom>
              <a:avLst/>
              <a:gdLst/>
              <a:ahLst/>
              <a:cxnLst/>
              <a:rect l="l" t="t" r="r" b="b"/>
              <a:pathLst>
                <a:path w="36260" h="21468" extrusionOk="0">
                  <a:moveTo>
                    <a:pt x="208" y="0"/>
                  </a:moveTo>
                  <a:cubicBezTo>
                    <a:pt x="81" y="0"/>
                    <a:pt x="0" y="98"/>
                    <a:pt x="0" y="260"/>
                  </a:cubicBezTo>
                  <a:cubicBezTo>
                    <a:pt x="0" y="560"/>
                    <a:pt x="167" y="827"/>
                    <a:pt x="401" y="994"/>
                  </a:cubicBezTo>
                  <a:lnTo>
                    <a:pt x="35826" y="21409"/>
                  </a:lnTo>
                  <a:cubicBezTo>
                    <a:pt x="35896" y="21449"/>
                    <a:pt x="35962" y="21468"/>
                    <a:pt x="36022" y="21468"/>
                  </a:cubicBezTo>
                  <a:cubicBezTo>
                    <a:pt x="36161" y="21468"/>
                    <a:pt x="36259" y="21362"/>
                    <a:pt x="36259" y="21175"/>
                  </a:cubicBezTo>
                  <a:cubicBezTo>
                    <a:pt x="36226" y="20908"/>
                    <a:pt x="36059" y="20641"/>
                    <a:pt x="35826" y="20475"/>
                  </a:cubicBezTo>
                  <a:lnTo>
                    <a:pt x="401" y="60"/>
                  </a:lnTo>
                  <a:cubicBezTo>
                    <a:pt x="329" y="19"/>
                    <a:pt x="264" y="0"/>
                    <a:pt x="2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1"/>
            <p:cNvSpPr/>
            <p:nvPr/>
          </p:nvSpPr>
          <p:spPr>
            <a:xfrm>
              <a:off x="6247377" y="2885335"/>
              <a:ext cx="1994481" cy="1182816"/>
            </a:xfrm>
            <a:custGeom>
              <a:avLst/>
              <a:gdLst/>
              <a:ahLst/>
              <a:cxnLst/>
              <a:rect l="l" t="t" r="r" b="b"/>
              <a:pathLst>
                <a:path w="36260" h="21495" extrusionOk="0">
                  <a:moveTo>
                    <a:pt x="226" y="0"/>
                  </a:moveTo>
                  <a:cubicBezTo>
                    <a:pt x="88" y="0"/>
                    <a:pt x="0" y="117"/>
                    <a:pt x="0" y="287"/>
                  </a:cubicBezTo>
                  <a:cubicBezTo>
                    <a:pt x="0" y="587"/>
                    <a:pt x="167" y="854"/>
                    <a:pt x="401" y="1021"/>
                  </a:cubicBezTo>
                  <a:lnTo>
                    <a:pt x="35826" y="21435"/>
                  </a:lnTo>
                  <a:cubicBezTo>
                    <a:pt x="35896" y="21475"/>
                    <a:pt x="35962" y="21494"/>
                    <a:pt x="36022" y="21494"/>
                  </a:cubicBezTo>
                  <a:cubicBezTo>
                    <a:pt x="36161" y="21494"/>
                    <a:pt x="36259" y="21389"/>
                    <a:pt x="36259" y="21202"/>
                  </a:cubicBezTo>
                  <a:cubicBezTo>
                    <a:pt x="36226" y="20935"/>
                    <a:pt x="36059" y="20668"/>
                    <a:pt x="35826" y="20501"/>
                  </a:cubicBezTo>
                  <a:lnTo>
                    <a:pt x="401" y="53"/>
                  </a:lnTo>
                  <a:cubicBezTo>
                    <a:pt x="337" y="17"/>
                    <a:pt x="278" y="0"/>
                    <a:pt x="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1"/>
            <p:cNvSpPr/>
            <p:nvPr/>
          </p:nvSpPr>
          <p:spPr>
            <a:xfrm>
              <a:off x="6247377" y="2985977"/>
              <a:ext cx="1994481" cy="1183091"/>
            </a:xfrm>
            <a:custGeom>
              <a:avLst/>
              <a:gdLst/>
              <a:ahLst/>
              <a:cxnLst/>
              <a:rect l="l" t="t" r="r" b="b"/>
              <a:pathLst>
                <a:path w="36260" h="21500" extrusionOk="0">
                  <a:moveTo>
                    <a:pt x="212" y="0"/>
                  </a:moveTo>
                  <a:cubicBezTo>
                    <a:pt x="82" y="0"/>
                    <a:pt x="0" y="105"/>
                    <a:pt x="0" y="292"/>
                  </a:cubicBezTo>
                  <a:cubicBezTo>
                    <a:pt x="0" y="593"/>
                    <a:pt x="167" y="826"/>
                    <a:pt x="401" y="993"/>
                  </a:cubicBezTo>
                  <a:lnTo>
                    <a:pt x="35826" y="21441"/>
                  </a:lnTo>
                  <a:cubicBezTo>
                    <a:pt x="35896" y="21481"/>
                    <a:pt x="35962" y="21500"/>
                    <a:pt x="36022" y="21500"/>
                  </a:cubicBezTo>
                  <a:cubicBezTo>
                    <a:pt x="36161" y="21500"/>
                    <a:pt x="36259" y="21395"/>
                    <a:pt x="36259" y="21207"/>
                  </a:cubicBezTo>
                  <a:cubicBezTo>
                    <a:pt x="36226" y="20907"/>
                    <a:pt x="36059" y="20640"/>
                    <a:pt x="35826" y="20507"/>
                  </a:cubicBezTo>
                  <a:lnTo>
                    <a:pt x="401" y="59"/>
                  </a:lnTo>
                  <a:cubicBezTo>
                    <a:pt x="331" y="19"/>
                    <a:pt x="267" y="0"/>
                    <a:pt x="2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1"/>
            <p:cNvSpPr/>
            <p:nvPr/>
          </p:nvSpPr>
          <p:spPr>
            <a:xfrm>
              <a:off x="6247377" y="3086895"/>
              <a:ext cx="1994481" cy="1181330"/>
            </a:xfrm>
            <a:custGeom>
              <a:avLst/>
              <a:gdLst/>
              <a:ahLst/>
              <a:cxnLst/>
              <a:rect l="l" t="t" r="r" b="b"/>
              <a:pathLst>
                <a:path w="36260" h="21468" extrusionOk="0">
                  <a:moveTo>
                    <a:pt x="212" y="1"/>
                  </a:moveTo>
                  <a:cubicBezTo>
                    <a:pt x="82" y="1"/>
                    <a:pt x="0" y="106"/>
                    <a:pt x="0" y="293"/>
                  </a:cubicBezTo>
                  <a:cubicBezTo>
                    <a:pt x="0" y="560"/>
                    <a:pt x="167" y="827"/>
                    <a:pt x="401" y="994"/>
                  </a:cubicBezTo>
                  <a:lnTo>
                    <a:pt x="35826" y="21408"/>
                  </a:lnTo>
                  <a:cubicBezTo>
                    <a:pt x="35897" y="21449"/>
                    <a:pt x="35966" y="21468"/>
                    <a:pt x="36026" y="21468"/>
                  </a:cubicBezTo>
                  <a:cubicBezTo>
                    <a:pt x="36163" y="21468"/>
                    <a:pt x="36259" y="21370"/>
                    <a:pt x="36259" y="21208"/>
                  </a:cubicBezTo>
                  <a:cubicBezTo>
                    <a:pt x="36226" y="20908"/>
                    <a:pt x="36059" y="20641"/>
                    <a:pt x="35826" y="20474"/>
                  </a:cubicBezTo>
                  <a:lnTo>
                    <a:pt x="401" y="60"/>
                  </a:lnTo>
                  <a:cubicBezTo>
                    <a:pt x="331" y="20"/>
                    <a:pt x="267" y="1"/>
                    <a:pt x="21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1"/>
            <p:cNvSpPr/>
            <p:nvPr/>
          </p:nvSpPr>
          <p:spPr>
            <a:xfrm>
              <a:off x="6247377" y="3187813"/>
              <a:ext cx="1994481" cy="1181330"/>
            </a:xfrm>
            <a:custGeom>
              <a:avLst/>
              <a:gdLst/>
              <a:ahLst/>
              <a:cxnLst/>
              <a:rect l="l" t="t" r="r" b="b"/>
              <a:pathLst>
                <a:path w="36260" h="21468" extrusionOk="0">
                  <a:moveTo>
                    <a:pt x="208" y="0"/>
                  </a:moveTo>
                  <a:cubicBezTo>
                    <a:pt x="81" y="0"/>
                    <a:pt x="0" y="98"/>
                    <a:pt x="0" y="260"/>
                  </a:cubicBezTo>
                  <a:cubicBezTo>
                    <a:pt x="0" y="561"/>
                    <a:pt x="167" y="827"/>
                    <a:pt x="401" y="994"/>
                  </a:cubicBezTo>
                  <a:lnTo>
                    <a:pt x="35826" y="21409"/>
                  </a:lnTo>
                  <a:cubicBezTo>
                    <a:pt x="35896" y="21449"/>
                    <a:pt x="35962" y="21468"/>
                    <a:pt x="36022" y="21468"/>
                  </a:cubicBezTo>
                  <a:cubicBezTo>
                    <a:pt x="36161" y="21468"/>
                    <a:pt x="36259" y="21363"/>
                    <a:pt x="36259" y="21175"/>
                  </a:cubicBezTo>
                  <a:cubicBezTo>
                    <a:pt x="36226" y="20908"/>
                    <a:pt x="36059" y="20642"/>
                    <a:pt x="35826" y="20475"/>
                  </a:cubicBezTo>
                  <a:lnTo>
                    <a:pt x="401" y="60"/>
                  </a:lnTo>
                  <a:cubicBezTo>
                    <a:pt x="329" y="19"/>
                    <a:pt x="264" y="0"/>
                    <a:pt x="2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1"/>
            <p:cNvSpPr/>
            <p:nvPr/>
          </p:nvSpPr>
          <p:spPr>
            <a:xfrm>
              <a:off x="5794193" y="1320061"/>
              <a:ext cx="2526545" cy="1676578"/>
            </a:xfrm>
            <a:custGeom>
              <a:avLst/>
              <a:gdLst/>
              <a:ahLst/>
              <a:cxnLst/>
              <a:rect l="l" t="t" r="r" b="b"/>
              <a:pathLst>
                <a:path w="45933" h="30468" extrusionOk="0">
                  <a:moveTo>
                    <a:pt x="299" y="1"/>
                  </a:moveTo>
                  <a:cubicBezTo>
                    <a:pt x="120" y="1"/>
                    <a:pt x="0" y="176"/>
                    <a:pt x="0" y="513"/>
                  </a:cubicBezTo>
                  <a:lnTo>
                    <a:pt x="0" y="3948"/>
                  </a:lnTo>
                  <a:lnTo>
                    <a:pt x="45933" y="30467"/>
                  </a:lnTo>
                  <a:lnTo>
                    <a:pt x="45933" y="27032"/>
                  </a:lnTo>
                  <a:cubicBezTo>
                    <a:pt x="45933" y="26631"/>
                    <a:pt x="45766" y="26264"/>
                    <a:pt x="45466" y="26031"/>
                  </a:cubicBezTo>
                  <a:lnTo>
                    <a:pt x="467" y="46"/>
                  </a:lnTo>
                  <a:cubicBezTo>
                    <a:pt x="407" y="16"/>
                    <a:pt x="350" y="1"/>
                    <a:pt x="2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1"/>
            <p:cNvSpPr/>
            <p:nvPr/>
          </p:nvSpPr>
          <p:spPr>
            <a:xfrm>
              <a:off x="5794193" y="1453554"/>
              <a:ext cx="2526545" cy="1772491"/>
            </a:xfrm>
            <a:custGeom>
              <a:avLst/>
              <a:gdLst/>
              <a:ahLst/>
              <a:cxnLst/>
              <a:rect l="l" t="t" r="r" b="b"/>
              <a:pathLst>
                <a:path w="45933" h="32211" extrusionOk="0">
                  <a:moveTo>
                    <a:pt x="2113" y="0"/>
                  </a:moveTo>
                  <a:cubicBezTo>
                    <a:pt x="1957" y="0"/>
                    <a:pt x="1879" y="211"/>
                    <a:pt x="1801" y="522"/>
                  </a:cubicBezTo>
                  <a:lnTo>
                    <a:pt x="1468" y="1622"/>
                  </a:lnTo>
                  <a:cubicBezTo>
                    <a:pt x="1364" y="1958"/>
                    <a:pt x="1281" y="2134"/>
                    <a:pt x="1125" y="2134"/>
                  </a:cubicBezTo>
                  <a:cubicBezTo>
                    <a:pt x="1079" y="2134"/>
                    <a:pt x="1027" y="2119"/>
                    <a:pt x="967" y="2089"/>
                  </a:cubicBezTo>
                  <a:lnTo>
                    <a:pt x="0" y="1522"/>
                  </a:lnTo>
                  <a:lnTo>
                    <a:pt x="0" y="5692"/>
                  </a:lnTo>
                  <a:lnTo>
                    <a:pt x="45933" y="32211"/>
                  </a:lnTo>
                  <a:lnTo>
                    <a:pt x="45933" y="28041"/>
                  </a:lnTo>
                  <a:lnTo>
                    <a:pt x="15311" y="10362"/>
                  </a:lnTo>
                  <a:cubicBezTo>
                    <a:pt x="15044" y="10229"/>
                    <a:pt x="14977" y="9928"/>
                    <a:pt x="14844" y="9361"/>
                  </a:cubicBezTo>
                  <a:lnTo>
                    <a:pt x="14410" y="7827"/>
                  </a:lnTo>
                  <a:cubicBezTo>
                    <a:pt x="14210" y="7093"/>
                    <a:pt x="14010" y="6826"/>
                    <a:pt x="13743" y="6693"/>
                  </a:cubicBezTo>
                  <a:lnTo>
                    <a:pt x="2268" y="55"/>
                  </a:lnTo>
                  <a:cubicBezTo>
                    <a:pt x="2209" y="17"/>
                    <a:pt x="2158" y="0"/>
                    <a:pt x="211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1"/>
            <p:cNvSpPr/>
            <p:nvPr/>
          </p:nvSpPr>
          <p:spPr>
            <a:xfrm>
              <a:off x="8190417" y="2776713"/>
              <a:ext cx="56930" cy="92556"/>
            </a:xfrm>
            <a:custGeom>
              <a:avLst/>
              <a:gdLst/>
              <a:ahLst/>
              <a:cxnLst/>
              <a:rect l="l" t="t" r="r" b="b"/>
              <a:pathLst>
                <a:path w="1035" h="1682" extrusionOk="0">
                  <a:moveTo>
                    <a:pt x="319" y="1"/>
                  </a:moveTo>
                  <a:cubicBezTo>
                    <a:pt x="136" y="1"/>
                    <a:pt x="0" y="196"/>
                    <a:pt x="0" y="526"/>
                  </a:cubicBezTo>
                  <a:cubicBezTo>
                    <a:pt x="0" y="960"/>
                    <a:pt x="167" y="1360"/>
                    <a:pt x="501" y="1627"/>
                  </a:cubicBezTo>
                  <a:cubicBezTo>
                    <a:pt x="567" y="1664"/>
                    <a:pt x="630" y="1681"/>
                    <a:pt x="688" y="1681"/>
                  </a:cubicBezTo>
                  <a:cubicBezTo>
                    <a:pt x="893" y="1681"/>
                    <a:pt x="1035" y="1465"/>
                    <a:pt x="1035" y="1127"/>
                  </a:cubicBezTo>
                  <a:cubicBezTo>
                    <a:pt x="1035" y="693"/>
                    <a:pt x="834" y="293"/>
                    <a:pt x="501" y="59"/>
                  </a:cubicBezTo>
                  <a:cubicBezTo>
                    <a:pt x="437" y="20"/>
                    <a:pt x="376"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1"/>
            <p:cNvSpPr/>
            <p:nvPr/>
          </p:nvSpPr>
          <p:spPr>
            <a:xfrm>
              <a:off x="8087668" y="2718000"/>
              <a:ext cx="56930" cy="92501"/>
            </a:xfrm>
            <a:custGeom>
              <a:avLst/>
              <a:gdLst/>
              <a:ahLst/>
              <a:cxnLst/>
              <a:rect l="l" t="t" r="r" b="b"/>
              <a:pathLst>
                <a:path w="1035" h="1681" extrusionOk="0">
                  <a:moveTo>
                    <a:pt x="338" y="0"/>
                  </a:moveTo>
                  <a:cubicBezTo>
                    <a:pt x="148" y="0"/>
                    <a:pt x="26" y="195"/>
                    <a:pt x="0" y="526"/>
                  </a:cubicBezTo>
                  <a:cubicBezTo>
                    <a:pt x="0" y="959"/>
                    <a:pt x="201" y="1360"/>
                    <a:pt x="534" y="1627"/>
                  </a:cubicBezTo>
                  <a:cubicBezTo>
                    <a:pt x="593" y="1663"/>
                    <a:pt x="650" y="1681"/>
                    <a:pt x="704" y="1681"/>
                  </a:cubicBezTo>
                  <a:cubicBezTo>
                    <a:pt x="893" y="1681"/>
                    <a:pt x="1035" y="1464"/>
                    <a:pt x="1035" y="1126"/>
                  </a:cubicBezTo>
                  <a:cubicBezTo>
                    <a:pt x="1035" y="693"/>
                    <a:pt x="868" y="292"/>
                    <a:pt x="534" y="59"/>
                  </a:cubicBezTo>
                  <a:cubicBezTo>
                    <a:pt x="463" y="19"/>
                    <a:pt x="397" y="0"/>
                    <a:pt x="3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1"/>
            <p:cNvSpPr/>
            <p:nvPr/>
          </p:nvSpPr>
          <p:spPr>
            <a:xfrm>
              <a:off x="7986735" y="2659232"/>
              <a:ext cx="56930" cy="92556"/>
            </a:xfrm>
            <a:custGeom>
              <a:avLst/>
              <a:gdLst/>
              <a:ahLst/>
              <a:cxnLst/>
              <a:rect l="l" t="t" r="r" b="b"/>
              <a:pathLst>
                <a:path w="1035" h="1682" extrusionOk="0">
                  <a:moveTo>
                    <a:pt x="319" y="1"/>
                  </a:moveTo>
                  <a:cubicBezTo>
                    <a:pt x="137" y="1"/>
                    <a:pt x="1" y="196"/>
                    <a:pt x="1" y="526"/>
                  </a:cubicBezTo>
                  <a:cubicBezTo>
                    <a:pt x="1" y="960"/>
                    <a:pt x="168" y="1360"/>
                    <a:pt x="501" y="1627"/>
                  </a:cubicBezTo>
                  <a:cubicBezTo>
                    <a:pt x="567" y="1664"/>
                    <a:pt x="630" y="1681"/>
                    <a:pt x="688" y="1681"/>
                  </a:cubicBezTo>
                  <a:cubicBezTo>
                    <a:pt x="893" y="1681"/>
                    <a:pt x="1035" y="1465"/>
                    <a:pt x="1035" y="1127"/>
                  </a:cubicBezTo>
                  <a:cubicBezTo>
                    <a:pt x="1035" y="693"/>
                    <a:pt x="835" y="293"/>
                    <a:pt x="501" y="59"/>
                  </a:cubicBezTo>
                  <a:cubicBezTo>
                    <a:pt x="438" y="20"/>
                    <a:pt x="376"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1"/>
            <p:cNvSpPr/>
            <p:nvPr/>
          </p:nvSpPr>
          <p:spPr>
            <a:xfrm>
              <a:off x="5860199" y="1661388"/>
              <a:ext cx="58800" cy="94372"/>
            </a:xfrm>
            <a:custGeom>
              <a:avLst/>
              <a:gdLst/>
              <a:ahLst/>
              <a:cxnLst/>
              <a:rect l="l" t="t" r="r" b="b"/>
              <a:pathLst>
                <a:path w="1069" h="1715" extrusionOk="0">
                  <a:moveTo>
                    <a:pt x="461" y="1"/>
                  </a:moveTo>
                  <a:cubicBezTo>
                    <a:pt x="452" y="1"/>
                    <a:pt x="443" y="5"/>
                    <a:pt x="435" y="14"/>
                  </a:cubicBezTo>
                  <a:lnTo>
                    <a:pt x="34" y="514"/>
                  </a:lnTo>
                  <a:lnTo>
                    <a:pt x="34" y="547"/>
                  </a:lnTo>
                  <a:cubicBezTo>
                    <a:pt x="1" y="547"/>
                    <a:pt x="1" y="581"/>
                    <a:pt x="34" y="581"/>
                  </a:cubicBezTo>
                  <a:cubicBezTo>
                    <a:pt x="1" y="614"/>
                    <a:pt x="1" y="614"/>
                    <a:pt x="34" y="647"/>
                  </a:cubicBezTo>
                  <a:cubicBezTo>
                    <a:pt x="1" y="647"/>
                    <a:pt x="1" y="681"/>
                    <a:pt x="34" y="681"/>
                  </a:cubicBezTo>
                  <a:lnTo>
                    <a:pt x="435" y="1648"/>
                  </a:lnTo>
                  <a:cubicBezTo>
                    <a:pt x="435" y="1681"/>
                    <a:pt x="468" y="1681"/>
                    <a:pt x="468" y="1715"/>
                  </a:cubicBezTo>
                  <a:lnTo>
                    <a:pt x="535" y="1715"/>
                  </a:lnTo>
                  <a:cubicBezTo>
                    <a:pt x="535" y="1648"/>
                    <a:pt x="535" y="1581"/>
                    <a:pt x="535" y="1515"/>
                  </a:cubicBezTo>
                  <a:lnTo>
                    <a:pt x="234" y="848"/>
                  </a:lnTo>
                  <a:lnTo>
                    <a:pt x="1002" y="1248"/>
                  </a:lnTo>
                  <a:cubicBezTo>
                    <a:pt x="1011" y="1257"/>
                    <a:pt x="1020" y="1261"/>
                    <a:pt x="1028" y="1261"/>
                  </a:cubicBezTo>
                  <a:cubicBezTo>
                    <a:pt x="1050" y="1261"/>
                    <a:pt x="1068" y="1230"/>
                    <a:pt x="1068" y="1181"/>
                  </a:cubicBezTo>
                  <a:cubicBezTo>
                    <a:pt x="1068" y="1114"/>
                    <a:pt x="1035" y="1048"/>
                    <a:pt x="1002" y="1014"/>
                  </a:cubicBezTo>
                  <a:lnTo>
                    <a:pt x="234" y="614"/>
                  </a:lnTo>
                  <a:lnTo>
                    <a:pt x="535" y="247"/>
                  </a:lnTo>
                  <a:cubicBezTo>
                    <a:pt x="535" y="180"/>
                    <a:pt x="535" y="147"/>
                    <a:pt x="535" y="80"/>
                  </a:cubicBezTo>
                  <a:cubicBezTo>
                    <a:pt x="510" y="31"/>
                    <a:pt x="486" y="1"/>
                    <a:pt x="4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1"/>
            <p:cNvSpPr/>
            <p:nvPr/>
          </p:nvSpPr>
          <p:spPr>
            <a:xfrm>
              <a:off x="5946446" y="1710966"/>
              <a:ext cx="56930" cy="93932"/>
            </a:xfrm>
            <a:custGeom>
              <a:avLst/>
              <a:gdLst/>
              <a:ahLst/>
              <a:cxnLst/>
              <a:rect l="l" t="t" r="r" b="b"/>
              <a:pathLst>
                <a:path w="1035" h="1707" extrusionOk="0">
                  <a:moveTo>
                    <a:pt x="541" y="0"/>
                  </a:moveTo>
                  <a:cubicBezTo>
                    <a:pt x="537" y="0"/>
                    <a:pt x="534" y="4"/>
                    <a:pt x="534" y="13"/>
                  </a:cubicBezTo>
                  <a:cubicBezTo>
                    <a:pt x="501" y="80"/>
                    <a:pt x="501" y="147"/>
                    <a:pt x="534" y="213"/>
                  </a:cubicBezTo>
                  <a:lnTo>
                    <a:pt x="801" y="881"/>
                  </a:lnTo>
                  <a:lnTo>
                    <a:pt x="67" y="480"/>
                  </a:lnTo>
                  <a:cubicBezTo>
                    <a:pt x="58" y="470"/>
                    <a:pt x="48" y="466"/>
                    <a:pt x="39" y="466"/>
                  </a:cubicBezTo>
                  <a:cubicBezTo>
                    <a:pt x="17" y="466"/>
                    <a:pt x="1" y="490"/>
                    <a:pt x="1" y="514"/>
                  </a:cubicBezTo>
                  <a:cubicBezTo>
                    <a:pt x="1" y="580"/>
                    <a:pt x="1" y="647"/>
                    <a:pt x="34" y="680"/>
                  </a:cubicBezTo>
                  <a:lnTo>
                    <a:pt x="801" y="1114"/>
                  </a:lnTo>
                  <a:lnTo>
                    <a:pt x="501" y="1448"/>
                  </a:lnTo>
                  <a:cubicBezTo>
                    <a:pt x="501" y="1514"/>
                    <a:pt x="501" y="1581"/>
                    <a:pt x="501" y="1614"/>
                  </a:cubicBezTo>
                  <a:cubicBezTo>
                    <a:pt x="534" y="1648"/>
                    <a:pt x="534" y="1681"/>
                    <a:pt x="568" y="1681"/>
                  </a:cubicBezTo>
                  <a:cubicBezTo>
                    <a:pt x="568" y="1698"/>
                    <a:pt x="576" y="1706"/>
                    <a:pt x="584" y="1706"/>
                  </a:cubicBezTo>
                  <a:cubicBezTo>
                    <a:pt x="593" y="1706"/>
                    <a:pt x="601" y="1698"/>
                    <a:pt x="601" y="1681"/>
                  </a:cubicBezTo>
                  <a:lnTo>
                    <a:pt x="1035" y="1214"/>
                  </a:lnTo>
                  <a:cubicBezTo>
                    <a:pt x="1035" y="1181"/>
                    <a:pt x="1035" y="1181"/>
                    <a:pt x="1035" y="1181"/>
                  </a:cubicBezTo>
                  <a:cubicBezTo>
                    <a:pt x="1035" y="1147"/>
                    <a:pt x="1035" y="1147"/>
                    <a:pt x="1035" y="1114"/>
                  </a:cubicBezTo>
                  <a:cubicBezTo>
                    <a:pt x="1035" y="1114"/>
                    <a:pt x="1035" y="1081"/>
                    <a:pt x="1035" y="1081"/>
                  </a:cubicBezTo>
                  <a:lnTo>
                    <a:pt x="1035" y="1047"/>
                  </a:lnTo>
                  <a:lnTo>
                    <a:pt x="601" y="80"/>
                  </a:lnTo>
                  <a:cubicBezTo>
                    <a:pt x="577" y="31"/>
                    <a:pt x="552" y="0"/>
                    <a:pt x="5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1"/>
            <p:cNvSpPr/>
            <p:nvPr/>
          </p:nvSpPr>
          <p:spPr>
            <a:xfrm>
              <a:off x="6036379" y="1754712"/>
              <a:ext cx="51430" cy="112091"/>
            </a:xfrm>
            <a:custGeom>
              <a:avLst/>
              <a:gdLst/>
              <a:ahLst/>
              <a:cxnLst/>
              <a:rect l="l" t="t" r="r" b="b"/>
              <a:pathLst>
                <a:path w="935" h="2037" extrusionOk="0">
                  <a:moveTo>
                    <a:pt x="401" y="0"/>
                  </a:moveTo>
                  <a:cubicBezTo>
                    <a:pt x="325" y="0"/>
                    <a:pt x="254" y="38"/>
                    <a:pt x="200" y="119"/>
                  </a:cubicBezTo>
                  <a:cubicBezTo>
                    <a:pt x="0" y="586"/>
                    <a:pt x="0" y="1086"/>
                    <a:pt x="200" y="1520"/>
                  </a:cubicBezTo>
                  <a:cubicBezTo>
                    <a:pt x="234" y="1720"/>
                    <a:pt x="367" y="1887"/>
                    <a:pt x="534" y="1987"/>
                  </a:cubicBezTo>
                  <a:cubicBezTo>
                    <a:pt x="569" y="2022"/>
                    <a:pt x="612" y="2036"/>
                    <a:pt x="656" y="2036"/>
                  </a:cubicBezTo>
                  <a:cubicBezTo>
                    <a:pt x="738" y="2036"/>
                    <a:pt x="824" y="1985"/>
                    <a:pt x="867" y="1920"/>
                  </a:cubicBezTo>
                  <a:cubicBezTo>
                    <a:pt x="901" y="1853"/>
                    <a:pt x="901" y="1787"/>
                    <a:pt x="867" y="1720"/>
                  </a:cubicBezTo>
                  <a:cubicBezTo>
                    <a:pt x="844" y="1696"/>
                    <a:pt x="820" y="1673"/>
                    <a:pt x="809" y="1673"/>
                  </a:cubicBezTo>
                  <a:cubicBezTo>
                    <a:pt x="804" y="1673"/>
                    <a:pt x="801" y="1677"/>
                    <a:pt x="801" y="1687"/>
                  </a:cubicBezTo>
                  <a:cubicBezTo>
                    <a:pt x="748" y="1750"/>
                    <a:pt x="692" y="1780"/>
                    <a:pt x="635" y="1780"/>
                  </a:cubicBezTo>
                  <a:cubicBezTo>
                    <a:pt x="511" y="1780"/>
                    <a:pt x="381" y="1638"/>
                    <a:pt x="267" y="1386"/>
                  </a:cubicBezTo>
                  <a:cubicBezTo>
                    <a:pt x="134" y="1053"/>
                    <a:pt x="134" y="686"/>
                    <a:pt x="267" y="352"/>
                  </a:cubicBezTo>
                  <a:cubicBezTo>
                    <a:pt x="314" y="289"/>
                    <a:pt x="376" y="256"/>
                    <a:pt x="439" y="256"/>
                  </a:cubicBezTo>
                  <a:cubicBezTo>
                    <a:pt x="510" y="256"/>
                    <a:pt x="581" y="298"/>
                    <a:pt x="634" y="386"/>
                  </a:cubicBezTo>
                  <a:lnTo>
                    <a:pt x="567" y="553"/>
                  </a:lnTo>
                  <a:cubicBezTo>
                    <a:pt x="567" y="586"/>
                    <a:pt x="567" y="653"/>
                    <a:pt x="601" y="686"/>
                  </a:cubicBezTo>
                  <a:lnTo>
                    <a:pt x="901" y="819"/>
                  </a:lnTo>
                  <a:cubicBezTo>
                    <a:pt x="934" y="819"/>
                    <a:pt x="934" y="819"/>
                    <a:pt x="934" y="753"/>
                  </a:cubicBezTo>
                  <a:lnTo>
                    <a:pt x="901" y="119"/>
                  </a:lnTo>
                  <a:cubicBezTo>
                    <a:pt x="901" y="72"/>
                    <a:pt x="884" y="25"/>
                    <a:pt x="863" y="25"/>
                  </a:cubicBezTo>
                  <a:cubicBezTo>
                    <a:pt x="854" y="25"/>
                    <a:pt x="844" y="33"/>
                    <a:pt x="834" y="52"/>
                  </a:cubicBezTo>
                  <a:lnTo>
                    <a:pt x="734" y="219"/>
                  </a:lnTo>
                  <a:cubicBezTo>
                    <a:pt x="635" y="80"/>
                    <a:pt x="512" y="0"/>
                    <a:pt x="4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1"/>
            <p:cNvSpPr/>
            <p:nvPr/>
          </p:nvSpPr>
          <p:spPr>
            <a:xfrm>
              <a:off x="6502378" y="1838242"/>
              <a:ext cx="45929" cy="117594"/>
            </a:xfrm>
            <a:custGeom>
              <a:avLst/>
              <a:gdLst/>
              <a:ahLst/>
              <a:cxnLst/>
              <a:rect l="l" t="t" r="r" b="b"/>
              <a:pathLst>
                <a:path w="835" h="2137" extrusionOk="0">
                  <a:moveTo>
                    <a:pt x="70" y="1"/>
                  </a:moveTo>
                  <a:cubicBezTo>
                    <a:pt x="58" y="1"/>
                    <a:pt x="46" y="12"/>
                    <a:pt x="34" y="35"/>
                  </a:cubicBezTo>
                  <a:cubicBezTo>
                    <a:pt x="1" y="102"/>
                    <a:pt x="1" y="202"/>
                    <a:pt x="34" y="269"/>
                  </a:cubicBezTo>
                  <a:lnTo>
                    <a:pt x="301" y="1003"/>
                  </a:lnTo>
                  <a:lnTo>
                    <a:pt x="34" y="1403"/>
                  </a:lnTo>
                  <a:cubicBezTo>
                    <a:pt x="1" y="1503"/>
                    <a:pt x="1" y="1570"/>
                    <a:pt x="34" y="1670"/>
                  </a:cubicBezTo>
                  <a:cubicBezTo>
                    <a:pt x="34" y="1670"/>
                    <a:pt x="68" y="1703"/>
                    <a:pt x="68" y="1736"/>
                  </a:cubicBezTo>
                  <a:lnTo>
                    <a:pt x="134" y="1736"/>
                  </a:lnTo>
                  <a:lnTo>
                    <a:pt x="401" y="1336"/>
                  </a:lnTo>
                  <a:lnTo>
                    <a:pt x="701" y="2037"/>
                  </a:lnTo>
                  <a:cubicBezTo>
                    <a:pt x="701" y="2070"/>
                    <a:pt x="735" y="2103"/>
                    <a:pt x="735" y="2137"/>
                  </a:cubicBezTo>
                  <a:lnTo>
                    <a:pt x="801" y="2137"/>
                  </a:lnTo>
                  <a:cubicBezTo>
                    <a:pt x="835" y="2037"/>
                    <a:pt x="835" y="1970"/>
                    <a:pt x="801" y="1870"/>
                  </a:cubicBezTo>
                  <a:lnTo>
                    <a:pt x="535" y="1136"/>
                  </a:lnTo>
                  <a:lnTo>
                    <a:pt x="801" y="736"/>
                  </a:lnTo>
                  <a:cubicBezTo>
                    <a:pt x="835" y="636"/>
                    <a:pt x="835" y="569"/>
                    <a:pt x="801" y="469"/>
                  </a:cubicBezTo>
                  <a:cubicBezTo>
                    <a:pt x="777" y="420"/>
                    <a:pt x="753" y="389"/>
                    <a:pt x="728" y="389"/>
                  </a:cubicBezTo>
                  <a:cubicBezTo>
                    <a:pt x="719" y="389"/>
                    <a:pt x="710" y="393"/>
                    <a:pt x="701" y="402"/>
                  </a:cubicBezTo>
                  <a:lnTo>
                    <a:pt x="401" y="836"/>
                  </a:lnTo>
                  <a:lnTo>
                    <a:pt x="134" y="102"/>
                  </a:lnTo>
                  <a:cubicBezTo>
                    <a:pt x="113" y="37"/>
                    <a:pt x="91" y="1"/>
                    <a:pt x="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1"/>
            <p:cNvSpPr/>
            <p:nvPr/>
          </p:nvSpPr>
          <p:spPr>
            <a:xfrm>
              <a:off x="6139127" y="1787398"/>
              <a:ext cx="2032985" cy="1302391"/>
            </a:xfrm>
            <a:custGeom>
              <a:avLst/>
              <a:gdLst/>
              <a:ahLst/>
              <a:cxnLst/>
              <a:rect l="l" t="t" r="r" b="b"/>
              <a:pathLst>
                <a:path w="36960" h="23668" extrusionOk="0">
                  <a:moveTo>
                    <a:pt x="323" y="0"/>
                  </a:moveTo>
                  <a:cubicBezTo>
                    <a:pt x="150" y="0"/>
                    <a:pt x="34" y="195"/>
                    <a:pt x="34" y="526"/>
                  </a:cubicBezTo>
                  <a:lnTo>
                    <a:pt x="34" y="1827"/>
                  </a:lnTo>
                  <a:cubicBezTo>
                    <a:pt x="0" y="2227"/>
                    <a:pt x="200" y="2594"/>
                    <a:pt x="501" y="2827"/>
                  </a:cubicBezTo>
                  <a:lnTo>
                    <a:pt x="36460" y="23609"/>
                  </a:lnTo>
                  <a:cubicBezTo>
                    <a:pt x="36523" y="23648"/>
                    <a:pt x="36584" y="23667"/>
                    <a:pt x="36641" y="23667"/>
                  </a:cubicBezTo>
                  <a:cubicBezTo>
                    <a:pt x="36824" y="23667"/>
                    <a:pt x="36960" y="23472"/>
                    <a:pt x="36960" y="23142"/>
                  </a:cubicBezTo>
                  <a:lnTo>
                    <a:pt x="36960" y="21874"/>
                  </a:lnTo>
                  <a:cubicBezTo>
                    <a:pt x="36960" y="21474"/>
                    <a:pt x="36793" y="21074"/>
                    <a:pt x="36460" y="20840"/>
                  </a:cubicBezTo>
                  <a:lnTo>
                    <a:pt x="501" y="59"/>
                  </a:lnTo>
                  <a:cubicBezTo>
                    <a:pt x="437" y="19"/>
                    <a:pt x="378" y="0"/>
                    <a:pt x="32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1"/>
            <p:cNvSpPr/>
            <p:nvPr/>
          </p:nvSpPr>
          <p:spPr>
            <a:xfrm>
              <a:off x="8087668" y="2937774"/>
              <a:ext cx="78932" cy="130415"/>
            </a:xfrm>
            <a:custGeom>
              <a:avLst/>
              <a:gdLst/>
              <a:ahLst/>
              <a:cxnLst/>
              <a:rect l="l" t="t" r="r" b="b"/>
              <a:pathLst>
                <a:path w="1435" h="2370" extrusionOk="0">
                  <a:moveTo>
                    <a:pt x="701" y="601"/>
                  </a:moveTo>
                  <a:lnTo>
                    <a:pt x="734" y="801"/>
                  </a:lnTo>
                  <a:cubicBezTo>
                    <a:pt x="768" y="868"/>
                    <a:pt x="801" y="902"/>
                    <a:pt x="834" y="968"/>
                  </a:cubicBezTo>
                  <a:lnTo>
                    <a:pt x="1101" y="1202"/>
                  </a:lnTo>
                  <a:lnTo>
                    <a:pt x="934" y="1402"/>
                  </a:lnTo>
                  <a:cubicBezTo>
                    <a:pt x="901" y="1435"/>
                    <a:pt x="868" y="1502"/>
                    <a:pt x="868" y="1602"/>
                  </a:cubicBezTo>
                  <a:lnTo>
                    <a:pt x="868" y="1702"/>
                  </a:lnTo>
                  <a:cubicBezTo>
                    <a:pt x="834" y="1635"/>
                    <a:pt x="768" y="1602"/>
                    <a:pt x="701" y="1602"/>
                  </a:cubicBezTo>
                  <a:cubicBezTo>
                    <a:pt x="690" y="1591"/>
                    <a:pt x="682" y="1587"/>
                    <a:pt x="676" y="1587"/>
                  </a:cubicBezTo>
                  <a:cubicBezTo>
                    <a:pt x="664" y="1587"/>
                    <a:pt x="657" y="1602"/>
                    <a:pt x="634" y="1602"/>
                  </a:cubicBezTo>
                  <a:lnTo>
                    <a:pt x="534" y="1635"/>
                  </a:lnTo>
                  <a:lnTo>
                    <a:pt x="568" y="1202"/>
                  </a:lnTo>
                  <a:cubicBezTo>
                    <a:pt x="568" y="1168"/>
                    <a:pt x="568" y="1102"/>
                    <a:pt x="534" y="1035"/>
                  </a:cubicBezTo>
                  <a:lnTo>
                    <a:pt x="401" y="701"/>
                  </a:lnTo>
                  <a:lnTo>
                    <a:pt x="467" y="735"/>
                  </a:lnTo>
                  <a:cubicBezTo>
                    <a:pt x="485" y="741"/>
                    <a:pt x="503" y="743"/>
                    <a:pt x="520" y="743"/>
                  </a:cubicBezTo>
                  <a:cubicBezTo>
                    <a:pt x="601" y="743"/>
                    <a:pt x="674" y="684"/>
                    <a:pt x="701" y="601"/>
                  </a:cubicBezTo>
                  <a:close/>
                  <a:moveTo>
                    <a:pt x="701" y="1"/>
                  </a:moveTo>
                  <a:cubicBezTo>
                    <a:pt x="634" y="1"/>
                    <a:pt x="534" y="68"/>
                    <a:pt x="534" y="134"/>
                  </a:cubicBezTo>
                  <a:lnTo>
                    <a:pt x="434" y="401"/>
                  </a:lnTo>
                  <a:lnTo>
                    <a:pt x="267" y="368"/>
                  </a:lnTo>
                  <a:lnTo>
                    <a:pt x="134" y="334"/>
                  </a:lnTo>
                  <a:lnTo>
                    <a:pt x="67" y="401"/>
                  </a:lnTo>
                  <a:cubicBezTo>
                    <a:pt x="0" y="501"/>
                    <a:pt x="0" y="635"/>
                    <a:pt x="67" y="735"/>
                  </a:cubicBezTo>
                  <a:lnTo>
                    <a:pt x="267" y="1202"/>
                  </a:lnTo>
                  <a:lnTo>
                    <a:pt x="201" y="1669"/>
                  </a:lnTo>
                  <a:cubicBezTo>
                    <a:pt x="201" y="1802"/>
                    <a:pt x="234" y="1902"/>
                    <a:pt x="334" y="1969"/>
                  </a:cubicBezTo>
                  <a:lnTo>
                    <a:pt x="434" y="2036"/>
                  </a:lnTo>
                  <a:lnTo>
                    <a:pt x="668" y="1936"/>
                  </a:lnTo>
                  <a:lnTo>
                    <a:pt x="868" y="2269"/>
                  </a:lnTo>
                  <a:cubicBezTo>
                    <a:pt x="901" y="2303"/>
                    <a:pt x="968" y="2369"/>
                    <a:pt x="1035" y="2369"/>
                  </a:cubicBezTo>
                  <a:cubicBezTo>
                    <a:pt x="1068" y="2369"/>
                    <a:pt x="1068" y="2369"/>
                    <a:pt x="1101" y="2336"/>
                  </a:cubicBezTo>
                  <a:cubicBezTo>
                    <a:pt x="1201" y="2303"/>
                    <a:pt x="1268" y="2202"/>
                    <a:pt x="1235" y="2102"/>
                  </a:cubicBezTo>
                  <a:lnTo>
                    <a:pt x="1201" y="1569"/>
                  </a:lnTo>
                  <a:lnTo>
                    <a:pt x="1368" y="1369"/>
                  </a:lnTo>
                  <a:cubicBezTo>
                    <a:pt x="1401" y="1335"/>
                    <a:pt x="1435" y="1268"/>
                    <a:pt x="1435" y="1202"/>
                  </a:cubicBezTo>
                  <a:cubicBezTo>
                    <a:pt x="1435" y="1102"/>
                    <a:pt x="1368" y="1035"/>
                    <a:pt x="1335" y="968"/>
                  </a:cubicBezTo>
                  <a:lnTo>
                    <a:pt x="1068" y="735"/>
                  </a:lnTo>
                  <a:lnTo>
                    <a:pt x="934" y="201"/>
                  </a:lnTo>
                  <a:cubicBezTo>
                    <a:pt x="901" y="101"/>
                    <a:pt x="834" y="1"/>
                    <a:pt x="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1"/>
            <p:cNvSpPr/>
            <p:nvPr/>
          </p:nvSpPr>
          <p:spPr>
            <a:xfrm>
              <a:off x="8196138" y="2979649"/>
              <a:ext cx="87513" cy="73132"/>
            </a:xfrm>
            <a:custGeom>
              <a:avLst/>
              <a:gdLst/>
              <a:ahLst/>
              <a:cxnLst/>
              <a:rect l="l" t="t" r="r" b="b"/>
              <a:pathLst>
                <a:path w="1591" h="1329" extrusionOk="0">
                  <a:moveTo>
                    <a:pt x="72" y="1"/>
                  </a:moveTo>
                  <a:cubicBezTo>
                    <a:pt x="22" y="1"/>
                    <a:pt x="1" y="91"/>
                    <a:pt x="30" y="207"/>
                  </a:cubicBezTo>
                  <a:cubicBezTo>
                    <a:pt x="63" y="307"/>
                    <a:pt x="97" y="407"/>
                    <a:pt x="163" y="507"/>
                  </a:cubicBezTo>
                  <a:cubicBezTo>
                    <a:pt x="197" y="541"/>
                    <a:pt x="230" y="574"/>
                    <a:pt x="263" y="574"/>
                  </a:cubicBezTo>
                  <a:lnTo>
                    <a:pt x="1498" y="1308"/>
                  </a:lnTo>
                  <a:cubicBezTo>
                    <a:pt x="1512" y="1322"/>
                    <a:pt x="1525" y="1329"/>
                    <a:pt x="1536" y="1329"/>
                  </a:cubicBezTo>
                  <a:cubicBezTo>
                    <a:pt x="1576" y="1329"/>
                    <a:pt x="1591" y="1239"/>
                    <a:pt x="1564" y="1108"/>
                  </a:cubicBezTo>
                  <a:cubicBezTo>
                    <a:pt x="1531" y="974"/>
                    <a:pt x="1464" y="841"/>
                    <a:pt x="1331" y="741"/>
                  </a:cubicBezTo>
                  <a:lnTo>
                    <a:pt x="97" y="7"/>
                  </a:lnTo>
                  <a:cubicBezTo>
                    <a:pt x="88" y="3"/>
                    <a:pt x="80" y="1"/>
                    <a:pt x="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1"/>
            <p:cNvSpPr/>
            <p:nvPr/>
          </p:nvSpPr>
          <p:spPr>
            <a:xfrm>
              <a:off x="8196138" y="3032915"/>
              <a:ext cx="87678" cy="74177"/>
            </a:xfrm>
            <a:custGeom>
              <a:avLst/>
              <a:gdLst/>
              <a:ahLst/>
              <a:cxnLst/>
              <a:rect l="l" t="t" r="r" b="b"/>
              <a:pathLst>
                <a:path w="1594" h="1348" extrusionOk="0">
                  <a:moveTo>
                    <a:pt x="73" y="0"/>
                  </a:moveTo>
                  <a:cubicBezTo>
                    <a:pt x="22" y="0"/>
                    <a:pt x="1" y="95"/>
                    <a:pt x="30" y="240"/>
                  </a:cubicBezTo>
                  <a:cubicBezTo>
                    <a:pt x="63" y="340"/>
                    <a:pt x="97" y="440"/>
                    <a:pt x="163" y="507"/>
                  </a:cubicBezTo>
                  <a:cubicBezTo>
                    <a:pt x="197" y="540"/>
                    <a:pt x="230" y="574"/>
                    <a:pt x="263" y="607"/>
                  </a:cubicBezTo>
                  <a:lnTo>
                    <a:pt x="1498" y="1341"/>
                  </a:lnTo>
                  <a:cubicBezTo>
                    <a:pt x="1506" y="1345"/>
                    <a:pt x="1514" y="1347"/>
                    <a:pt x="1522" y="1347"/>
                  </a:cubicBezTo>
                  <a:cubicBezTo>
                    <a:pt x="1572" y="1347"/>
                    <a:pt x="1593" y="1252"/>
                    <a:pt x="1564" y="1107"/>
                  </a:cubicBezTo>
                  <a:cubicBezTo>
                    <a:pt x="1531" y="974"/>
                    <a:pt x="1464" y="840"/>
                    <a:pt x="1331" y="740"/>
                  </a:cubicBezTo>
                  <a:lnTo>
                    <a:pt x="97" y="6"/>
                  </a:lnTo>
                  <a:cubicBezTo>
                    <a:pt x="88" y="2"/>
                    <a:pt x="80" y="0"/>
                    <a:pt x="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1"/>
            <p:cNvSpPr/>
            <p:nvPr/>
          </p:nvSpPr>
          <p:spPr>
            <a:xfrm>
              <a:off x="8196303" y="3087170"/>
              <a:ext cx="87513" cy="73132"/>
            </a:xfrm>
            <a:custGeom>
              <a:avLst/>
              <a:gdLst/>
              <a:ahLst/>
              <a:cxnLst/>
              <a:rect l="l" t="t" r="r" b="b"/>
              <a:pathLst>
                <a:path w="1591" h="1329" extrusionOk="0">
                  <a:moveTo>
                    <a:pt x="56" y="0"/>
                  </a:moveTo>
                  <a:cubicBezTo>
                    <a:pt x="16" y="0"/>
                    <a:pt x="1" y="90"/>
                    <a:pt x="27" y="221"/>
                  </a:cubicBezTo>
                  <a:cubicBezTo>
                    <a:pt x="60" y="321"/>
                    <a:pt x="94" y="421"/>
                    <a:pt x="160" y="522"/>
                  </a:cubicBezTo>
                  <a:cubicBezTo>
                    <a:pt x="194" y="522"/>
                    <a:pt x="227" y="555"/>
                    <a:pt x="260" y="588"/>
                  </a:cubicBezTo>
                  <a:lnTo>
                    <a:pt x="1495" y="1322"/>
                  </a:lnTo>
                  <a:cubicBezTo>
                    <a:pt x="1503" y="1326"/>
                    <a:pt x="1512" y="1329"/>
                    <a:pt x="1519" y="1329"/>
                  </a:cubicBezTo>
                  <a:cubicBezTo>
                    <a:pt x="1569" y="1329"/>
                    <a:pt x="1590" y="1238"/>
                    <a:pt x="1561" y="1122"/>
                  </a:cubicBezTo>
                  <a:cubicBezTo>
                    <a:pt x="1528" y="955"/>
                    <a:pt x="1461" y="855"/>
                    <a:pt x="1328" y="755"/>
                  </a:cubicBezTo>
                  <a:lnTo>
                    <a:pt x="94" y="21"/>
                  </a:lnTo>
                  <a:cubicBezTo>
                    <a:pt x="79" y="7"/>
                    <a:pt x="67" y="0"/>
                    <a:pt x="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71"/>
        <p:cNvGrpSpPr/>
        <p:nvPr/>
      </p:nvGrpSpPr>
      <p:grpSpPr>
        <a:xfrm>
          <a:off x="0" y="0"/>
          <a:ext cx="0" cy="0"/>
          <a:chOff x="0" y="0"/>
          <a:chExt cx="0" cy="0"/>
        </a:xfrm>
      </p:grpSpPr>
      <p:sp>
        <p:nvSpPr>
          <p:cNvPr id="2172" name="Google Shape;2172;p62"/>
          <p:cNvSpPr txBox="1">
            <a:spLocks noGrp="1"/>
          </p:cNvSpPr>
          <p:nvPr>
            <p:ph type="title"/>
          </p:nvPr>
        </p:nvSpPr>
        <p:spPr>
          <a:xfrm>
            <a:off x="514675" y="212425"/>
            <a:ext cx="5398200" cy="371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a:t>Cảm ơn thầy và các bạn đã lắng nghe</a:t>
            </a:r>
            <a:endParaRPr sz="6000"/>
          </a:p>
        </p:txBody>
      </p:sp>
      <p:sp>
        <p:nvSpPr>
          <p:cNvPr id="2173" name="Google Shape;2173;p62"/>
          <p:cNvSpPr/>
          <p:nvPr/>
        </p:nvSpPr>
        <p:spPr>
          <a:xfrm>
            <a:off x="7183000" y="3552850"/>
            <a:ext cx="428700" cy="428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4" name="Google Shape;2174;p62"/>
          <p:cNvGrpSpPr/>
          <p:nvPr/>
        </p:nvGrpSpPr>
        <p:grpSpPr>
          <a:xfrm>
            <a:off x="5863943" y="2207262"/>
            <a:ext cx="2469459" cy="2519805"/>
            <a:chOff x="1404500" y="453700"/>
            <a:chExt cx="4742575" cy="4835550"/>
          </a:xfrm>
        </p:grpSpPr>
        <p:sp>
          <p:nvSpPr>
            <p:cNvPr id="2175" name="Google Shape;2175;p62"/>
            <p:cNvSpPr/>
            <p:nvPr/>
          </p:nvSpPr>
          <p:spPr>
            <a:xfrm>
              <a:off x="1404500" y="2551425"/>
              <a:ext cx="4742575" cy="2737825"/>
            </a:xfrm>
            <a:custGeom>
              <a:avLst/>
              <a:gdLst/>
              <a:ahLst/>
              <a:cxnLst/>
              <a:rect l="l" t="t" r="r" b="b"/>
              <a:pathLst>
                <a:path w="189703" h="109513" extrusionOk="0">
                  <a:moveTo>
                    <a:pt x="94869" y="1"/>
                  </a:moveTo>
                  <a:cubicBezTo>
                    <a:pt x="42464" y="1"/>
                    <a:pt x="1" y="24518"/>
                    <a:pt x="1" y="54740"/>
                  </a:cubicBezTo>
                  <a:cubicBezTo>
                    <a:pt x="1" y="84995"/>
                    <a:pt x="42464" y="109513"/>
                    <a:pt x="94869" y="109513"/>
                  </a:cubicBezTo>
                  <a:cubicBezTo>
                    <a:pt x="147239" y="109513"/>
                    <a:pt x="189703" y="84995"/>
                    <a:pt x="189703" y="54740"/>
                  </a:cubicBezTo>
                  <a:cubicBezTo>
                    <a:pt x="189703" y="24518"/>
                    <a:pt x="147239" y="1"/>
                    <a:pt x="9486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2"/>
            <p:cNvSpPr/>
            <p:nvPr/>
          </p:nvSpPr>
          <p:spPr>
            <a:xfrm>
              <a:off x="1654675" y="3844850"/>
              <a:ext cx="1470250" cy="849800"/>
            </a:xfrm>
            <a:custGeom>
              <a:avLst/>
              <a:gdLst/>
              <a:ahLst/>
              <a:cxnLst/>
              <a:rect l="l" t="t" r="r" b="b"/>
              <a:pathLst>
                <a:path w="58810" h="33992" extrusionOk="0">
                  <a:moveTo>
                    <a:pt x="29422" y="1"/>
                  </a:moveTo>
                  <a:cubicBezTo>
                    <a:pt x="13177" y="1"/>
                    <a:pt x="1" y="7606"/>
                    <a:pt x="1" y="17013"/>
                  </a:cubicBezTo>
                  <a:cubicBezTo>
                    <a:pt x="1" y="26386"/>
                    <a:pt x="13177" y="33992"/>
                    <a:pt x="29422" y="33992"/>
                  </a:cubicBezTo>
                  <a:cubicBezTo>
                    <a:pt x="45667" y="33992"/>
                    <a:pt x="58810" y="26386"/>
                    <a:pt x="58810" y="17013"/>
                  </a:cubicBezTo>
                  <a:cubicBezTo>
                    <a:pt x="58810" y="7606"/>
                    <a:pt x="45667" y="1"/>
                    <a:pt x="294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2"/>
            <p:cNvSpPr/>
            <p:nvPr/>
          </p:nvSpPr>
          <p:spPr>
            <a:xfrm>
              <a:off x="3616075" y="2918375"/>
              <a:ext cx="1609525" cy="1662875"/>
            </a:xfrm>
            <a:custGeom>
              <a:avLst/>
              <a:gdLst/>
              <a:ahLst/>
              <a:cxnLst/>
              <a:rect l="l" t="t" r="r" b="b"/>
              <a:pathLst>
                <a:path w="64381" h="66515" extrusionOk="0">
                  <a:moveTo>
                    <a:pt x="60978" y="0"/>
                  </a:moveTo>
                  <a:lnTo>
                    <a:pt x="1" y="35225"/>
                  </a:lnTo>
                  <a:lnTo>
                    <a:pt x="1" y="64546"/>
                  </a:lnTo>
                  <a:lnTo>
                    <a:pt x="3403" y="66514"/>
                  </a:lnTo>
                  <a:lnTo>
                    <a:pt x="64380" y="31289"/>
                  </a:lnTo>
                  <a:lnTo>
                    <a:pt x="64380" y="1968"/>
                  </a:lnTo>
                  <a:lnTo>
                    <a:pt x="60978"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2"/>
            <p:cNvSpPr/>
            <p:nvPr/>
          </p:nvSpPr>
          <p:spPr>
            <a:xfrm>
              <a:off x="3616075" y="2918375"/>
              <a:ext cx="1609525" cy="1662875"/>
            </a:xfrm>
            <a:custGeom>
              <a:avLst/>
              <a:gdLst/>
              <a:ahLst/>
              <a:cxnLst/>
              <a:rect l="l" t="t" r="r" b="b"/>
              <a:pathLst>
                <a:path w="64381" h="66515" extrusionOk="0">
                  <a:moveTo>
                    <a:pt x="60978" y="0"/>
                  </a:moveTo>
                  <a:lnTo>
                    <a:pt x="1" y="35225"/>
                  </a:lnTo>
                  <a:lnTo>
                    <a:pt x="1" y="64546"/>
                  </a:lnTo>
                  <a:lnTo>
                    <a:pt x="3403" y="66514"/>
                  </a:lnTo>
                  <a:lnTo>
                    <a:pt x="64380" y="31289"/>
                  </a:lnTo>
                  <a:lnTo>
                    <a:pt x="64380" y="1968"/>
                  </a:lnTo>
                  <a:lnTo>
                    <a:pt x="6097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2"/>
            <p:cNvSpPr/>
            <p:nvPr/>
          </p:nvSpPr>
          <p:spPr>
            <a:xfrm>
              <a:off x="3701150" y="2967575"/>
              <a:ext cx="1524450" cy="1613675"/>
            </a:xfrm>
            <a:custGeom>
              <a:avLst/>
              <a:gdLst/>
              <a:ahLst/>
              <a:cxnLst/>
              <a:rect l="l" t="t" r="r" b="b"/>
              <a:pathLst>
                <a:path w="60978" h="64547" extrusionOk="0">
                  <a:moveTo>
                    <a:pt x="60977" y="0"/>
                  </a:moveTo>
                  <a:lnTo>
                    <a:pt x="0" y="35192"/>
                  </a:lnTo>
                  <a:lnTo>
                    <a:pt x="0" y="64546"/>
                  </a:lnTo>
                  <a:lnTo>
                    <a:pt x="60977" y="29321"/>
                  </a:lnTo>
                  <a:lnTo>
                    <a:pt x="60977" y="0"/>
                  </a:lnTo>
                  <a:close/>
                </a:path>
              </a:pathLst>
            </a:custGeom>
            <a:solidFill>
              <a:srgbClr val="FFC1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2"/>
            <p:cNvSpPr/>
            <p:nvPr/>
          </p:nvSpPr>
          <p:spPr>
            <a:xfrm>
              <a:off x="3827900" y="2756575"/>
              <a:ext cx="719700" cy="870650"/>
            </a:xfrm>
            <a:custGeom>
              <a:avLst/>
              <a:gdLst/>
              <a:ahLst/>
              <a:cxnLst/>
              <a:rect l="l" t="t" r="r" b="b"/>
              <a:pathLst>
                <a:path w="28788" h="34826" extrusionOk="0">
                  <a:moveTo>
                    <a:pt x="14211" y="1"/>
                  </a:moveTo>
                  <a:cubicBezTo>
                    <a:pt x="3637" y="9541"/>
                    <a:pt x="1" y="21583"/>
                    <a:pt x="6772" y="32891"/>
                  </a:cubicBezTo>
                  <a:lnTo>
                    <a:pt x="10175" y="34826"/>
                  </a:lnTo>
                  <a:lnTo>
                    <a:pt x="28788" y="24085"/>
                  </a:lnTo>
                  <a:lnTo>
                    <a:pt x="25419" y="22117"/>
                  </a:lnTo>
                  <a:cubicBezTo>
                    <a:pt x="23384" y="22017"/>
                    <a:pt x="21416" y="21550"/>
                    <a:pt x="19548" y="20716"/>
                  </a:cubicBezTo>
                  <a:cubicBezTo>
                    <a:pt x="18614" y="20015"/>
                    <a:pt x="17713" y="19215"/>
                    <a:pt x="16946" y="18347"/>
                  </a:cubicBezTo>
                  <a:cubicBezTo>
                    <a:pt x="11776" y="12510"/>
                    <a:pt x="16946" y="1602"/>
                    <a:pt x="16946" y="1602"/>
                  </a:cubicBezTo>
                  <a:lnTo>
                    <a:pt x="1421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2"/>
            <p:cNvSpPr/>
            <p:nvPr/>
          </p:nvSpPr>
          <p:spPr>
            <a:xfrm>
              <a:off x="3912975" y="2796600"/>
              <a:ext cx="634625" cy="830625"/>
            </a:xfrm>
            <a:custGeom>
              <a:avLst/>
              <a:gdLst/>
              <a:ahLst/>
              <a:cxnLst/>
              <a:rect l="l" t="t" r="r" b="b"/>
              <a:pathLst>
                <a:path w="25385" h="33225" extrusionOk="0">
                  <a:moveTo>
                    <a:pt x="13543" y="1"/>
                  </a:moveTo>
                  <a:lnTo>
                    <a:pt x="13543" y="1"/>
                  </a:lnTo>
                  <a:cubicBezTo>
                    <a:pt x="2969" y="9508"/>
                    <a:pt x="0" y="21917"/>
                    <a:pt x="6772" y="33225"/>
                  </a:cubicBezTo>
                  <a:lnTo>
                    <a:pt x="25385" y="22484"/>
                  </a:lnTo>
                  <a:cubicBezTo>
                    <a:pt x="20848" y="22217"/>
                    <a:pt x="16579" y="20149"/>
                    <a:pt x="13543" y="16713"/>
                  </a:cubicBezTo>
                  <a:cubicBezTo>
                    <a:pt x="8373" y="10909"/>
                    <a:pt x="13543" y="2"/>
                    <a:pt x="13543" y="1"/>
                  </a:cubicBezTo>
                  <a:close/>
                </a:path>
              </a:pathLst>
            </a:custGeom>
            <a:solidFill>
              <a:srgbClr val="FFC10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2"/>
            <p:cNvSpPr/>
            <p:nvPr/>
          </p:nvSpPr>
          <p:spPr>
            <a:xfrm>
              <a:off x="4155650" y="3980125"/>
              <a:ext cx="105925" cy="231475"/>
            </a:xfrm>
            <a:custGeom>
              <a:avLst/>
              <a:gdLst/>
              <a:ahLst/>
              <a:cxnLst/>
              <a:rect l="l" t="t" r="r" b="b"/>
              <a:pathLst>
                <a:path w="4237" h="9259" extrusionOk="0">
                  <a:moveTo>
                    <a:pt x="2544" y="1949"/>
                  </a:moveTo>
                  <a:cubicBezTo>
                    <a:pt x="2585" y="1949"/>
                    <a:pt x="2627" y="1954"/>
                    <a:pt x="2669" y="1962"/>
                  </a:cubicBezTo>
                  <a:cubicBezTo>
                    <a:pt x="2802" y="2029"/>
                    <a:pt x="2869" y="2229"/>
                    <a:pt x="2869" y="2529"/>
                  </a:cubicBezTo>
                  <a:cubicBezTo>
                    <a:pt x="2902" y="2796"/>
                    <a:pt x="2835" y="3063"/>
                    <a:pt x="2669" y="3296"/>
                  </a:cubicBezTo>
                  <a:cubicBezTo>
                    <a:pt x="2569" y="3496"/>
                    <a:pt x="2402" y="3663"/>
                    <a:pt x="2202" y="3797"/>
                  </a:cubicBezTo>
                  <a:lnTo>
                    <a:pt x="1301" y="4297"/>
                  </a:lnTo>
                  <a:lnTo>
                    <a:pt x="1301" y="2562"/>
                  </a:lnTo>
                  <a:lnTo>
                    <a:pt x="2202" y="2062"/>
                  </a:lnTo>
                  <a:cubicBezTo>
                    <a:pt x="2302" y="1987"/>
                    <a:pt x="2421" y="1949"/>
                    <a:pt x="2544" y="1949"/>
                  </a:cubicBezTo>
                  <a:close/>
                  <a:moveTo>
                    <a:pt x="3242" y="0"/>
                  </a:moveTo>
                  <a:cubicBezTo>
                    <a:pt x="3183" y="0"/>
                    <a:pt x="3125" y="9"/>
                    <a:pt x="3069" y="27"/>
                  </a:cubicBezTo>
                  <a:cubicBezTo>
                    <a:pt x="2769" y="61"/>
                    <a:pt x="2468" y="161"/>
                    <a:pt x="2235" y="327"/>
                  </a:cubicBezTo>
                  <a:lnTo>
                    <a:pt x="200" y="1495"/>
                  </a:lnTo>
                  <a:cubicBezTo>
                    <a:pt x="133" y="1562"/>
                    <a:pt x="100" y="1595"/>
                    <a:pt x="67" y="1662"/>
                  </a:cubicBezTo>
                  <a:cubicBezTo>
                    <a:pt x="0" y="1762"/>
                    <a:pt x="0" y="1828"/>
                    <a:pt x="0" y="1929"/>
                  </a:cubicBezTo>
                  <a:lnTo>
                    <a:pt x="0" y="9034"/>
                  </a:lnTo>
                  <a:cubicBezTo>
                    <a:pt x="0" y="9100"/>
                    <a:pt x="0" y="9167"/>
                    <a:pt x="67" y="9234"/>
                  </a:cubicBezTo>
                  <a:cubicBezTo>
                    <a:pt x="83" y="9250"/>
                    <a:pt x="100" y="9259"/>
                    <a:pt x="121" y="9259"/>
                  </a:cubicBezTo>
                  <a:cubicBezTo>
                    <a:pt x="142" y="9259"/>
                    <a:pt x="167" y="9250"/>
                    <a:pt x="200" y="9234"/>
                  </a:cubicBezTo>
                  <a:lnTo>
                    <a:pt x="1134" y="8667"/>
                  </a:lnTo>
                  <a:cubicBezTo>
                    <a:pt x="1201" y="8633"/>
                    <a:pt x="1234" y="8567"/>
                    <a:pt x="1268" y="8500"/>
                  </a:cubicBezTo>
                  <a:cubicBezTo>
                    <a:pt x="1301" y="8433"/>
                    <a:pt x="1334" y="8366"/>
                    <a:pt x="1334" y="8266"/>
                  </a:cubicBezTo>
                  <a:lnTo>
                    <a:pt x="1334" y="6031"/>
                  </a:lnTo>
                  <a:lnTo>
                    <a:pt x="2235" y="5498"/>
                  </a:lnTo>
                  <a:cubicBezTo>
                    <a:pt x="2835" y="5131"/>
                    <a:pt x="3336" y="4630"/>
                    <a:pt x="3669" y="3997"/>
                  </a:cubicBezTo>
                  <a:cubicBezTo>
                    <a:pt x="3869" y="3696"/>
                    <a:pt x="4003" y="3330"/>
                    <a:pt x="4103" y="2963"/>
                  </a:cubicBezTo>
                  <a:cubicBezTo>
                    <a:pt x="4203" y="2562"/>
                    <a:pt x="4236" y="2162"/>
                    <a:pt x="4236" y="1762"/>
                  </a:cubicBezTo>
                  <a:cubicBezTo>
                    <a:pt x="4236" y="1395"/>
                    <a:pt x="4203" y="1061"/>
                    <a:pt x="4103" y="728"/>
                  </a:cubicBezTo>
                  <a:cubicBezTo>
                    <a:pt x="4036" y="494"/>
                    <a:pt x="3869" y="294"/>
                    <a:pt x="3669" y="127"/>
                  </a:cubicBezTo>
                  <a:cubicBezTo>
                    <a:pt x="3549" y="55"/>
                    <a:pt x="3394" y="0"/>
                    <a:pt x="324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2"/>
            <p:cNvSpPr/>
            <p:nvPr/>
          </p:nvSpPr>
          <p:spPr>
            <a:xfrm>
              <a:off x="4277400" y="3932625"/>
              <a:ext cx="93425" cy="207275"/>
            </a:xfrm>
            <a:custGeom>
              <a:avLst/>
              <a:gdLst/>
              <a:ahLst/>
              <a:cxnLst/>
              <a:rect l="l" t="t" r="r" b="b"/>
              <a:pathLst>
                <a:path w="3737" h="8291" extrusionOk="0">
                  <a:moveTo>
                    <a:pt x="1222" y="1"/>
                  </a:moveTo>
                  <a:cubicBezTo>
                    <a:pt x="1201" y="1"/>
                    <a:pt x="1184" y="9"/>
                    <a:pt x="1168" y="26"/>
                  </a:cubicBezTo>
                  <a:lnTo>
                    <a:pt x="200" y="593"/>
                  </a:lnTo>
                  <a:cubicBezTo>
                    <a:pt x="167" y="626"/>
                    <a:pt x="100" y="660"/>
                    <a:pt x="67" y="760"/>
                  </a:cubicBezTo>
                  <a:cubicBezTo>
                    <a:pt x="34" y="826"/>
                    <a:pt x="34" y="893"/>
                    <a:pt x="34" y="993"/>
                  </a:cubicBezTo>
                  <a:lnTo>
                    <a:pt x="34" y="8098"/>
                  </a:lnTo>
                  <a:cubicBezTo>
                    <a:pt x="0" y="8165"/>
                    <a:pt x="34" y="8232"/>
                    <a:pt x="67" y="8265"/>
                  </a:cubicBezTo>
                  <a:cubicBezTo>
                    <a:pt x="84" y="8282"/>
                    <a:pt x="109" y="8290"/>
                    <a:pt x="134" y="8290"/>
                  </a:cubicBezTo>
                  <a:cubicBezTo>
                    <a:pt x="159" y="8290"/>
                    <a:pt x="184" y="8282"/>
                    <a:pt x="200" y="8265"/>
                  </a:cubicBezTo>
                  <a:lnTo>
                    <a:pt x="3536" y="6364"/>
                  </a:lnTo>
                  <a:cubicBezTo>
                    <a:pt x="3569" y="6330"/>
                    <a:pt x="3636" y="6264"/>
                    <a:pt x="3669" y="6197"/>
                  </a:cubicBezTo>
                  <a:cubicBezTo>
                    <a:pt x="3703" y="6130"/>
                    <a:pt x="3703" y="6030"/>
                    <a:pt x="3703" y="5963"/>
                  </a:cubicBezTo>
                  <a:lnTo>
                    <a:pt x="3703" y="4796"/>
                  </a:lnTo>
                  <a:cubicBezTo>
                    <a:pt x="3736" y="4729"/>
                    <a:pt x="3703" y="4662"/>
                    <a:pt x="3669" y="4596"/>
                  </a:cubicBezTo>
                  <a:cubicBezTo>
                    <a:pt x="3653" y="4579"/>
                    <a:pt x="3628" y="4571"/>
                    <a:pt x="3603" y="4571"/>
                  </a:cubicBezTo>
                  <a:cubicBezTo>
                    <a:pt x="3578" y="4571"/>
                    <a:pt x="3553" y="4579"/>
                    <a:pt x="3536" y="4596"/>
                  </a:cubicBezTo>
                  <a:lnTo>
                    <a:pt x="1334" y="5863"/>
                  </a:lnTo>
                  <a:lnTo>
                    <a:pt x="1334" y="226"/>
                  </a:lnTo>
                  <a:cubicBezTo>
                    <a:pt x="1334" y="159"/>
                    <a:pt x="1334" y="93"/>
                    <a:pt x="1301" y="26"/>
                  </a:cubicBezTo>
                  <a:cubicBezTo>
                    <a:pt x="1268" y="9"/>
                    <a:pt x="1243" y="1"/>
                    <a:pt x="12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2"/>
            <p:cNvSpPr/>
            <p:nvPr/>
          </p:nvSpPr>
          <p:spPr>
            <a:xfrm>
              <a:off x="4385800" y="3835900"/>
              <a:ext cx="94250" cy="242275"/>
            </a:xfrm>
            <a:custGeom>
              <a:avLst/>
              <a:gdLst/>
              <a:ahLst/>
              <a:cxnLst/>
              <a:rect l="l" t="t" r="r" b="b"/>
              <a:pathLst>
                <a:path w="3770" h="9691" extrusionOk="0">
                  <a:moveTo>
                    <a:pt x="3591" y="0"/>
                  </a:moveTo>
                  <a:cubicBezTo>
                    <a:pt x="3570" y="0"/>
                    <a:pt x="3553" y="9"/>
                    <a:pt x="3536" y="25"/>
                  </a:cubicBezTo>
                  <a:lnTo>
                    <a:pt x="201" y="1960"/>
                  </a:lnTo>
                  <a:cubicBezTo>
                    <a:pt x="134" y="1993"/>
                    <a:pt x="67" y="2060"/>
                    <a:pt x="34" y="2127"/>
                  </a:cubicBezTo>
                  <a:cubicBezTo>
                    <a:pt x="1" y="2194"/>
                    <a:pt x="1" y="2294"/>
                    <a:pt x="1" y="2360"/>
                  </a:cubicBezTo>
                  <a:lnTo>
                    <a:pt x="1" y="9499"/>
                  </a:lnTo>
                  <a:cubicBezTo>
                    <a:pt x="1" y="9566"/>
                    <a:pt x="1" y="9599"/>
                    <a:pt x="34" y="9666"/>
                  </a:cubicBezTo>
                  <a:cubicBezTo>
                    <a:pt x="67" y="9682"/>
                    <a:pt x="92" y="9691"/>
                    <a:pt x="117" y="9691"/>
                  </a:cubicBezTo>
                  <a:cubicBezTo>
                    <a:pt x="142" y="9691"/>
                    <a:pt x="167" y="9682"/>
                    <a:pt x="201" y="9666"/>
                  </a:cubicBezTo>
                  <a:lnTo>
                    <a:pt x="3570" y="7698"/>
                  </a:lnTo>
                  <a:cubicBezTo>
                    <a:pt x="3637" y="7664"/>
                    <a:pt x="3703" y="7597"/>
                    <a:pt x="3703" y="7531"/>
                  </a:cubicBezTo>
                  <a:cubicBezTo>
                    <a:pt x="3737" y="7464"/>
                    <a:pt x="3770" y="7364"/>
                    <a:pt x="3770" y="7297"/>
                  </a:cubicBezTo>
                  <a:lnTo>
                    <a:pt x="3770" y="6130"/>
                  </a:lnTo>
                  <a:cubicBezTo>
                    <a:pt x="3770" y="6063"/>
                    <a:pt x="3770" y="5996"/>
                    <a:pt x="3703" y="5930"/>
                  </a:cubicBezTo>
                  <a:cubicBezTo>
                    <a:pt x="3687" y="5913"/>
                    <a:pt x="3662" y="5905"/>
                    <a:pt x="3637" y="5905"/>
                  </a:cubicBezTo>
                  <a:cubicBezTo>
                    <a:pt x="3612" y="5905"/>
                    <a:pt x="3587" y="5913"/>
                    <a:pt x="3570" y="5930"/>
                  </a:cubicBezTo>
                  <a:lnTo>
                    <a:pt x="1335" y="7231"/>
                  </a:lnTo>
                  <a:lnTo>
                    <a:pt x="1335" y="5996"/>
                  </a:lnTo>
                  <a:lnTo>
                    <a:pt x="3370" y="4829"/>
                  </a:lnTo>
                  <a:cubicBezTo>
                    <a:pt x="3436" y="4762"/>
                    <a:pt x="3470" y="4729"/>
                    <a:pt x="3503" y="4662"/>
                  </a:cubicBezTo>
                  <a:cubicBezTo>
                    <a:pt x="3536" y="4562"/>
                    <a:pt x="3570" y="4495"/>
                    <a:pt x="3570" y="4395"/>
                  </a:cubicBezTo>
                  <a:lnTo>
                    <a:pt x="3570" y="3261"/>
                  </a:lnTo>
                  <a:cubicBezTo>
                    <a:pt x="3570" y="3194"/>
                    <a:pt x="3536" y="3128"/>
                    <a:pt x="3503" y="3061"/>
                  </a:cubicBezTo>
                  <a:cubicBezTo>
                    <a:pt x="3486" y="3044"/>
                    <a:pt x="3461" y="3036"/>
                    <a:pt x="3436" y="3036"/>
                  </a:cubicBezTo>
                  <a:cubicBezTo>
                    <a:pt x="3411" y="3036"/>
                    <a:pt x="3386" y="3044"/>
                    <a:pt x="3370" y="3061"/>
                  </a:cubicBezTo>
                  <a:lnTo>
                    <a:pt x="1335" y="4262"/>
                  </a:lnTo>
                  <a:lnTo>
                    <a:pt x="1335" y="3061"/>
                  </a:lnTo>
                  <a:lnTo>
                    <a:pt x="3536" y="1793"/>
                  </a:lnTo>
                  <a:cubicBezTo>
                    <a:pt x="3570" y="1760"/>
                    <a:pt x="3637" y="1693"/>
                    <a:pt x="3670" y="1627"/>
                  </a:cubicBezTo>
                  <a:cubicBezTo>
                    <a:pt x="3703" y="1526"/>
                    <a:pt x="3703" y="1460"/>
                    <a:pt x="3703" y="1393"/>
                  </a:cubicBezTo>
                  <a:lnTo>
                    <a:pt x="3703" y="226"/>
                  </a:lnTo>
                  <a:cubicBezTo>
                    <a:pt x="3737" y="159"/>
                    <a:pt x="3703" y="92"/>
                    <a:pt x="3670" y="25"/>
                  </a:cubicBezTo>
                  <a:cubicBezTo>
                    <a:pt x="3637" y="9"/>
                    <a:pt x="3612" y="0"/>
                    <a:pt x="359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2"/>
            <p:cNvSpPr/>
            <p:nvPr/>
          </p:nvSpPr>
          <p:spPr>
            <a:xfrm>
              <a:off x="4490050" y="3781900"/>
              <a:ext cx="124275" cy="236225"/>
            </a:xfrm>
            <a:custGeom>
              <a:avLst/>
              <a:gdLst/>
              <a:ahLst/>
              <a:cxnLst/>
              <a:rect l="l" t="t" r="r" b="b"/>
              <a:pathLst>
                <a:path w="4971" h="9449" extrusionOk="0">
                  <a:moveTo>
                    <a:pt x="2502" y="2552"/>
                  </a:moveTo>
                  <a:lnTo>
                    <a:pt x="3069" y="4854"/>
                  </a:lnTo>
                  <a:lnTo>
                    <a:pt x="1902" y="5521"/>
                  </a:lnTo>
                  <a:lnTo>
                    <a:pt x="2502" y="2552"/>
                  </a:lnTo>
                  <a:close/>
                  <a:moveTo>
                    <a:pt x="3198" y="0"/>
                  </a:moveTo>
                  <a:cubicBezTo>
                    <a:pt x="3161" y="0"/>
                    <a:pt x="3119" y="17"/>
                    <a:pt x="3069" y="51"/>
                  </a:cubicBezTo>
                  <a:lnTo>
                    <a:pt x="1902" y="718"/>
                  </a:lnTo>
                  <a:cubicBezTo>
                    <a:pt x="1802" y="784"/>
                    <a:pt x="1735" y="851"/>
                    <a:pt x="1701" y="951"/>
                  </a:cubicBezTo>
                  <a:cubicBezTo>
                    <a:pt x="1635" y="1051"/>
                    <a:pt x="1601" y="1151"/>
                    <a:pt x="1601" y="1285"/>
                  </a:cubicBezTo>
                  <a:lnTo>
                    <a:pt x="34" y="9124"/>
                  </a:lnTo>
                  <a:cubicBezTo>
                    <a:pt x="34" y="9157"/>
                    <a:pt x="34" y="9224"/>
                    <a:pt x="0" y="9290"/>
                  </a:cubicBezTo>
                  <a:cubicBezTo>
                    <a:pt x="0" y="9357"/>
                    <a:pt x="34" y="9391"/>
                    <a:pt x="67" y="9424"/>
                  </a:cubicBezTo>
                  <a:cubicBezTo>
                    <a:pt x="84" y="9441"/>
                    <a:pt x="100" y="9449"/>
                    <a:pt x="117" y="9449"/>
                  </a:cubicBezTo>
                  <a:cubicBezTo>
                    <a:pt x="134" y="9449"/>
                    <a:pt x="150" y="9441"/>
                    <a:pt x="167" y="9424"/>
                  </a:cubicBezTo>
                  <a:lnTo>
                    <a:pt x="1068" y="8924"/>
                  </a:lnTo>
                  <a:cubicBezTo>
                    <a:pt x="1168" y="8857"/>
                    <a:pt x="1234" y="8790"/>
                    <a:pt x="1268" y="8690"/>
                  </a:cubicBezTo>
                  <a:cubicBezTo>
                    <a:pt x="1301" y="8623"/>
                    <a:pt x="1335" y="8557"/>
                    <a:pt x="1368" y="8490"/>
                  </a:cubicBezTo>
                  <a:lnTo>
                    <a:pt x="1568" y="7456"/>
                  </a:lnTo>
                  <a:lnTo>
                    <a:pt x="3469" y="6355"/>
                  </a:lnTo>
                  <a:lnTo>
                    <a:pt x="3670" y="7156"/>
                  </a:lnTo>
                  <a:cubicBezTo>
                    <a:pt x="3670" y="7189"/>
                    <a:pt x="3703" y="7256"/>
                    <a:pt x="3736" y="7289"/>
                  </a:cubicBezTo>
                  <a:cubicBezTo>
                    <a:pt x="3750" y="7303"/>
                    <a:pt x="3770" y="7311"/>
                    <a:pt x="3795" y="7311"/>
                  </a:cubicBezTo>
                  <a:cubicBezTo>
                    <a:pt x="3831" y="7311"/>
                    <a:pt x="3878" y="7295"/>
                    <a:pt x="3936" y="7256"/>
                  </a:cubicBezTo>
                  <a:lnTo>
                    <a:pt x="4837" y="6755"/>
                  </a:lnTo>
                  <a:cubicBezTo>
                    <a:pt x="4870" y="6722"/>
                    <a:pt x="4904" y="6689"/>
                    <a:pt x="4937" y="6622"/>
                  </a:cubicBezTo>
                  <a:cubicBezTo>
                    <a:pt x="4970" y="6555"/>
                    <a:pt x="4970" y="6488"/>
                    <a:pt x="4970" y="6422"/>
                  </a:cubicBezTo>
                  <a:cubicBezTo>
                    <a:pt x="4970" y="6355"/>
                    <a:pt x="4970" y="6322"/>
                    <a:pt x="4937" y="6288"/>
                  </a:cubicBezTo>
                  <a:lnTo>
                    <a:pt x="3403" y="217"/>
                  </a:lnTo>
                  <a:cubicBezTo>
                    <a:pt x="3369" y="151"/>
                    <a:pt x="3336" y="84"/>
                    <a:pt x="3303" y="51"/>
                  </a:cubicBezTo>
                  <a:cubicBezTo>
                    <a:pt x="3269" y="17"/>
                    <a:pt x="3236" y="0"/>
                    <a:pt x="319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2"/>
            <p:cNvSpPr/>
            <p:nvPr/>
          </p:nvSpPr>
          <p:spPr>
            <a:xfrm>
              <a:off x="4618475" y="3711425"/>
              <a:ext cx="110100" cy="212975"/>
            </a:xfrm>
            <a:custGeom>
              <a:avLst/>
              <a:gdLst/>
              <a:ahLst/>
              <a:cxnLst/>
              <a:rect l="l" t="t" r="r" b="b"/>
              <a:pathLst>
                <a:path w="4404" h="8519" extrusionOk="0">
                  <a:moveTo>
                    <a:pt x="3036" y="1"/>
                  </a:moveTo>
                  <a:cubicBezTo>
                    <a:pt x="2736" y="34"/>
                    <a:pt x="2435" y="134"/>
                    <a:pt x="2202" y="301"/>
                  </a:cubicBezTo>
                  <a:cubicBezTo>
                    <a:pt x="1868" y="468"/>
                    <a:pt x="1568" y="701"/>
                    <a:pt x="1335" y="1002"/>
                  </a:cubicBezTo>
                  <a:cubicBezTo>
                    <a:pt x="834" y="1535"/>
                    <a:pt x="467" y="2169"/>
                    <a:pt x="300" y="2870"/>
                  </a:cubicBezTo>
                  <a:cubicBezTo>
                    <a:pt x="200" y="3203"/>
                    <a:pt x="134" y="3537"/>
                    <a:pt x="134" y="3870"/>
                  </a:cubicBezTo>
                  <a:cubicBezTo>
                    <a:pt x="100" y="4304"/>
                    <a:pt x="234" y="4771"/>
                    <a:pt x="501" y="5171"/>
                  </a:cubicBezTo>
                  <a:cubicBezTo>
                    <a:pt x="679" y="5349"/>
                    <a:pt x="931" y="5438"/>
                    <a:pt x="1188" y="5438"/>
                  </a:cubicBezTo>
                  <a:cubicBezTo>
                    <a:pt x="1316" y="5438"/>
                    <a:pt x="1446" y="5416"/>
                    <a:pt x="1568" y="5371"/>
                  </a:cubicBezTo>
                  <a:cubicBezTo>
                    <a:pt x="1835" y="5305"/>
                    <a:pt x="2035" y="5238"/>
                    <a:pt x="2235" y="5171"/>
                  </a:cubicBezTo>
                  <a:cubicBezTo>
                    <a:pt x="2402" y="5138"/>
                    <a:pt x="2569" y="5104"/>
                    <a:pt x="2736" y="5104"/>
                  </a:cubicBezTo>
                  <a:cubicBezTo>
                    <a:pt x="2755" y="5095"/>
                    <a:pt x="2777" y="5091"/>
                    <a:pt x="2802" y="5091"/>
                  </a:cubicBezTo>
                  <a:cubicBezTo>
                    <a:pt x="2861" y="5091"/>
                    <a:pt x="2932" y="5114"/>
                    <a:pt x="3002" y="5138"/>
                  </a:cubicBezTo>
                  <a:cubicBezTo>
                    <a:pt x="3069" y="5171"/>
                    <a:pt x="3102" y="5271"/>
                    <a:pt x="3102" y="5371"/>
                  </a:cubicBezTo>
                  <a:cubicBezTo>
                    <a:pt x="3102" y="5571"/>
                    <a:pt x="3002" y="5805"/>
                    <a:pt x="2836" y="5972"/>
                  </a:cubicBezTo>
                  <a:cubicBezTo>
                    <a:pt x="2669" y="6139"/>
                    <a:pt x="2435" y="6305"/>
                    <a:pt x="2202" y="6439"/>
                  </a:cubicBezTo>
                  <a:cubicBezTo>
                    <a:pt x="2102" y="6505"/>
                    <a:pt x="1968" y="6572"/>
                    <a:pt x="1835" y="6572"/>
                  </a:cubicBezTo>
                  <a:cubicBezTo>
                    <a:pt x="1768" y="6572"/>
                    <a:pt x="1668" y="6572"/>
                    <a:pt x="1601" y="6539"/>
                  </a:cubicBezTo>
                  <a:cubicBezTo>
                    <a:pt x="1535" y="6505"/>
                    <a:pt x="1501" y="6472"/>
                    <a:pt x="1435" y="6439"/>
                  </a:cubicBezTo>
                  <a:lnTo>
                    <a:pt x="1368" y="6339"/>
                  </a:lnTo>
                  <a:cubicBezTo>
                    <a:pt x="1335" y="6305"/>
                    <a:pt x="1301" y="6272"/>
                    <a:pt x="1268" y="6272"/>
                  </a:cubicBezTo>
                  <a:cubicBezTo>
                    <a:pt x="1201" y="6272"/>
                    <a:pt x="1134" y="6305"/>
                    <a:pt x="1101" y="6339"/>
                  </a:cubicBezTo>
                  <a:lnTo>
                    <a:pt x="167" y="6872"/>
                  </a:lnTo>
                  <a:cubicBezTo>
                    <a:pt x="100" y="6906"/>
                    <a:pt x="67" y="6939"/>
                    <a:pt x="67" y="7006"/>
                  </a:cubicBezTo>
                  <a:cubicBezTo>
                    <a:pt x="34" y="7073"/>
                    <a:pt x="0" y="7139"/>
                    <a:pt x="0" y="7206"/>
                  </a:cubicBezTo>
                  <a:cubicBezTo>
                    <a:pt x="0" y="7439"/>
                    <a:pt x="34" y="7706"/>
                    <a:pt x="167" y="7906"/>
                  </a:cubicBezTo>
                  <a:cubicBezTo>
                    <a:pt x="267" y="8107"/>
                    <a:pt x="434" y="8273"/>
                    <a:pt x="601" y="8373"/>
                  </a:cubicBezTo>
                  <a:cubicBezTo>
                    <a:pt x="779" y="8475"/>
                    <a:pt x="957" y="8519"/>
                    <a:pt x="1136" y="8519"/>
                  </a:cubicBezTo>
                  <a:cubicBezTo>
                    <a:pt x="1191" y="8519"/>
                    <a:pt x="1246" y="8515"/>
                    <a:pt x="1301" y="8507"/>
                  </a:cubicBezTo>
                  <a:cubicBezTo>
                    <a:pt x="1635" y="8474"/>
                    <a:pt x="1935" y="8373"/>
                    <a:pt x="2202" y="8207"/>
                  </a:cubicBezTo>
                  <a:cubicBezTo>
                    <a:pt x="2502" y="8007"/>
                    <a:pt x="2802" y="7773"/>
                    <a:pt x="3069" y="7506"/>
                  </a:cubicBezTo>
                  <a:cubicBezTo>
                    <a:pt x="3336" y="7273"/>
                    <a:pt x="3569" y="6972"/>
                    <a:pt x="3770" y="6639"/>
                  </a:cubicBezTo>
                  <a:cubicBezTo>
                    <a:pt x="3970" y="6305"/>
                    <a:pt x="4137" y="5972"/>
                    <a:pt x="4237" y="5605"/>
                  </a:cubicBezTo>
                  <a:cubicBezTo>
                    <a:pt x="4337" y="5271"/>
                    <a:pt x="4403" y="4904"/>
                    <a:pt x="4403" y="4537"/>
                  </a:cubicBezTo>
                  <a:cubicBezTo>
                    <a:pt x="4403" y="4237"/>
                    <a:pt x="4370" y="3970"/>
                    <a:pt x="4303" y="3703"/>
                  </a:cubicBezTo>
                  <a:cubicBezTo>
                    <a:pt x="4270" y="3503"/>
                    <a:pt x="4170" y="3337"/>
                    <a:pt x="4003" y="3203"/>
                  </a:cubicBezTo>
                  <a:cubicBezTo>
                    <a:pt x="3870" y="3070"/>
                    <a:pt x="3703" y="3003"/>
                    <a:pt x="3536" y="3003"/>
                  </a:cubicBezTo>
                  <a:cubicBezTo>
                    <a:pt x="3303" y="3003"/>
                    <a:pt x="3069" y="3036"/>
                    <a:pt x="2836" y="3103"/>
                  </a:cubicBezTo>
                  <a:lnTo>
                    <a:pt x="2168" y="3270"/>
                  </a:lnTo>
                  <a:cubicBezTo>
                    <a:pt x="2035" y="3303"/>
                    <a:pt x="1902" y="3337"/>
                    <a:pt x="1768" y="3337"/>
                  </a:cubicBezTo>
                  <a:cubicBezTo>
                    <a:pt x="1668" y="3337"/>
                    <a:pt x="1601" y="3303"/>
                    <a:pt x="1535" y="3270"/>
                  </a:cubicBezTo>
                  <a:cubicBezTo>
                    <a:pt x="1468" y="3203"/>
                    <a:pt x="1468" y="3103"/>
                    <a:pt x="1468" y="3036"/>
                  </a:cubicBezTo>
                  <a:cubicBezTo>
                    <a:pt x="1468" y="2903"/>
                    <a:pt x="1468" y="2803"/>
                    <a:pt x="1535" y="2703"/>
                  </a:cubicBezTo>
                  <a:cubicBezTo>
                    <a:pt x="1568" y="2636"/>
                    <a:pt x="1601" y="2536"/>
                    <a:pt x="1668" y="2469"/>
                  </a:cubicBezTo>
                  <a:cubicBezTo>
                    <a:pt x="1735" y="2369"/>
                    <a:pt x="1835" y="2302"/>
                    <a:pt x="1902" y="2236"/>
                  </a:cubicBezTo>
                  <a:cubicBezTo>
                    <a:pt x="1968" y="2169"/>
                    <a:pt x="2068" y="2102"/>
                    <a:pt x="2168" y="2069"/>
                  </a:cubicBezTo>
                  <a:cubicBezTo>
                    <a:pt x="2269" y="2002"/>
                    <a:pt x="2369" y="1969"/>
                    <a:pt x="2469" y="1936"/>
                  </a:cubicBezTo>
                  <a:cubicBezTo>
                    <a:pt x="2535" y="1936"/>
                    <a:pt x="2635" y="1936"/>
                    <a:pt x="2702" y="1969"/>
                  </a:cubicBezTo>
                  <a:cubicBezTo>
                    <a:pt x="2736" y="1969"/>
                    <a:pt x="2802" y="2002"/>
                    <a:pt x="2836" y="2036"/>
                  </a:cubicBezTo>
                  <a:lnTo>
                    <a:pt x="2902" y="2102"/>
                  </a:lnTo>
                  <a:cubicBezTo>
                    <a:pt x="2936" y="2136"/>
                    <a:pt x="2969" y="2169"/>
                    <a:pt x="3002" y="2169"/>
                  </a:cubicBezTo>
                  <a:cubicBezTo>
                    <a:pt x="3069" y="2169"/>
                    <a:pt x="3136" y="2169"/>
                    <a:pt x="3169" y="2136"/>
                  </a:cubicBezTo>
                  <a:lnTo>
                    <a:pt x="4103" y="1569"/>
                  </a:lnTo>
                  <a:cubicBezTo>
                    <a:pt x="4170" y="1535"/>
                    <a:pt x="4203" y="1502"/>
                    <a:pt x="4203" y="1435"/>
                  </a:cubicBezTo>
                  <a:cubicBezTo>
                    <a:pt x="4237" y="1402"/>
                    <a:pt x="4270" y="1335"/>
                    <a:pt x="4270" y="1268"/>
                  </a:cubicBezTo>
                  <a:cubicBezTo>
                    <a:pt x="4270" y="1035"/>
                    <a:pt x="4203" y="801"/>
                    <a:pt x="4103" y="601"/>
                  </a:cubicBezTo>
                  <a:cubicBezTo>
                    <a:pt x="4003" y="434"/>
                    <a:pt x="3870" y="268"/>
                    <a:pt x="3703" y="168"/>
                  </a:cubicBezTo>
                  <a:cubicBezTo>
                    <a:pt x="3469" y="34"/>
                    <a:pt x="3269" y="1"/>
                    <a:pt x="30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2"/>
            <p:cNvSpPr/>
            <p:nvPr/>
          </p:nvSpPr>
          <p:spPr>
            <a:xfrm>
              <a:off x="4746900" y="3627625"/>
              <a:ext cx="95075" cy="241225"/>
            </a:xfrm>
            <a:custGeom>
              <a:avLst/>
              <a:gdLst/>
              <a:ahLst/>
              <a:cxnLst/>
              <a:rect l="l" t="t" r="r" b="b"/>
              <a:pathLst>
                <a:path w="3803" h="9649" extrusionOk="0">
                  <a:moveTo>
                    <a:pt x="3603" y="0"/>
                  </a:moveTo>
                  <a:cubicBezTo>
                    <a:pt x="3578" y="0"/>
                    <a:pt x="3553" y="17"/>
                    <a:pt x="3536" y="50"/>
                  </a:cubicBezTo>
                  <a:lnTo>
                    <a:pt x="200" y="1952"/>
                  </a:lnTo>
                  <a:cubicBezTo>
                    <a:pt x="134" y="1985"/>
                    <a:pt x="100" y="2052"/>
                    <a:pt x="67" y="2119"/>
                  </a:cubicBezTo>
                  <a:cubicBezTo>
                    <a:pt x="34" y="2185"/>
                    <a:pt x="0" y="2285"/>
                    <a:pt x="0" y="2385"/>
                  </a:cubicBezTo>
                  <a:lnTo>
                    <a:pt x="0" y="9457"/>
                  </a:lnTo>
                  <a:cubicBezTo>
                    <a:pt x="0" y="9524"/>
                    <a:pt x="34" y="9591"/>
                    <a:pt x="67" y="9624"/>
                  </a:cubicBezTo>
                  <a:cubicBezTo>
                    <a:pt x="84" y="9641"/>
                    <a:pt x="109" y="9649"/>
                    <a:pt x="134" y="9649"/>
                  </a:cubicBezTo>
                  <a:cubicBezTo>
                    <a:pt x="159" y="9649"/>
                    <a:pt x="184" y="9641"/>
                    <a:pt x="200" y="9624"/>
                  </a:cubicBezTo>
                  <a:lnTo>
                    <a:pt x="3603" y="7689"/>
                  </a:lnTo>
                  <a:cubicBezTo>
                    <a:pt x="3670" y="7656"/>
                    <a:pt x="3703" y="7589"/>
                    <a:pt x="3736" y="7522"/>
                  </a:cubicBezTo>
                  <a:cubicBezTo>
                    <a:pt x="3770" y="7422"/>
                    <a:pt x="3770" y="7356"/>
                    <a:pt x="3803" y="7289"/>
                  </a:cubicBezTo>
                  <a:lnTo>
                    <a:pt x="3803" y="6121"/>
                  </a:lnTo>
                  <a:cubicBezTo>
                    <a:pt x="3803" y="6055"/>
                    <a:pt x="3770" y="5988"/>
                    <a:pt x="3736" y="5921"/>
                  </a:cubicBezTo>
                  <a:cubicBezTo>
                    <a:pt x="3720" y="5905"/>
                    <a:pt x="3695" y="5896"/>
                    <a:pt x="3670" y="5896"/>
                  </a:cubicBezTo>
                  <a:cubicBezTo>
                    <a:pt x="3645" y="5896"/>
                    <a:pt x="3620" y="5905"/>
                    <a:pt x="3603" y="5921"/>
                  </a:cubicBezTo>
                  <a:lnTo>
                    <a:pt x="1335" y="7256"/>
                  </a:lnTo>
                  <a:lnTo>
                    <a:pt x="1335" y="5988"/>
                  </a:lnTo>
                  <a:lnTo>
                    <a:pt x="3403" y="4821"/>
                  </a:lnTo>
                  <a:cubicBezTo>
                    <a:pt x="3436" y="4787"/>
                    <a:pt x="3503" y="4720"/>
                    <a:pt x="3536" y="4654"/>
                  </a:cubicBezTo>
                  <a:cubicBezTo>
                    <a:pt x="3569" y="4587"/>
                    <a:pt x="3569" y="4487"/>
                    <a:pt x="3569" y="4420"/>
                  </a:cubicBezTo>
                  <a:lnTo>
                    <a:pt x="3569" y="3253"/>
                  </a:lnTo>
                  <a:cubicBezTo>
                    <a:pt x="3569" y="3186"/>
                    <a:pt x="3569" y="3119"/>
                    <a:pt x="3536" y="3053"/>
                  </a:cubicBezTo>
                  <a:cubicBezTo>
                    <a:pt x="3503" y="3036"/>
                    <a:pt x="3478" y="3028"/>
                    <a:pt x="3457" y="3028"/>
                  </a:cubicBezTo>
                  <a:cubicBezTo>
                    <a:pt x="3436" y="3028"/>
                    <a:pt x="3419" y="3036"/>
                    <a:pt x="3403" y="3053"/>
                  </a:cubicBezTo>
                  <a:lnTo>
                    <a:pt x="1335" y="4253"/>
                  </a:lnTo>
                  <a:lnTo>
                    <a:pt x="1335" y="3053"/>
                  </a:lnTo>
                  <a:lnTo>
                    <a:pt x="3536" y="1785"/>
                  </a:lnTo>
                  <a:cubicBezTo>
                    <a:pt x="3603" y="1752"/>
                    <a:pt x="3636" y="1685"/>
                    <a:pt x="3670" y="1618"/>
                  </a:cubicBezTo>
                  <a:cubicBezTo>
                    <a:pt x="3703" y="1552"/>
                    <a:pt x="3736" y="1451"/>
                    <a:pt x="3736" y="1385"/>
                  </a:cubicBezTo>
                  <a:lnTo>
                    <a:pt x="3736" y="217"/>
                  </a:lnTo>
                  <a:cubicBezTo>
                    <a:pt x="3736" y="150"/>
                    <a:pt x="3736" y="84"/>
                    <a:pt x="3670" y="50"/>
                  </a:cubicBezTo>
                  <a:cubicBezTo>
                    <a:pt x="3653" y="17"/>
                    <a:pt x="3628" y="0"/>
                    <a:pt x="36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2"/>
            <p:cNvSpPr/>
            <p:nvPr/>
          </p:nvSpPr>
          <p:spPr>
            <a:xfrm>
              <a:off x="4860300" y="3597400"/>
              <a:ext cx="32550" cy="206425"/>
            </a:xfrm>
            <a:custGeom>
              <a:avLst/>
              <a:gdLst/>
              <a:ahLst/>
              <a:cxnLst/>
              <a:rect l="l" t="t" r="r" b="b"/>
              <a:pathLst>
                <a:path w="1302" h="8257" extrusionOk="0">
                  <a:moveTo>
                    <a:pt x="1168" y="0"/>
                  </a:moveTo>
                  <a:cubicBezTo>
                    <a:pt x="1143" y="0"/>
                    <a:pt x="1118" y="9"/>
                    <a:pt x="1102" y="25"/>
                  </a:cubicBezTo>
                  <a:lnTo>
                    <a:pt x="201" y="526"/>
                  </a:lnTo>
                  <a:cubicBezTo>
                    <a:pt x="134" y="559"/>
                    <a:pt x="101" y="626"/>
                    <a:pt x="68" y="692"/>
                  </a:cubicBezTo>
                  <a:cubicBezTo>
                    <a:pt x="34" y="759"/>
                    <a:pt x="1" y="859"/>
                    <a:pt x="1" y="926"/>
                  </a:cubicBezTo>
                  <a:lnTo>
                    <a:pt x="1" y="5696"/>
                  </a:lnTo>
                  <a:cubicBezTo>
                    <a:pt x="1" y="5763"/>
                    <a:pt x="34" y="5829"/>
                    <a:pt x="68" y="5863"/>
                  </a:cubicBezTo>
                  <a:cubicBezTo>
                    <a:pt x="84" y="5879"/>
                    <a:pt x="109" y="5888"/>
                    <a:pt x="134" y="5888"/>
                  </a:cubicBezTo>
                  <a:cubicBezTo>
                    <a:pt x="159" y="5888"/>
                    <a:pt x="184" y="5879"/>
                    <a:pt x="201" y="5863"/>
                  </a:cubicBezTo>
                  <a:lnTo>
                    <a:pt x="1102" y="5362"/>
                  </a:lnTo>
                  <a:cubicBezTo>
                    <a:pt x="1168" y="5296"/>
                    <a:pt x="1202" y="5262"/>
                    <a:pt x="1235" y="5196"/>
                  </a:cubicBezTo>
                  <a:cubicBezTo>
                    <a:pt x="1268" y="5096"/>
                    <a:pt x="1302" y="5029"/>
                    <a:pt x="1302" y="4929"/>
                  </a:cubicBezTo>
                  <a:lnTo>
                    <a:pt x="1302" y="192"/>
                  </a:lnTo>
                  <a:cubicBezTo>
                    <a:pt x="1302" y="125"/>
                    <a:pt x="1268" y="59"/>
                    <a:pt x="1235" y="25"/>
                  </a:cubicBezTo>
                  <a:cubicBezTo>
                    <a:pt x="1218" y="9"/>
                    <a:pt x="1193" y="0"/>
                    <a:pt x="1168" y="0"/>
                  </a:cubicBezTo>
                  <a:close/>
                  <a:moveTo>
                    <a:pt x="1168" y="5971"/>
                  </a:moveTo>
                  <a:cubicBezTo>
                    <a:pt x="1143" y="5971"/>
                    <a:pt x="1118" y="5979"/>
                    <a:pt x="1102" y="5996"/>
                  </a:cubicBezTo>
                  <a:lnTo>
                    <a:pt x="201" y="6530"/>
                  </a:lnTo>
                  <a:cubicBezTo>
                    <a:pt x="134" y="6563"/>
                    <a:pt x="101" y="6630"/>
                    <a:pt x="68" y="6697"/>
                  </a:cubicBezTo>
                  <a:cubicBezTo>
                    <a:pt x="34" y="6763"/>
                    <a:pt x="1" y="6863"/>
                    <a:pt x="1" y="6930"/>
                  </a:cubicBezTo>
                  <a:lnTo>
                    <a:pt x="1" y="8064"/>
                  </a:lnTo>
                  <a:cubicBezTo>
                    <a:pt x="1" y="8131"/>
                    <a:pt x="34" y="8198"/>
                    <a:pt x="68" y="8231"/>
                  </a:cubicBezTo>
                  <a:cubicBezTo>
                    <a:pt x="84" y="8248"/>
                    <a:pt x="109" y="8256"/>
                    <a:pt x="134" y="8256"/>
                  </a:cubicBezTo>
                  <a:cubicBezTo>
                    <a:pt x="159" y="8256"/>
                    <a:pt x="184" y="8248"/>
                    <a:pt x="201" y="8231"/>
                  </a:cubicBezTo>
                  <a:lnTo>
                    <a:pt x="1102" y="7731"/>
                  </a:lnTo>
                  <a:cubicBezTo>
                    <a:pt x="1168" y="7664"/>
                    <a:pt x="1202" y="7631"/>
                    <a:pt x="1235" y="7564"/>
                  </a:cubicBezTo>
                  <a:cubicBezTo>
                    <a:pt x="1268" y="7464"/>
                    <a:pt x="1302" y="7397"/>
                    <a:pt x="1302" y="7297"/>
                  </a:cubicBezTo>
                  <a:lnTo>
                    <a:pt x="1302" y="6196"/>
                  </a:lnTo>
                  <a:cubicBezTo>
                    <a:pt x="1302" y="6130"/>
                    <a:pt x="1268" y="6063"/>
                    <a:pt x="1235" y="5996"/>
                  </a:cubicBezTo>
                  <a:cubicBezTo>
                    <a:pt x="1218" y="5979"/>
                    <a:pt x="1193" y="5971"/>
                    <a:pt x="1168" y="597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2"/>
            <p:cNvSpPr/>
            <p:nvPr/>
          </p:nvSpPr>
          <p:spPr>
            <a:xfrm>
              <a:off x="4914525" y="3565700"/>
              <a:ext cx="32525" cy="207250"/>
            </a:xfrm>
            <a:custGeom>
              <a:avLst/>
              <a:gdLst/>
              <a:ahLst/>
              <a:cxnLst/>
              <a:rect l="l" t="t" r="r" b="b"/>
              <a:pathLst>
                <a:path w="1301" h="8290" extrusionOk="0">
                  <a:moveTo>
                    <a:pt x="1168" y="1"/>
                  </a:moveTo>
                  <a:cubicBezTo>
                    <a:pt x="1143" y="1"/>
                    <a:pt x="1118" y="9"/>
                    <a:pt x="1101" y="26"/>
                  </a:cubicBezTo>
                  <a:lnTo>
                    <a:pt x="200" y="559"/>
                  </a:lnTo>
                  <a:cubicBezTo>
                    <a:pt x="133" y="593"/>
                    <a:pt x="100" y="659"/>
                    <a:pt x="67" y="726"/>
                  </a:cubicBezTo>
                  <a:cubicBezTo>
                    <a:pt x="33" y="793"/>
                    <a:pt x="0" y="860"/>
                    <a:pt x="0" y="960"/>
                  </a:cubicBezTo>
                  <a:lnTo>
                    <a:pt x="0" y="5696"/>
                  </a:lnTo>
                  <a:cubicBezTo>
                    <a:pt x="0" y="5763"/>
                    <a:pt x="0" y="5830"/>
                    <a:pt x="67" y="5897"/>
                  </a:cubicBezTo>
                  <a:cubicBezTo>
                    <a:pt x="83" y="5913"/>
                    <a:pt x="108" y="5922"/>
                    <a:pt x="133" y="5922"/>
                  </a:cubicBezTo>
                  <a:cubicBezTo>
                    <a:pt x="159" y="5922"/>
                    <a:pt x="184" y="5913"/>
                    <a:pt x="200" y="5897"/>
                  </a:cubicBezTo>
                  <a:lnTo>
                    <a:pt x="1101" y="5363"/>
                  </a:lnTo>
                  <a:cubicBezTo>
                    <a:pt x="1168" y="5329"/>
                    <a:pt x="1201" y="5263"/>
                    <a:pt x="1234" y="5196"/>
                  </a:cubicBezTo>
                  <a:cubicBezTo>
                    <a:pt x="1268" y="5129"/>
                    <a:pt x="1301" y="5063"/>
                    <a:pt x="1301" y="4963"/>
                  </a:cubicBezTo>
                  <a:lnTo>
                    <a:pt x="1301" y="226"/>
                  </a:lnTo>
                  <a:cubicBezTo>
                    <a:pt x="1301" y="159"/>
                    <a:pt x="1268" y="92"/>
                    <a:pt x="1234" y="26"/>
                  </a:cubicBezTo>
                  <a:cubicBezTo>
                    <a:pt x="1218" y="9"/>
                    <a:pt x="1193" y="1"/>
                    <a:pt x="1168" y="1"/>
                  </a:cubicBezTo>
                  <a:close/>
                  <a:moveTo>
                    <a:pt x="1168" y="6005"/>
                  </a:moveTo>
                  <a:cubicBezTo>
                    <a:pt x="1143" y="6005"/>
                    <a:pt x="1118" y="6013"/>
                    <a:pt x="1101" y="6030"/>
                  </a:cubicBezTo>
                  <a:lnTo>
                    <a:pt x="200" y="6564"/>
                  </a:lnTo>
                  <a:cubicBezTo>
                    <a:pt x="133" y="6597"/>
                    <a:pt x="100" y="6664"/>
                    <a:pt x="67" y="6730"/>
                  </a:cubicBezTo>
                  <a:cubicBezTo>
                    <a:pt x="33" y="6797"/>
                    <a:pt x="0" y="6864"/>
                    <a:pt x="0" y="6964"/>
                  </a:cubicBezTo>
                  <a:lnTo>
                    <a:pt x="0" y="8065"/>
                  </a:lnTo>
                  <a:cubicBezTo>
                    <a:pt x="0" y="8131"/>
                    <a:pt x="0" y="8198"/>
                    <a:pt x="67" y="8265"/>
                  </a:cubicBezTo>
                  <a:cubicBezTo>
                    <a:pt x="83" y="8282"/>
                    <a:pt x="108" y="8290"/>
                    <a:pt x="133" y="8290"/>
                  </a:cubicBezTo>
                  <a:cubicBezTo>
                    <a:pt x="159" y="8290"/>
                    <a:pt x="184" y="8282"/>
                    <a:pt x="200" y="8265"/>
                  </a:cubicBezTo>
                  <a:lnTo>
                    <a:pt x="1101" y="7731"/>
                  </a:lnTo>
                  <a:cubicBezTo>
                    <a:pt x="1168" y="7698"/>
                    <a:pt x="1201" y="7631"/>
                    <a:pt x="1234" y="7564"/>
                  </a:cubicBezTo>
                  <a:cubicBezTo>
                    <a:pt x="1268" y="7498"/>
                    <a:pt x="1301" y="7431"/>
                    <a:pt x="1301" y="7331"/>
                  </a:cubicBezTo>
                  <a:lnTo>
                    <a:pt x="1301" y="6197"/>
                  </a:lnTo>
                  <a:cubicBezTo>
                    <a:pt x="1301" y="6130"/>
                    <a:pt x="1268" y="6063"/>
                    <a:pt x="1234" y="6030"/>
                  </a:cubicBezTo>
                  <a:cubicBezTo>
                    <a:pt x="1218" y="6013"/>
                    <a:pt x="1193" y="6005"/>
                    <a:pt x="1168" y="600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2"/>
            <p:cNvSpPr/>
            <p:nvPr/>
          </p:nvSpPr>
          <p:spPr>
            <a:xfrm>
              <a:off x="4968725" y="3534850"/>
              <a:ext cx="32550" cy="206425"/>
            </a:xfrm>
            <a:custGeom>
              <a:avLst/>
              <a:gdLst/>
              <a:ahLst/>
              <a:cxnLst/>
              <a:rect l="l" t="t" r="r" b="b"/>
              <a:pathLst>
                <a:path w="1302" h="8257" extrusionOk="0">
                  <a:moveTo>
                    <a:pt x="1155" y="0"/>
                  </a:moveTo>
                  <a:cubicBezTo>
                    <a:pt x="1134" y="0"/>
                    <a:pt x="1118" y="9"/>
                    <a:pt x="1101" y="25"/>
                  </a:cubicBezTo>
                  <a:lnTo>
                    <a:pt x="200" y="526"/>
                  </a:lnTo>
                  <a:cubicBezTo>
                    <a:pt x="134" y="592"/>
                    <a:pt x="67" y="626"/>
                    <a:pt x="67" y="693"/>
                  </a:cubicBezTo>
                  <a:cubicBezTo>
                    <a:pt x="0" y="793"/>
                    <a:pt x="0" y="859"/>
                    <a:pt x="0" y="959"/>
                  </a:cubicBezTo>
                  <a:lnTo>
                    <a:pt x="0" y="5696"/>
                  </a:lnTo>
                  <a:cubicBezTo>
                    <a:pt x="0" y="5763"/>
                    <a:pt x="0" y="5830"/>
                    <a:pt x="67" y="5863"/>
                  </a:cubicBezTo>
                  <a:cubicBezTo>
                    <a:pt x="84" y="5880"/>
                    <a:pt x="100" y="5888"/>
                    <a:pt x="121" y="5888"/>
                  </a:cubicBezTo>
                  <a:cubicBezTo>
                    <a:pt x="142" y="5888"/>
                    <a:pt x="167" y="5880"/>
                    <a:pt x="200" y="5863"/>
                  </a:cubicBezTo>
                  <a:lnTo>
                    <a:pt x="1101" y="5363"/>
                  </a:lnTo>
                  <a:cubicBezTo>
                    <a:pt x="1134" y="5329"/>
                    <a:pt x="1201" y="5263"/>
                    <a:pt x="1234" y="5196"/>
                  </a:cubicBezTo>
                  <a:cubicBezTo>
                    <a:pt x="1268" y="5129"/>
                    <a:pt x="1268" y="5029"/>
                    <a:pt x="1268" y="4962"/>
                  </a:cubicBezTo>
                  <a:lnTo>
                    <a:pt x="1268" y="192"/>
                  </a:lnTo>
                  <a:cubicBezTo>
                    <a:pt x="1301" y="125"/>
                    <a:pt x="1268" y="59"/>
                    <a:pt x="1234" y="25"/>
                  </a:cubicBezTo>
                  <a:cubicBezTo>
                    <a:pt x="1201" y="9"/>
                    <a:pt x="1176" y="0"/>
                    <a:pt x="1155" y="0"/>
                  </a:cubicBezTo>
                  <a:close/>
                  <a:moveTo>
                    <a:pt x="1155" y="5980"/>
                  </a:moveTo>
                  <a:cubicBezTo>
                    <a:pt x="1134" y="5980"/>
                    <a:pt x="1118" y="5996"/>
                    <a:pt x="1101" y="6030"/>
                  </a:cubicBezTo>
                  <a:lnTo>
                    <a:pt x="200" y="6530"/>
                  </a:lnTo>
                  <a:cubicBezTo>
                    <a:pt x="134" y="6563"/>
                    <a:pt x="67" y="6630"/>
                    <a:pt x="67" y="6697"/>
                  </a:cubicBezTo>
                  <a:cubicBezTo>
                    <a:pt x="0" y="6764"/>
                    <a:pt x="0" y="6864"/>
                    <a:pt x="0" y="6930"/>
                  </a:cubicBezTo>
                  <a:lnTo>
                    <a:pt x="0" y="8065"/>
                  </a:lnTo>
                  <a:cubicBezTo>
                    <a:pt x="0" y="8131"/>
                    <a:pt x="0" y="8198"/>
                    <a:pt x="67" y="8231"/>
                  </a:cubicBezTo>
                  <a:cubicBezTo>
                    <a:pt x="84" y="8248"/>
                    <a:pt x="100" y="8256"/>
                    <a:pt x="121" y="8256"/>
                  </a:cubicBezTo>
                  <a:cubicBezTo>
                    <a:pt x="142" y="8256"/>
                    <a:pt x="167" y="8248"/>
                    <a:pt x="200" y="8231"/>
                  </a:cubicBezTo>
                  <a:lnTo>
                    <a:pt x="1101" y="7731"/>
                  </a:lnTo>
                  <a:cubicBezTo>
                    <a:pt x="1134" y="7698"/>
                    <a:pt x="1201" y="7631"/>
                    <a:pt x="1234" y="7564"/>
                  </a:cubicBezTo>
                  <a:cubicBezTo>
                    <a:pt x="1268" y="7497"/>
                    <a:pt x="1268" y="7397"/>
                    <a:pt x="1268" y="7331"/>
                  </a:cubicBezTo>
                  <a:lnTo>
                    <a:pt x="1268" y="6197"/>
                  </a:lnTo>
                  <a:cubicBezTo>
                    <a:pt x="1301" y="6130"/>
                    <a:pt x="1268" y="6063"/>
                    <a:pt x="1234" y="6030"/>
                  </a:cubicBezTo>
                  <a:cubicBezTo>
                    <a:pt x="1201" y="5996"/>
                    <a:pt x="1176" y="5980"/>
                    <a:pt x="1155" y="598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2"/>
            <p:cNvSpPr/>
            <p:nvPr/>
          </p:nvSpPr>
          <p:spPr>
            <a:xfrm>
              <a:off x="3994700" y="3772725"/>
              <a:ext cx="137625" cy="262100"/>
            </a:xfrm>
            <a:custGeom>
              <a:avLst/>
              <a:gdLst/>
              <a:ahLst/>
              <a:cxnLst/>
              <a:rect l="l" t="t" r="r" b="b"/>
              <a:pathLst>
                <a:path w="5505" h="10484" extrusionOk="0">
                  <a:moveTo>
                    <a:pt x="2769" y="2819"/>
                  </a:moveTo>
                  <a:lnTo>
                    <a:pt x="3403" y="5388"/>
                  </a:lnTo>
                  <a:lnTo>
                    <a:pt x="2102" y="6122"/>
                  </a:lnTo>
                  <a:lnTo>
                    <a:pt x="2102" y="6122"/>
                  </a:lnTo>
                  <a:lnTo>
                    <a:pt x="2769" y="2819"/>
                  </a:lnTo>
                  <a:close/>
                  <a:moveTo>
                    <a:pt x="3532" y="1"/>
                  </a:moveTo>
                  <a:cubicBezTo>
                    <a:pt x="3494" y="1"/>
                    <a:pt x="3453" y="17"/>
                    <a:pt x="3403" y="51"/>
                  </a:cubicBezTo>
                  <a:lnTo>
                    <a:pt x="2102" y="784"/>
                  </a:lnTo>
                  <a:cubicBezTo>
                    <a:pt x="2002" y="851"/>
                    <a:pt x="1901" y="951"/>
                    <a:pt x="1868" y="1051"/>
                  </a:cubicBezTo>
                  <a:cubicBezTo>
                    <a:pt x="1801" y="1185"/>
                    <a:pt x="1768" y="1285"/>
                    <a:pt x="1735" y="1385"/>
                  </a:cubicBezTo>
                  <a:lnTo>
                    <a:pt x="33" y="10091"/>
                  </a:lnTo>
                  <a:cubicBezTo>
                    <a:pt x="0" y="10158"/>
                    <a:pt x="0" y="10225"/>
                    <a:pt x="0" y="10291"/>
                  </a:cubicBezTo>
                  <a:cubicBezTo>
                    <a:pt x="0" y="10358"/>
                    <a:pt x="0" y="10391"/>
                    <a:pt x="33" y="10458"/>
                  </a:cubicBezTo>
                  <a:cubicBezTo>
                    <a:pt x="50" y="10475"/>
                    <a:pt x="75" y="10483"/>
                    <a:pt x="100" y="10483"/>
                  </a:cubicBezTo>
                  <a:cubicBezTo>
                    <a:pt x="125" y="10483"/>
                    <a:pt x="150" y="10475"/>
                    <a:pt x="167" y="10458"/>
                  </a:cubicBezTo>
                  <a:lnTo>
                    <a:pt x="1168" y="9858"/>
                  </a:lnTo>
                  <a:cubicBezTo>
                    <a:pt x="1268" y="9824"/>
                    <a:pt x="1334" y="9724"/>
                    <a:pt x="1401" y="9624"/>
                  </a:cubicBezTo>
                  <a:cubicBezTo>
                    <a:pt x="1434" y="9557"/>
                    <a:pt x="1468" y="9457"/>
                    <a:pt x="1468" y="9391"/>
                  </a:cubicBezTo>
                  <a:lnTo>
                    <a:pt x="1701" y="8256"/>
                  </a:lnTo>
                  <a:lnTo>
                    <a:pt x="3803" y="7022"/>
                  </a:lnTo>
                  <a:lnTo>
                    <a:pt x="4036" y="7923"/>
                  </a:lnTo>
                  <a:cubicBezTo>
                    <a:pt x="4036" y="7990"/>
                    <a:pt x="4070" y="8023"/>
                    <a:pt x="4103" y="8056"/>
                  </a:cubicBezTo>
                  <a:cubicBezTo>
                    <a:pt x="4131" y="8085"/>
                    <a:pt x="4159" y="8095"/>
                    <a:pt x="4190" y="8095"/>
                  </a:cubicBezTo>
                  <a:cubicBezTo>
                    <a:pt x="4232" y="8095"/>
                    <a:pt x="4279" y="8076"/>
                    <a:pt x="4337" y="8056"/>
                  </a:cubicBezTo>
                  <a:lnTo>
                    <a:pt x="5337" y="7456"/>
                  </a:lnTo>
                  <a:cubicBezTo>
                    <a:pt x="5404" y="7423"/>
                    <a:pt x="5437" y="7389"/>
                    <a:pt x="5471" y="7322"/>
                  </a:cubicBezTo>
                  <a:cubicBezTo>
                    <a:pt x="5504" y="7256"/>
                    <a:pt x="5504" y="7156"/>
                    <a:pt x="5504" y="7089"/>
                  </a:cubicBezTo>
                  <a:cubicBezTo>
                    <a:pt x="5504" y="7022"/>
                    <a:pt x="5504" y="6989"/>
                    <a:pt x="5471" y="6922"/>
                  </a:cubicBezTo>
                  <a:lnTo>
                    <a:pt x="3736" y="251"/>
                  </a:lnTo>
                  <a:cubicBezTo>
                    <a:pt x="3736" y="151"/>
                    <a:pt x="3703" y="84"/>
                    <a:pt x="3636" y="51"/>
                  </a:cubicBezTo>
                  <a:cubicBezTo>
                    <a:pt x="3603" y="17"/>
                    <a:pt x="3569" y="1"/>
                    <a:pt x="353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2"/>
            <p:cNvSpPr/>
            <p:nvPr/>
          </p:nvSpPr>
          <p:spPr>
            <a:xfrm>
              <a:off x="4123950" y="3682450"/>
              <a:ext cx="118450" cy="252300"/>
            </a:xfrm>
            <a:custGeom>
              <a:avLst/>
              <a:gdLst/>
              <a:ahLst/>
              <a:cxnLst/>
              <a:rect l="l" t="t" r="r" b="b"/>
              <a:pathLst>
                <a:path w="4738" h="10092" extrusionOk="0">
                  <a:moveTo>
                    <a:pt x="4575" y="1"/>
                  </a:moveTo>
                  <a:cubicBezTo>
                    <a:pt x="4545" y="1"/>
                    <a:pt x="4520" y="9"/>
                    <a:pt x="4504" y="26"/>
                  </a:cubicBezTo>
                  <a:lnTo>
                    <a:pt x="234" y="2494"/>
                  </a:lnTo>
                  <a:cubicBezTo>
                    <a:pt x="167" y="2527"/>
                    <a:pt x="101" y="2594"/>
                    <a:pt x="101" y="2661"/>
                  </a:cubicBezTo>
                  <a:cubicBezTo>
                    <a:pt x="34" y="2761"/>
                    <a:pt x="34" y="2861"/>
                    <a:pt x="0" y="2928"/>
                  </a:cubicBezTo>
                  <a:lnTo>
                    <a:pt x="0" y="4229"/>
                  </a:lnTo>
                  <a:cubicBezTo>
                    <a:pt x="0" y="4295"/>
                    <a:pt x="34" y="4395"/>
                    <a:pt x="101" y="4429"/>
                  </a:cubicBezTo>
                  <a:cubicBezTo>
                    <a:pt x="117" y="4445"/>
                    <a:pt x="142" y="4454"/>
                    <a:pt x="167" y="4454"/>
                  </a:cubicBezTo>
                  <a:cubicBezTo>
                    <a:pt x="192" y="4454"/>
                    <a:pt x="217" y="4445"/>
                    <a:pt x="234" y="4429"/>
                  </a:cubicBezTo>
                  <a:lnTo>
                    <a:pt x="1635" y="3628"/>
                  </a:lnTo>
                  <a:lnTo>
                    <a:pt x="1635" y="9866"/>
                  </a:lnTo>
                  <a:cubicBezTo>
                    <a:pt x="1635" y="9966"/>
                    <a:pt x="1668" y="10033"/>
                    <a:pt x="1702" y="10066"/>
                  </a:cubicBezTo>
                  <a:cubicBezTo>
                    <a:pt x="1718" y="10083"/>
                    <a:pt x="1743" y="10091"/>
                    <a:pt x="1773" y="10091"/>
                  </a:cubicBezTo>
                  <a:cubicBezTo>
                    <a:pt x="1802" y="10091"/>
                    <a:pt x="1835" y="10083"/>
                    <a:pt x="1868" y="10066"/>
                  </a:cubicBezTo>
                  <a:lnTo>
                    <a:pt x="2903" y="9466"/>
                  </a:lnTo>
                  <a:cubicBezTo>
                    <a:pt x="2969" y="9432"/>
                    <a:pt x="3003" y="9366"/>
                    <a:pt x="3036" y="9299"/>
                  </a:cubicBezTo>
                  <a:cubicBezTo>
                    <a:pt x="3069" y="9199"/>
                    <a:pt x="3103" y="9099"/>
                    <a:pt x="3103" y="9032"/>
                  </a:cubicBezTo>
                  <a:lnTo>
                    <a:pt x="3103" y="2761"/>
                  </a:lnTo>
                  <a:lnTo>
                    <a:pt x="4504" y="1960"/>
                  </a:lnTo>
                  <a:cubicBezTo>
                    <a:pt x="4570" y="1927"/>
                    <a:pt x="4637" y="1860"/>
                    <a:pt x="4670" y="1794"/>
                  </a:cubicBezTo>
                  <a:cubicBezTo>
                    <a:pt x="4704" y="1694"/>
                    <a:pt x="4704" y="1593"/>
                    <a:pt x="4704" y="1493"/>
                  </a:cubicBezTo>
                  <a:lnTo>
                    <a:pt x="4704" y="226"/>
                  </a:lnTo>
                  <a:cubicBezTo>
                    <a:pt x="4737" y="126"/>
                    <a:pt x="4704" y="59"/>
                    <a:pt x="4670" y="26"/>
                  </a:cubicBezTo>
                  <a:cubicBezTo>
                    <a:pt x="4637" y="9"/>
                    <a:pt x="4604" y="1"/>
                    <a:pt x="45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2"/>
            <p:cNvSpPr/>
            <p:nvPr/>
          </p:nvSpPr>
          <p:spPr>
            <a:xfrm>
              <a:off x="4249050" y="3609900"/>
              <a:ext cx="118425" cy="253125"/>
            </a:xfrm>
            <a:custGeom>
              <a:avLst/>
              <a:gdLst/>
              <a:ahLst/>
              <a:cxnLst/>
              <a:rect l="l" t="t" r="r" b="b"/>
              <a:pathLst>
                <a:path w="4737" h="10125" extrusionOk="0">
                  <a:moveTo>
                    <a:pt x="4574" y="1"/>
                  </a:moveTo>
                  <a:cubicBezTo>
                    <a:pt x="4545" y="1"/>
                    <a:pt x="4520" y="9"/>
                    <a:pt x="4503" y="26"/>
                  </a:cubicBezTo>
                  <a:lnTo>
                    <a:pt x="234" y="2494"/>
                  </a:lnTo>
                  <a:cubicBezTo>
                    <a:pt x="167" y="2561"/>
                    <a:pt x="100" y="2627"/>
                    <a:pt x="100" y="2694"/>
                  </a:cubicBezTo>
                  <a:cubicBezTo>
                    <a:pt x="33" y="2761"/>
                    <a:pt x="33" y="2861"/>
                    <a:pt x="0" y="2961"/>
                  </a:cubicBezTo>
                  <a:lnTo>
                    <a:pt x="0" y="4262"/>
                  </a:lnTo>
                  <a:cubicBezTo>
                    <a:pt x="0" y="4329"/>
                    <a:pt x="33" y="4395"/>
                    <a:pt x="100" y="4462"/>
                  </a:cubicBezTo>
                  <a:cubicBezTo>
                    <a:pt x="117" y="4479"/>
                    <a:pt x="142" y="4487"/>
                    <a:pt x="167" y="4487"/>
                  </a:cubicBezTo>
                  <a:cubicBezTo>
                    <a:pt x="192" y="4487"/>
                    <a:pt x="217" y="4479"/>
                    <a:pt x="234" y="4462"/>
                  </a:cubicBezTo>
                  <a:lnTo>
                    <a:pt x="1635" y="3662"/>
                  </a:lnTo>
                  <a:lnTo>
                    <a:pt x="1635" y="9899"/>
                  </a:lnTo>
                  <a:cubicBezTo>
                    <a:pt x="1635" y="9966"/>
                    <a:pt x="1668" y="10033"/>
                    <a:pt x="1701" y="10099"/>
                  </a:cubicBezTo>
                  <a:cubicBezTo>
                    <a:pt x="1718" y="10116"/>
                    <a:pt x="1743" y="10124"/>
                    <a:pt x="1772" y="10124"/>
                  </a:cubicBezTo>
                  <a:cubicBezTo>
                    <a:pt x="1801" y="10124"/>
                    <a:pt x="1835" y="10116"/>
                    <a:pt x="1868" y="10099"/>
                  </a:cubicBezTo>
                  <a:lnTo>
                    <a:pt x="2902" y="9499"/>
                  </a:lnTo>
                  <a:cubicBezTo>
                    <a:pt x="2969" y="9432"/>
                    <a:pt x="3002" y="9366"/>
                    <a:pt x="3036" y="9299"/>
                  </a:cubicBezTo>
                  <a:cubicBezTo>
                    <a:pt x="3069" y="9232"/>
                    <a:pt x="3102" y="9132"/>
                    <a:pt x="3102" y="9032"/>
                  </a:cubicBezTo>
                  <a:lnTo>
                    <a:pt x="3102" y="2794"/>
                  </a:lnTo>
                  <a:lnTo>
                    <a:pt x="4503" y="1994"/>
                  </a:lnTo>
                  <a:cubicBezTo>
                    <a:pt x="4570" y="1927"/>
                    <a:pt x="4637" y="1860"/>
                    <a:pt x="4670" y="1794"/>
                  </a:cubicBezTo>
                  <a:cubicBezTo>
                    <a:pt x="4703" y="1693"/>
                    <a:pt x="4703" y="1627"/>
                    <a:pt x="4703" y="1527"/>
                  </a:cubicBezTo>
                  <a:lnTo>
                    <a:pt x="4703" y="226"/>
                  </a:lnTo>
                  <a:cubicBezTo>
                    <a:pt x="4737" y="159"/>
                    <a:pt x="4703" y="92"/>
                    <a:pt x="4670" y="26"/>
                  </a:cubicBezTo>
                  <a:cubicBezTo>
                    <a:pt x="4637" y="9"/>
                    <a:pt x="4603" y="1"/>
                    <a:pt x="45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2"/>
            <p:cNvSpPr/>
            <p:nvPr/>
          </p:nvSpPr>
          <p:spPr>
            <a:xfrm>
              <a:off x="4384975" y="3540675"/>
              <a:ext cx="105100" cy="267300"/>
            </a:xfrm>
            <a:custGeom>
              <a:avLst/>
              <a:gdLst/>
              <a:ahLst/>
              <a:cxnLst/>
              <a:rect l="l" t="t" r="r" b="b"/>
              <a:pathLst>
                <a:path w="4204" h="10692" extrusionOk="0">
                  <a:moveTo>
                    <a:pt x="3986" y="1"/>
                  </a:moveTo>
                  <a:cubicBezTo>
                    <a:pt x="3961" y="1"/>
                    <a:pt x="3936" y="9"/>
                    <a:pt x="3903" y="26"/>
                  </a:cubicBezTo>
                  <a:lnTo>
                    <a:pt x="234" y="2161"/>
                  </a:lnTo>
                  <a:cubicBezTo>
                    <a:pt x="167" y="2194"/>
                    <a:pt x="100" y="2261"/>
                    <a:pt x="67" y="2328"/>
                  </a:cubicBezTo>
                  <a:cubicBezTo>
                    <a:pt x="34" y="2394"/>
                    <a:pt x="0" y="2494"/>
                    <a:pt x="0" y="2594"/>
                  </a:cubicBezTo>
                  <a:lnTo>
                    <a:pt x="0" y="10467"/>
                  </a:lnTo>
                  <a:cubicBezTo>
                    <a:pt x="0" y="10567"/>
                    <a:pt x="34" y="10634"/>
                    <a:pt x="67" y="10667"/>
                  </a:cubicBezTo>
                  <a:cubicBezTo>
                    <a:pt x="84" y="10684"/>
                    <a:pt x="109" y="10692"/>
                    <a:pt x="138" y="10692"/>
                  </a:cubicBezTo>
                  <a:cubicBezTo>
                    <a:pt x="167" y="10692"/>
                    <a:pt x="200" y="10684"/>
                    <a:pt x="234" y="10667"/>
                  </a:cubicBezTo>
                  <a:lnTo>
                    <a:pt x="3970" y="8499"/>
                  </a:lnTo>
                  <a:cubicBezTo>
                    <a:pt x="4036" y="8465"/>
                    <a:pt x="4103" y="8399"/>
                    <a:pt x="4137" y="8332"/>
                  </a:cubicBezTo>
                  <a:cubicBezTo>
                    <a:pt x="4170" y="8232"/>
                    <a:pt x="4170" y="8132"/>
                    <a:pt x="4170" y="8065"/>
                  </a:cubicBezTo>
                  <a:lnTo>
                    <a:pt x="4170" y="6764"/>
                  </a:lnTo>
                  <a:cubicBezTo>
                    <a:pt x="4203" y="6697"/>
                    <a:pt x="4170" y="6631"/>
                    <a:pt x="4137" y="6564"/>
                  </a:cubicBezTo>
                  <a:cubicBezTo>
                    <a:pt x="4103" y="6547"/>
                    <a:pt x="4070" y="6539"/>
                    <a:pt x="4041" y="6539"/>
                  </a:cubicBezTo>
                  <a:cubicBezTo>
                    <a:pt x="4011" y="6539"/>
                    <a:pt x="3986" y="6547"/>
                    <a:pt x="3970" y="6564"/>
                  </a:cubicBezTo>
                  <a:lnTo>
                    <a:pt x="1468" y="7998"/>
                  </a:lnTo>
                  <a:lnTo>
                    <a:pt x="1468" y="6631"/>
                  </a:lnTo>
                  <a:lnTo>
                    <a:pt x="3736" y="5330"/>
                  </a:lnTo>
                  <a:cubicBezTo>
                    <a:pt x="3803" y="5296"/>
                    <a:pt x="3870" y="5230"/>
                    <a:pt x="3903" y="5130"/>
                  </a:cubicBezTo>
                  <a:cubicBezTo>
                    <a:pt x="3936" y="5063"/>
                    <a:pt x="3936" y="4963"/>
                    <a:pt x="3936" y="4863"/>
                  </a:cubicBezTo>
                  <a:lnTo>
                    <a:pt x="3936" y="3595"/>
                  </a:lnTo>
                  <a:cubicBezTo>
                    <a:pt x="3970" y="3495"/>
                    <a:pt x="3936" y="3428"/>
                    <a:pt x="3903" y="3395"/>
                  </a:cubicBezTo>
                  <a:cubicBezTo>
                    <a:pt x="3870" y="3378"/>
                    <a:pt x="3836" y="3370"/>
                    <a:pt x="3807" y="3370"/>
                  </a:cubicBezTo>
                  <a:cubicBezTo>
                    <a:pt x="3778" y="3370"/>
                    <a:pt x="3753" y="3378"/>
                    <a:pt x="3736" y="3395"/>
                  </a:cubicBezTo>
                  <a:lnTo>
                    <a:pt x="1468" y="4696"/>
                  </a:lnTo>
                  <a:lnTo>
                    <a:pt x="1468" y="3362"/>
                  </a:lnTo>
                  <a:lnTo>
                    <a:pt x="3903" y="1961"/>
                  </a:lnTo>
                  <a:cubicBezTo>
                    <a:pt x="3970" y="1927"/>
                    <a:pt x="4036" y="1861"/>
                    <a:pt x="4070" y="1794"/>
                  </a:cubicBezTo>
                  <a:cubicBezTo>
                    <a:pt x="4103" y="1694"/>
                    <a:pt x="4137" y="1627"/>
                    <a:pt x="4137" y="1527"/>
                  </a:cubicBezTo>
                  <a:lnTo>
                    <a:pt x="4137" y="226"/>
                  </a:lnTo>
                  <a:cubicBezTo>
                    <a:pt x="4137" y="159"/>
                    <a:pt x="4103" y="93"/>
                    <a:pt x="4070" y="26"/>
                  </a:cubicBezTo>
                  <a:cubicBezTo>
                    <a:pt x="4036" y="9"/>
                    <a:pt x="4011" y="1"/>
                    <a:pt x="398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2"/>
            <p:cNvSpPr/>
            <p:nvPr/>
          </p:nvSpPr>
          <p:spPr>
            <a:xfrm>
              <a:off x="4512550" y="3459800"/>
              <a:ext cx="115950" cy="274800"/>
            </a:xfrm>
            <a:custGeom>
              <a:avLst/>
              <a:gdLst/>
              <a:ahLst/>
              <a:cxnLst/>
              <a:rect l="l" t="t" r="r" b="b"/>
              <a:pathLst>
                <a:path w="4638" h="10992" extrusionOk="0">
                  <a:moveTo>
                    <a:pt x="4504" y="0"/>
                  </a:moveTo>
                  <a:cubicBezTo>
                    <a:pt x="4479" y="0"/>
                    <a:pt x="4454" y="9"/>
                    <a:pt x="4437" y="25"/>
                  </a:cubicBezTo>
                  <a:lnTo>
                    <a:pt x="3403" y="626"/>
                  </a:lnTo>
                  <a:cubicBezTo>
                    <a:pt x="3337" y="659"/>
                    <a:pt x="3270" y="726"/>
                    <a:pt x="3237" y="792"/>
                  </a:cubicBezTo>
                  <a:cubicBezTo>
                    <a:pt x="3203" y="893"/>
                    <a:pt x="3170" y="993"/>
                    <a:pt x="3170" y="1093"/>
                  </a:cubicBezTo>
                  <a:lnTo>
                    <a:pt x="3170" y="5196"/>
                  </a:lnTo>
                  <a:lnTo>
                    <a:pt x="1369" y="2060"/>
                  </a:lnTo>
                  <a:cubicBezTo>
                    <a:pt x="1335" y="2027"/>
                    <a:pt x="1302" y="1993"/>
                    <a:pt x="1268" y="1960"/>
                  </a:cubicBezTo>
                  <a:cubicBezTo>
                    <a:pt x="1240" y="1932"/>
                    <a:pt x="1212" y="1921"/>
                    <a:pt x="1181" y="1921"/>
                  </a:cubicBezTo>
                  <a:cubicBezTo>
                    <a:pt x="1139" y="1921"/>
                    <a:pt x="1093" y="1941"/>
                    <a:pt x="1035" y="1960"/>
                  </a:cubicBezTo>
                  <a:lnTo>
                    <a:pt x="201" y="2427"/>
                  </a:lnTo>
                  <a:cubicBezTo>
                    <a:pt x="134" y="2494"/>
                    <a:pt x="68" y="2560"/>
                    <a:pt x="68" y="2627"/>
                  </a:cubicBezTo>
                  <a:cubicBezTo>
                    <a:pt x="1" y="2694"/>
                    <a:pt x="1" y="2794"/>
                    <a:pt x="1" y="2894"/>
                  </a:cubicBezTo>
                  <a:lnTo>
                    <a:pt x="1" y="10766"/>
                  </a:lnTo>
                  <a:cubicBezTo>
                    <a:pt x="1" y="10833"/>
                    <a:pt x="1" y="10900"/>
                    <a:pt x="68" y="10966"/>
                  </a:cubicBezTo>
                  <a:cubicBezTo>
                    <a:pt x="84" y="10983"/>
                    <a:pt x="109" y="10991"/>
                    <a:pt x="134" y="10991"/>
                  </a:cubicBezTo>
                  <a:cubicBezTo>
                    <a:pt x="159" y="10991"/>
                    <a:pt x="184" y="10983"/>
                    <a:pt x="201" y="10966"/>
                  </a:cubicBezTo>
                  <a:lnTo>
                    <a:pt x="1235" y="10366"/>
                  </a:lnTo>
                  <a:cubicBezTo>
                    <a:pt x="1302" y="10333"/>
                    <a:pt x="1369" y="10266"/>
                    <a:pt x="1402" y="10166"/>
                  </a:cubicBezTo>
                  <a:cubicBezTo>
                    <a:pt x="1435" y="10099"/>
                    <a:pt x="1469" y="9999"/>
                    <a:pt x="1469" y="9899"/>
                  </a:cubicBezTo>
                  <a:lnTo>
                    <a:pt x="1469" y="5796"/>
                  </a:lnTo>
                  <a:lnTo>
                    <a:pt x="3270" y="8898"/>
                  </a:lnTo>
                  <a:cubicBezTo>
                    <a:pt x="3303" y="8965"/>
                    <a:pt x="3337" y="8998"/>
                    <a:pt x="3370" y="9032"/>
                  </a:cubicBezTo>
                  <a:cubicBezTo>
                    <a:pt x="3403" y="9048"/>
                    <a:pt x="3437" y="9057"/>
                    <a:pt x="3474" y="9057"/>
                  </a:cubicBezTo>
                  <a:cubicBezTo>
                    <a:pt x="3512" y="9057"/>
                    <a:pt x="3553" y="9048"/>
                    <a:pt x="3603" y="9032"/>
                  </a:cubicBezTo>
                  <a:lnTo>
                    <a:pt x="4437" y="8565"/>
                  </a:lnTo>
                  <a:cubicBezTo>
                    <a:pt x="4504" y="8498"/>
                    <a:pt x="4537" y="8431"/>
                    <a:pt x="4571" y="8365"/>
                  </a:cubicBezTo>
                  <a:cubicBezTo>
                    <a:pt x="4638" y="8298"/>
                    <a:pt x="4638" y="8198"/>
                    <a:pt x="4638" y="8098"/>
                  </a:cubicBezTo>
                  <a:lnTo>
                    <a:pt x="4638" y="225"/>
                  </a:lnTo>
                  <a:cubicBezTo>
                    <a:pt x="4638" y="159"/>
                    <a:pt x="4638" y="59"/>
                    <a:pt x="4571" y="25"/>
                  </a:cubicBezTo>
                  <a:cubicBezTo>
                    <a:pt x="4554" y="9"/>
                    <a:pt x="4529" y="0"/>
                    <a:pt x="45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2"/>
            <p:cNvSpPr/>
            <p:nvPr/>
          </p:nvSpPr>
          <p:spPr>
            <a:xfrm>
              <a:off x="4646000" y="3380775"/>
              <a:ext cx="117600" cy="252925"/>
            </a:xfrm>
            <a:custGeom>
              <a:avLst/>
              <a:gdLst/>
              <a:ahLst/>
              <a:cxnLst/>
              <a:rect l="l" t="t" r="r" b="b"/>
              <a:pathLst>
                <a:path w="4704" h="10117" extrusionOk="0">
                  <a:moveTo>
                    <a:pt x="4570" y="1"/>
                  </a:moveTo>
                  <a:cubicBezTo>
                    <a:pt x="4545" y="1"/>
                    <a:pt x="4520" y="17"/>
                    <a:pt x="4503" y="51"/>
                  </a:cubicBezTo>
                  <a:lnTo>
                    <a:pt x="234" y="2519"/>
                  </a:lnTo>
                  <a:cubicBezTo>
                    <a:pt x="167" y="2552"/>
                    <a:pt x="100" y="2619"/>
                    <a:pt x="67" y="2686"/>
                  </a:cubicBezTo>
                  <a:cubicBezTo>
                    <a:pt x="33" y="2786"/>
                    <a:pt x="0" y="2886"/>
                    <a:pt x="0" y="2953"/>
                  </a:cubicBezTo>
                  <a:lnTo>
                    <a:pt x="0" y="4254"/>
                  </a:lnTo>
                  <a:cubicBezTo>
                    <a:pt x="0" y="4320"/>
                    <a:pt x="33" y="4387"/>
                    <a:pt x="67" y="4454"/>
                  </a:cubicBezTo>
                  <a:cubicBezTo>
                    <a:pt x="100" y="4471"/>
                    <a:pt x="133" y="4479"/>
                    <a:pt x="163" y="4479"/>
                  </a:cubicBezTo>
                  <a:cubicBezTo>
                    <a:pt x="192" y="4479"/>
                    <a:pt x="217" y="4471"/>
                    <a:pt x="234" y="4454"/>
                  </a:cubicBezTo>
                  <a:lnTo>
                    <a:pt x="1635" y="3653"/>
                  </a:lnTo>
                  <a:lnTo>
                    <a:pt x="1635" y="9891"/>
                  </a:lnTo>
                  <a:cubicBezTo>
                    <a:pt x="1601" y="9958"/>
                    <a:pt x="1635" y="10058"/>
                    <a:pt x="1701" y="10091"/>
                  </a:cubicBezTo>
                  <a:cubicBezTo>
                    <a:pt x="1718" y="10108"/>
                    <a:pt x="1743" y="10116"/>
                    <a:pt x="1768" y="10116"/>
                  </a:cubicBezTo>
                  <a:cubicBezTo>
                    <a:pt x="1793" y="10116"/>
                    <a:pt x="1818" y="10108"/>
                    <a:pt x="1835" y="10091"/>
                  </a:cubicBezTo>
                  <a:lnTo>
                    <a:pt x="2869" y="9491"/>
                  </a:lnTo>
                  <a:cubicBezTo>
                    <a:pt x="2935" y="9457"/>
                    <a:pt x="3002" y="9391"/>
                    <a:pt x="3036" y="9324"/>
                  </a:cubicBezTo>
                  <a:cubicBezTo>
                    <a:pt x="3069" y="9224"/>
                    <a:pt x="3102" y="9124"/>
                    <a:pt x="3102" y="9057"/>
                  </a:cubicBezTo>
                  <a:lnTo>
                    <a:pt x="3102" y="2786"/>
                  </a:lnTo>
                  <a:lnTo>
                    <a:pt x="4503" y="1985"/>
                  </a:lnTo>
                  <a:cubicBezTo>
                    <a:pt x="4570" y="1952"/>
                    <a:pt x="4603" y="1885"/>
                    <a:pt x="4637" y="1785"/>
                  </a:cubicBezTo>
                  <a:cubicBezTo>
                    <a:pt x="4670" y="1719"/>
                    <a:pt x="4703" y="1618"/>
                    <a:pt x="4703" y="1518"/>
                  </a:cubicBezTo>
                  <a:lnTo>
                    <a:pt x="4703" y="251"/>
                  </a:lnTo>
                  <a:cubicBezTo>
                    <a:pt x="4703" y="151"/>
                    <a:pt x="4670" y="84"/>
                    <a:pt x="4637" y="51"/>
                  </a:cubicBezTo>
                  <a:cubicBezTo>
                    <a:pt x="4620" y="17"/>
                    <a:pt x="4595" y="1"/>
                    <a:pt x="45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2"/>
            <p:cNvSpPr/>
            <p:nvPr/>
          </p:nvSpPr>
          <p:spPr>
            <a:xfrm>
              <a:off x="4781075" y="3349725"/>
              <a:ext cx="36725" cy="229750"/>
            </a:xfrm>
            <a:custGeom>
              <a:avLst/>
              <a:gdLst/>
              <a:ahLst/>
              <a:cxnLst/>
              <a:rect l="l" t="t" r="r" b="b"/>
              <a:pathLst>
                <a:path w="1469" h="9190" extrusionOk="0">
                  <a:moveTo>
                    <a:pt x="1335" y="0"/>
                  </a:moveTo>
                  <a:cubicBezTo>
                    <a:pt x="1310" y="0"/>
                    <a:pt x="1285" y="8"/>
                    <a:pt x="1268" y="25"/>
                  </a:cubicBezTo>
                  <a:lnTo>
                    <a:pt x="234" y="626"/>
                  </a:lnTo>
                  <a:cubicBezTo>
                    <a:pt x="134" y="659"/>
                    <a:pt x="101" y="726"/>
                    <a:pt x="68" y="826"/>
                  </a:cubicBezTo>
                  <a:cubicBezTo>
                    <a:pt x="34" y="892"/>
                    <a:pt x="1" y="992"/>
                    <a:pt x="1" y="1093"/>
                  </a:cubicBezTo>
                  <a:lnTo>
                    <a:pt x="1" y="8965"/>
                  </a:lnTo>
                  <a:cubicBezTo>
                    <a:pt x="1" y="9032"/>
                    <a:pt x="34" y="9132"/>
                    <a:pt x="68" y="9165"/>
                  </a:cubicBezTo>
                  <a:cubicBezTo>
                    <a:pt x="84" y="9182"/>
                    <a:pt x="109" y="9190"/>
                    <a:pt x="139" y="9190"/>
                  </a:cubicBezTo>
                  <a:cubicBezTo>
                    <a:pt x="168" y="9190"/>
                    <a:pt x="201" y="9182"/>
                    <a:pt x="234" y="9165"/>
                  </a:cubicBezTo>
                  <a:lnTo>
                    <a:pt x="1268" y="8598"/>
                  </a:lnTo>
                  <a:cubicBezTo>
                    <a:pt x="1335" y="8531"/>
                    <a:pt x="1369" y="8464"/>
                    <a:pt x="1402" y="8398"/>
                  </a:cubicBezTo>
                  <a:cubicBezTo>
                    <a:pt x="1435" y="8331"/>
                    <a:pt x="1469" y="8231"/>
                    <a:pt x="1469" y="8131"/>
                  </a:cubicBezTo>
                  <a:lnTo>
                    <a:pt x="1469" y="225"/>
                  </a:lnTo>
                  <a:cubicBezTo>
                    <a:pt x="1469" y="159"/>
                    <a:pt x="1469" y="92"/>
                    <a:pt x="1402" y="25"/>
                  </a:cubicBezTo>
                  <a:cubicBezTo>
                    <a:pt x="1385" y="8"/>
                    <a:pt x="1360" y="0"/>
                    <a:pt x="13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2"/>
            <p:cNvSpPr/>
            <p:nvPr/>
          </p:nvSpPr>
          <p:spPr>
            <a:xfrm>
              <a:off x="4841125" y="3286800"/>
              <a:ext cx="124275" cy="236200"/>
            </a:xfrm>
            <a:custGeom>
              <a:avLst/>
              <a:gdLst/>
              <a:ahLst/>
              <a:cxnLst/>
              <a:rect l="l" t="t" r="r" b="b"/>
              <a:pathLst>
                <a:path w="4971" h="9448" extrusionOk="0">
                  <a:moveTo>
                    <a:pt x="2903" y="2142"/>
                  </a:moveTo>
                  <a:cubicBezTo>
                    <a:pt x="3036" y="2142"/>
                    <a:pt x="3136" y="2175"/>
                    <a:pt x="3203" y="2275"/>
                  </a:cubicBezTo>
                  <a:cubicBezTo>
                    <a:pt x="3303" y="2375"/>
                    <a:pt x="3370" y="2475"/>
                    <a:pt x="3403" y="2609"/>
                  </a:cubicBezTo>
                  <a:cubicBezTo>
                    <a:pt x="3436" y="2776"/>
                    <a:pt x="3470" y="2942"/>
                    <a:pt x="3503" y="3109"/>
                  </a:cubicBezTo>
                  <a:lnTo>
                    <a:pt x="3503" y="3576"/>
                  </a:lnTo>
                  <a:lnTo>
                    <a:pt x="3503" y="4110"/>
                  </a:lnTo>
                  <a:lnTo>
                    <a:pt x="3503" y="4677"/>
                  </a:lnTo>
                  <a:lnTo>
                    <a:pt x="3503" y="5177"/>
                  </a:lnTo>
                  <a:cubicBezTo>
                    <a:pt x="3470" y="5578"/>
                    <a:pt x="3370" y="5978"/>
                    <a:pt x="3236" y="6345"/>
                  </a:cubicBezTo>
                  <a:cubicBezTo>
                    <a:pt x="3103" y="6678"/>
                    <a:pt x="2836" y="6979"/>
                    <a:pt x="2502" y="7179"/>
                  </a:cubicBezTo>
                  <a:cubicBezTo>
                    <a:pt x="2352" y="7262"/>
                    <a:pt x="2211" y="7304"/>
                    <a:pt x="2085" y="7304"/>
                  </a:cubicBezTo>
                  <a:cubicBezTo>
                    <a:pt x="1960" y="7304"/>
                    <a:pt x="1852" y="7262"/>
                    <a:pt x="1769" y="7179"/>
                  </a:cubicBezTo>
                  <a:cubicBezTo>
                    <a:pt x="1568" y="6945"/>
                    <a:pt x="1502" y="6645"/>
                    <a:pt x="1502" y="6345"/>
                  </a:cubicBezTo>
                  <a:lnTo>
                    <a:pt x="1502" y="5844"/>
                  </a:lnTo>
                  <a:lnTo>
                    <a:pt x="1502" y="5311"/>
                  </a:lnTo>
                  <a:lnTo>
                    <a:pt x="1502" y="4777"/>
                  </a:lnTo>
                  <a:lnTo>
                    <a:pt x="1502" y="4277"/>
                  </a:lnTo>
                  <a:cubicBezTo>
                    <a:pt x="1502" y="4077"/>
                    <a:pt x="1535" y="3876"/>
                    <a:pt x="1568" y="3676"/>
                  </a:cubicBezTo>
                  <a:cubicBezTo>
                    <a:pt x="1635" y="3476"/>
                    <a:pt x="1702" y="3309"/>
                    <a:pt x="1769" y="3109"/>
                  </a:cubicBezTo>
                  <a:cubicBezTo>
                    <a:pt x="1835" y="2942"/>
                    <a:pt x="1935" y="2776"/>
                    <a:pt x="2069" y="2642"/>
                  </a:cubicBezTo>
                  <a:cubicBezTo>
                    <a:pt x="2202" y="2509"/>
                    <a:pt x="2336" y="2375"/>
                    <a:pt x="2502" y="2275"/>
                  </a:cubicBezTo>
                  <a:cubicBezTo>
                    <a:pt x="2602" y="2209"/>
                    <a:pt x="2769" y="2142"/>
                    <a:pt x="2903" y="2142"/>
                  </a:cubicBezTo>
                  <a:close/>
                  <a:moveTo>
                    <a:pt x="3606" y="1"/>
                  </a:moveTo>
                  <a:cubicBezTo>
                    <a:pt x="3571" y="1"/>
                    <a:pt x="3537" y="3"/>
                    <a:pt x="3503" y="7"/>
                  </a:cubicBezTo>
                  <a:cubicBezTo>
                    <a:pt x="3136" y="7"/>
                    <a:pt x="2769" y="140"/>
                    <a:pt x="2469" y="341"/>
                  </a:cubicBezTo>
                  <a:cubicBezTo>
                    <a:pt x="2102" y="541"/>
                    <a:pt x="1735" y="841"/>
                    <a:pt x="1435" y="1208"/>
                  </a:cubicBezTo>
                  <a:cubicBezTo>
                    <a:pt x="1135" y="1541"/>
                    <a:pt x="901" y="1942"/>
                    <a:pt x="668" y="2342"/>
                  </a:cubicBezTo>
                  <a:cubicBezTo>
                    <a:pt x="468" y="2776"/>
                    <a:pt x="301" y="3209"/>
                    <a:pt x="201" y="3676"/>
                  </a:cubicBezTo>
                  <a:cubicBezTo>
                    <a:pt x="101" y="4143"/>
                    <a:pt x="34" y="4610"/>
                    <a:pt x="1" y="5077"/>
                  </a:cubicBezTo>
                  <a:cubicBezTo>
                    <a:pt x="1" y="5411"/>
                    <a:pt x="1" y="5778"/>
                    <a:pt x="1" y="6145"/>
                  </a:cubicBezTo>
                  <a:lnTo>
                    <a:pt x="1" y="7212"/>
                  </a:lnTo>
                  <a:cubicBezTo>
                    <a:pt x="1" y="7612"/>
                    <a:pt x="67" y="8013"/>
                    <a:pt x="201" y="8413"/>
                  </a:cubicBezTo>
                  <a:cubicBezTo>
                    <a:pt x="301" y="8680"/>
                    <a:pt x="468" y="8947"/>
                    <a:pt x="668" y="9180"/>
                  </a:cubicBezTo>
                  <a:cubicBezTo>
                    <a:pt x="901" y="9347"/>
                    <a:pt x="1168" y="9447"/>
                    <a:pt x="1435" y="9447"/>
                  </a:cubicBezTo>
                  <a:cubicBezTo>
                    <a:pt x="1802" y="9414"/>
                    <a:pt x="2169" y="9314"/>
                    <a:pt x="2469" y="9113"/>
                  </a:cubicBezTo>
                  <a:cubicBezTo>
                    <a:pt x="2869" y="8880"/>
                    <a:pt x="3203" y="8613"/>
                    <a:pt x="3503" y="8280"/>
                  </a:cubicBezTo>
                  <a:cubicBezTo>
                    <a:pt x="3803" y="7913"/>
                    <a:pt x="4070" y="7546"/>
                    <a:pt x="4270" y="7112"/>
                  </a:cubicBezTo>
                  <a:cubicBezTo>
                    <a:pt x="4470" y="6678"/>
                    <a:pt x="4637" y="6245"/>
                    <a:pt x="4771" y="5778"/>
                  </a:cubicBezTo>
                  <a:cubicBezTo>
                    <a:pt x="4871" y="5311"/>
                    <a:pt x="4937" y="4844"/>
                    <a:pt x="4971" y="4377"/>
                  </a:cubicBezTo>
                  <a:lnTo>
                    <a:pt x="4971" y="3309"/>
                  </a:lnTo>
                  <a:lnTo>
                    <a:pt x="4971" y="2209"/>
                  </a:lnTo>
                  <a:cubicBezTo>
                    <a:pt x="4937" y="1808"/>
                    <a:pt x="4871" y="1408"/>
                    <a:pt x="4771" y="1041"/>
                  </a:cubicBezTo>
                  <a:cubicBezTo>
                    <a:pt x="4671" y="741"/>
                    <a:pt x="4504" y="474"/>
                    <a:pt x="4270" y="274"/>
                  </a:cubicBezTo>
                  <a:cubicBezTo>
                    <a:pt x="4096" y="99"/>
                    <a:pt x="3845" y="1"/>
                    <a:pt x="36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2"/>
            <p:cNvSpPr/>
            <p:nvPr/>
          </p:nvSpPr>
          <p:spPr>
            <a:xfrm>
              <a:off x="4987900" y="3184600"/>
              <a:ext cx="116775" cy="275625"/>
            </a:xfrm>
            <a:custGeom>
              <a:avLst/>
              <a:gdLst/>
              <a:ahLst/>
              <a:cxnLst/>
              <a:rect l="l" t="t" r="r" b="b"/>
              <a:pathLst>
                <a:path w="4671" h="11025" extrusionOk="0">
                  <a:moveTo>
                    <a:pt x="4537" y="0"/>
                  </a:moveTo>
                  <a:cubicBezTo>
                    <a:pt x="4512" y="0"/>
                    <a:pt x="4487" y="9"/>
                    <a:pt x="4470" y="25"/>
                  </a:cubicBezTo>
                  <a:lnTo>
                    <a:pt x="3403" y="626"/>
                  </a:lnTo>
                  <a:cubicBezTo>
                    <a:pt x="3336" y="693"/>
                    <a:pt x="3303" y="759"/>
                    <a:pt x="3269" y="826"/>
                  </a:cubicBezTo>
                  <a:cubicBezTo>
                    <a:pt x="3236" y="893"/>
                    <a:pt x="3203" y="993"/>
                    <a:pt x="3203" y="1093"/>
                  </a:cubicBezTo>
                  <a:lnTo>
                    <a:pt x="3203" y="5229"/>
                  </a:lnTo>
                  <a:lnTo>
                    <a:pt x="1368" y="2094"/>
                  </a:lnTo>
                  <a:cubicBezTo>
                    <a:pt x="1368" y="2027"/>
                    <a:pt x="1301" y="1993"/>
                    <a:pt x="1268" y="1993"/>
                  </a:cubicBezTo>
                  <a:cubicBezTo>
                    <a:pt x="1235" y="1960"/>
                    <a:pt x="1201" y="1943"/>
                    <a:pt x="1168" y="1943"/>
                  </a:cubicBezTo>
                  <a:cubicBezTo>
                    <a:pt x="1135" y="1943"/>
                    <a:pt x="1101" y="1960"/>
                    <a:pt x="1068" y="1993"/>
                  </a:cubicBezTo>
                  <a:lnTo>
                    <a:pt x="234" y="2460"/>
                  </a:lnTo>
                  <a:cubicBezTo>
                    <a:pt x="167" y="2494"/>
                    <a:pt x="101" y="2561"/>
                    <a:pt x="67" y="2627"/>
                  </a:cubicBezTo>
                  <a:cubicBezTo>
                    <a:pt x="34" y="2727"/>
                    <a:pt x="0" y="2827"/>
                    <a:pt x="0" y="2894"/>
                  </a:cubicBezTo>
                  <a:lnTo>
                    <a:pt x="0" y="10800"/>
                  </a:lnTo>
                  <a:cubicBezTo>
                    <a:pt x="0" y="10866"/>
                    <a:pt x="34" y="10933"/>
                    <a:pt x="67" y="11000"/>
                  </a:cubicBezTo>
                  <a:cubicBezTo>
                    <a:pt x="84" y="11017"/>
                    <a:pt x="109" y="11025"/>
                    <a:pt x="138" y="11025"/>
                  </a:cubicBezTo>
                  <a:cubicBezTo>
                    <a:pt x="167" y="11025"/>
                    <a:pt x="201" y="11017"/>
                    <a:pt x="234" y="11000"/>
                  </a:cubicBezTo>
                  <a:lnTo>
                    <a:pt x="1268" y="10366"/>
                  </a:lnTo>
                  <a:cubicBezTo>
                    <a:pt x="1335" y="10333"/>
                    <a:pt x="1401" y="10266"/>
                    <a:pt x="1435" y="10199"/>
                  </a:cubicBezTo>
                  <a:cubicBezTo>
                    <a:pt x="1468" y="10099"/>
                    <a:pt x="1468" y="10033"/>
                    <a:pt x="1468" y="9932"/>
                  </a:cubicBezTo>
                  <a:lnTo>
                    <a:pt x="1468" y="5796"/>
                  </a:lnTo>
                  <a:lnTo>
                    <a:pt x="3303" y="8932"/>
                  </a:lnTo>
                  <a:cubicBezTo>
                    <a:pt x="3336" y="8965"/>
                    <a:pt x="3370" y="8998"/>
                    <a:pt x="3403" y="9032"/>
                  </a:cubicBezTo>
                  <a:cubicBezTo>
                    <a:pt x="3436" y="9065"/>
                    <a:pt x="3478" y="9082"/>
                    <a:pt x="3520" y="9082"/>
                  </a:cubicBezTo>
                  <a:cubicBezTo>
                    <a:pt x="3561" y="9082"/>
                    <a:pt x="3603" y="9065"/>
                    <a:pt x="3636" y="9032"/>
                  </a:cubicBezTo>
                  <a:lnTo>
                    <a:pt x="4470" y="8565"/>
                  </a:lnTo>
                  <a:cubicBezTo>
                    <a:pt x="4537" y="8498"/>
                    <a:pt x="4570" y="8431"/>
                    <a:pt x="4604" y="8365"/>
                  </a:cubicBezTo>
                  <a:cubicBezTo>
                    <a:pt x="4637" y="8298"/>
                    <a:pt x="4670" y="8198"/>
                    <a:pt x="4670" y="8098"/>
                  </a:cubicBezTo>
                  <a:lnTo>
                    <a:pt x="4670" y="226"/>
                  </a:lnTo>
                  <a:cubicBezTo>
                    <a:pt x="4670" y="125"/>
                    <a:pt x="4637" y="59"/>
                    <a:pt x="4604" y="25"/>
                  </a:cubicBezTo>
                  <a:cubicBezTo>
                    <a:pt x="4587" y="9"/>
                    <a:pt x="4562" y="0"/>
                    <a:pt x="453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2"/>
            <p:cNvSpPr/>
            <p:nvPr/>
          </p:nvSpPr>
          <p:spPr>
            <a:xfrm>
              <a:off x="3807050" y="3876575"/>
              <a:ext cx="105100" cy="383925"/>
            </a:xfrm>
            <a:custGeom>
              <a:avLst/>
              <a:gdLst/>
              <a:ahLst/>
              <a:cxnLst/>
              <a:rect l="l" t="t" r="r" b="b"/>
              <a:pathLst>
                <a:path w="4204" h="15357" extrusionOk="0">
                  <a:moveTo>
                    <a:pt x="3921" y="1"/>
                  </a:moveTo>
                  <a:cubicBezTo>
                    <a:pt x="3857" y="1"/>
                    <a:pt x="3784" y="22"/>
                    <a:pt x="3703" y="66"/>
                  </a:cubicBezTo>
                  <a:lnTo>
                    <a:pt x="534" y="1734"/>
                  </a:lnTo>
                  <a:cubicBezTo>
                    <a:pt x="201" y="1934"/>
                    <a:pt x="1" y="2268"/>
                    <a:pt x="1" y="2635"/>
                  </a:cubicBezTo>
                  <a:lnTo>
                    <a:pt x="268" y="14944"/>
                  </a:lnTo>
                  <a:cubicBezTo>
                    <a:pt x="219" y="15185"/>
                    <a:pt x="399" y="15357"/>
                    <a:pt x="603" y="15357"/>
                  </a:cubicBezTo>
                  <a:cubicBezTo>
                    <a:pt x="680" y="15357"/>
                    <a:pt x="761" y="15332"/>
                    <a:pt x="835" y="15277"/>
                  </a:cubicBezTo>
                  <a:lnTo>
                    <a:pt x="2503" y="14410"/>
                  </a:lnTo>
                  <a:cubicBezTo>
                    <a:pt x="2803" y="14210"/>
                    <a:pt x="3003" y="13876"/>
                    <a:pt x="3036" y="13509"/>
                  </a:cubicBezTo>
                  <a:lnTo>
                    <a:pt x="4204" y="400"/>
                  </a:lnTo>
                  <a:cubicBezTo>
                    <a:pt x="4204" y="156"/>
                    <a:pt x="4097" y="1"/>
                    <a:pt x="3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2"/>
            <p:cNvSpPr/>
            <p:nvPr/>
          </p:nvSpPr>
          <p:spPr>
            <a:xfrm>
              <a:off x="3800575" y="4284675"/>
              <a:ext cx="87200" cy="121125"/>
            </a:xfrm>
            <a:custGeom>
              <a:avLst/>
              <a:gdLst/>
              <a:ahLst/>
              <a:cxnLst/>
              <a:rect l="l" t="t" r="r" b="b"/>
              <a:pathLst>
                <a:path w="3488" h="4845" extrusionOk="0">
                  <a:moveTo>
                    <a:pt x="2482" y="0"/>
                  </a:moveTo>
                  <a:cubicBezTo>
                    <a:pt x="2289" y="0"/>
                    <a:pt x="2070" y="58"/>
                    <a:pt x="1828" y="187"/>
                  </a:cubicBezTo>
                  <a:cubicBezTo>
                    <a:pt x="760" y="888"/>
                    <a:pt x="93" y="2055"/>
                    <a:pt x="26" y="3323"/>
                  </a:cubicBezTo>
                  <a:cubicBezTo>
                    <a:pt x="0" y="4173"/>
                    <a:pt x="353" y="4844"/>
                    <a:pt x="1007" y="4844"/>
                  </a:cubicBezTo>
                  <a:cubicBezTo>
                    <a:pt x="1199" y="4844"/>
                    <a:pt x="1418" y="4786"/>
                    <a:pt x="1661" y="4657"/>
                  </a:cubicBezTo>
                  <a:cubicBezTo>
                    <a:pt x="2728" y="3957"/>
                    <a:pt x="3395" y="2789"/>
                    <a:pt x="3462" y="1522"/>
                  </a:cubicBezTo>
                  <a:cubicBezTo>
                    <a:pt x="3488" y="671"/>
                    <a:pt x="3135" y="0"/>
                    <a:pt x="248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2"/>
            <p:cNvSpPr/>
            <p:nvPr/>
          </p:nvSpPr>
          <p:spPr>
            <a:xfrm>
              <a:off x="3395100" y="3903425"/>
              <a:ext cx="168000" cy="83225"/>
            </a:xfrm>
            <a:custGeom>
              <a:avLst/>
              <a:gdLst/>
              <a:ahLst/>
              <a:cxnLst/>
              <a:rect l="l" t="t" r="r" b="b"/>
              <a:pathLst>
                <a:path w="6720" h="3329" extrusionOk="0">
                  <a:moveTo>
                    <a:pt x="6014" y="1"/>
                  </a:moveTo>
                  <a:cubicBezTo>
                    <a:pt x="5939" y="1"/>
                    <a:pt x="5857" y="19"/>
                    <a:pt x="5771" y="60"/>
                  </a:cubicBezTo>
                  <a:lnTo>
                    <a:pt x="501" y="2361"/>
                  </a:lnTo>
                  <a:cubicBezTo>
                    <a:pt x="0" y="2595"/>
                    <a:pt x="167" y="3329"/>
                    <a:pt x="701" y="3329"/>
                  </a:cubicBezTo>
                  <a:cubicBezTo>
                    <a:pt x="768" y="3329"/>
                    <a:pt x="834" y="3329"/>
                    <a:pt x="901" y="3295"/>
                  </a:cubicBezTo>
                  <a:lnTo>
                    <a:pt x="6171" y="994"/>
                  </a:lnTo>
                  <a:cubicBezTo>
                    <a:pt x="6719" y="734"/>
                    <a:pt x="6494" y="1"/>
                    <a:pt x="60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2"/>
            <p:cNvSpPr/>
            <p:nvPr/>
          </p:nvSpPr>
          <p:spPr>
            <a:xfrm>
              <a:off x="3393250" y="3710675"/>
              <a:ext cx="184500" cy="84175"/>
            </a:xfrm>
            <a:custGeom>
              <a:avLst/>
              <a:gdLst/>
              <a:ahLst/>
              <a:cxnLst/>
              <a:rect l="l" t="t" r="r" b="b"/>
              <a:pathLst>
                <a:path w="7380" h="3367" extrusionOk="0">
                  <a:moveTo>
                    <a:pt x="756" y="0"/>
                  </a:moveTo>
                  <a:cubicBezTo>
                    <a:pt x="246" y="0"/>
                    <a:pt x="1" y="829"/>
                    <a:pt x="608" y="1032"/>
                  </a:cubicBezTo>
                  <a:lnTo>
                    <a:pt x="6479" y="3333"/>
                  </a:lnTo>
                  <a:cubicBezTo>
                    <a:pt x="6546" y="3367"/>
                    <a:pt x="6612" y="3367"/>
                    <a:pt x="6679" y="3367"/>
                  </a:cubicBezTo>
                  <a:cubicBezTo>
                    <a:pt x="7246" y="3367"/>
                    <a:pt x="7380" y="2599"/>
                    <a:pt x="6879" y="2399"/>
                  </a:cubicBezTo>
                  <a:lnTo>
                    <a:pt x="1008" y="64"/>
                  </a:lnTo>
                  <a:cubicBezTo>
                    <a:pt x="919" y="20"/>
                    <a:pt x="835" y="0"/>
                    <a:pt x="75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2"/>
            <p:cNvSpPr/>
            <p:nvPr/>
          </p:nvSpPr>
          <p:spPr>
            <a:xfrm>
              <a:off x="3536375" y="3518875"/>
              <a:ext cx="106425" cy="146725"/>
            </a:xfrm>
            <a:custGeom>
              <a:avLst/>
              <a:gdLst/>
              <a:ahLst/>
              <a:cxnLst/>
              <a:rect l="l" t="t" r="r" b="b"/>
              <a:pathLst>
                <a:path w="4257" h="5869" extrusionOk="0">
                  <a:moveTo>
                    <a:pt x="702" y="1"/>
                  </a:moveTo>
                  <a:cubicBezTo>
                    <a:pt x="351" y="1"/>
                    <a:pt x="0" y="383"/>
                    <a:pt x="254" y="798"/>
                  </a:cubicBezTo>
                  <a:lnTo>
                    <a:pt x="3156" y="5635"/>
                  </a:lnTo>
                  <a:cubicBezTo>
                    <a:pt x="3222" y="5768"/>
                    <a:pt x="3389" y="5868"/>
                    <a:pt x="3589" y="5868"/>
                  </a:cubicBezTo>
                  <a:cubicBezTo>
                    <a:pt x="3990" y="5868"/>
                    <a:pt x="4256" y="5435"/>
                    <a:pt x="4056" y="5101"/>
                  </a:cubicBezTo>
                  <a:lnTo>
                    <a:pt x="1121" y="264"/>
                  </a:lnTo>
                  <a:cubicBezTo>
                    <a:pt x="1017" y="78"/>
                    <a:pt x="860" y="1"/>
                    <a:pt x="7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2"/>
            <p:cNvSpPr/>
            <p:nvPr/>
          </p:nvSpPr>
          <p:spPr>
            <a:xfrm>
              <a:off x="5304800" y="3491500"/>
              <a:ext cx="166650" cy="95700"/>
            </a:xfrm>
            <a:custGeom>
              <a:avLst/>
              <a:gdLst/>
              <a:ahLst/>
              <a:cxnLst/>
              <a:rect l="l" t="t" r="r" b="b"/>
              <a:pathLst>
                <a:path w="6666" h="3828" extrusionOk="0">
                  <a:moveTo>
                    <a:pt x="5914" y="1"/>
                  </a:moveTo>
                  <a:cubicBezTo>
                    <a:pt x="5827" y="1"/>
                    <a:pt x="5733" y="28"/>
                    <a:pt x="5638" y="92"/>
                  </a:cubicBezTo>
                  <a:lnTo>
                    <a:pt x="334" y="2860"/>
                  </a:lnTo>
                  <a:cubicBezTo>
                    <a:pt x="67" y="2994"/>
                    <a:pt x="0" y="3327"/>
                    <a:pt x="134" y="3561"/>
                  </a:cubicBezTo>
                  <a:cubicBezTo>
                    <a:pt x="200" y="3727"/>
                    <a:pt x="367" y="3828"/>
                    <a:pt x="567" y="3828"/>
                  </a:cubicBezTo>
                  <a:cubicBezTo>
                    <a:pt x="667" y="3828"/>
                    <a:pt x="734" y="3828"/>
                    <a:pt x="801" y="3794"/>
                  </a:cubicBezTo>
                  <a:lnTo>
                    <a:pt x="6105" y="992"/>
                  </a:lnTo>
                  <a:cubicBezTo>
                    <a:pt x="6666" y="768"/>
                    <a:pt x="6377" y="1"/>
                    <a:pt x="59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2"/>
            <p:cNvSpPr/>
            <p:nvPr/>
          </p:nvSpPr>
          <p:spPr>
            <a:xfrm>
              <a:off x="5290850" y="3695250"/>
              <a:ext cx="185750" cy="67900"/>
            </a:xfrm>
            <a:custGeom>
              <a:avLst/>
              <a:gdLst/>
              <a:ahLst/>
              <a:cxnLst/>
              <a:rect l="l" t="t" r="r" b="b"/>
              <a:pathLst>
                <a:path w="7430" h="2716" extrusionOk="0">
                  <a:moveTo>
                    <a:pt x="697" y="0"/>
                  </a:moveTo>
                  <a:cubicBezTo>
                    <a:pt x="162" y="0"/>
                    <a:pt x="0" y="764"/>
                    <a:pt x="558" y="981"/>
                  </a:cubicBezTo>
                  <a:lnTo>
                    <a:pt x="6596" y="2683"/>
                  </a:lnTo>
                  <a:lnTo>
                    <a:pt x="6729" y="2683"/>
                  </a:lnTo>
                  <a:lnTo>
                    <a:pt x="6729" y="2716"/>
                  </a:lnTo>
                  <a:cubicBezTo>
                    <a:pt x="7330" y="2683"/>
                    <a:pt x="7430" y="1849"/>
                    <a:pt x="6896" y="1682"/>
                  </a:cubicBezTo>
                  <a:lnTo>
                    <a:pt x="825" y="14"/>
                  </a:lnTo>
                  <a:cubicBezTo>
                    <a:pt x="780" y="5"/>
                    <a:pt x="737" y="0"/>
                    <a:pt x="69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2"/>
            <p:cNvSpPr/>
            <p:nvPr/>
          </p:nvSpPr>
          <p:spPr>
            <a:xfrm>
              <a:off x="5229325" y="3828550"/>
              <a:ext cx="108850" cy="135600"/>
            </a:xfrm>
            <a:custGeom>
              <a:avLst/>
              <a:gdLst/>
              <a:ahLst/>
              <a:cxnLst/>
              <a:rect l="l" t="t" r="r" b="b"/>
              <a:pathLst>
                <a:path w="4354" h="5424" extrusionOk="0">
                  <a:moveTo>
                    <a:pt x="668" y="1"/>
                  </a:moveTo>
                  <a:cubicBezTo>
                    <a:pt x="322" y="1"/>
                    <a:pt x="1" y="368"/>
                    <a:pt x="217" y="753"/>
                  </a:cubicBezTo>
                  <a:lnTo>
                    <a:pt x="3353" y="5190"/>
                  </a:lnTo>
                  <a:cubicBezTo>
                    <a:pt x="3453" y="5323"/>
                    <a:pt x="3620" y="5423"/>
                    <a:pt x="3786" y="5423"/>
                  </a:cubicBezTo>
                  <a:cubicBezTo>
                    <a:pt x="3886" y="5423"/>
                    <a:pt x="3953" y="5390"/>
                    <a:pt x="4053" y="5323"/>
                  </a:cubicBezTo>
                  <a:cubicBezTo>
                    <a:pt x="4287" y="5156"/>
                    <a:pt x="4353" y="4856"/>
                    <a:pt x="4187" y="4622"/>
                  </a:cubicBezTo>
                  <a:lnTo>
                    <a:pt x="1051" y="186"/>
                  </a:lnTo>
                  <a:cubicBezTo>
                    <a:pt x="939" y="56"/>
                    <a:pt x="802" y="1"/>
                    <a:pt x="6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2"/>
            <p:cNvSpPr/>
            <p:nvPr/>
          </p:nvSpPr>
          <p:spPr>
            <a:xfrm>
              <a:off x="2933100" y="453700"/>
              <a:ext cx="591275" cy="702425"/>
            </a:xfrm>
            <a:custGeom>
              <a:avLst/>
              <a:gdLst/>
              <a:ahLst/>
              <a:cxnLst/>
              <a:rect l="l" t="t" r="r" b="b"/>
              <a:pathLst>
                <a:path w="23651" h="28097" extrusionOk="0">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2"/>
            <p:cNvSpPr/>
            <p:nvPr/>
          </p:nvSpPr>
          <p:spPr>
            <a:xfrm>
              <a:off x="2933100" y="453700"/>
              <a:ext cx="591275" cy="702425"/>
            </a:xfrm>
            <a:custGeom>
              <a:avLst/>
              <a:gdLst/>
              <a:ahLst/>
              <a:cxnLst/>
              <a:rect l="l" t="t" r="r" b="b"/>
              <a:pathLst>
                <a:path w="23651" h="28097" extrusionOk="0">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2"/>
            <p:cNvSpPr/>
            <p:nvPr/>
          </p:nvSpPr>
          <p:spPr>
            <a:xfrm>
              <a:off x="3325875" y="1044525"/>
              <a:ext cx="254375" cy="184525"/>
            </a:xfrm>
            <a:custGeom>
              <a:avLst/>
              <a:gdLst/>
              <a:ahLst/>
              <a:cxnLst/>
              <a:rect l="l" t="t" r="r" b="b"/>
              <a:pathLst>
                <a:path w="10175" h="7381" extrusionOk="0">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2"/>
            <p:cNvSpPr/>
            <p:nvPr/>
          </p:nvSpPr>
          <p:spPr>
            <a:xfrm>
              <a:off x="3325875" y="1044525"/>
              <a:ext cx="254375" cy="184525"/>
            </a:xfrm>
            <a:custGeom>
              <a:avLst/>
              <a:gdLst/>
              <a:ahLst/>
              <a:cxnLst/>
              <a:rect l="l" t="t" r="r" b="b"/>
              <a:pathLst>
                <a:path w="10175" h="7381" extrusionOk="0">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2"/>
            <p:cNvSpPr/>
            <p:nvPr/>
          </p:nvSpPr>
          <p:spPr>
            <a:xfrm>
              <a:off x="2908075" y="503300"/>
              <a:ext cx="554600" cy="652575"/>
            </a:xfrm>
            <a:custGeom>
              <a:avLst/>
              <a:gdLst/>
              <a:ahLst/>
              <a:cxnLst/>
              <a:rect l="l" t="t" r="r" b="b"/>
              <a:pathLst>
                <a:path w="22184" h="26103" extrusionOk="0">
                  <a:moveTo>
                    <a:pt x="6580" y="1"/>
                  </a:moveTo>
                  <a:cubicBezTo>
                    <a:pt x="5638" y="1"/>
                    <a:pt x="4755" y="215"/>
                    <a:pt x="3970" y="668"/>
                  </a:cubicBezTo>
                  <a:cubicBezTo>
                    <a:pt x="1" y="2969"/>
                    <a:pt x="1" y="10341"/>
                    <a:pt x="3970" y="17180"/>
                  </a:cubicBezTo>
                  <a:cubicBezTo>
                    <a:pt x="7114" y="22641"/>
                    <a:pt x="11832" y="26102"/>
                    <a:pt x="15610" y="26102"/>
                  </a:cubicBezTo>
                  <a:cubicBezTo>
                    <a:pt x="16562" y="26102"/>
                    <a:pt x="17455" y="25882"/>
                    <a:pt x="18247" y="25419"/>
                  </a:cubicBezTo>
                  <a:cubicBezTo>
                    <a:pt x="22183" y="23150"/>
                    <a:pt x="22183" y="15779"/>
                    <a:pt x="18247" y="8940"/>
                  </a:cubicBezTo>
                  <a:cubicBezTo>
                    <a:pt x="15096" y="3466"/>
                    <a:pt x="10362" y="1"/>
                    <a:pt x="658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2"/>
            <p:cNvSpPr/>
            <p:nvPr/>
          </p:nvSpPr>
          <p:spPr>
            <a:xfrm>
              <a:off x="3306278" y="1060134"/>
              <a:ext cx="181825" cy="172850"/>
            </a:xfrm>
            <a:custGeom>
              <a:avLst/>
              <a:gdLst/>
              <a:ahLst/>
              <a:cxnLst/>
              <a:rect l="l" t="t" r="r" b="b"/>
              <a:pathLst>
                <a:path w="7273" h="6914" extrusionOk="0">
                  <a:moveTo>
                    <a:pt x="3870" y="0"/>
                  </a:moveTo>
                  <a:lnTo>
                    <a:pt x="1" y="2235"/>
                  </a:lnTo>
                  <a:cubicBezTo>
                    <a:pt x="1" y="2235"/>
                    <a:pt x="334" y="4270"/>
                    <a:pt x="3003" y="5971"/>
                  </a:cubicBezTo>
                  <a:cubicBezTo>
                    <a:pt x="4072" y="6583"/>
                    <a:pt x="5254" y="6914"/>
                    <a:pt x="6470" y="6914"/>
                  </a:cubicBezTo>
                  <a:cubicBezTo>
                    <a:pt x="6582" y="6914"/>
                    <a:pt x="6694" y="6911"/>
                    <a:pt x="6806" y="6905"/>
                  </a:cubicBezTo>
                  <a:cubicBezTo>
                    <a:pt x="7172" y="6905"/>
                    <a:pt x="7273" y="6438"/>
                    <a:pt x="6972" y="6272"/>
                  </a:cubicBezTo>
                  <a:cubicBezTo>
                    <a:pt x="4737" y="5037"/>
                    <a:pt x="3470" y="2536"/>
                    <a:pt x="3870"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2"/>
            <p:cNvSpPr/>
            <p:nvPr/>
          </p:nvSpPr>
          <p:spPr>
            <a:xfrm>
              <a:off x="3124900" y="619925"/>
              <a:ext cx="82575" cy="299550"/>
            </a:xfrm>
            <a:custGeom>
              <a:avLst/>
              <a:gdLst/>
              <a:ahLst/>
              <a:cxnLst/>
              <a:rect l="l" t="t" r="r" b="b"/>
              <a:pathLst>
                <a:path w="3303" h="11982" extrusionOk="0">
                  <a:moveTo>
                    <a:pt x="237" y="1"/>
                  </a:moveTo>
                  <a:cubicBezTo>
                    <a:pt x="93" y="1"/>
                    <a:pt x="1" y="107"/>
                    <a:pt x="1" y="306"/>
                  </a:cubicBezTo>
                  <a:lnTo>
                    <a:pt x="901" y="10513"/>
                  </a:lnTo>
                  <a:cubicBezTo>
                    <a:pt x="935" y="10813"/>
                    <a:pt x="1101" y="11080"/>
                    <a:pt x="1368" y="11247"/>
                  </a:cubicBezTo>
                  <a:lnTo>
                    <a:pt x="2669" y="11914"/>
                  </a:lnTo>
                  <a:cubicBezTo>
                    <a:pt x="2726" y="11961"/>
                    <a:pt x="2787" y="11982"/>
                    <a:pt x="2846" y="11982"/>
                  </a:cubicBezTo>
                  <a:cubicBezTo>
                    <a:pt x="2996" y="11982"/>
                    <a:pt x="3127" y="11848"/>
                    <a:pt x="3103" y="11681"/>
                  </a:cubicBezTo>
                  <a:lnTo>
                    <a:pt x="3303" y="2074"/>
                  </a:lnTo>
                  <a:cubicBezTo>
                    <a:pt x="3270" y="1774"/>
                    <a:pt x="3136" y="1507"/>
                    <a:pt x="2869" y="1373"/>
                  </a:cubicBezTo>
                  <a:lnTo>
                    <a:pt x="401" y="39"/>
                  </a:lnTo>
                  <a:cubicBezTo>
                    <a:pt x="341" y="13"/>
                    <a:pt x="286"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2"/>
            <p:cNvSpPr/>
            <p:nvPr/>
          </p:nvSpPr>
          <p:spPr>
            <a:xfrm>
              <a:off x="3144275" y="938350"/>
              <a:ext cx="67825" cy="94300"/>
            </a:xfrm>
            <a:custGeom>
              <a:avLst/>
              <a:gdLst/>
              <a:ahLst/>
              <a:cxnLst/>
              <a:rect l="l" t="t" r="r" b="b"/>
              <a:pathLst>
                <a:path w="2713" h="3772" extrusionOk="0">
                  <a:moveTo>
                    <a:pt x="780" y="0"/>
                  </a:moveTo>
                  <a:cubicBezTo>
                    <a:pt x="272" y="0"/>
                    <a:pt x="0" y="510"/>
                    <a:pt x="26" y="1179"/>
                  </a:cubicBezTo>
                  <a:cubicBezTo>
                    <a:pt x="60" y="2179"/>
                    <a:pt x="593" y="3080"/>
                    <a:pt x="1427" y="3614"/>
                  </a:cubicBezTo>
                  <a:cubicBezTo>
                    <a:pt x="1622" y="3723"/>
                    <a:pt x="1797" y="3772"/>
                    <a:pt x="1949" y="3772"/>
                  </a:cubicBezTo>
                  <a:cubicBezTo>
                    <a:pt x="2450" y="3772"/>
                    <a:pt x="2713" y="3244"/>
                    <a:pt x="2661" y="2580"/>
                  </a:cubicBezTo>
                  <a:cubicBezTo>
                    <a:pt x="2628" y="1612"/>
                    <a:pt x="2094" y="678"/>
                    <a:pt x="1294" y="144"/>
                  </a:cubicBezTo>
                  <a:cubicBezTo>
                    <a:pt x="1103" y="45"/>
                    <a:pt x="931"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2"/>
            <p:cNvSpPr/>
            <p:nvPr/>
          </p:nvSpPr>
          <p:spPr>
            <a:xfrm>
              <a:off x="5367325" y="719300"/>
              <a:ext cx="722225" cy="722200"/>
            </a:xfrm>
            <a:custGeom>
              <a:avLst/>
              <a:gdLst/>
              <a:ahLst/>
              <a:cxnLst/>
              <a:rect l="l" t="t" r="r" b="b"/>
              <a:pathLst>
                <a:path w="28889" h="28888" extrusionOk="0">
                  <a:moveTo>
                    <a:pt x="14445" y="0"/>
                  </a:moveTo>
                  <a:cubicBezTo>
                    <a:pt x="6472" y="0"/>
                    <a:pt x="1" y="6471"/>
                    <a:pt x="1" y="14444"/>
                  </a:cubicBezTo>
                  <a:cubicBezTo>
                    <a:pt x="1" y="22416"/>
                    <a:pt x="6472" y="28887"/>
                    <a:pt x="14445" y="28887"/>
                  </a:cubicBezTo>
                  <a:cubicBezTo>
                    <a:pt x="22417" y="28887"/>
                    <a:pt x="28888" y="22416"/>
                    <a:pt x="28888" y="14444"/>
                  </a:cubicBezTo>
                  <a:cubicBezTo>
                    <a:pt x="28888" y="6471"/>
                    <a:pt x="22417" y="0"/>
                    <a:pt x="144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2"/>
            <p:cNvSpPr/>
            <p:nvPr/>
          </p:nvSpPr>
          <p:spPr>
            <a:xfrm>
              <a:off x="5501600" y="878575"/>
              <a:ext cx="626300" cy="563125"/>
            </a:xfrm>
            <a:custGeom>
              <a:avLst/>
              <a:gdLst/>
              <a:ahLst/>
              <a:cxnLst/>
              <a:rect l="l" t="t" r="r" b="b"/>
              <a:pathLst>
                <a:path w="25052" h="22525" extrusionOk="0">
                  <a:moveTo>
                    <a:pt x="21049" y="0"/>
                  </a:moveTo>
                  <a:cubicBezTo>
                    <a:pt x="22350" y="3670"/>
                    <a:pt x="21549" y="6872"/>
                    <a:pt x="16312" y="9907"/>
                  </a:cubicBezTo>
                  <a:lnTo>
                    <a:pt x="0" y="19314"/>
                  </a:lnTo>
                  <a:cubicBezTo>
                    <a:pt x="2657" y="21461"/>
                    <a:pt x="5866" y="22524"/>
                    <a:pt x="9069" y="22524"/>
                  </a:cubicBezTo>
                  <a:cubicBezTo>
                    <a:pt x="12584" y="22524"/>
                    <a:pt x="16090" y="21244"/>
                    <a:pt x="18847" y="18714"/>
                  </a:cubicBezTo>
                  <a:cubicBezTo>
                    <a:pt x="24118" y="13877"/>
                    <a:pt x="25052" y="5938"/>
                    <a:pt x="2104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2"/>
            <p:cNvSpPr/>
            <p:nvPr/>
          </p:nvSpPr>
          <p:spPr>
            <a:xfrm>
              <a:off x="5405700" y="1183800"/>
              <a:ext cx="273550" cy="1104975"/>
            </a:xfrm>
            <a:custGeom>
              <a:avLst/>
              <a:gdLst/>
              <a:ahLst/>
              <a:cxnLst/>
              <a:rect l="l" t="t" r="r" b="b"/>
              <a:pathLst>
                <a:path w="10942" h="44199" extrusionOk="0">
                  <a:moveTo>
                    <a:pt x="0" y="0"/>
                  </a:moveTo>
                  <a:lnTo>
                    <a:pt x="0" y="0"/>
                  </a:lnTo>
                  <a:cubicBezTo>
                    <a:pt x="3103" y="11642"/>
                    <a:pt x="4837" y="29088"/>
                    <a:pt x="4037" y="41863"/>
                  </a:cubicBezTo>
                  <a:lnTo>
                    <a:pt x="8073" y="44198"/>
                  </a:lnTo>
                  <a:cubicBezTo>
                    <a:pt x="10408" y="36526"/>
                    <a:pt x="10942" y="20815"/>
                    <a:pt x="10074" y="5838"/>
                  </a:cubicBezTo>
                  <a:lnTo>
                    <a:pt x="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2"/>
            <p:cNvSpPr/>
            <p:nvPr/>
          </p:nvSpPr>
          <p:spPr>
            <a:xfrm>
              <a:off x="5607500" y="1327225"/>
              <a:ext cx="356125" cy="962375"/>
            </a:xfrm>
            <a:custGeom>
              <a:avLst/>
              <a:gdLst/>
              <a:ahLst/>
              <a:cxnLst/>
              <a:rect l="l" t="t" r="r" b="b"/>
              <a:pathLst>
                <a:path w="14245" h="38495" extrusionOk="0">
                  <a:moveTo>
                    <a:pt x="14244" y="1"/>
                  </a:moveTo>
                  <a:lnTo>
                    <a:pt x="2002" y="134"/>
                  </a:lnTo>
                  <a:cubicBezTo>
                    <a:pt x="2669" y="13744"/>
                    <a:pt x="2403" y="29322"/>
                    <a:pt x="1" y="38495"/>
                  </a:cubicBezTo>
                  <a:cubicBezTo>
                    <a:pt x="6072" y="34892"/>
                    <a:pt x="9841" y="28354"/>
                    <a:pt x="9908" y="21249"/>
                  </a:cubicBezTo>
                  <a:lnTo>
                    <a:pt x="10008" y="5438"/>
                  </a:lnTo>
                  <a:lnTo>
                    <a:pt x="1424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2"/>
            <p:cNvSpPr/>
            <p:nvPr/>
          </p:nvSpPr>
          <p:spPr>
            <a:xfrm>
              <a:off x="5607500" y="1746275"/>
              <a:ext cx="150975" cy="100525"/>
            </a:xfrm>
            <a:custGeom>
              <a:avLst/>
              <a:gdLst/>
              <a:ahLst/>
              <a:cxnLst/>
              <a:rect l="l" t="t" r="r" b="b"/>
              <a:pathLst>
                <a:path w="6039" h="4021" extrusionOk="0">
                  <a:moveTo>
                    <a:pt x="5559" y="0"/>
                  </a:moveTo>
                  <a:cubicBezTo>
                    <a:pt x="5441" y="0"/>
                    <a:pt x="5309" y="39"/>
                    <a:pt x="5171" y="117"/>
                  </a:cubicBezTo>
                  <a:lnTo>
                    <a:pt x="2870" y="1452"/>
                  </a:lnTo>
                  <a:cubicBezTo>
                    <a:pt x="2603" y="1585"/>
                    <a:pt x="2302" y="1652"/>
                    <a:pt x="2002" y="1652"/>
                  </a:cubicBezTo>
                  <a:cubicBezTo>
                    <a:pt x="1702" y="1652"/>
                    <a:pt x="1402" y="1585"/>
                    <a:pt x="1135" y="1452"/>
                  </a:cubicBezTo>
                  <a:lnTo>
                    <a:pt x="835" y="1285"/>
                  </a:lnTo>
                  <a:cubicBezTo>
                    <a:pt x="699" y="1207"/>
                    <a:pt x="571" y="1169"/>
                    <a:pt x="458" y="1169"/>
                  </a:cubicBezTo>
                  <a:cubicBezTo>
                    <a:pt x="185" y="1169"/>
                    <a:pt x="1" y="1393"/>
                    <a:pt x="1" y="1818"/>
                  </a:cubicBezTo>
                  <a:lnTo>
                    <a:pt x="1" y="2152"/>
                  </a:lnTo>
                  <a:cubicBezTo>
                    <a:pt x="34" y="2752"/>
                    <a:pt x="334" y="3286"/>
                    <a:pt x="835" y="3653"/>
                  </a:cubicBezTo>
                  <a:lnTo>
                    <a:pt x="1102" y="3820"/>
                  </a:lnTo>
                  <a:cubicBezTo>
                    <a:pt x="1368" y="3953"/>
                    <a:pt x="1669" y="4020"/>
                    <a:pt x="1969" y="4020"/>
                  </a:cubicBezTo>
                  <a:cubicBezTo>
                    <a:pt x="2269" y="4020"/>
                    <a:pt x="2569" y="3953"/>
                    <a:pt x="2836" y="3820"/>
                  </a:cubicBezTo>
                  <a:lnTo>
                    <a:pt x="5171" y="2452"/>
                  </a:lnTo>
                  <a:cubicBezTo>
                    <a:pt x="5672" y="2119"/>
                    <a:pt x="6005" y="1585"/>
                    <a:pt x="6038" y="985"/>
                  </a:cubicBezTo>
                  <a:lnTo>
                    <a:pt x="6038" y="618"/>
                  </a:lnTo>
                  <a:cubicBezTo>
                    <a:pt x="6038" y="218"/>
                    <a:pt x="5840" y="0"/>
                    <a:pt x="555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2"/>
            <p:cNvSpPr/>
            <p:nvPr/>
          </p:nvSpPr>
          <p:spPr>
            <a:xfrm>
              <a:off x="5598575" y="1875675"/>
              <a:ext cx="150725" cy="100375"/>
            </a:xfrm>
            <a:custGeom>
              <a:avLst/>
              <a:gdLst/>
              <a:ahLst/>
              <a:cxnLst/>
              <a:rect l="l" t="t" r="r" b="b"/>
              <a:pathLst>
                <a:path w="6029" h="4015" extrusionOk="0">
                  <a:moveTo>
                    <a:pt x="5534" y="1"/>
                  </a:moveTo>
                  <a:cubicBezTo>
                    <a:pt x="5420" y="1"/>
                    <a:pt x="5293" y="36"/>
                    <a:pt x="5161" y="112"/>
                  </a:cubicBezTo>
                  <a:lnTo>
                    <a:pt x="2860" y="1446"/>
                  </a:lnTo>
                  <a:cubicBezTo>
                    <a:pt x="2593" y="1596"/>
                    <a:pt x="2301" y="1671"/>
                    <a:pt x="2005" y="1671"/>
                  </a:cubicBezTo>
                  <a:cubicBezTo>
                    <a:pt x="1709" y="1671"/>
                    <a:pt x="1409" y="1596"/>
                    <a:pt x="1125" y="1446"/>
                  </a:cubicBezTo>
                  <a:lnTo>
                    <a:pt x="858" y="1279"/>
                  </a:lnTo>
                  <a:cubicBezTo>
                    <a:pt x="711" y="1200"/>
                    <a:pt x="575" y="1162"/>
                    <a:pt x="457" y="1162"/>
                  </a:cubicBezTo>
                  <a:cubicBezTo>
                    <a:pt x="176" y="1162"/>
                    <a:pt x="1" y="1380"/>
                    <a:pt x="24" y="1779"/>
                  </a:cubicBezTo>
                  <a:lnTo>
                    <a:pt x="24" y="2146"/>
                  </a:lnTo>
                  <a:cubicBezTo>
                    <a:pt x="58" y="2747"/>
                    <a:pt x="358" y="3281"/>
                    <a:pt x="858" y="3648"/>
                  </a:cubicBezTo>
                  <a:lnTo>
                    <a:pt x="1125" y="3814"/>
                  </a:lnTo>
                  <a:cubicBezTo>
                    <a:pt x="1392" y="3948"/>
                    <a:pt x="1684" y="4014"/>
                    <a:pt x="1980" y="4014"/>
                  </a:cubicBezTo>
                  <a:cubicBezTo>
                    <a:pt x="2276" y="4014"/>
                    <a:pt x="2576" y="3948"/>
                    <a:pt x="2860" y="3814"/>
                  </a:cubicBezTo>
                  <a:lnTo>
                    <a:pt x="5195" y="2447"/>
                  </a:lnTo>
                  <a:cubicBezTo>
                    <a:pt x="5695" y="2113"/>
                    <a:pt x="5995" y="1546"/>
                    <a:pt x="6029" y="946"/>
                  </a:cubicBezTo>
                  <a:lnTo>
                    <a:pt x="6029" y="612"/>
                  </a:lnTo>
                  <a:cubicBezTo>
                    <a:pt x="6029" y="229"/>
                    <a:pt x="5823" y="1"/>
                    <a:pt x="55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2"/>
            <p:cNvSpPr/>
            <p:nvPr/>
          </p:nvSpPr>
          <p:spPr>
            <a:xfrm>
              <a:off x="5589150" y="2005625"/>
              <a:ext cx="150975" cy="99675"/>
            </a:xfrm>
            <a:custGeom>
              <a:avLst/>
              <a:gdLst/>
              <a:ahLst/>
              <a:cxnLst/>
              <a:rect l="l" t="t" r="r" b="b"/>
              <a:pathLst>
                <a:path w="6039" h="3987" extrusionOk="0">
                  <a:moveTo>
                    <a:pt x="5559" y="1"/>
                  </a:moveTo>
                  <a:cubicBezTo>
                    <a:pt x="5441" y="1"/>
                    <a:pt x="5309" y="39"/>
                    <a:pt x="5171" y="117"/>
                  </a:cubicBezTo>
                  <a:lnTo>
                    <a:pt x="2870" y="1452"/>
                  </a:lnTo>
                  <a:cubicBezTo>
                    <a:pt x="2603" y="1585"/>
                    <a:pt x="2311" y="1652"/>
                    <a:pt x="2019" y="1652"/>
                  </a:cubicBezTo>
                  <a:cubicBezTo>
                    <a:pt x="1727" y="1652"/>
                    <a:pt x="1435" y="1585"/>
                    <a:pt x="1168" y="1452"/>
                  </a:cubicBezTo>
                  <a:lnTo>
                    <a:pt x="868" y="1285"/>
                  </a:lnTo>
                  <a:cubicBezTo>
                    <a:pt x="729" y="1195"/>
                    <a:pt x="596" y="1153"/>
                    <a:pt x="478" y="1153"/>
                  </a:cubicBezTo>
                  <a:cubicBezTo>
                    <a:pt x="198" y="1153"/>
                    <a:pt x="1" y="1387"/>
                    <a:pt x="1" y="1785"/>
                  </a:cubicBezTo>
                  <a:lnTo>
                    <a:pt x="1" y="2119"/>
                  </a:lnTo>
                  <a:cubicBezTo>
                    <a:pt x="34" y="2719"/>
                    <a:pt x="368" y="3286"/>
                    <a:pt x="835" y="3620"/>
                  </a:cubicBezTo>
                  <a:lnTo>
                    <a:pt x="1135" y="3787"/>
                  </a:lnTo>
                  <a:cubicBezTo>
                    <a:pt x="1402" y="3920"/>
                    <a:pt x="1694" y="3987"/>
                    <a:pt x="1986" y="3987"/>
                  </a:cubicBezTo>
                  <a:cubicBezTo>
                    <a:pt x="2278" y="3987"/>
                    <a:pt x="2569" y="3920"/>
                    <a:pt x="2836" y="3787"/>
                  </a:cubicBezTo>
                  <a:lnTo>
                    <a:pt x="5171" y="2419"/>
                  </a:lnTo>
                  <a:cubicBezTo>
                    <a:pt x="5672" y="2085"/>
                    <a:pt x="6005" y="1552"/>
                    <a:pt x="6039" y="951"/>
                  </a:cubicBezTo>
                  <a:lnTo>
                    <a:pt x="6039" y="618"/>
                  </a:lnTo>
                  <a:cubicBezTo>
                    <a:pt x="6039" y="218"/>
                    <a:pt x="5840" y="1"/>
                    <a:pt x="555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2"/>
            <p:cNvSpPr/>
            <p:nvPr/>
          </p:nvSpPr>
          <p:spPr>
            <a:xfrm>
              <a:off x="5257250" y="730600"/>
              <a:ext cx="713050" cy="854325"/>
            </a:xfrm>
            <a:custGeom>
              <a:avLst/>
              <a:gdLst/>
              <a:ahLst/>
              <a:cxnLst/>
              <a:rect l="l" t="t" r="r" b="b"/>
              <a:pathLst>
                <a:path w="28522" h="34173" extrusionOk="0">
                  <a:moveTo>
                    <a:pt x="11726" y="1"/>
                  </a:moveTo>
                  <a:cubicBezTo>
                    <a:pt x="10252" y="1"/>
                    <a:pt x="8782" y="352"/>
                    <a:pt x="7439" y="1049"/>
                  </a:cubicBezTo>
                  <a:lnTo>
                    <a:pt x="7239" y="1149"/>
                  </a:lnTo>
                  <a:cubicBezTo>
                    <a:pt x="7139" y="1183"/>
                    <a:pt x="7039" y="1249"/>
                    <a:pt x="6972" y="1316"/>
                  </a:cubicBezTo>
                  <a:lnTo>
                    <a:pt x="1" y="5319"/>
                  </a:lnTo>
                  <a:cubicBezTo>
                    <a:pt x="897" y="4809"/>
                    <a:pt x="1936" y="4542"/>
                    <a:pt x="3082" y="4542"/>
                  </a:cubicBezTo>
                  <a:cubicBezTo>
                    <a:pt x="4410" y="4542"/>
                    <a:pt x="5882" y="4900"/>
                    <a:pt x="7439" y="5652"/>
                  </a:cubicBezTo>
                  <a:cubicBezTo>
                    <a:pt x="7740" y="5819"/>
                    <a:pt x="8040" y="5986"/>
                    <a:pt x="8373" y="6153"/>
                  </a:cubicBezTo>
                  <a:cubicBezTo>
                    <a:pt x="8674" y="6320"/>
                    <a:pt x="9074" y="6586"/>
                    <a:pt x="9441" y="6853"/>
                  </a:cubicBezTo>
                  <a:cubicBezTo>
                    <a:pt x="10041" y="7254"/>
                    <a:pt x="10642" y="7687"/>
                    <a:pt x="11209" y="8154"/>
                  </a:cubicBezTo>
                  <a:cubicBezTo>
                    <a:pt x="12243" y="9055"/>
                    <a:pt x="13244" y="10056"/>
                    <a:pt x="14111" y="11123"/>
                  </a:cubicBezTo>
                  <a:cubicBezTo>
                    <a:pt x="16546" y="14125"/>
                    <a:pt x="18347" y="17561"/>
                    <a:pt x="19415" y="21264"/>
                  </a:cubicBezTo>
                  <a:cubicBezTo>
                    <a:pt x="19915" y="22998"/>
                    <a:pt x="20182" y="24800"/>
                    <a:pt x="20182" y="26634"/>
                  </a:cubicBezTo>
                  <a:cubicBezTo>
                    <a:pt x="20182" y="30303"/>
                    <a:pt x="18948" y="32905"/>
                    <a:pt x="16880" y="34173"/>
                  </a:cubicBezTo>
                  <a:lnTo>
                    <a:pt x="24151" y="30003"/>
                  </a:lnTo>
                  <a:cubicBezTo>
                    <a:pt x="26920" y="28202"/>
                    <a:pt x="28521" y="25133"/>
                    <a:pt x="28455" y="21864"/>
                  </a:cubicBezTo>
                  <a:cubicBezTo>
                    <a:pt x="28455" y="20130"/>
                    <a:pt x="28188" y="18428"/>
                    <a:pt x="27721" y="16760"/>
                  </a:cubicBezTo>
                  <a:cubicBezTo>
                    <a:pt x="26687" y="12958"/>
                    <a:pt x="24852" y="9422"/>
                    <a:pt x="22350" y="6353"/>
                  </a:cubicBezTo>
                  <a:cubicBezTo>
                    <a:pt x="21449" y="5286"/>
                    <a:pt x="20482" y="4285"/>
                    <a:pt x="19415" y="3384"/>
                  </a:cubicBezTo>
                  <a:cubicBezTo>
                    <a:pt x="18881" y="2917"/>
                    <a:pt x="18281" y="2450"/>
                    <a:pt x="17680" y="2050"/>
                  </a:cubicBezTo>
                  <a:cubicBezTo>
                    <a:pt x="17347" y="1816"/>
                    <a:pt x="16980" y="1583"/>
                    <a:pt x="16613" y="1383"/>
                  </a:cubicBezTo>
                  <a:cubicBezTo>
                    <a:pt x="16312" y="1183"/>
                    <a:pt x="16012" y="1049"/>
                    <a:pt x="15679" y="882"/>
                  </a:cubicBezTo>
                  <a:cubicBezTo>
                    <a:pt x="14421" y="293"/>
                    <a:pt x="13072" y="1"/>
                    <a:pt x="1172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2"/>
            <p:cNvSpPr/>
            <p:nvPr/>
          </p:nvSpPr>
          <p:spPr>
            <a:xfrm>
              <a:off x="5679225" y="1149600"/>
              <a:ext cx="291075" cy="436175"/>
            </a:xfrm>
            <a:custGeom>
              <a:avLst/>
              <a:gdLst/>
              <a:ahLst/>
              <a:cxnLst/>
              <a:rect l="l" t="t" r="r" b="b"/>
              <a:pathLst>
                <a:path w="11643" h="17447" extrusionOk="0">
                  <a:moveTo>
                    <a:pt x="10875" y="0"/>
                  </a:moveTo>
                  <a:lnTo>
                    <a:pt x="2536" y="4537"/>
                  </a:lnTo>
                  <a:cubicBezTo>
                    <a:pt x="3036" y="6272"/>
                    <a:pt x="3270" y="8073"/>
                    <a:pt x="3303" y="9874"/>
                  </a:cubicBezTo>
                  <a:cubicBezTo>
                    <a:pt x="3303" y="13543"/>
                    <a:pt x="2069" y="16179"/>
                    <a:pt x="1" y="17446"/>
                  </a:cubicBezTo>
                  <a:lnTo>
                    <a:pt x="7272" y="13243"/>
                  </a:lnTo>
                  <a:cubicBezTo>
                    <a:pt x="10041" y="11442"/>
                    <a:pt x="11642" y="8373"/>
                    <a:pt x="11576" y="5104"/>
                  </a:cubicBezTo>
                  <a:cubicBezTo>
                    <a:pt x="11576" y="3370"/>
                    <a:pt x="11309" y="1668"/>
                    <a:pt x="10875"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2"/>
            <p:cNvSpPr/>
            <p:nvPr/>
          </p:nvSpPr>
          <p:spPr>
            <a:xfrm>
              <a:off x="5170525" y="844100"/>
              <a:ext cx="591275" cy="763250"/>
            </a:xfrm>
            <a:custGeom>
              <a:avLst/>
              <a:gdLst/>
              <a:ahLst/>
              <a:cxnLst/>
              <a:rect l="l" t="t" r="r" b="b"/>
              <a:pathLst>
                <a:path w="23651" h="30530" extrusionOk="0">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2"/>
            <p:cNvSpPr/>
            <p:nvPr/>
          </p:nvSpPr>
          <p:spPr>
            <a:xfrm>
              <a:off x="5170525" y="844100"/>
              <a:ext cx="591275" cy="763250"/>
            </a:xfrm>
            <a:custGeom>
              <a:avLst/>
              <a:gdLst/>
              <a:ahLst/>
              <a:cxnLst/>
              <a:rect l="l" t="t" r="r" b="b"/>
              <a:pathLst>
                <a:path w="23651" h="30530" extrusionOk="0">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2"/>
            <p:cNvSpPr/>
            <p:nvPr/>
          </p:nvSpPr>
          <p:spPr>
            <a:xfrm>
              <a:off x="4264875" y="862600"/>
              <a:ext cx="1477750" cy="1513725"/>
            </a:xfrm>
            <a:custGeom>
              <a:avLst/>
              <a:gdLst/>
              <a:ahLst/>
              <a:cxnLst/>
              <a:rect l="l" t="t" r="r" b="b"/>
              <a:pathLst>
                <a:path w="59110" h="60549" extrusionOk="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2"/>
            <p:cNvSpPr/>
            <p:nvPr/>
          </p:nvSpPr>
          <p:spPr>
            <a:xfrm>
              <a:off x="4264875" y="862600"/>
              <a:ext cx="1477750" cy="1513725"/>
            </a:xfrm>
            <a:custGeom>
              <a:avLst/>
              <a:gdLst/>
              <a:ahLst/>
              <a:cxnLst/>
              <a:rect l="l" t="t" r="r" b="b"/>
              <a:pathLst>
                <a:path w="59110" h="60549" extrusionOk="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2"/>
            <p:cNvSpPr/>
            <p:nvPr/>
          </p:nvSpPr>
          <p:spPr>
            <a:xfrm>
              <a:off x="4938700" y="1222975"/>
              <a:ext cx="804775" cy="1153350"/>
            </a:xfrm>
            <a:custGeom>
              <a:avLst/>
              <a:gdLst/>
              <a:ahLst/>
              <a:cxnLst/>
              <a:rect l="l" t="t" r="r" b="b"/>
              <a:pathLst>
                <a:path w="32191" h="46134" extrusionOk="0">
                  <a:moveTo>
                    <a:pt x="30856" y="1"/>
                  </a:moveTo>
                  <a:cubicBezTo>
                    <a:pt x="21816" y="4504"/>
                    <a:pt x="7172" y="12843"/>
                    <a:pt x="0" y="24919"/>
                  </a:cubicBezTo>
                  <a:cubicBezTo>
                    <a:pt x="5104" y="37494"/>
                    <a:pt x="4670" y="46134"/>
                    <a:pt x="4670" y="46134"/>
                  </a:cubicBezTo>
                  <a:cubicBezTo>
                    <a:pt x="8240" y="37428"/>
                    <a:pt x="12643" y="28421"/>
                    <a:pt x="20015" y="21516"/>
                  </a:cubicBezTo>
                  <a:cubicBezTo>
                    <a:pt x="22917" y="18814"/>
                    <a:pt x="25952" y="16279"/>
                    <a:pt x="29088" y="13911"/>
                  </a:cubicBezTo>
                  <a:cubicBezTo>
                    <a:pt x="31056" y="12777"/>
                    <a:pt x="32190" y="10308"/>
                    <a:pt x="32190" y="6939"/>
                  </a:cubicBezTo>
                  <a:cubicBezTo>
                    <a:pt x="32157" y="4571"/>
                    <a:pt x="31690" y="2202"/>
                    <a:pt x="30856"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2"/>
            <p:cNvSpPr/>
            <p:nvPr/>
          </p:nvSpPr>
          <p:spPr>
            <a:xfrm>
              <a:off x="3702825" y="929250"/>
              <a:ext cx="1406025" cy="1816700"/>
            </a:xfrm>
            <a:custGeom>
              <a:avLst/>
              <a:gdLst/>
              <a:ahLst/>
              <a:cxnLst/>
              <a:rect l="l" t="t" r="r" b="b"/>
              <a:pathLst>
                <a:path w="56241" h="72668" extrusionOk="0">
                  <a:moveTo>
                    <a:pt x="15568" y="0"/>
                  </a:moveTo>
                  <a:cubicBezTo>
                    <a:pt x="6344" y="0"/>
                    <a:pt x="0" y="7359"/>
                    <a:pt x="0" y="20089"/>
                  </a:cubicBezTo>
                  <a:cubicBezTo>
                    <a:pt x="0" y="27961"/>
                    <a:pt x="2402" y="36568"/>
                    <a:pt x="6438" y="44507"/>
                  </a:cubicBezTo>
                  <a:cubicBezTo>
                    <a:pt x="11608" y="54681"/>
                    <a:pt x="19414" y="63787"/>
                    <a:pt x="28120" y="68824"/>
                  </a:cubicBezTo>
                  <a:cubicBezTo>
                    <a:pt x="32637" y="71431"/>
                    <a:pt x="36903" y="72667"/>
                    <a:pt x="40683" y="72667"/>
                  </a:cubicBezTo>
                  <a:cubicBezTo>
                    <a:pt x="49911" y="72667"/>
                    <a:pt x="56240" y="65301"/>
                    <a:pt x="56240" y="52546"/>
                  </a:cubicBezTo>
                  <a:cubicBezTo>
                    <a:pt x="56207" y="48243"/>
                    <a:pt x="55573" y="43973"/>
                    <a:pt x="54406" y="39837"/>
                  </a:cubicBezTo>
                  <a:cubicBezTo>
                    <a:pt x="51437" y="29229"/>
                    <a:pt x="45166" y="18588"/>
                    <a:pt x="37360" y="10949"/>
                  </a:cubicBezTo>
                  <a:cubicBezTo>
                    <a:pt x="36226" y="9882"/>
                    <a:pt x="35092" y="8848"/>
                    <a:pt x="33958" y="7914"/>
                  </a:cubicBezTo>
                  <a:cubicBezTo>
                    <a:pt x="33457" y="7480"/>
                    <a:pt x="32990" y="7113"/>
                    <a:pt x="32490" y="6746"/>
                  </a:cubicBezTo>
                  <a:cubicBezTo>
                    <a:pt x="31789" y="6213"/>
                    <a:pt x="31089" y="5712"/>
                    <a:pt x="30388" y="5245"/>
                  </a:cubicBezTo>
                  <a:cubicBezTo>
                    <a:pt x="29655" y="4745"/>
                    <a:pt x="28887" y="4278"/>
                    <a:pt x="28120" y="3844"/>
                  </a:cubicBezTo>
                  <a:cubicBezTo>
                    <a:pt x="23612" y="1236"/>
                    <a:pt x="19348" y="0"/>
                    <a:pt x="155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2"/>
            <p:cNvSpPr/>
            <p:nvPr/>
          </p:nvSpPr>
          <p:spPr>
            <a:xfrm>
              <a:off x="3863775" y="1925150"/>
              <a:ext cx="1245900" cy="820800"/>
            </a:xfrm>
            <a:custGeom>
              <a:avLst/>
              <a:gdLst/>
              <a:ahLst/>
              <a:cxnLst/>
              <a:rect l="l" t="t" r="r" b="b"/>
              <a:pathLst>
                <a:path w="49836" h="32832" extrusionOk="0">
                  <a:moveTo>
                    <a:pt x="47968" y="1"/>
                  </a:moveTo>
                  <a:cubicBezTo>
                    <a:pt x="47180" y="1778"/>
                    <a:pt x="44789" y="4116"/>
                    <a:pt x="42956" y="4116"/>
                  </a:cubicBezTo>
                  <a:cubicBezTo>
                    <a:pt x="42381" y="4116"/>
                    <a:pt x="41861" y="3886"/>
                    <a:pt x="41463" y="3336"/>
                  </a:cubicBezTo>
                  <a:lnTo>
                    <a:pt x="41463" y="3336"/>
                  </a:lnTo>
                  <a:cubicBezTo>
                    <a:pt x="42497" y="7006"/>
                    <a:pt x="43031" y="10775"/>
                    <a:pt x="43097" y="14611"/>
                  </a:cubicBezTo>
                  <a:cubicBezTo>
                    <a:pt x="43097" y="19748"/>
                    <a:pt x="41930" y="23918"/>
                    <a:pt x="39762" y="26653"/>
                  </a:cubicBezTo>
                  <a:cubicBezTo>
                    <a:pt x="37919" y="28924"/>
                    <a:pt x="35427" y="30123"/>
                    <a:pt x="32318" y="30123"/>
                  </a:cubicBezTo>
                  <a:cubicBezTo>
                    <a:pt x="32275" y="30123"/>
                    <a:pt x="32233" y="30123"/>
                    <a:pt x="32190" y="30122"/>
                  </a:cubicBezTo>
                  <a:cubicBezTo>
                    <a:pt x="29087" y="30122"/>
                    <a:pt x="25518" y="29021"/>
                    <a:pt x="21816" y="26887"/>
                  </a:cubicBezTo>
                  <a:cubicBezTo>
                    <a:pt x="14410" y="22583"/>
                    <a:pt x="7572" y="14911"/>
                    <a:pt x="2735" y="6172"/>
                  </a:cubicBezTo>
                  <a:cubicBezTo>
                    <a:pt x="2735" y="6186"/>
                    <a:pt x="2570" y="6331"/>
                    <a:pt x="2250" y="6331"/>
                  </a:cubicBezTo>
                  <a:cubicBezTo>
                    <a:pt x="1798" y="6331"/>
                    <a:pt x="1036" y="6039"/>
                    <a:pt x="0" y="4671"/>
                  </a:cubicBezTo>
                  <a:lnTo>
                    <a:pt x="0" y="4671"/>
                  </a:lnTo>
                  <a:cubicBezTo>
                    <a:pt x="5170" y="14878"/>
                    <a:pt x="12976" y="23951"/>
                    <a:pt x="21682" y="28988"/>
                  </a:cubicBezTo>
                  <a:cubicBezTo>
                    <a:pt x="26200" y="31596"/>
                    <a:pt x="30471" y="32832"/>
                    <a:pt x="34255" y="32832"/>
                  </a:cubicBezTo>
                  <a:cubicBezTo>
                    <a:pt x="43491" y="32832"/>
                    <a:pt x="49836" y="25473"/>
                    <a:pt x="49836" y="12743"/>
                  </a:cubicBezTo>
                  <a:cubicBezTo>
                    <a:pt x="49769" y="8407"/>
                    <a:pt x="49168" y="4137"/>
                    <a:pt x="47968" y="1"/>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2"/>
            <p:cNvSpPr/>
            <p:nvPr/>
          </p:nvSpPr>
          <p:spPr>
            <a:xfrm>
              <a:off x="4216525" y="1617425"/>
              <a:ext cx="332750" cy="441175"/>
            </a:xfrm>
            <a:custGeom>
              <a:avLst/>
              <a:gdLst/>
              <a:ahLst/>
              <a:cxnLst/>
              <a:rect l="l" t="t" r="r" b="b"/>
              <a:pathLst>
                <a:path w="13310" h="17647" extrusionOk="0">
                  <a:moveTo>
                    <a:pt x="3336" y="1"/>
                  </a:moveTo>
                  <a:cubicBezTo>
                    <a:pt x="1268" y="1"/>
                    <a:pt x="0" y="1669"/>
                    <a:pt x="0" y="4504"/>
                  </a:cubicBezTo>
                  <a:lnTo>
                    <a:pt x="0" y="4604"/>
                  </a:lnTo>
                  <a:cubicBezTo>
                    <a:pt x="0" y="9041"/>
                    <a:pt x="3136" y="14478"/>
                    <a:pt x="7005" y="16679"/>
                  </a:cubicBezTo>
                  <a:lnTo>
                    <a:pt x="7072" y="16746"/>
                  </a:lnTo>
                  <a:cubicBezTo>
                    <a:pt x="7939" y="17280"/>
                    <a:pt x="8940" y="17580"/>
                    <a:pt x="9974" y="17647"/>
                  </a:cubicBezTo>
                  <a:cubicBezTo>
                    <a:pt x="12075" y="17647"/>
                    <a:pt x="13310" y="15979"/>
                    <a:pt x="13310" y="13110"/>
                  </a:cubicBezTo>
                  <a:lnTo>
                    <a:pt x="13310" y="13044"/>
                  </a:lnTo>
                  <a:cubicBezTo>
                    <a:pt x="13310" y="8574"/>
                    <a:pt x="10174" y="3136"/>
                    <a:pt x="6338" y="935"/>
                  </a:cubicBezTo>
                  <a:lnTo>
                    <a:pt x="6271" y="901"/>
                  </a:lnTo>
                  <a:cubicBezTo>
                    <a:pt x="5371" y="334"/>
                    <a:pt x="4370" y="34"/>
                    <a:pt x="333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2"/>
            <p:cNvSpPr/>
            <p:nvPr/>
          </p:nvSpPr>
          <p:spPr>
            <a:xfrm>
              <a:off x="2577000" y="3513800"/>
              <a:ext cx="370300" cy="734300"/>
            </a:xfrm>
            <a:custGeom>
              <a:avLst/>
              <a:gdLst/>
              <a:ahLst/>
              <a:cxnLst/>
              <a:rect l="l" t="t" r="r" b="b"/>
              <a:pathLst>
                <a:path w="14812" h="29372" extrusionOk="0">
                  <a:moveTo>
                    <a:pt x="8540" y="0"/>
                  </a:moveTo>
                  <a:lnTo>
                    <a:pt x="1" y="6305"/>
                  </a:lnTo>
                  <a:cubicBezTo>
                    <a:pt x="1235" y="16479"/>
                    <a:pt x="1736" y="19214"/>
                    <a:pt x="1769" y="20882"/>
                  </a:cubicBezTo>
                  <a:cubicBezTo>
                    <a:pt x="1736" y="21015"/>
                    <a:pt x="1736" y="21182"/>
                    <a:pt x="1736" y="21315"/>
                  </a:cubicBezTo>
                  <a:cubicBezTo>
                    <a:pt x="1736" y="23317"/>
                    <a:pt x="4004" y="24418"/>
                    <a:pt x="5772" y="25752"/>
                  </a:cubicBezTo>
                  <a:cubicBezTo>
                    <a:pt x="7273" y="26919"/>
                    <a:pt x="8874" y="27987"/>
                    <a:pt x="10575" y="28887"/>
                  </a:cubicBezTo>
                  <a:cubicBezTo>
                    <a:pt x="11195" y="29197"/>
                    <a:pt x="12140" y="29371"/>
                    <a:pt x="12985" y="29371"/>
                  </a:cubicBezTo>
                  <a:cubicBezTo>
                    <a:pt x="13868" y="29371"/>
                    <a:pt x="14641" y="29181"/>
                    <a:pt x="14812" y="28754"/>
                  </a:cubicBezTo>
                  <a:cubicBezTo>
                    <a:pt x="12643" y="27120"/>
                    <a:pt x="10142" y="25318"/>
                    <a:pt x="8440" y="23417"/>
                  </a:cubicBezTo>
                  <a:cubicBezTo>
                    <a:pt x="7606" y="22550"/>
                    <a:pt x="7039" y="21616"/>
                    <a:pt x="7206" y="19514"/>
                  </a:cubicBezTo>
                  <a:cubicBezTo>
                    <a:pt x="7340" y="17746"/>
                    <a:pt x="8540" y="1"/>
                    <a:pt x="854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2"/>
            <p:cNvSpPr/>
            <p:nvPr/>
          </p:nvSpPr>
          <p:spPr>
            <a:xfrm>
              <a:off x="2592850" y="4173425"/>
              <a:ext cx="452850" cy="190200"/>
            </a:xfrm>
            <a:custGeom>
              <a:avLst/>
              <a:gdLst/>
              <a:ahLst/>
              <a:cxnLst/>
              <a:rect l="l" t="t" r="r" b="b"/>
              <a:pathLst>
                <a:path w="18114" h="7608" extrusionOk="0">
                  <a:moveTo>
                    <a:pt x="34" y="1"/>
                  </a:moveTo>
                  <a:cubicBezTo>
                    <a:pt x="34" y="1"/>
                    <a:pt x="1" y="1535"/>
                    <a:pt x="368" y="1902"/>
                  </a:cubicBezTo>
                  <a:cubicBezTo>
                    <a:pt x="735" y="2236"/>
                    <a:pt x="1935" y="2769"/>
                    <a:pt x="3070" y="3003"/>
                  </a:cubicBezTo>
                  <a:cubicBezTo>
                    <a:pt x="4304" y="3270"/>
                    <a:pt x="5805" y="4537"/>
                    <a:pt x="6872" y="5438"/>
                  </a:cubicBezTo>
                  <a:cubicBezTo>
                    <a:pt x="7973" y="6339"/>
                    <a:pt x="9407" y="7172"/>
                    <a:pt x="12109" y="7539"/>
                  </a:cubicBezTo>
                  <a:cubicBezTo>
                    <a:pt x="12490" y="7586"/>
                    <a:pt x="12858" y="7608"/>
                    <a:pt x="13210" y="7608"/>
                  </a:cubicBezTo>
                  <a:cubicBezTo>
                    <a:pt x="15358" y="7608"/>
                    <a:pt x="16940" y="6821"/>
                    <a:pt x="17513" y="6305"/>
                  </a:cubicBezTo>
                  <a:cubicBezTo>
                    <a:pt x="18114" y="5771"/>
                    <a:pt x="17947" y="4571"/>
                    <a:pt x="17847" y="4571"/>
                  </a:cubicBezTo>
                  <a:lnTo>
                    <a:pt x="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2"/>
            <p:cNvSpPr/>
            <p:nvPr/>
          </p:nvSpPr>
          <p:spPr>
            <a:xfrm>
              <a:off x="2592850" y="4024150"/>
              <a:ext cx="458700" cy="320275"/>
            </a:xfrm>
            <a:custGeom>
              <a:avLst/>
              <a:gdLst/>
              <a:ahLst/>
              <a:cxnLst/>
              <a:rect l="l" t="t" r="r" b="b"/>
              <a:pathLst>
                <a:path w="18348" h="12811" extrusionOk="0">
                  <a:moveTo>
                    <a:pt x="1135" y="1"/>
                  </a:moveTo>
                  <a:cubicBezTo>
                    <a:pt x="901" y="1"/>
                    <a:pt x="735" y="134"/>
                    <a:pt x="701" y="368"/>
                  </a:cubicBezTo>
                  <a:cubicBezTo>
                    <a:pt x="635" y="768"/>
                    <a:pt x="534" y="2036"/>
                    <a:pt x="368" y="2736"/>
                  </a:cubicBezTo>
                  <a:cubicBezTo>
                    <a:pt x="67" y="3970"/>
                    <a:pt x="1" y="5238"/>
                    <a:pt x="101" y="6505"/>
                  </a:cubicBezTo>
                  <a:cubicBezTo>
                    <a:pt x="234" y="7306"/>
                    <a:pt x="2102" y="7840"/>
                    <a:pt x="3270" y="8307"/>
                  </a:cubicBezTo>
                  <a:cubicBezTo>
                    <a:pt x="4637" y="8907"/>
                    <a:pt x="5938" y="9708"/>
                    <a:pt x="7072" y="10708"/>
                  </a:cubicBezTo>
                  <a:cubicBezTo>
                    <a:pt x="8321" y="11727"/>
                    <a:pt x="10930" y="12811"/>
                    <a:pt x="12665" y="12811"/>
                  </a:cubicBezTo>
                  <a:cubicBezTo>
                    <a:pt x="12692" y="12811"/>
                    <a:pt x="12717" y="12810"/>
                    <a:pt x="12743" y="12810"/>
                  </a:cubicBezTo>
                  <a:cubicBezTo>
                    <a:pt x="14845" y="12810"/>
                    <a:pt x="17146" y="12143"/>
                    <a:pt x="17680" y="11175"/>
                  </a:cubicBezTo>
                  <a:cubicBezTo>
                    <a:pt x="18347" y="9975"/>
                    <a:pt x="17847" y="9307"/>
                    <a:pt x="14778" y="7873"/>
                  </a:cubicBezTo>
                  <a:cubicBezTo>
                    <a:pt x="14211" y="7606"/>
                    <a:pt x="12143" y="6405"/>
                    <a:pt x="11442" y="5938"/>
                  </a:cubicBezTo>
                  <a:cubicBezTo>
                    <a:pt x="9541" y="4771"/>
                    <a:pt x="7673" y="3103"/>
                    <a:pt x="6806" y="1001"/>
                  </a:cubicBezTo>
                  <a:cubicBezTo>
                    <a:pt x="6739" y="768"/>
                    <a:pt x="6605" y="534"/>
                    <a:pt x="6372" y="368"/>
                  </a:cubicBezTo>
                  <a:cubicBezTo>
                    <a:pt x="6248" y="326"/>
                    <a:pt x="6125" y="298"/>
                    <a:pt x="6001" y="298"/>
                  </a:cubicBezTo>
                  <a:cubicBezTo>
                    <a:pt x="5924" y="298"/>
                    <a:pt x="5848" y="309"/>
                    <a:pt x="5772" y="334"/>
                  </a:cubicBezTo>
                  <a:cubicBezTo>
                    <a:pt x="5271" y="401"/>
                    <a:pt x="4771" y="534"/>
                    <a:pt x="4304" y="768"/>
                  </a:cubicBezTo>
                  <a:cubicBezTo>
                    <a:pt x="3870" y="968"/>
                    <a:pt x="3303" y="1168"/>
                    <a:pt x="3303" y="1702"/>
                  </a:cubicBezTo>
                  <a:cubicBezTo>
                    <a:pt x="3303" y="1902"/>
                    <a:pt x="3370" y="2069"/>
                    <a:pt x="3437" y="2269"/>
                  </a:cubicBezTo>
                  <a:cubicBezTo>
                    <a:pt x="3470" y="2369"/>
                    <a:pt x="3503" y="2503"/>
                    <a:pt x="3403" y="2569"/>
                  </a:cubicBezTo>
                  <a:cubicBezTo>
                    <a:pt x="3374" y="2589"/>
                    <a:pt x="3345" y="2597"/>
                    <a:pt x="3315" y="2597"/>
                  </a:cubicBezTo>
                  <a:cubicBezTo>
                    <a:pt x="3244" y="2597"/>
                    <a:pt x="3174" y="2550"/>
                    <a:pt x="3103" y="2503"/>
                  </a:cubicBezTo>
                  <a:cubicBezTo>
                    <a:pt x="2803" y="2169"/>
                    <a:pt x="2536" y="1835"/>
                    <a:pt x="2269" y="1502"/>
                  </a:cubicBezTo>
                  <a:cubicBezTo>
                    <a:pt x="2136" y="1302"/>
                    <a:pt x="1969" y="1135"/>
                    <a:pt x="1802" y="1001"/>
                  </a:cubicBezTo>
                  <a:cubicBezTo>
                    <a:pt x="1602" y="901"/>
                    <a:pt x="1435" y="768"/>
                    <a:pt x="1268" y="668"/>
                  </a:cubicBezTo>
                  <a:cubicBezTo>
                    <a:pt x="1102" y="468"/>
                    <a:pt x="1135" y="234"/>
                    <a:pt x="11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2"/>
            <p:cNvSpPr/>
            <p:nvPr/>
          </p:nvSpPr>
          <p:spPr>
            <a:xfrm>
              <a:off x="2727950" y="4213450"/>
              <a:ext cx="324425" cy="133450"/>
            </a:xfrm>
            <a:custGeom>
              <a:avLst/>
              <a:gdLst/>
              <a:ahLst/>
              <a:cxnLst/>
              <a:rect l="l" t="t" r="r" b="b"/>
              <a:pathLst>
                <a:path w="12977" h="5338" extrusionOk="0">
                  <a:moveTo>
                    <a:pt x="8774" y="1"/>
                  </a:moveTo>
                  <a:cubicBezTo>
                    <a:pt x="7873" y="101"/>
                    <a:pt x="5538" y="1168"/>
                    <a:pt x="5571" y="1435"/>
                  </a:cubicBezTo>
                  <a:cubicBezTo>
                    <a:pt x="5605" y="1669"/>
                    <a:pt x="6038" y="2436"/>
                    <a:pt x="5104" y="3103"/>
                  </a:cubicBezTo>
                  <a:cubicBezTo>
                    <a:pt x="4837" y="3279"/>
                    <a:pt x="4497" y="3352"/>
                    <a:pt x="4120" y="3352"/>
                  </a:cubicBezTo>
                  <a:cubicBezTo>
                    <a:pt x="2432" y="3352"/>
                    <a:pt x="2" y="1903"/>
                    <a:pt x="1" y="1902"/>
                  </a:cubicBezTo>
                  <a:lnTo>
                    <a:pt x="1" y="1902"/>
                  </a:lnTo>
                  <a:cubicBezTo>
                    <a:pt x="601" y="2269"/>
                    <a:pt x="1135" y="2703"/>
                    <a:pt x="1668" y="3136"/>
                  </a:cubicBezTo>
                  <a:cubicBezTo>
                    <a:pt x="2936" y="4170"/>
                    <a:pt x="5638" y="5305"/>
                    <a:pt x="7406" y="5338"/>
                  </a:cubicBezTo>
                  <a:cubicBezTo>
                    <a:pt x="10074" y="5338"/>
                    <a:pt x="11776" y="4571"/>
                    <a:pt x="12309" y="3603"/>
                  </a:cubicBezTo>
                  <a:cubicBezTo>
                    <a:pt x="12977" y="2436"/>
                    <a:pt x="12443" y="1735"/>
                    <a:pt x="9374" y="301"/>
                  </a:cubicBezTo>
                  <a:cubicBezTo>
                    <a:pt x="9241" y="234"/>
                    <a:pt x="9040" y="134"/>
                    <a:pt x="87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2"/>
            <p:cNvSpPr/>
            <p:nvPr/>
          </p:nvSpPr>
          <p:spPr>
            <a:xfrm>
              <a:off x="2607875" y="4024150"/>
              <a:ext cx="300225" cy="236900"/>
            </a:xfrm>
            <a:custGeom>
              <a:avLst/>
              <a:gdLst/>
              <a:ahLst/>
              <a:cxnLst/>
              <a:rect l="l" t="t" r="r" b="b"/>
              <a:pathLst>
                <a:path w="12009" h="9476" extrusionOk="0">
                  <a:moveTo>
                    <a:pt x="534" y="1"/>
                  </a:moveTo>
                  <a:cubicBezTo>
                    <a:pt x="334" y="1"/>
                    <a:pt x="134" y="134"/>
                    <a:pt x="100" y="368"/>
                  </a:cubicBezTo>
                  <a:cubicBezTo>
                    <a:pt x="67" y="568"/>
                    <a:pt x="34" y="935"/>
                    <a:pt x="0" y="1368"/>
                  </a:cubicBezTo>
                  <a:cubicBezTo>
                    <a:pt x="267" y="1635"/>
                    <a:pt x="567" y="1902"/>
                    <a:pt x="834" y="2102"/>
                  </a:cubicBezTo>
                  <a:cubicBezTo>
                    <a:pt x="1601" y="2703"/>
                    <a:pt x="2902" y="4471"/>
                    <a:pt x="4937" y="6105"/>
                  </a:cubicBezTo>
                  <a:cubicBezTo>
                    <a:pt x="6871" y="7613"/>
                    <a:pt x="10030" y="9476"/>
                    <a:pt x="10645" y="9476"/>
                  </a:cubicBezTo>
                  <a:cubicBezTo>
                    <a:pt x="10655" y="9476"/>
                    <a:pt x="10665" y="9475"/>
                    <a:pt x="10674" y="9474"/>
                  </a:cubicBezTo>
                  <a:cubicBezTo>
                    <a:pt x="11208" y="9374"/>
                    <a:pt x="12009" y="9041"/>
                    <a:pt x="10107" y="8273"/>
                  </a:cubicBezTo>
                  <a:cubicBezTo>
                    <a:pt x="8173" y="7506"/>
                    <a:pt x="4170" y="4604"/>
                    <a:pt x="2535" y="2503"/>
                  </a:cubicBezTo>
                  <a:cubicBezTo>
                    <a:pt x="2235" y="2169"/>
                    <a:pt x="1935" y="1869"/>
                    <a:pt x="1701" y="1502"/>
                  </a:cubicBezTo>
                  <a:cubicBezTo>
                    <a:pt x="1568" y="1302"/>
                    <a:pt x="1401" y="1135"/>
                    <a:pt x="1201" y="1001"/>
                  </a:cubicBezTo>
                  <a:cubicBezTo>
                    <a:pt x="1034" y="901"/>
                    <a:pt x="867" y="801"/>
                    <a:pt x="667" y="668"/>
                  </a:cubicBezTo>
                  <a:cubicBezTo>
                    <a:pt x="501" y="468"/>
                    <a:pt x="534" y="234"/>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2"/>
            <p:cNvSpPr/>
            <p:nvPr/>
          </p:nvSpPr>
          <p:spPr>
            <a:xfrm>
              <a:off x="2865550" y="4210800"/>
              <a:ext cx="94250" cy="42700"/>
            </a:xfrm>
            <a:custGeom>
              <a:avLst/>
              <a:gdLst/>
              <a:ahLst/>
              <a:cxnLst/>
              <a:rect l="l" t="t" r="r" b="b"/>
              <a:pathLst>
                <a:path w="3770" h="1708" extrusionOk="0">
                  <a:moveTo>
                    <a:pt x="3339" y="1"/>
                  </a:moveTo>
                  <a:cubicBezTo>
                    <a:pt x="2120" y="1"/>
                    <a:pt x="946" y="498"/>
                    <a:pt x="67" y="1408"/>
                  </a:cubicBezTo>
                  <a:cubicBezTo>
                    <a:pt x="1" y="1474"/>
                    <a:pt x="34" y="1608"/>
                    <a:pt x="101" y="1675"/>
                  </a:cubicBezTo>
                  <a:cubicBezTo>
                    <a:pt x="134" y="1675"/>
                    <a:pt x="167" y="1708"/>
                    <a:pt x="234" y="1708"/>
                  </a:cubicBezTo>
                  <a:cubicBezTo>
                    <a:pt x="267" y="1708"/>
                    <a:pt x="334" y="1675"/>
                    <a:pt x="367" y="1641"/>
                  </a:cubicBezTo>
                  <a:cubicBezTo>
                    <a:pt x="1149" y="860"/>
                    <a:pt x="2194" y="401"/>
                    <a:pt x="3310" y="401"/>
                  </a:cubicBezTo>
                  <a:cubicBezTo>
                    <a:pt x="3385" y="401"/>
                    <a:pt x="3461" y="403"/>
                    <a:pt x="3536" y="407"/>
                  </a:cubicBezTo>
                  <a:cubicBezTo>
                    <a:pt x="3636" y="407"/>
                    <a:pt x="3737" y="340"/>
                    <a:pt x="3737" y="240"/>
                  </a:cubicBezTo>
                  <a:cubicBezTo>
                    <a:pt x="3770" y="107"/>
                    <a:pt x="3670" y="40"/>
                    <a:pt x="3570" y="7"/>
                  </a:cubicBezTo>
                  <a:cubicBezTo>
                    <a:pt x="3493" y="3"/>
                    <a:pt x="3416" y="1"/>
                    <a:pt x="333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2"/>
            <p:cNvSpPr/>
            <p:nvPr/>
          </p:nvSpPr>
          <p:spPr>
            <a:xfrm>
              <a:off x="2823850" y="4185650"/>
              <a:ext cx="95925" cy="42000"/>
            </a:xfrm>
            <a:custGeom>
              <a:avLst/>
              <a:gdLst/>
              <a:ahLst/>
              <a:cxnLst/>
              <a:rect l="l" t="t" r="r" b="b"/>
              <a:pathLst>
                <a:path w="3837" h="1680" extrusionOk="0">
                  <a:moveTo>
                    <a:pt x="3258" y="0"/>
                  </a:moveTo>
                  <a:cubicBezTo>
                    <a:pt x="2068" y="0"/>
                    <a:pt x="927" y="521"/>
                    <a:pt x="67" y="1380"/>
                  </a:cubicBezTo>
                  <a:cubicBezTo>
                    <a:pt x="1" y="1446"/>
                    <a:pt x="34" y="1580"/>
                    <a:pt x="101" y="1647"/>
                  </a:cubicBezTo>
                  <a:cubicBezTo>
                    <a:pt x="134" y="1680"/>
                    <a:pt x="167" y="1680"/>
                    <a:pt x="234" y="1680"/>
                  </a:cubicBezTo>
                  <a:cubicBezTo>
                    <a:pt x="268" y="1680"/>
                    <a:pt x="334" y="1680"/>
                    <a:pt x="368" y="1613"/>
                  </a:cubicBezTo>
                  <a:cubicBezTo>
                    <a:pt x="1149" y="832"/>
                    <a:pt x="2194" y="373"/>
                    <a:pt x="3310" y="373"/>
                  </a:cubicBezTo>
                  <a:cubicBezTo>
                    <a:pt x="3385" y="373"/>
                    <a:pt x="3461" y="375"/>
                    <a:pt x="3537" y="379"/>
                  </a:cubicBezTo>
                  <a:cubicBezTo>
                    <a:pt x="3770" y="379"/>
                    <a:pt x="3837" y="12"/>
                    <a:pt x="3570" y="12"/>
                  </a:cubicBezTo>
                  <a:cubicBezTo>
                    <a:pt x="3466" y="4"/>
                    <a:pt x="3362" y="0"/>
                    <a:pt x="325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2"/>
            <p:cNvSpPr/>
            <p:nvPr/>
          </p:nvSpPr>
          <p:spPr>
            <a:xfrm>
              <a:off x="2782150" y="4160775"/>
              <a:ext cx="95925" cy="42700"/>
            </a:xfrm>
            <a:custGeom>
              <a:avLst/>
              <a:gdLst/>
              <a:ahLst/>
              <a:cxnLst/>
              <a:rect l="l" t="t" r="r" b="b"/>
              <a:pathLst>
                <a:path w="3837" h="1708" extrusionOk="0">
                  <a:moveTo>
                    <a:pt x="3339" y="0"/>
                  </a:moveTo>
                  <a:cubicBezTo>
                    <a:pt x="2117" y="0"/>
                    <a:pt x="915" y="497"/>
                    <a:pt x="68" y="1407"/>
                  </a:cubicBezTo>
                  <a:cubicBezTo>
                    <a:pt x="1" y="1474"/>
                    <a:pt x="34" y="1607"/>
                    <a:pt x="101" y="1674"/>
                  </a:cubicBezTo>
                  <a:cubicBezTo>
                    <a:pt x="134" y="1708"/>
                    <a:pt x="168" y="1708"/>
                    <a:pt x="234" y="1708"/>
                  </a:cubicBezTo>
                  <a:cubicBezTo>
                    <a:pt x="268" y="1708"/>
                    <a:pt x="334" y="1674"/>
                    <a:pt x="368" y="1641"/>
                  </a:cubicBezTo>
                  <a:cubicBezTo>
                    <a:pt x="1149" y="860"/>
                    <a:pt x="2194" y="400"/>
                    <a:pt x="3310" y="400"/>
                  </a:cubicBezTo>
                  <a:cubicBezTo>
                    <a:pt x="3385" y="400"/>
                    <a:pt x="3461" y="402"/>
                    <a:pt x="3537" y="407"/>
                  </a:cubicBezTo>
                  <a:cubicBezTo>
                    <a:pt x="3770" y="407"/>
                    <a:pt x="3837" y="40"/>
                    <a:pt x="3570" y="6"/>
                  </a:cubicBezTo>
                  <a:cubicBezTo>
                    <a:pt x="3493" y="2"/>
                    <a:pt x="3416" y="0"/>
                    <a:pt x="333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2"/>
            <p:cNvSpPr/>
            <p:nvPr/>
          </p:nvSpPr>
          <p:spPr>
            <a:xfrm>
              <a:off x="2743800" y="4133250"/>
              <a:ext cx="93425" cy="42700"/>
            </a:xfrm>
            <a:custGeom>
              <a:avLst/>
              <a:gdLst/>
              <a:ahLst/>
              <a:cxnLst/>
              <a:rect l="l" t="t" r="r" b="b"/>
              <a:pathLst>
                <a:path w="3737" h="1708" extrusionOk="0">
                  <a:moveTo>
                    <a:pt x="3338" y="1"/>
                  </a:moveTo>
                  <a:cubicBezTo>
                    <a:pt x="2116" y="1"/>
                    <a:pt x="914" y="496"/>
                    <a:pt x="67" y="1374"/>
                  </a:cubicBezTo>
                  <a:cubicBezTo>
                    <a:pt x="0" y="1474"/>
                    <a:pt x="0" y="1574"/>
                    <a:pt x="100" y="1641"/>
                  </a:cubicBezTo>
                  <a:cubicBezTo>
                    <a:pt x="134" y="1674"/>
                    <a:pt x="167" y="1708"/>
                    <a:pt x="201" y="1708"/>
                  </a:cubicBezTo>
                  <a:cubicBezTo>
                    <a:pt x="267" y="1708"/>
                    <a:pt x="334" y="1674"/>
                    <a:pt x="367" y="1641"/>
                  </a:cubicBezTo>
                  <a:cubicBezTo>
                    <a:pt x="1171" y="805"/>
                    <a:pt x="2255" y="372"/>
                    <a:pt x="3408" y="372"/>
                  </a:cubicBezTo>
                  <a:cubicBezTo>
                    <a:pt x="3450" y="372"/>
                    <a:pt x="3493" y="372"/>
                    <a:pt x="3536" y="373"/>
                  </a:cubicBezTo>
                  <a:cubicBezTo>
                    <a:pt x="3550" y="378"/>
                    <a:pt x="3563" y="380"/>
                    <a:pt x="3576" y="380"/>
                  </a:cubicBezTo>
                  <a:cubicBezTo>
                    <a:pt x="3661" y="380"/>
                    <a:pt x="3736" y="293"/>
                    <a:pt x="3736" y="207"/>
                  </a:cubicBezTo>
                  <a:cubicBezTo>
                    <a:pt x="3736" y="107"/>
                    <a:pt x="3670" y="7"/>
                    <a:pt x="3570" y="7"/>
                  </a:cubicBezTo>
                  <a:cubicBezTo>
                    <a:pt x="3493" y="3"/>
                    <a:pt x="3415" y="1"/>
                    <a:pt x="333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2"/>
            <p:cNvSpPr/>
            <p:nvPr/>
          </p:nvSpPr>
          <p:spPr>
            <a:xfrm>
              <a:off x="2705425" y="4104575"/>
              <a:ext cx="103200" cy="43025"/>
            </a:xfrm>
            <a:custGeom>
              <a:avLst/>
              <a:gdLst/>
              <a:ahLst/>
              <a:cxnLst/>
              <a:rect l="l" t="t" r="r" b="b"/>
              <a:pathLst>
                <a:path w="4128" h="1721" extrusionOk="0">
                  <a:moveTo>
                    <a:pt x="3506" y="1"/>
                  </a:moveTo>
                  <a:cubicBezTo>
                    <a:pt x="2199" y="1"/>
                    <a:pt x="763" y="574"/>
                    <a:pt x="68" y="1420"/>
                  </a:cubicBezTo>
                  <a:cubicBezTo>
                    <a:pt x="1" y="1520"/>
                    <a:pt x="34" y="1621"/>
                    <a:pt x="101" y="1687"/>
                  </a:cubicBezTo>
                  <a:cubicBezTo>
                    <a:pt x="134" y="1721"/>
                    <a:pt x="168" y="1721"/>
                    <a:pt x="234" y="1721"/>
                  </a:cubicBezTo>
                  <a:cubicBezTo>
                    <a:pt x="301" y="1721"/>
                    <a:pt x="335" y="1687"/>
                    <a:pt x="368" y="1654"/>
                  </a:cubicBezTo>
                  <a:cubicBezTo>
                    <a:pt x="969" y="902"/>
                    <a:pt x="2304" y="367"/>
                    <a:pt x="3489" y="367"/>
                  </a:cubicBezTo>
                  <a:cubicBezTo>
                    <a:pt x="3618" y="367"/>
                    <a:pt x="3746" y="373"/>
                    <a:pt x="3870" y="386"/>
                  </a:cubicBezTo>
                  <a:cubicBezTo>
                    <a:pt x="3881" y="388"/>
                    <a:pt x="3890" y="388"/>
                    <a:pt x="3900" y="388"/>
                  </a:cubicBezTo>
                  <a:cubicBezTo>
                    <a:pt x="4106" y="388"/>
                    <a:pt x="4127" y="51"/>
                    <a:pt x="3904" y="19"/>
                  </a:cubicBezTo>
                  <a:cubicBezTo>
                    <a:pt x="3773" y="7"/>
                    <a:pt x="3640" y="1"/>
                    <a:pt x="350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2"/>
            <p:cNvSpPr/>
            <p:nvPr/>
          </p:nvSpPr>
          <p:spPr>
            <a:xfrm>
              <a:off x="1901225" y="3567150"/>
              <a:ext cx="347250" cy="770075"/>
            </a:xfrm>
            <a:custGeom>
              <a:avLst/>
              <a:gdLst/>
              <a:ahLst/>
              <a:cxnLst/>
              <a:rect l="l" t="t" r="r" b="b"/>
              <a:pathLst>
                <a:path w="13890" h="30803" extrusionOk="0">
                  <a:moveTo>
                    <a:pt x="6250" y="1"/>
                  </a:moveTo>
                  <a:cubicBezTo>
                    <a:pt x="4783" y="5505"/>
                    <a:pt x="3749" y="13044"/>
                    <a:pt x="2381" y="18214"/>
                  </a:cubicBezTo>
                  <a:cubicBezTo>
                    <a:pt x="2114" y="19181"/>
                    <a:pt x="446" y="25719"/>
                    <a:pt x="213" y="27821"/>
                  </a:cubicBezTo>
                  <a:cubicBezTo>
                    <a:pt x="0" y="29820"/>
                    <a:pt x="1414" y="30802"/>
                    <a:pt x="2649" y="30802"/>
                  </a:cubicBezTo>
                  <a:cubicBezTo>
                    <a:pt x="3351" y="30802"/>
                    <a:pt x="3995" y="30484"/>
                    <a:pt x="4249" y="29856"/>
                  </a:cubicBezTo>
                  <a:cubicBezTo>
                    <a:pt x="4983" y="28121"/>
                    <a:pt x="7051" y="20582"/>
                    <a:pt x="7285" y="19815"/>
                  </a:cubicBezTo>
                  <a:cubicBezTo>
                    <a:pt x="8219" y="16546"/>
                    <a:pt x="13756" y="3504"/>
                    <a:pt x="13889" y="3237"/>
                  </a:cubicBezTo>
                  <a:lnTo>
                    <a:pt x="625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2"/>
            <p:cNvSpPr/>
            <p:nvPr/>
          </p:nvSpPr>
          <p:spPr>
            <a:xfrm>
              <a:off x="1838975" y="4274325"/>
              <a:ext cx="193500" cy="197200"/>
            </a:xfrm>
            <a:custGeom>
              <a:avLst/>
              <a:gdLst/>
              <a:ahLst/>
              <a:cxnLst/>
              <a:rect l="l" t="t" r="r" b="b"/>
              <a:pathLst>
                <a:path w="7740" h="7888" extrusionOk="0">
                  <a:moveTo>
                    <a:pt x="868" y="1"/>
                  </a:moveTo>
                  <a:cubicBezTo>
                    <a:pt x="268" y="1635"/>
                    <a:pt x="1" y="2703"/>
                    <a:pt x="68" y="4304"/>
                  </a:cubicBezTo>
                  <a:cubicBezTo>
                    <a:pt x="134" y="5905"/>
                    <a:pt x="1502" y="7039"/>
                    <a:pt x="2669" y="7573"/>
                  </a:cubicBezTo>
                  <a:cubicBezTo>
                    <a:pt x="3136" y="7780"/>
                    <a:pt x="3608" y="7887"/>
                    <a:pt x="4059" y="7887"/>
                  </a:cubicBezTo>
                  <a:cubicBezTo>
                    <a:pt x="4769" y="7887"/>
                    <a:pt x="5429" y="7623"/>
                    <a:pt x="5938" y="7073"/>
                  </a:cubicBezTo>
                  <a:cubicBezTo>
                    <a:pt x="6772" y="6139"/>
                    <a:pt x="7273" y="5004"/>
                    <a:pt x="7740" y="3203"/>
                  </a:cubicBezTo>
                  <a:lnTo>
                    <a:pt x="8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2"/>
            <p:cNvSpPr/>
            <p:nvPr/>
          </p:nvSpPr>
          <p:spPr>
            <a:xfrm>
              <a:off x="1844000" y="4006625"/>
              <a:ext cx="254350" cy="446500"/>
            </a:xfrm>
            <a:custGeom>
              <a:avLst/>
              <a:gdLst/>
              <a:ahLst/>
              <a:cxnLst/>
              <a:rect l="l" t="t" r="r" b="b"/>
              <a:pathLst>
                <a:path w="10174" h="17860" extrusionOk="0">
                  <a:moveTo>
                    <a:pt x="4826" y="1"/>
                  </a:moveTo>
                  <a:cubicBezTo>
                    <a:pt x="4328" y="1"/>
                    <a:pt x="3731" y="2353"/>
                    <a:pt x="3002" y="4705"/>
                  </a:cubicBezTo>
                  <a:cubicBezTo>
                    <a:pt x="2202" y="7240"/>
                    <a:pt x="1501" y="8140"/>
                    <a:pt x="834" y="10209"/>
                  </a:cubicBezTo>
                  <a:cubicBezTo>
                    <a:pt x="67" y="12577"/>
                    <a:pt x="0" y="13678"/>
                    <a:pt x="534" y="15312"/>
                  </a:cubicBezTo>
                  <a:cubicBezTo>
                    <a:pt x="940" y="16483"/>
                    <a:pt x="2476" y="17859"/>
                    <a:pt x="4001" y="17859"/>
                  </a:cubicBezTo>
                  <a:cubicBezTo>
                    <a:pt x="4605" y="17859"/>
                    <a:pt x="5208" y="17643"/>
                    <a:pt x="5737" y="17113"/>
                  </a:cubicBezTo>
                  <a:cubicBezTo>
                    <a:pt x="7272" y="15646"/>
                    <a:pt x="7672" y="13744"/>
                    <a:pt x="8006" y="11309"/>
                  </a:cubicBezTo>
                  <a:cubicBezTo>
                    <a:pt x="8339" y="9208"/>
                    <a:pt x="8806" y="7140"/>
                    <a:pt x="9340" y="5072"/>
                  </a:cubicBezTo>
                  <a:cubicBezTo>
                    <a:pt x="9774" y="3304"/>
                    <a:pt x="10174" y="1803"/>
                    <a:pt x="9807" y="1536"/>
                  </a:cubicBezTo>
                  <a:lnTo>
                    <a:pt x="9807" y="1536"/>
                  </a:lnTo>
                  <a:cubicBezTo>
                    <a:pt x="9707" y="1803"/>
                    <a:pt x="9640" y="2136"/>
                    <a:pt x="9540" y="2370"/>
                  </a:cubicBezTo>
                  <a:cubicBezTo>
                    <a:pt x="9442" y="2599"/>
                    <a:pt x="9247" y="3505"/>
                    <a:pt x="8987" y="3505"/>
                  </a:cubicBezTo>
                  <a:cubicBezTo>
                    <a:pt x="8982" y="3505"/>
                    <a:pt x="8978" y="3504"/>
                    <a:pt x="8973" y="3504"/>
                  </a:cubicBezTo>
                  <a:cubicBezTo>
                    <a:pt x="8973" y="3270"/>
                    <a:pt x="9006" y="3037"/>
                    <a:pt x="9073" y="2803"/>
                  </a:cubicBezTo>
                  <a:cubicBezTo>
                    <a:pt x="9140" y="2603"/>
                    <a:pt x="9140" y="2403"/>
                    <a:pt x="9040" y="2203"/>
                  </a:cubicBezTo>
                  <a:cubicBezTo>
                    <a:pt x="8906" y="2036"/>
                    <a:pt x="8740" y="1936"/>
                    <a:pt x="8539" y="1869"/>
                  </a:cubicBezTo>
                  <a:cubicBezTo>
                    <a:pt x="8072" y="1669"/>
                    <a:pt x="7339" y="1269"/>
                    <a:pt x="6872" y="1135"/>
                  </a:cubicBezTo>
                  <a:cubicBezTo>
                    <a:pt x="6638" y="1069"/>
                    <a:pt x="6371" y="1002"/>
                    <a:pt x="6138" y="969"/>
                  </a:cubicBezTo>
                  <a:cubicBezTo>
                    <a:pt x="5902" y="945"/>
                    <a:pt x="5683" y="921"/>
                    <a:pt x="5468" y="921"/>
                  </a:cubicBezTo>
                  <a:cubicBezTo>
                    <a:pt x="5380" y="921"/>
                    <a:pt x="5292" y="925"/>
                    <a:pt x="5204" y="935"/>
                  </a:cubicBezTo>
                  <a:cubicBezTo>
                    <a:pt x="5070" y="969"/>
                    <a:pt x="4937" y="1035"/>
                    <a:pt x="4870" y="1135"/>
                  </a:cubicBezTo>
                  <a:cubicBezTo>
                    <a:pt x="4837" y="1235"/>
                    <a:pt x="4803" y="1302"/>
                    <a:pt x="4803" y="1402"/>
                  </a:cubicBezTo>
                  <a:cubicBezTo>
                    <a:pt x="4770" y="1569"/>
                    <a:pt x="4703" y="1736"/>
                    <a:pt x="4637" y="1869"/>
                  </a:cubicBezTo>
                  <a:cubicBezTo>
                    <a:pt x="4609" y="1924"/>
                    <a:pt x="4560" y="1978"/>
                    <a:pt x="4488" y="1978"/>
                  </a:cubicBezTo>
                  <a:cubicBezTo>
                    <a:pt x="4472" y="1978"/>
                    <a:pt x="4455" y="1975"/>
                    <a:pt x="4437" y="1969"/>
                  </a:cubicBezTo>
                  <a:cubicBezTo>
                    <a:pt x="4403" y="1936"/>
                    <a:pt x="4370" y="1869"/>
                    <a:pt x="4403" y="1836"/>
                  </a:cubicBezTo>
                  <a:cubicBezTo>
                    <a:pt x="4437" y="1536"/>
                    <a:pt x="4537" y="1336"/>
                    <a:pt x="4603" y="1002"/>
                  </a:cubicBezTo>
                  <a:cubicBezTo>
                    <a:pt x="4637" y="835"/>
                    <a:pt x="4703" y="635"/>
                    <a:pt x="4737" y="468"/>
                  </a:cubicBezTo>
                  <a:cubicBezTo>
                    <a:pt x="4770" y="301"/>
                    <a:pt x="4803" y="168"/>
                    <a:pt x="4837" y="1"/>
                  </a:cubicBezTo>
                  <a:cubicBezTo>
                    <a:pt x="4833" y="1"/>
                    <a:pt x="4830" y="1"/>
                    <a:pt x="482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2"/>
            <p:cNvSpPr/>
            <p:nvPr/>
          </p:nvSpPr>
          <p:spPr>
            <a:xfrm>
              <a:off x="1842325" y="4245150"/>
              <a:ext cx="201000" cy="207975"/>
            </a:xfrm>
            <a:custGeom>
              <a:avLst/>
              <a:gdLst/>
              <a:ahLst/>
              <a:cxnLst/>
              <a:rect l="l" t="t" r="r" b="b"/>
              <a:pathLst>
                <a:path w="8040" h="8319" extrusionOk="0">
                  <a:moveTo>
                    <a:pt x="8039" y="1968"/>
                  </a:moveTo>
                  <a:lnTo>
                    <a:pt x="8039" y="1968"/>
                  </a:lnTo>
                  <a:cubicBezTo>
                    <a:pt x="8039" y="1969"/>
                    <a:pt x="8039" y="1970"/>
                    <a:pt x="8039" y="1971"/>
                  </a:cubicBezTo>
                  <a:lnTo>
                    <a:pt x="8039" y="1971"/>
                  </a:lnTo>
                  <a:cubicBezTo>
                    <a:pt x="8039" y="1970"/>
                    <a:pt x="8039" y="1969"/>
                    <a:pt x="8039" y="1968"/>
                  </a:cubicBezTo>
                  <a:close/>
                  <a:moveTo>
                    <a:pt x="1134" y="0"/>
                  </a:moveTo>
                  <a:cubicBezTo>
                    <a:pt x="1068" y="234"/>
                    <a:pt x="968" y="434"/>
                    <a:pt x="868" y="668"/>
                  </a:cubicBezTo>
                  <a:cubicBezTo>
                    <a:pt x="100" y="3036"/>
                    <a:pt x="0" y="4137"/>
                    <a:pt x="601" y="5771"/>
                  </a:cubicBezTo>
                  <a:cubicBezTo>
                    <a:pt x="1031" y="6942"/>
                    <a:pt x="2556" y="8318"/>
                    <a:pt x="4074" y="8318"/>
                  </a:cubicBezTo>
                  <a:cubicBezTo>
                    <a:pt x="4675" y="8318"/>
                    <a:pt x="5275" y="8102"/>
                    <a:pt x="5804" y="7572"/>
                  </a:cubicBezTo>
                  <a:cubicBezTo>
                    <a:pt x="7272" y="6139"/>
                    <a:pt x="7705" y="4305"/>
                    <a:pt x="8039" y="1971"/>
                  </a:cubicBezTo>
                  <a:lnTo>
                    <a:pt x="8039" y="1971"/>
                  </a:lnTo>
                  <a:cubicBezTo>
                    <a:pt x="8020" y="2069"/>
                    <a:pt x="7296" y="4605"/>
                    <a:pt x="6605" y="4737"/>
                  </a:cubicBezTo>
                  <a:cubicBezTo>
                    <a:pt x="6566" y="4747"/>
                    <a:pt x="6529" y="4751"/>
                    <a:pt x="6494" y="4751"/>
                  </a:cubicBezTo>
                  <a:cubicBezTo>
                    <a:pt x="5923" y="4751"/>
                    <a:pt x="5814" y="3550"/>
                    <a:pt x="5971" y="3236"/>
                  </a:cubicBezTo>
                  <a:cubicBezTo>
                    <a:pt x="4239" y="2072"/>
                    <a:pt x="2815" y="1963"/>
                    <a:pt x="2339" y="1963"/>
                  </a:cubicBezTo>
                  <a:cubicBezTo>
                    <a:pt x="2228" y="1963"/>
                    <a:pt x="2169" y="1968"/>
                    <a:pt x="2169" y="1968"/>
                  </a:cubicBezTo>
                  <a:cubicBezTo>
                    <a:pt x="2169" y="1968"/>
                    <a:pt x="1570" y="3240"/>
                    <a:pt x="1063" y="3240"/>
                  </a:cubicBezTo>
                  <a:cubicBezTo>
                    <a:pt x="984" y="3240"/>
                    <a:pt x="907" y="3208"/>
                    <a:pt x="834" y="3136"/>
                  </a:cubicBezTo>
                  <a:cubicBezTo>
                    <a:pt x="301" y="2602"/>
                    <a:pt x="1034" y="367"/>
                    <a:pt x="11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2"/>
            <p:cNvSpPr/>
            <p:nvPr/>
          </p:nvSpPr>
          <p:spPr>
            <a:xfrm>
              <a:off x="1877425" y="4006600"/>
              <a:ext cx="87500" cy="303900"/>
            </a:xfrm>
            <a:custGeom>
              <a:avLst/>
              <a:gdLst/>
              <a:ahLst/>
              <a:cxnLst/>
              <a:rect l="l" t="t" r="r" b="b"/>
              <a:pathLst>
                <a:path w="3500" h="12156" extrusionOk="0">
                  <a:moveTo>
                    <a:pt x="3479" y="1"/>
                  </a:moveTo>
                  <a:cubicBezTo>
                    <a:pt x="2983" y="1"/>
                    <a:pt x="2389" y="2369"/>
                    <a:pt x="1665" y="4706"/>
                  </a:cubicBezTo>
                  <a:cubicBezTo>
                    <a:pt x="1265" y="6807"/>
                    <a:pt x="298" y="9609"/>
                    <a:pt x="131" y="10877"/>
                  </a:cubicBezTo>
                  <a:cubicBezTo>
                    <a:pt x="1" y="11677"/>
                    <a:pt x="292" y="12155"/>
                    <a:pt x="558" y="12155"/>
                  </a:cubicBezTo>
                  <a:cubicBezTo>
                    <a:pt x="703" y="12155"/>
                    <a:pt x="839" y="12015"/>
                    <a:pt x="898" y="11711"/>
                  </a:cubicBezTo>
                  <a:cubicBezTo>
                    <a:pt x="1098" y="10677"/>
                    <a:pt x="1332" y="9642"/>
                    <a:pt x="1665" y="8608"/>
                  </a:cubicBezTo>
                  <a:cubicBezTo>
                    <a:pt x="2099" y="7007"/>
                    <a:pt x="2733" y="3605"/>
                    <a:pt x="3066" y="1837"/>
                  </a:cubicBezTo>
                  <a:cubicBezTo>
                    <a:pt x="3100" y="1637"/>
                    <a:pt x="3166" y="1470"/>
                    <a:pt x="3200" y="1303"/>
                  </a:cubicBezTo>
                  <a:lnTo>
                    <a:pt x="3500" y="102"/>
                  </a:lnTo>
                  <a:cubicBezTo>
                    <a:pt x="3500" y="69"/>
                    <a:pt x="3500" y="36"/>
                    <a:pt x="3500" y="2"/>
                  </a:cubicBezTo>
                  <a:cubicBezTo>
                    <a:pt x="3493" y="1"/>
                    <a:pt x="3486" y="1"/>
                    <a:pt x="3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2"/>
            <p:cNvSpPr/>
            <p:nvPr/>
          </p:nvSpPr>
          <p:spPr>
            <a:xfrm>
              <a:off x="1981325" y="4045000"/>
              <a:ext cx="114525" cy="294950"/>
            </a:xfrm>
            <a:custGeom>
              <a:avLst/>
              <a:gdLst/>
              <a:ahLst/>
              <a:cxnLst/>
              <a:rect l="l" t="t" r="r" b="b"/>
              <a:pathLst>
                <a:path w="4581" h="11798" extrusionOk="0">
                  <a:moveTo>
                    <a:pt x="4281" y="1"/>
                  </a:moveTo>
                  <a:lnTo>
                    <a:pt x="4281" y="67"/>
                  </a:lnTo>
                  <a:cubicBezTo>
                    <a:pt x="4214" y="301"/>
                    <a:pt x="4114" y="601"/>
                    <a:pt x="4047" y="835"/>
                  </a:cubicBezTo>
                  <a:cubicBezTo>
                    <a:pt x="3947" y="1168"/>
                    <a:pt x="3847" y="1502"/>
                    <a:pt x="3680" y="1802"/>
                  </a:cubicBezTo>
                  <a:cubicBezTo>
                    <a:pt x="3013" y="3503"/>
                    <a:pt x="1679" y="6605"/>
                    <a:pt x="1212" y="8207"/>
                  </a:cubicBezTo>
                  <a:cubicBezTo>
                    <a:pt x="912" y="9207"/>
                    <a:pt x="578" y="10208"/>
                    <a:pt x="144" y="11175"/>
                  </a:cubicBezTo>
                  <a:cubicBezTo>
                    <a:pt x="1" y="11575"/>
                    <a:pt x="132" y="11798"/>
                    <a:pt x="363" y="11798"/>
                  </a:cubicBezTo>
                  <a:cubicBezTo>
                    <a:pt x="615" y="11798"/>
                    <a:pt x="984" y="11533"/>
                    <a:pt x="1245" y="10942"/>
                  </a:cubicBezTo>
                  <a:cubicBezTo>
                    <a:pt x="1746" y="9774"/>
                    <a:pt x="2346" y="6839"/>
                    <a:pt x="3180" y="4837"/>
                  </a:cubicBezTo>
                  <a:cubicBezTo>
                    <a:pt x="3513" y="3803"/>
                    <a:pt x="3947" y="3070"/>
                    <a:pt x="4147" y="2402"/>
                  </a:cubicBezTo>
                  <a:cubicBezTo>
                    <a:pt x="4414" y="1168"/>
                    <a:pt x="4581" y="201"/>
                    <a:pt x="42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2"/>
            <p:cNvSpPr/>
            <p:nvPr/>
          </p:nvSpPr>
          <p:spPr>
            <a:xfrm>
              <a:off x="1891525" y="4289825"/>
              <a:ext cx="107600" cy="38750"/>
            </a:xfrm>
            <a:custGeom>
              <a:avLst/>
              <a:gdLst/>
              <a:ahLst/>
              <a:cxnLst/>
              <a:rect l="l" t="t" r="r" b="b"/>
              <a:pathLst>
                <a:path w="4304" h="1550" extrusionOk="0">
                  <a:moveTo>
                    <a:pt x="582" y="1"/>
                  </a:moveTo>
                  <a:cubicBezTo>
                    <a:pt x="444" y="1"/>
                    <a:pt x="306" y="5"/>
                    <a:pt x="167" y="15"/>
                  </a:cubicBezTo>
                  <a:cubicBezTo>
                    <a:pt x="67" y="15"/>
                    <a:pt x="0" y="81"/>
                    <a:pt x="0" y="215"/>
                  </a:cubicBezTo>
                  <a:cubicBezTo>
                    <a:pt x="0" y="315"/>
                    <a:pt x="100" y="382"/>
                    <a:pt x="201" y="382"/>
                  </a:cubicBezTo>
                  <a:cubicBezTo>
                    <a:pt x="299" y="377"/>
                    <a:pt x="397" y="374"/>
                    <a:pt x="495" y="374"/>
                  </a:cubicBezTo>
                  <a:cubicBezTo>
                    <a:pt x="1759" y="374"/>
                    <a:pt x="2981" y="773"/>
                    <a:pt x="4003" y="1516"/>
                  </a:cubicBezTo>
                  <a:cubicBezTo>
                    <a:pt x="4003" y="1516"/>
                    <a:pt x="4037" y="1516"/>
                    <a:pt x="4070" y="1549"/>
                  </a:cubicBezTo>
                  <a:cubicBezTo>
                    <a:pt x="4137" y="1549"/>
                    <a:pt x="4203" y="1549"/>
                    <a:pt x="4270" y="1482"/>
                  </a:cubicBezTo>
                  <a:cubicBezTo>
                    <a:pt x="4303" y="1382"/>
                    <a:pt x="4303" y="1282"/>
                    <a:pt x="4237" y="1216"/>
                  </a:cubicBezTo>
                  <a:cubicBezTo>
                    <a:pt x="3149" y="430"/>
                    <a:pt x="1898" y="1"/>
                    <a:pt x="58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2"/>
            <p:cNvSpPr/>
            <p:nvPr/>
          </p:nvSpPr>
          <p:spPr>
            <a:xfrm>
              <a:off x="1899850" y="4240925"/>
              <a:ext cx="119750" cy="42025"/>
            </a:xfrm>
            <a:custGeom>
              <a:avLst/>
              <a:gdLst/>
              <a:ahLst/>
              <a:cxnLst/>
              <a:rect l="l" t="t" r="r" b="b"/>
              <a:pathLst>
                <a:path w="4790" h="1681" extrusionOk="0">
                  <a:moveTo>
                    <a:pt x="328" y="1"/>
                  </a:moveTo>
                  <a:cubicBezTo>
                    <a:pt x="275" y="1"/>
                    <a:pt x="221" y="2"/>
                    <a:pt x="168" y="3"/>
                  </a:cubicBezTo>
                  <a:cubicBezTo>
                    <a:pt x="68" y="3"/>
                    <a:pt x="1" y="103"/>
                    <a:pt x="1" y="203"/>
                  </a:cubicBezTo>
                  <a:cubicBezTo>
                    <a:pt x="1" y="303"/>
                    <a:pt x="101" y="403"/>
                    <a:pt x="201" y="403"/>
                  </a:cubicBezTo>
                  <a:cubicBezTo>
                    <a:pt x="255" y="402"/>
                    <a:pt x="309" y="401"/>
                    <a:pt x="362" y="401"/>
                  </a:cubicBezTo>
                  <a:cubicBezTo>
                    <a:pt x="1807" y="401"/>
                    <a:pt x="3215" y="833"/>
                    <a:pt x="4437" y="1637"/>
                  </a:cubicBezTo>
                  <a:cubicBezTo>
                    <a:pt x="4471" y="1670"/>
                    <a:pt x="4471" y="1670"/>
                    <a:pt x="4504" y="1670"/>
                  </a:cubicBezTo>
                  <a:cubicBezTo>
                    <a:pt x="4526" y="1678"/>
                    <a:pt x="4546" y="1681"/>
                    <a:pt x="4565" y="1681"/>
                  </a:cubicBezTo>
                  <a:cubicBezTo>
                    <a:pt x="4723" y="1681"/>
                    <a:pt x="4790" y="1456"/>
                    <a:pt x="4671" y="1337"/>
                  </a:cubicBezTo>
                  <a:cubicBezTo>
                    <a:pt x="3381" y="466"/>
                    <a:pt x="1873" y="1"/>
                    <a:pt x="32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2"/>
            <p:cNvSpPr/>
            <p:nvPr/>
          </p:nvSpPr>
          <p:spPr>
            <a:xfrm>
              <a:off x="1912375" y="4195625"/>
              <a:ext cx="119275" cy="41525"/>
            </a:xfrm>
            <a:custGeom>
              <a:avLst/>
              <a:gdLst/>
              <a:ahLst/>
              <a:cxnLst/>
              <a:rect l="l" t="t" r="r" b="b"/>
              <a:pathLst>
                <a:path w="4771" h="1661" extrusionOk="0">
                  <a:moveTo>
                    <a:pt x="871" y="0"/>
                  </a:moveTo>
                  <a:cubicBezTo>
                    <a:pt x="652" y="0"/>
                    <a:pt x="428" y="15"/>
                    <a:pt x="200" y="47"/>
                  </a:cubicBezTo>
                  <a:cubicBezTo>
                    <a:pt x="67" y="47"/>
                    <a:pt x="0" y="147"/>
                    <a:pt x="34" y="247"/>
                  </a:cubicBezTo>
                  <a:cubicBezTo>
                    <a:pt x="34" y="314"/>
                    <a:pt x="100" y="380"/>
                    <a:pt x="167" y="414"/>
                  </a:cubicBezTo>
                  <a:lnTo>
                    <a:pt x="234" y="414"/>
                  </a:lnTo>
                  <a:cubicBezTo>
                    <a:pt x="453" y="381"/>
                    <a:pt x="669" y="366"/>
                    <a:pt x="882" y="366"/>
                  </a:cubicBezTo>
                  <a:cubicBezTo>
                    <a:pt x="2836" y="366"/>
                    <a:pt x="4437" y="1614"/>
                    <a:pt x="4437" y="1614"/>
                  </a:cubicBezTo>
                  <a:cubicBezTo>
                    <a:pt x="4467" y="1644"/>
                    <a:pt x="4510" y="1661"/>
                    <a:pt x="4555" y="1661"/>
                  </a:cubicBezTo>
                  <a:cubicBezTo>
                    <a:pt x="4610" y="1661"/>
                    <a:pt x="4667" y="1636"/>
                    <a:pt x="4704" y="1581"/>
                  </a:cubicBezTo>
                  <a:cubicBezTo>
                    <a:pt x="4770" y="1514"/>
                    <a:pt x="4737" y="1381"/>
                    <a:pt x="4670" y="1348"/>
                  </a:cubicBezTo>
                  <a:cubicBezTo>
                    <a:pt x="4580" y="1287"/>
                    <a:pt x="2935" y="0"/>
                    <a:pt x="871"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2"/>
            <p:cNvSpPr/>
            <p:nvPr/>
          </p:nvSpPr>
          <p:spPr>
            <a:xfrm>
              <a:off x="1916550" y="4153250"/>
              <a:ext cx="129325" cy="41950"/>
            </a:xfrm>
            <a:custGeom>
              <a:avLst/>
              <a:gdLst/>
              <a:ahLst/>
              <a:cxnLst/>
              <a:rect l="l" t="t" r="r" b="b"/>
              <a:pathLst>
                <a:path w="5173" h="1678" extrusionOk="0">
                  <a:moveTo>
                    <a:pt x="1078" y="1"/>
                  </a:moveTo>
                  <a:cubicBezTo>
                    <a:pt x="783" y="1"/>
                    <a:pt x="479" y="23"/>
                    <a:pt x="167" y="74"/>
                  </a:cubicBezTo>
                  <a:cubicBezTo>
                    <a:pt x="67" y="74"/>
                    <a:pt x="0" y="174"/>
                    <a:pt x="33" y="274"/>
                  </a:cubicBezTo>
                  <a:cubicBezTo>
                    <a:pt x="33" y="341"/>
                    <a:pt x="100" y="407"/>
                    <a:pt x="167" y="441"/>
                  </a:cubicBezTo>
                  <a:lnTo>
                    <a:pt x="234" y="441"/>
                  </a:lnTo>
                  <a:cubicBezTo>
                    <a:pt x="508" y="396"/>
                    <a:pt x="778" y="377"/>
                    <a:pt x="1040" y="377"/>
                  </a:cubicBezTo>
                  <a:cubicBezTo>
                    <a:pt x="3143" y="377"/>
                    <a:pt x="4804" y="1642"/>
                    <a:pt x="4804" y="1642"/>
                  </a:cubicBezTo>
                  <a:cubicBezTo>
                    <a:pt x="4835" y="1667"/>
                    <a:pt x="4869" y="1678"/>
                    <a:pt x="4902" y="1678"/>
                  </a:cubicBezTo>
                  <a:cubicBezTo>
                    <a:pt x="5044" y="1678"/>
                    <a:pt x="5172" y="1477"/>
                    <a:pt x="5037" y="1341"/>
                  </a:cubicBezTo>
                  <a:cubicBezTo>
                    <a:pt x="4978" y="1282"/>
                    <a:pt x="3306" y="1"/>
                    <a:pt x="107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2"/>
            <p:cNvSpPr/>
            <p:nvPr/>
          </p:nvSpPr>
          <p:spPr>
            <a:xfrm>
              <a:off x="1929050" y="4106000"/>
              <a:ext cx="128450" cy="43675"/>
            </a:xfrm>
            <a:custGeom>
              <a:avLst/>
              <a:gdLst/>
              <a:ahLst/>
              <a:cxnLst/>
              <a:rect l="l" t="t" r="r" b="b"/>
              <a:pathLst>
                <a:path w="5138" h="1747" extrusionOk="0">
                  <a:moveTo>
                    <a:pt x="993" y="1"/>
                  </a:moveTo>
                  <a:cubicBezTo>
                    <a:pt x="733" y="1"/>
                    <a:pt x="468" y="20"/>
                    <a:pt x="201" y="62"/>
                  </a:cubicBezTo>
                  <a:cubicBezTo>
                    <a:pt x="101" y="96"/>
                    <a:pt x="0" y="196"/>
                    <a:pt x="34" y="296"/>
                  </a:cubicBezTo>
                  <a:cubicBezTo>
                    <a:pt x="34" y="363"/>
                    <a:pt x="101" y="396"/>
                    <a:pt x="167" y="429"/>
                  </a:cubicBezTo>
                  <a:cubicBezTo>
                    <a:pt x="167" y="429"/>
                    <a:pt x="201" y="463"/>
                    <a:pt x="234" y="463"/>
                  </a:cubicBezTo>
                  <a:cubicBezTo>
                    <a:pt x="499" y="413"/>
                    <a:pt x="763" y="391"/>
                    <a:pt x="1024" y="391"/>
                  </a:cubicBezTo>
                  <a:cubicBezTo>
                    <a:pt x="3027" y="391"/>
                    <a:pt x="4804" y="1697"/>
                    <a:pt x="4804" y="1697"/>
                  </a:cubicBezTo>
                  <a:cubicBezTo>
                    <a:pt x="4837" y="1730"/>
                    <a:pt x="4887" y="1747"/>
                    <a:pt x="4937" y="1747"/>
                  </a:cubicBezTo>
                  <a:cubicBezTo>
                    <a:pt x="4987" y="1747"/>
                    <a:pt x="5037" y="1730"/>
                    <a:pt x="5071" y="1697"/>
                  </a:cubicBezTo>
                  <a:cubicBezTo>
                    <a:pt x="5137" y="1597"/>
                    <a:pt x="5137" y="1497"/>
                    <a:pt x="5071" y="1430"/>
                  </a:cubicBezTo>
                  <a:cubicBezTo>
                    <a:pt x="5011" y="1341"/>
                    <a:pt x="3169" y="1"/>
                    <a:pt x="9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2"/>
            <p:cNvSpPr/>
            <p:nvPr/>
          </p:nvSpPr>
          <p:spPr>
            <a:xfrm>
              <a:off x="1978250" y="2232050"/>
              <a:ext cx="860650" cy="1704450"/>
            </a:xfrm>
            <a:custGeom>
              <a:avLst/>
              <a:gdLst/>
              <a:ahLst/>
              <a:cxnLst/>
              <a:rect l="l" t="t" r="r" b="b"/>
              <a:pathLst>
                <a:path w="34426" h="68178" extrusionOk="0">
                  <a:moveTo>
                    <a:pt x="11976" y="0"/>
                  </a:moveTo>
                  <a:cubicBezTo>
                    <a:pt x="10308" y="3736"/>
                    <a:pt x="8773" y="5604"/>
                    <a:pt x="7973" y="13743"/>
                  </a:cubicBezTo>
                  <a:cubicBezTo>
                    <a:pt x="6505" y="28254"/>
                    <a:pt x="5605" y="38995"/>
                    <a:pt x="5605" y="38995"/>
                  </a:cubicBezTo>
                  <a:cubicBezTo>
                    <a:pt x="5271" y="40529"/>
                    <a:pt x="4337" y="44065"/>
                    <a:pt x="2869" y="50136"/>
                  </a:cubicBezTo>
                  <a:cubicBezTo>
                    <a:pt x="1502" y="55707"/>
                    <a:pt x="1" y="66915"/>
                    <a:pt x="1" y="66915"/>
                  </a:cubicBezTo>
                  <a:cubicBezTo>
                    <a:pt x="1" y="66915"/>
                    <a:pt x="1441" y="67348"/>
                    <a:pt x="3376" y="67348"/>
                  </a:cubicBezTo>
                  <a:cubicBezTo>
                    <a:pt x="4572" y="67348"/>
                    <a:pt x="5956" y="67183"/>
                    <a:pt x="7306" y="66648"/>
                  </a:cubicBezTo>
                  <a:cubicBezTo>
                    <a:pt x="9441" y="61311"/>
                    <a:pt x="14644" y="48135"/>
                    <a:pt x="16412" y="41697"/>
                  </a:cubicBezTo>
                  <a:cubicBezTo>
                    <a:pt x="18180" y="35359"/>
                    <a:pt x="21116" y="25685"/>
                    <a:pt x="21116" y="25685"/>
                  </a:cubicBezTo>
                  <a:lnTo>
                    <a:pt x="23217" y="40362"/>
                  </a:lnTo>
                  <a:cubicBezTo>
                    <a:pt x="23217" y="40362"/>
                    <a:pt x="22717" y="46233"/>
                    <a:pt x="22884" y="49669"/>
                  </a:cubicBezTo>
                  <a:cubicBezTo>
                    <a:pt x="23050" y="53705"/>
                    <a:pt x="24818" y="67415"/>
                    <a:pt x="24818" y="67415"/>
                  </a:cubicBezTo>
                  <a:cubicBezTo>
                    <a:pt x="24818" y="67415"/>
                    <a:pt x="26357" y="68178"/>
                    <a:pt x="28265" y="68178"/>
                  </a:cubicBezTo>
                  <a:cubicBezTo>
                    <a:pt x="29370" y="68178"/>
                    <a:pt x="30598" y="67922"/>
                    <a:pt x="31723" y="67115"/>
                  </a:cubicBezTo>
                  <a:cubicBezTo>
                    <a:pt x="31723" y="67115"/>
                    <a:pt x="33491" y="44332"/>
                    <a:pt x="33558" y="39495"/>
                  </a:cubicBezTo>
                  <a:cubicBezTo>
                    <a:pt x="33725" y="29988"/>
                    <a:pt x="34425" y="9974"/>
                    <a:pt x="328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2"/>
            <p:cNvSpPr/>
            <p:nvPr/>
          </p:nvSpPr>
          <p:spPr>
            <a:xfrm>
              <a:off x="1978250" y="3839850"/>
              <a:ext cx="182650" cy="121000"/>
            </a:xfrm>
            <a:custGeom>
              <a:avLst/>
              <a:gdLst/>
              <a:ahLst/>
              <a:cxnLst/>
              <a:rect l="l" t="t" r="r" b="b"/>
              <a:pathLst>
                <a:path w="7306" h="4840" extrusionOk="0">
                  <a:moveTo>
                    <a:pt x="367" y="1"/>
                  </a:moveTo>
                  <a:lnTo>
                    <a:pt x="1" y="2603"/>
                  </a:lnTo>
                  <a:cubicBezTo>
                    <a:pt x="1" y="2603"/>
                    <a:pt x="601" y="3837"/>
                    <a:pt x="3236" y="4504"/>
                  </a:cubicBezTo>
                  <a:cubicBezTo>
                    <a:pt x="4237" y="4761"/>
                    <a:pt x="4951" y="4840"/>
                    <a:pt x="5452" y="4840"/>
                  </a:cubicBezTo>
                  <a:cubicBezTo>
                    <a:pt x="6253" y="4840"/>
                    <a:pt x="6505" y="4637"/>
                    <a:pt x="6505" y="4637"/>
                  </a:cubicBezTo>
                  <a:lnTo>
                    <a:pt x="7306" y="2336"/>
                  </a:lnTo>
                  <a:lnTo>
                    <a:pt x="7306" y="2336"/>
                  </a:lnTo>
                  <a:cubicBezTo>
                    <a:pt x="7093" y="2374"/>
                    <a:pt x="6864" y="2391"/>
                    <a:pt x="6624" y="2391"/>
                  </a:cubicBezTo>
                  <a:cubicBezTo>
                    <a:pt x="4522" y="2391"/>
                    <a:pt x="1505" y="1048"/>
                    <a:pt x="3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2"/>
            <p:cNvSpPr/>
            <p:nvPr/>
          </p:nvSpPr>
          <p:spPr>
            <a:xfrm>
              <a:off x="2593700" y="3876550"/>
              <a:ext cx="180150" cy="81750"/>
            </a:xfrm>
            <a:custGeom>
              <a:avLst/>
              <a:gdLst/>
              <a:ahLst/>
              <a:cxnLst/>
              <a:rect l="l" t="t" r="r" b="b"/>
              <a:pathLst>
                <a:path w="7206" h="3270" extrusionOk="0">
                  <a:moveTo>
                    <a:pt x="0" y="1"/>
                  </a:moveTo>
                  <a:lnTo>
                    <a:pt x="134" y="2436"/>
                  </a:lnTo>
                  <a:cubicBezTo>
                    <a:pt x="134" y="2436"/>
                    <a:pt x="1134" y="3270"/>
                    <a:pt x="3803" y="3270"/>
                  </a:cubicBezTo>
                  <a:cubicBezTo>
                    <a:pt x="6505" y="3236"/>
                    <a:pt x="7139" y="2369"/>
                    <a:pt x="7139" y="2369"/>
                  </a:cubicBezTo>
                  <a:lnTo>
                    <a:pt x="7205" y="1"/>
                  </a:lnTo>
                  <a:lnTo>
                    <a:pt x="7205" y="1"/>
                  </a:lnTo>
                  <a:cubicBezTo>
                    <a:pt x="6334" y="451"/>
                    <a:pt x="5043" y="641"/>
                    <a:pt x="3757" y="641"/>
                  </a:cubicBezTo>
                  <a:cubicBezTo>
                    <a:pt x="2285" y="641"/>
                    <a:pt x="819" y="392"/>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2"/>
            <p:cNvSpPr/>
            <p:nvPr/>
          </p:nvSpPr>
          <p:spPr>
            <a:xfrm>
              <a:off x="2506125" y="2538925"/>
              <a:ext cx="259375" cy="699700"/>
            </a:xfrm>
            <a:custGeom>
              <a:avLst/>
              <a:gdLst/>
              <a:ahLst/>
              <a:cxnLst/>
              <a:rect l="l" t="t" r="r" b="b"/>
              <a:pathLst>
                <a:path w="10375" h="27988" extrusionOk="0">
                  <a:moveTo>
                    <a:pt x="10375" y="1"/>
                  </a:moveTo>
                  <a:lnTo>
                    <a:pt x="10375" y="1"/>
                  </a:lnTo>
                  <a:cubicBezTo>
                    <a:pt x="8073" y="2169"/>
                    <a:pt x="1769" y="2869"/>
                    <a:pt x="1769" y="2869"/>
                  </a:cubicBezTo>
                  <a:lnTo>
                    <a:pt x="1" y="13410"/>
                  </a:lnTo>
                  <a:lnTo>
                    <a:pt x="2069" y="27987"/>
                  </a:lnTo>
                  <a:lnTo>
                    <a:pt x="1268" y="13444"/>
                  </a:lnTo>
                  <a:lnTo>
                    <a:pt x="3170" y="4671"/>
                  </a:lnTo>
                  <a:cubicBezTo>
                    <a:pt x="7472" y="4070"/>
                    <a:pt x="10374" y="1"/>
                    <a:pt x="103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2"/>
            <p:cNvSpPr/>
            <p:nvPr/>
          </p:nvSpPr>
          <p:spPr>
            <a:xfrm>
              <a:off x="2722950" y="1559750"/>
              <a:ext cx="458675" cy="437150"/>
            </a:xfrm>
            <a:custGeom>
              <a:avLst/>
              <a:gdLst/>
              <a:ahLst/>
              <a:cxnLst/>
              <a:rect l="l" t="t" r="r" b="b"/>
              <a:pathLst>
                <a:path w="18347" h="17486" extrusionOk="0">
                  <a:moveTo>
                    <a:pt x="459" y="1"/>
                  </a:moveTo>
                  <a:cubicBezTo>
                    <a:pt x="313" y="1"/>
                    <a:pt x="160" y="2"/>
                    <a:pt x="0" y="6"/>
                  </a:cubicBezTo>
                  <a:lnTo>
                    <a:pt x="1335" y="9179"/>
                  </a:lnTo>
                  <a:cubicBezTo>
                    <a:pt x="1335" y="9179"/>
                    <a:pt x="4370" y="11281"/>
                    <a:pt x="7172" y="13316"/>
                  </a:cubicBezTo>
                  <a:cubicBezTo>
                    <a:pt x="9974" y="15351"/>
                    <a:pt x="12109" y="16651"/>
                    <a:pt x="15111" y="17485"/>
                  </a:cubicBezTo>
                  <a:lnTo>
                    <a:pt x="18347" y="12915"/>
                  </a:lnTo>
                  <a:cubicBezTo>
                    <a:pt x="18347" y="12915"/>
                    <a:pt x="5604" y="1941"/>
                    <a:pt x="4570" y="1274"/>
                  </a:cubicBezTo>
                  <a:cubicBezTo>
                    <a:pt x="3406" y="518"/>
                    <a:pt x="2895" y="1"/>
                    <a:pt x="459"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2"/>
            <p:cNvSpPr/>
            <p:nvPr/>
          </p:nvSpPr>
          <p:spPr>
            <a:xfrm>
              <a:off x="2041625" y="1449050"/>
              <a:ext cx="512900" cy="333575"/>
            </a:xfrm>
            <a:custGeom>
              <a:avLst/>
              <a:gdLst/>
              <a:ahLst/>
              <a:cxnLst/>
              <a:rect l="l" t="t" r="r" b="b"/>
              <a:pathLst>
                <a:path w="20516" h="13343" extrusionOk="0">
                  <a:moveTo>
                    <a:pt x="5605" y="1"/>
                  </a:moveTo>
                  <a:cubicBezTo>
                    <a:pt x="5539" y="1"/>
                    <a:pt x="5472" y="10"/>
                    <a:pt x="5405" y="31"/>
                  </a:cubicBezTo>
                  <a:cubicBezTo>
                    <a:pt x="5071" y="131"/>
                    <a:pt x="4804" y="431"/>
                    <a:pt x="4737" y="798"/>
                  </a:cubicBezTo>
                  <a:cubicBezTo>
                    <a:pt x="4471" y="1532"/>
                    <a:pt x="4471" y="2333"/>
                    <a:pt x="4671" y="3067"/>
                  </a:cubicBezTo>
                  <a:cubicBezTo>
                    <a:pt x="3737" y="2766"/>
                    <a:pt x="2936" y="2099"/>
                    <a:pt x="2436" y="1232"/>
                  </a:cubicBezTo>
                  <a:cubicBezTo>
                    <a:pt x="2336" y="965"/>
                    <a:pt x="2169" y="732"/>
                    <a:pt x="1935" y="598"/>
                  </a:cubicBezTo>
                  <a:cubicBezTo>
                    <a:pt x="1833" y="557"/>
                    <a:pt x="1731" y="538"/>
                    <a:pt x="1633" y="538"/>
                  </a:cubicBezTo>
                  <a:cubicBezTo>
                    <a:pt x="1410" y="538"/>
                    <a:pt x="1207" y="636"/>
                    <a:pt x="1068" y="798"/>
                  </a:cubicBezTo>
                  <a:cubicBezTo>
                    <a:pt x="835" y="1032"/>
                    <a:pt x="701" y="1299"/>
                    <a:pt x="634" y="1632"/>
                  </a:cubicBezTo>
                  <a:cubicBezTo>
                    <a:pt x="1" y="4001"/>
                    <a:pt x="1001" y="6502"/>
                    <a:pt x="3070" y="7803"/>
                  </a:cubicBezTo>
                  <a:cubicBezTo>
                    <a:pt x="2975" y="7809"/>
                    <a:pt x="2880" y="7812"/>
                    <a:pt x="2786" y="7812"/>
                  </a:cubicBezTo>
                  <a:cubicBezTo>
                    <a:pt x="2314" y="7812"/>
                    <a:pt x="1846" y="7742"/>
                    <a:pt x="1402" y="7603"/>
                  </a:cubicBezTo>
                  <a:cubicBezTo>
                    <a:pt x="1321" y="7587"/>
                    <a:pt x="1242" y="7579"/>
                    <a:pt x="1166" y="7579"/>
                  </a:cubicBezTo>
                  <a:cubicBezTo>
                    <a:pt x="928" y="7579"/>
                    <a:pt x="719" y="7660"/>
                    <a:pt x="568" y="7837"/>
                  </a:cubicBezTo>
                  <a:cubicBezTo>
                    <a:pt x="334" y="8170"/>
                    <a:pt x="268" y="8604"/>
                    <a:pt x="401" y="8971"/>
                  </a:cubicBezTo>
                  <a:cubicBezTo>
                    <a:pt x="768" y="10072"/>
                    <a:pt x="1502" y="11039"/>
                    <a:pt x="2502" y="11673"/>
                  </a:cubicBezTo>
                  <a:cubicBezTo>
                    <a:pt x="4266" y="12807"/>
                    <a:pt x="6500" y="13343"/>
                    <a:pt x="8780" y="13343"/>
                  </a:cubicBezTo>
                  <a:cubicBezTo>
                    <a:pt x="12063" y="13343"/>
                    <a:pt x="15442" y="12233"/>
                    <a:pt x="17647" y="10205"/>
                  </a:cubicBezTo>
                  <a:cubicBezTo>
                    <a:pt x="19448" y="8537"/>
                    <a:pt x="20515" y="6035"/>
                    <a:pt x="20115" y="3600"/>
                  </a:cubicBezTo>
                  <a:cubicBezTo>
                    <a:pt x="20015" y="3000"/>
                    <a:pt x="19781" y="2433"/>
                    <a:pt x="19481" y="1899"/>
                  </a:cubicBezTo>
                  <a:cubicBezTo>
                    <a:pt x="19381" y="1666"/>
                    <a:pt x="19214" y="1499"/>
                    <a:pt x="19081" y="1299"/>
                  </a:cubicBezTo>
                  <a:cubicBezTo>
                    <a:pt x="18379" y="557"/>
                    <a:pt x="17376" y="309"/>
                    <a:pt x="16355" y="309"/>
                  </a:cubicBezTo>
                  <a:cubicBezTo>
                    <a:pt x="15677" y="309"/>
                    <a:pt x="14990" y="418"/>
                    <a:pt x="14378" y="565"/>
                  </a:cubicBezTo>
                  <a:cubicBezTo>
                    <a:pt x="13010" y="898"/>
                    <a:pt x="11709" y="1432"/>
                    <a:pt x="10275" y="1599"/>
                  </a:cubicBezTo>
                  <a:cubicBezTo>
                    <a:pt x="10100" y="1617"/>
                    <a:pt x="9926" y="1626"/>
                    <a:pt x="9751" y="1626"/>
                  </a:cubicBezTo>
                  <a:cubicBezTo>
                    <a:pt x="8622" y="1626"/>
                    <a:pt x="7501" y="1254"/>
                    <a:pt x="6605" y="531"/>
                  </a:cubicBezTo>
                  <a:cubicBezTo>
                    <a:pt x="6296" y="278"/>
                    <a:pt x="5962" y="1"/>
                    <a:pt x="560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2"/>
            <p:cNvSpPr/>
            <p:nvPr/>
          </p:nvSpPr>
          <p:spPr>
            <a:xfrm>
              <a:off x="2277625" y="1549050"/>
              <a:ext cx="613800" cy="736375"/>
            </a:xfrm>
            <a:custGeom>
              <a:avLst/>
              <a:gdLst/>
              <a:ahLst/>
              <a:cxnLst/>
              <a:rect l="l" t="t" r="r" b="b"/>
              <a:pathLst>
                <a:path w="24552" h="29455" extrusionOk="0">
                  <a:moveTo>
                    <a:pt x="8640" y="1"/>
                  </a:moveTo>
                  <a:lnTo>
                    <a:pt x="3036" y="568"/>
                  </a:lnTo>
                  <a:cubicBezTo>
                    <a:pt x="3270" y="4671"/>
                    <a:pt x="2269" y="8740"/>
                    <a:pt x="201" y="12276"/>
                  </a:cubicBezTo>
                  <a:lnTo>
                    <a:pt x="1869" y="21883"/>
                  </a:lnTo>
                  <a:cubicBezTo>
                    <a:pt x="1935" y="23651"/>
                    <a:pt x="768" y="25485"/>
                    <a:pt x="1" y="27320"/>
                  </a:cubicBezTo>
                  <a:cubicBezTo>
                    <a:pt x="1" y="27320"/>
                    <a:pt x="5797" y="29455"/>
                    <a:pt x="11994" y="29455"/>
                  </a:cubicBezTo>
                  <a:cubicBezTo>
                    <a:pt x="15093" y="29455"/>
                    <a:pt x="18292" y="28921"/>
                    <a:pt x="20916" y="27320"/>
                  </a:cubicBezTo>
                  <a:cubicBezTo>
                    <a:pt x="20916" y="27320"/>
                    <a:pt x="20816" y="19214"/>
                    <a:pt x="21016" y="16713"/>
                  </a:cubicBezTo>
                  <a:cubicBezTo>
                    <a:pt x="23884" y="13710"/>
                    <a:pt x="24552" y="10375"/>
                    <a:pt x="22617" y="6672"/>
                  </a:cubicBezTo>
                  <a:cubicBezTo>
                    <a:pt x="21349" y="4337"/>
                    <a:pt x="19715" y="2202"/>
                    <a:pt x="17813" y="401"/>
                  </a:cubicBezTo>
                  <a:lnTo>
                    <a:pt x="14011" y="134"/>
                  </a:lnTo>
                  <a:lnTo>
                    <a:pt x="8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2"/>
            <p:cNvSpPr/>
            <p:nvPr/>
          </p:nvSpPr>
          <p:spPr>
            <a:xfrm>
              <a:off x="2262625" y="1001550"/>
              <a:ext cx="527075" cy="456625"/>
            </a:xfrm>
            <a:custGeom>
              <a:avLst/>
              <a:gdLst/>
              <a:ahLst/>
              <a:cxnLst/>
              <a:rect l="l" t="t" r="r" b="b"/>
              <a:pathLst>
                <a:path w="21083" h="18265" extrusionOk="0">
                  <a:moveTo>
                    <a:pt x="10759" y="1"/>
                  </a:moveTo>
                  <a:cubicBezTo>
                    <a:pt x="8972" y="1"/>
                    <a:pt x="7149" y="806"/>
                    <a:pt x="5671" y="1719"/>
                  </a:cubicBezTo>
                  <a:cubicBezTo>
                    <a:pt x="4103" y="2687"/>
                    <a:pt x="2702" y="3888"/>
                    <a:pt x="1535" y="5322"/>
                  </a:cubicBezTo>
                  <a:cubicBezTo>
                    <a:pt x="901" y="5989"/>
                    <a:pt x="434" y="6823"/>
                    <a:pt x="134" y="7690"/>
                  </a:cubicBezTo>
                  <a:cubicBezTo>
                    <a:pt x="0" y="8024"/>
                    <a:pt x="0" y="8424"/>
                    <a:pt x="134" y="8758"/>
                  </a:cubicBezTo>
                  <a:cubicBezTo>
                    <a:pt x="334" y="9125"/>
                    <a:pt x="701" y="9358"/>
                    <a:pt x="1134" y="9392"/>
                  </a:cubicBezTo>
                  <a:cubicBezTo>
                    <a:pt x="1529" y="9392"/>
                    <a:pt x="1956" y="9359"/>
                    <a:pt x="2352" y="9230"/>
                  </a:cubicBezTo>
                  <a:lnTo>
                    <a:pt x="2352" y="9230"/>
                  </a:lnTo>
                  <a:cubicBezTo>
                    <a:pt x="2101" y="9344"/>
                    <a:pt x="2906" y="10628"/>
                    <a:pt x="3103" y="10726"/>
                  </a:cubicBezTo>
                  <a:cubicBezTo>
                    <a:pt x="3571" y="10960"/>
                    <a:pt x="4090" y="11066"/>
                    <a:pt x="4638" y="11066"/>
                  </a:cubicBezTo>
                  <a:cubicBezTo>
                    <a:pt x="4715" y="11066"/>
                    <a:pt x="4792" y="11064"/>
                    <a:pt x="4870" y="11059"/>
                  </a:cubicBezTo>
                  <a:cubicBezTo>
                    <a:pt x="5271" y="11059"/>
                    <a:pt x="5671" y="10959"/>
                    <a:pt x="6071" y="10926"/>
                  </a:cubicBezTo>
                  <a:cubicBezTo>
                    <a:pt x="6238" y="10926"/>
                    <a:pt x="6438" y="10901"/>
                    <a:pt x="6630" y="10901"/>
                  </a:cubicBezTo>
                  <a:cubicBezTo>
                    <a:pt x="6822" y="10901"/>
                    <a:pt x="7005" y="10926"/>
                    <a:pt x="7139" y="11026"/>
                  </a:cubicBezTo>
                  <a:cubicBezTo>
                    <a:pt x="7406" y="11260"/>
                    <a:pt x="7639" y="11493"/>
                    <a:pt x="7839" y="11760"/>
                  </a:cubicBezTo>
                  <a:lnTo>
                    <a:pt x="8673" y="12561"/>
                  </a:lnTo>
                  <a:lnTo>
                    <a:pt x="11909" y="15663"/>
                  </a:lnTo>
                  <a:cubicBezTo>
                    <a:pt x="13076" y="16764"/>
                    <a:pt x="14244" y="17164"/>
                    <a:pt x="15378" y="18265"/>
                  </a:cubicBezTo>
                  <a:cubicBezTo>
                    <a:pt x="16045" y="16964"/>
                    <a:pt x="16879" y="16196"/>
                    <a:pt x="18547" y="14395"/>
                  </a:cubicBezTo>
                  <a:cubicBezTo>
                    <a:pt x="21082" y="11593"/>
                    <a:pt x="20915" y="5756"/>
                    <a:pt x="18547" y="4155"/>
                  </a:cubicBezTo>
                  <a:cubicBezTo>
                    <a:pt x="17012" y="2086"/>
                    <a:pt x="14511" y="752"/>
                    <a:pt x="12042" y="152"/>
                  </a:cubicBezTo>
                  <a:cubicBezTo>
                    <a:pt x="11620" y="48"/>
                    <a:pt x="11191" y="1"/>
                    <a:pt x="107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2"/>
            <p:cNvSpPr/>
            <p:nvPr/>
          </p:nvSpPr>
          <p:spPr>
            <a:xfrm>
              <a:off x="2309325" y="1079550"/>
              <a:ext cx="467850" cy="619625"/>
            </a:xfrm>
            <a:custGeom>
              <a:avLst/>
              <a:gdLst/>
              <a:ahLst/>
              <a:cxnLst/>
              <a:rect l="l" t="t" r="r" b="b"/>
              <a:pathLst>
                <a:path w="18714" h="24785" extrusionOk="0">
                  <a:moveTo>
                    <a:pt x="4070" y="0"/>
                  </a:moveTo>
                  <a:cubicBezTo>
                    <a:pt x="3636" y="34"/>
                    <a:pt x="2936" y="0"/>
                    <a:pt x="2535" y="167"/>
                  </a:cubicBezTo>
                  <a:cubicBezTo>
                    <a:pt x="1301" y="834"/>
                    <a:pt x="0" y="2102"/>
                    <a:pt x="267" y="8473"/>
                  </a:cubicBezTo>
                  <a:cubicBezTo>
                    <a:pt x="501" y="13477"/>
                    <a:pt x="1835" y="15845"/>
                    <a:pt x="2702" y="16279"/>
                  </a:cubicBezTo>
                  <a:cubicBezTo>
                    <a:pt x="3308" y="16582"/>
                    <a:pt x="3996" y="16722"/>
                    <a:pt x="4924" y="16722"/>
                  </a:cubicBezTo>
                  <a:cubicBezTo>
                    <a:pt x="5324" y="16722"/>
                    <a:pt x="5769" y="16696"/>
                    <a:pt x="6271" y="16646"/>
                  </a:cubicBezTo>
                  <a:lnTo>
                    <a:pt x="6271" y="19481"/>
                  </a:lnTo>
                  <a:cubicBezTo>
                    <a:pt x="6238" y="19648"/>
                    <a:pt x="9073" y="23817"/>
                    <a:pt x="13143" y="24785"/>
                  </a:cubicBezTo>
                  <a:cubicBezTo>
                    <a:pt x="14411" y="23384"/>
                    <a:pt x="14878" y="21516"/>
                    <a:pt x="13477" y="19081"/>
                  </a:cubicBezTo>
                  <a:lnTo>
                    <a:pt x="13577" y="11876"/>
                  </a:lnTo>
                  <a:cubicBezTo>
                    <a:pt x="14044" y="12259"/>
                    <a:pt x="14619" y="12451"/>
                    <a:pt x="15194" y="12451"/>
                  </a:cubicBezTo>
                  <a:cubicBezTo>
                    <a:pt x="15770" y="12451"/>
                    <a:pt x="16345" y="12259"/>
                    <a:pt x="16812" y="11876"/>
                  </a:cubicBezTo>
                  <a:cubicBezTo>
                    <a:pt x="18213" y="10741"/>
                    <a:pt x="18714" y="8373"/>
                    <a:pt x="17479" y="7472"/>
                  </a:cubicBezTo>
                  <a:cubicBezTo>
                    <a:pt x="16992" y="7125"/>
                    <a:pt x="16539" y="6983"/>
                    <a:pt x="16128" y="6983"/>
                  </a:cubicBezTo>
                  <a:cubicBezTo>
                    <a:pt x="15276" y="6983"/>
                    <a:pt x="14605" y="7598"/>
                    <a:pt x="14177" y="8273"/>
                  </a:cubicBezTo>
                  <a:cubicBezTo>
                    <a:pt x="14077" y="8540"/>
                    <a:pt x="13877" y="8773"/>
                    <a:pt x="13677" y="8940"/>
                  </a:cubicBezTo>
                  <a:cubicBezTo>
                    <a:pt x="13547" y="9005"/>
                    <a:pt x="13418" y="9042"/>
                    <a:pt x="13289" y="9042"/>
                  </a:cubicBezTo>
                  <a:cubicBezTo>
                    <a:pt x="13218" y="9042"/>
                    <a:pt x="13147" y="9031"/>
                    <a:pt x="13076" y="9007"/>
                  </a:cubicBezTo>
                  <a:cubicBezTo>
                    <a:pt x="12509" y="8773"/>
                    <a:pt x="12376" y="8040"/>
                    <a:pt x="12276" y="7539"/>
                  </a:cubicBezTo>
                  <a:cubicBezTo>
                    <a:pt x="12109" y="6805"/>
                    <a:pt x="12076" y="6071"/>
                    <a:pt x="12176" y="5338"/>
                  </a:cubicBezTo>
                  <a:lnTo>
                    <a:pt x="12176" y="5338"/>
                  </a:lnTo>
                  <a:cubicBezTo>
                    <a:pt x="11875" y="5604"/>
                    <a:pt x="11475" y="5771"/>
                    <a:pt x="11075" y="5805"/>
                  </a:cubicBezTo>
                  <a:cubicBezTo>
                    <a:pt x="10675" y="5805"/>
                    <a:pt x="10274" y="5604"/>
                    <a:pt x="10041" y="5271"/>
                  </a:cubicBezTo>
                  <a:cubicBezTo>
                    <a:pt x="9774" y="4804"/>
                    <a:pt x="9674" y="4304"/>
                    <a:pt x="9741" y="3770"/>
                  </a:cubicBezTo>
                  <a:cubicBezTo>
                    <a:pt x="9707" y="3169"/>
                    <a:pt x="9674" y="2302"/>
                    <a:pt x="9407" y="1768"/>
                  </a:cubicBezTo>
                  <a:cubicBezTo>
                    <a:pt x="9174" y="1368"/>
                    <a:pt x="8540" y="1068"/>
                    <a:pt x="8139" y="868"/>
                  </a:cubicBezTo>
                  <a:cubicBezTo>
                    <a:pt x="7398" y="481"/>
                    <a:pt x="6533" y="32"/>
                    <a:pt x="5693" y="32"/>
                  </a:cubicBezTo>
                  <a:cubicBezTo>
                    <a:pt x="5663" y="32"/>
                    <a:pt x="5634" y="33"/>
                    <a:pt x="5604" y="34"/>
                  </a:cubicBezTo>
                  <a:cubicBezTo>
                    <a:pt x="5104" y="34"/>
                    <a:pt x="4570" y="0"/>
                    <a:pt x="40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2"/>
            <p:cNvSpPr/>
            <p:nvPr/>
          </p:nvSpPr>
          <p:spPr>
            <a:xfrm>
              <a:off x="2669575" y="1278025"/>
              <a:ext cx="67575" cy="88125"/>
            </a:xfrm>
            <a:custGeom>
              <a:avLst/>
              <a:gdLst/>
              <a:ahLst/>
              <a:cxnLst/>
              <a:rect l="l" t="t" r="r" b="b"/>
              <a:pathLst>
                <a:path w="2703" h="3525" extrusionOk="0">
                  <a:moveTo>
                    <a:pt x="1568" y="0"/>
                  </a:moveTo>
                  <a:cubicBezTo>
                    <a:pt x="1001" y="34"/>
                    <a:pt x="501" y="434"/>
                    <a:pt x="368" y="968"/>
                  </a:cubicBezTo>
                  <a:cubicBezTo>
                    <a:pt x="334" y="1101"/>
                    <a:pt x="434" y="1201"/>
                    <a:pt x="534" y="1235"/>
                  </a:cubicBezTo>
                  <a:cubicBezTo>
                    <a:pt x="701" y="1268"/>
                    <a:pt x="835" y="1268"/>
                    <a:pt x="968" y="1301"/>
                  </a:cubicBezTo>
                  <a:cubicBezTo>
                    <a:pt x="1101" y="1335"/>
                    <a:pt x="1135" y="1401"/>
                    <a:pt x="1135" y="1535"/>
                  </a:cubicBezTo>
                  <a:cubicBezTo>
                    <a:pt x="1168" y="1702"/>
                    <a:pt x="1101" y="1835"/>
                    <a:pt x="968" y="1969"/>
                  </a:cubicBezTo>
                  <a:cubicBezTo>
                    <a:pt x="868" y="2044"/>
                    <a:pt x="768" y="2081"/>
                    <a:pt x="654" y="2081"/>
                  </a:cubicBezTo>
                  <a:cubicBezTo>
                    <a:pt x="616" y="2081"/>
                    <a:pt x="576" y="2077"/>
                    <a:pt x="534" y="2069"/>
                  </a:cubicBezTo>
                  <a:cubicBezTo>
                    <a:pt x="506" y="2063"/>
                    <a:pt x="477" y="2060"/>
                    <a:pt x="449" y="2060"/>
                  </a:cubicBezTo>
                  <a:cubicBezTo>
                    <a:pt x="312" y="2060"/>
                    <a:pt x="184" y="2125"/>
                    <a:pt x="101" y="2235"/>
                  </a:cubicBezTo>
                  <a:cubicBezTo>
                    <a:pt x="67" y="2335"/>
                    <a:pt x="34" y="2436"/>
                    <a:pt x="1" y="2536"/>
                  </a:cubicBezTo>
                  <a:cubicBezTo>
                    <a:pt x="1" y="2636"/>
                    <a:pt x="1" y="2702"/>
                    <a:pt x="1" y="2769"/>
                  </a:cubicBezTo>
                  <a:cubicBezTo>
                    <a:pt x="34" y="3103"/>
                    <a:pt x="267" y="3403"/>
                    <a:pt x="568" y="3470"/>
                  </a:cubicBezTo>
                  <a:cubicBezTo>
                    <a:pt x="665" y="3509"/>
                    <a:pt x="775" y="3525"/>
                    <a:pt x="882" y="3525"/>
                  </a:cubicBezTo>
                  <a:cubicBezTo>
                    <a:pt x="957" y="3525"/>
                    <a:pt x="1032" y="3517"/>
                    <a:pt x="1101" y="3503"/>
                  </a:cubicBezTo>
                  <a:cubicBezTo>
                    <a:pt x="1268" y="3503"/>
                    <a:pt x="1435" y="3403"/>
                    <a:pt x="1568" y="3269"/>
                  </a:cubicBezTo>
                  <a:lnTo>
                    <a:pt x="1568" y="3269"/>
                  </a:lnTo>
                  <a:cubicBezTo>
                    <a:pt x="1435" y="3319"/>
                    <a:pt x="1302" y="3345"/>
                    <a:pt x="1172" y="3345"/>
                  </a:cubicBezTo>
                  <a:cubicBezTo>
                    <a:pt x="1043" y="3345"/>
                    <a:pt x="918" y="3319"/>
                    <a:pt x="801" y="3269"/>
                  </a:cubicBezTo>
                  <a:cubicBezTo>
                    <a:pt x="634" y="3236"/>
                    <a:pt x="501" y="3103"/>
                    <a:pt x="401" y="2969"/>
                  </a:cubicBezTo>
                  <a:cubicBezTo>
                    <a:pt x="267" y="2802"/>
                    <a:pt x="334" y="2536"/>
                    <a:pt x="501" y="2402"/>
                  </a:cubicBezTo>
                  <a:lnTo>
                    <a:pt x="901" y="2402"/>
                  </a:lnTo>
                  <a:cubicBezTo>
                    <a:pt x="1068" y="2369"/>
                    <a:pt x="1201" y="2269"/>
                    <a:pt x="1335" y="2169"/>
                  </a:cubicBezTo>
                  <a:cubicBezTo>
                    <a:pt x="1568" y="1902"/>
                    <a:pt x="1602" y="1535"/>
                    <a:pt x="1435" y="1235"/>
                  </a:cubicBezTo>
                  <a:cubicBezTo>
                    <a:pt x="1268" y="1035"/>
                    <a:pt x="1035" y="901"/>
                    <a:pt x="801" y="901"/>
                  </a:cubicBezTo>
                  <a:cubicBezTo>
                    <a:pt x="968" y="568"/>
                    <a:pt x="1335" y="334"/>
                    <a:pt x="1702" y="334"/>
                  </a:cubicBezTo>
                  <a:cubicBezTo>
                    <a:pt x="1902" y="334"/>
                    <a:pt x="2135" y="367"/>
                    <a:pt x="2336" y="501"/>
                  </a:cubicBezTo>
                  <a:cubicBezTo>
                    <a:pt x="2402" y="568"/>
                    <a:pt x="2502" y="634"/>
                    <a:pt x="2569" y="701"/>
                  </a:cubicBezTo>
                  <a:cubicBezTo>
                    <a:pt x="2602" y="801"/>
                    <a:pt x="2669" y="868"/>
                    <a:pt x="2703" y="968"/>
                  </a:cubicBezTo>
                  <a:cubicBezTo>
                    <a:pt x="2703" y="701"/>
                    <a:pt x="2602" y="467"/>
                    <a:pt x="2402" y="301"/>
                  </a:cubicBezTo>
                  <a:cubicBezTo>
                    <a:pt x="2169" y="101"/>
                    <a:pt x="1869" y="0"/>
                    <a:pt x="1568"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2"/>
            <p:cNvSpPr/>
            <p:nvPr/>
          </p:nvSpPr>
          <p:spPr>
            <a:xfrm>
              <a:off x="2251775" y="960750"/>
              <a:ext cx="488700" cy="239225"/>
            </a:xfrm>
            <a:custGeom>
              <a:avLst/>
              <a:gdLst/>
              <a:ahLst/>
              <a:cxnLst/>
              <a:rect l="l" t="t" r="r" b="b"/>
              <a:pathLst>
                <a:path w="19548" h="9569" extrusionOk="0">
                  <a:moveTo>
                    <a:pt x="10247" y="1"/>
                  </a:moveTo>
                  <a:cubicBezTo>
                    <a:pt x="6587" y="1"/>
                    <a:pt x="2700" y="1434"/>
                    <a:pt x="801" y="4719"/>
                  </a:cubicBezTo>
                  <a:cubicBezTo>
                    <a:pt x="668" y="4953"/>
                    <a:pt x="568" y="5186"/>
                    <a:pt x="434" y="5453"/>
                  </a:cubicBezTo>
                  <a:cubicBezTo>
                    <a:pt x="368" y="5586"/>
                    <a:pt x="334" y="5753"/>
                    <a:pt x="268" y="5887"/>
                  </a:cubicBezTo>
                  <a:cubicBezTo>
                    <a:pt x="34" y="6354"/>
                    <a:pt x="1" y="6887"/>
                    <a:pt x="201" y="7388"/>
                  </a:cubicBezTo>
                  <a:cubicBezTo>
                    <a:pt x="501" y="7855"/>
                    <a:pt x="1035" y="8155"/>
                    <a:pt x="1602" y="8155"/>
                  </a:cubicBezTo>
                  <a:cubicBezTo>
                    <a:pt x="1762" y="8171"/>
                    <a:pt x="1922" y="8180"/>
                    <a:pt x="2083" y="8180"/>
                  </a:cubicBezTo>
                  <a:cubicBezTo>
                    <a:pt x="2895" y="8180"/>
                    <a:pt x="3708" y="7967"/>
                    <a:pt x="4404" y="7521"/>
                  </a:cubicBezTo>
                  <a:lnTo>
                    <a:pt x="4404" y="7521"/>
                  </a:lnTo>
                  <a:cubicBezTo>
                    <a:pt x="4170" y="8021"/>
                    <a:pt x="4037" y="8622"/>
                    <a:pt x="4337" y="9022"/>
                  </a:cubicBezTo>
                  <a:cubicBezTo>
                    <a:pt x="4537" y="9289"/>
                    <a:pt x="4871" y="9378"/>
                    <a:pt x="5209" y="9378"/>
                  </a:cubicBezTo>
                  <a:cubicBezTo>
                    <a:pt x="5379" y="9378"/>
                    <a:pt x="5549" y="9356"/>
                    <a:pt x="5705" y="9322"/>
                  </a:cubicBezTo>
                  <a:cubicBezTo>
                    <a:pt x="6806" y="9122"/>
                    <a:pt x="7806" y="8655"/>
                    <a:pt x="8674" y="7921"/>
                  </a:cubicBezTo>
                  <a:lnTo>
                    <a:pt x="8674" y="7921"/>
                  </a:lnTo>
                  <a:cubicBezTo>
                    <a:pt x="8440" y="8355"/>
                    <a:pt x="8207" y="8922"/>
                    <a:pt x="8507" y="9322"/>
                  </a:cubicBezTo>
                  <a:cubicBezTo>
                    <a:pt x="8652" y="9500"/>
                    <a:pt x="8877" y="9569"/>
                    <a:pt x="9119" y="9569"/>
                  </a:cubicBezTo>
                  <a:cubicBezTo>
                    <a:pt x="9375" y="9569"/>
                    <a:pt x="9651" y="9492"/>
                    <a:pt x="9874" y="9389"/>
                  </a:cubicBezTo>
                  <a:cubicBezTo>
                    <a:pt x="10842" y="8889"/>
                    <a:pt x="11742" y="8322"/>
                    <a:pt x="12610" y="7688"/>
                  </a:cubicBezTo>
                  <a:cubicBezTo>
                    <a:pt x="13310" y="7221"/>
                    <a:pt x="14077" y="6887"/>
                    <a:pt x="14911" y="6721"/>
                  </a:cubicBezTo>
                  <a:cubicBezTo>
                    <a:pt x="15101" y="6685"/>
                    <a:pt x="15290" y="6675"/>
                    <a:pt x="15478" y="6675"/>
                  </a:cubicBezTo>
                  <a:cubicBezTo>
                    <a:pt x="15738" y="6675"/>
                    <a:pt x="15994" y="6694"/>
                    <a:pt x="16244" y="6694"/>
                  </a:cubicBezTo>
                  <a:cubicBezTo>
                    <a:pt x="16323" y="6694"/>
                    <a:pt x="16402" y="6692"/>
                    <a:pt x="16479" y="6687"/>
                  </a:cubicBezTo>
                  <a:lnTo>
                    <a:pt x="19048" y="6520"/>
                  </a:lnTo>
                  <a:cubicBezTo>
                    <a:pt x="19548" y="3118"/>
                    <a:pt x="16346" y="483"/>
                    <a:pt x="11409" y="49"/>
                  </a:cubicBezTo>
                  <a:cubicBezTo>
                    <a:pt x="11026" y="17"/>
                    <a:pt x="10638" y="1"/>
                    <a:pt x="102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2"/>
            <p:cNvSpPr/>
            <p:nvPr/>
          </p:nvSpPr>
          <p:spPr>
            <a:xfrm>
              <a:off x="2495275" y="1254600"/>
              <a:ext cx="36725" cy="36025"/>
            </a:xfrm>
            <a:custGeom>
              <a:avLst/>
              <a:gdLst/>
              <a:ahLst/>
              <a:cxnLst/>
              <a:rect l="l" t="t" r="r" b="b"/>
              <a:pathLst>
                <a:path w="1469" h="1441" extrusionOk="0">
                  <a:moveTo>
                    <a:pt x="703" y="1"/>
                  </a:moveTo>
                  <a:cubicBezTo>
                    <a:pt x="302" y="1"/>
                    <a:pt x="1" y="292"/>
                    <a:pt x="1" y="704"/>
                  </a:cubicBezTo>
                  <a:cubicBezTo>
                    <a:pt x="1" y="1104"/>
                    <a:pt x="301" y="1438"/>
                    <a:pt x="701" y="1438"/>
                  </a:cubicBezTo>
                  <a:cubicBezTo>
                    <a:pt x="720" y="1439"/>
                    <a:pt x="738" y="1440"/>
                    <a:pt x="757" y="1440"/>
                  </a:cubicBezTo>
                  <a:cubicBezTo>
                    <a:pt x="1135" y="1440"/>
                    <a:pt x="1469" y="1119"/>
                    <a:pt x="1469" y="737"/>
                  </a:cubicBezTo>
                  <a:cubicBezTo>
                    <a:pt x="1469" y="337"/>
                    <a:pt x="1168" y="3"/>
                    <a:pt x="768" y="3"/>
                  </a:cubicBezTo>
                  <a:cubicBezTo>
                    <a:pt x="746" y="2"/>
                    <a:pt x="724" y="1"/>
                    <a:pt x="7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2"/>
            <p:cNvSpPr/>
            <p:nvPr/>
          </p:nvSpPr>
          <p:spPr>
            <a:xfrm>
              <a:off x="2322675" y="1205550"/>
              <a:ext cx="40050" cy="38300"/>
            </a:xfrm>
            <a:custGeom>
              <a:avLst/>
              <a:gdLst/>
              <a:ahLst/>
              <a:cxnLst/>
              <a:rect l="l" t="t" r="r" b="b"/>
              <a:pathLst>
                <a:path w="1602" h="1532" extrusionOk="0">
                  <a:moveTo>
                    <a:pt x="936" y="0"/>
                  </a:moveTo>
                  <a:cubicBezTo>
                    <a:pt x="727" y="0"/>
                    <a:pt x="522" y="76"/>
                    <a:pt x="367" y="231"/>
                  </a:cubicBezTo>
                  <a:cubicBezTo>
                    <a:pt x="0" y="598"/>
                    <a:pt x="0" y="1165"/>
                    <a:pt x="334" y="1532"/>
                  </a:cubicBezTo>
                  <a:lnTo>
                    <a:pt x="1601" y="298"/>
                  </a:lnTo>
                  <a:cubicBezTo>
                    <a:pt x="1422" y="101"/>
                    <a:pt x="1177" y="0"/>
                    <a:pt x="9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2"/>
            <p:cNvSpPr/>
            <p:nvPr/>
          </p:nvSpPr>
          <p:spPr>
            <a:xfrm>
              <a:off x="2347675" y="1257100"/>
              <a:ext cx="36725" cy="36025"/>
            </a:xfrm>
            <a:custGeom>
              <a:avLst/>
              <a:gdLst/>
              <a:ahLst/>
              <a:cxnLst/>
              <a:rect l="l" t="t" r="r" b="b"/>
              <a:pathLst>
                <a:path w="1469" h="1441" extrusionOk="0">
                  <a:moveTo>
                    <a:pt x="674" y="1"/>
                  </a:moveTo>
                  <a:cubicBezTo>
                    <a:pt x="301" y="1"/>
                    <a:pt x="1" y="292"/>
                    <a:pt x="1" y="704"/>
                  </a:cubicBezTo>
                  <a:cubicBezTo>
                    <a:pt x="1" y="1104"/>
                    <a:pt x="301" y="1438"/>
                    <a:pt x="701" y="1438"/>
                  </a:cubicBezTo>
                  <a:cubicBezTo>
                    <a:pt x="720" y="1439"/>
                    <a:pt x="738" y="1440"/>
                    <a:pt x="757" y="1440"/>
                  </a:cubicBezTo>
                  <a:cubicBezTo>
                    <a:pt x="1135" y="1440"/>
                    <a:pt x="1468" y="1119"/>
                    <a:pt x="1468" y="737"/>
                  </a:cubicBezTo>
                  <a:cubicBezTo>
                    <a:pt x="1468" y="337"/>
                    <a:pt x="1135" y="4"/>
                    <a:pt x="735" y="4"/>
                  </a:cubicBezTo>
                  <a:cubicBezTo>
                    <a:pt x="714" y="2"/>
                    <a:pt x="694" y="1"/>
                    <a:pt x="6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2"/>
            <p:cNvSpPr/>
            <p:nvPr/>
          </p:nvSpPr>
          <p:spPr>
            <a:xfrm>
              <a:off x="2509475" y="1200275"/>
              <a:ext cx="43375" cy="34400"/>
            </a:xfrm>
            <a:custGeom>
              <a:avLst/>
              <a:gdLst/>
              <a:ahLst/>
              <a:cxnLst/>
              <a:rect l="l" t="t" r="r" b="b"/>
              <a:pathLst>
                <a:path w="1735" h="1376" extrusionOk="0">
                  <a:moveTo>
                    <a:pt x="721" y="0"/>
                  </a:moveTo>
                  <a:cubicBezTo>
                    <a:pt x="449" y="0"/>
                    <a:pt x="182" y="133"/>
                    <a:pt x="0" y="375"/>
                  </a:cubicBezTo>
                  <a:lnTo>
                    <a:pt x="1434" y="1376"/>
                  </a:lnTo>
                  <a:cubicBezTo>
                    <a:pt x="1735" y="976"/>
                    <a:pt x="1635" y="442"/>
                    <a:pt x="1234" y="175"/>
                  </a:cubicBezTo>
                  <a:cubicBezTo>
                    <a:pt x="1076" y="57"/>
                    <a:pt x="898" y="0"/>
                    <a:pt x="7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2"/>
            <p:cNvSpPr/>
            <p:nvPr/>
          </p:nvSpPr>
          <p:spPr>
            <a:xfrm>
              <a:off x="2380200" y="1233000"/>
              <a:ext cx="65075" cy="125100"/>
            </a:xfrm>
            <a:custGeom>
              <a:avLst/>
              <a:gdLst/>
              <a:ahLst/>
              <a:cxnLst/>
              <a:rect l="l" t="t" r="r" b="b"/>
              <a:pathLst>
                <a:path w="2603" h="5004" extrusionOk="0">
                  <a:moveTo>
                    <a:pt x="2603" y="0"/>
                  </a:moveTo>
                  <a:lnTo>
                    <a:pt x="1" y="4470"/>
                  </a:lnTo>
                  <a:lnTo>
                    <a:pt x="2502" y="5004"/>
                  </a:lnTo>
                  <a:lnTo>
                    <a:pt x="2603"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2"/>
            <p:cNvSpPr/>
            <p:nvPr/>
          </p:nvSpPr>
          <p:spPr>
            <a:xfrm>
              <a:off x="2465275" y="1430625"/>
              <a:ext cx="153450" cy="90100"/>
            </a:xfrm>
            <a:custGeom>
              <a:avLst/>
              <a:gdLst/>
              <a:ahLst/>
              <a:cxnLst/>
              <a:rect l="l" t="t" r="r" b="b"/>
              <a:pathLst>
                <a:path w="6138" h="3604" extrusionOk="0">
                  <a:moveTo>
                    <a:pt x="6138" y="1"/>
                  </a:moveTo>
                  <a:lnTo>
                    <a:pt x="6138" y="1"/>
                  </a:lnTo>
                  <a:cubicBezTo>
                    <a:pt x="5504" y="1402"/>
                    <a:pt x="1768" y="2336"/>
                    <a:pt x="0" y="2603"/>
                  </a:cubicBezTo>
                  <a:lnTo>
                    <a:pt x="0" y="3603"/>
                  </a:lnTo>
                  <a:cubicBezTo>
                    <a:pt x="0" y="3603"/>
                    <a:pt x="3569" y="2836"/>
                    <a:pt x="4703" y="2002"/>
                  </a:cubicBezTo>
                  <a:cubicBezTo>
                    <a:pt x="5371" y="1502"/>
                    <a:pt x="5871" y="801"/>
                    <a:pt x="613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2"/>
            <p:cNvSpPr/>
            <p:nvPr/>
          </p:nvSpPr>
          <p:spPr>
            <a:xfrm>
              <a:off x="2457750" y="1373925"/>
              <a:ext cx="54250" cy="46675"/>
            </a:xfrm>
            <a:custGeom>
              <a:avLst/>
              <a:gdLst/>
              <a:ahLst/>
              <a:cxnLst/>
              <a:rect l="l" t="t" r="r" b="b"/>
              <a:pathLst>
                <a:path w="2170" h="1867" extrusionOk="0">
                  <a:moveTo>
                    <a:pt x="1235" y="1"/>
                  </a:moveTo>
                  <a:cubicBezTo>
                    <a:pt x="401" y="1"/>
                    <a:pt x="1" y="1001"/>
                    <a:pt x="568" y="1602"/>
                  </a:cubicBezTo>
                  <a:cubicBezTo>
                    <a:pt x="761" y="1784"/>
                    <a:pt x="996" y="1866"/>
                    <a:pt x="1225" y="1866"/>
                  </a:cubicBezTo>
                  <a:cubicBezTo>
                    <a:pt x="1709" y="1866"/>
                    <a:pt x="2169" y="1500"/>
                    <a:pt x="2169" y="935"/>
                  </a:cubicBezTo>
                  <a:cubicBezTo>
                    <a:pt x="2169" y="434"/>
                    <a:pt x="1735" y="1"/>
                    <a:pt x="12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2"/>
            <p:cNvSpPr/>
            <p:nvPr/>
          </p:nvSpPr>
          <p:spPr>
            <a:xfrm>
              <a:off x="2485275" y="1394725"/>
              <a:ext cx="25875" cy="25100"/>
            </a:xfrm>
            <a:custGeom>
              <a:avLst/>
              <a:gdLst/>
              <a:ahLst/>
              <a:cxnLst/>
              <a:rect l="l" t="t" r="r" b="b"/>
              <a:pathLst>
                <a:path w="1035" h="1004" extrusionOk="0">
                  <a:moveTo>
                    <a:pt x="880" y="1"/>
                  </a:moveTo>
                  <a:cubicBezTo>
                    <a:pt x="403" y="1"/>
                    <a:pt x="1" y="421"/>
                    <a:pt x="1" y="903"/>
                  </a:cubicBezTo>
                  <a:cubicBezTo>
                    <a:pt x="1" y="936"/>
                    <a:pt x="1" y="970"/>
                    <a:pt x="1" y="1003"/>
                  </a:cubicBezTo>
                  <a:lnTo>
                    <a:pt x="134" y="1003"/>
                  </a:lnTo>
                  <a:cubicBezTo>
                    <a:pt x="634" y="1003"/>
                    <a:pt x="1035" y="603"/>
                    <a:pt x="1035" y="103"/>
                  </a:cubicBezTo>
                  <a:cubicBezTo>
                    <a:pt x="1035" y="69"/>
                    <a:pt x="1035" y="36"/>
                    <a:pt x="1035" y="2"/>
                  </a:cubicBezTo>
                  <a:lnTo>
                    <a:pt x="935" y="2"/>
                  </a:lnTo>
                  <a:cubicBezTo>
                    <a:pt x="917" y="1"/>
                    <a:pt x="898" y="1"/>
                    <a:pt x="88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2"/>
            <p:cNvSpPr/>
            <p:nvPr/>
          </p:nvSpPr>
          <p:spPr>
            <a:xfrm>
              <a:off x="2753800" y="1240250"/>
              <a:ext cx="176000" cy="318825"/>
            </a:xfrm>
            <a:custGeom>
              <a:avLst/>
              <a:gdLst/>
              <a:ahLst/>
              <a:cxnLst/>
              <a:rect l="l" t="t" r="r" b="b"/>
              <a:pathLst>
                <a:path w="7040" h="12753" extrusionOk="0">
                  <a:moveTo>
                    <a:pt x="2961" y="1"/>
                  </a:moveTo>
                  <a:cubicBezTo>
                    <a:pt x="2666" y="1"/>
                    <a:pt x="2333" y="489"/>
                    <a:pt x="2436" y="978"/>
                  </a:cubicBezTo>
                  <a:cubicBezTo>
                    <a:pt x="2669" y="1745"/>
                    <a:pt x="3003" y="2445"/>
                    <a:pt x="3436" y="3113"/>
                  </a:cubicBezTo>
                  <a:cubicBezTo>
                    <a:pt x="3770" y="3646"/>
                    <a:pt x="4004" y="5548"/>
                    <a:pt x="3837" y="6682"/>
                  </a:cubicBezTo>
                  <a:cubicBezTo>
                    <a:pt x="3756" y="7168"/>
                    <a:pt x="3499" y="7589"/>
                    <a:pt x="3174" y="7589"/>
                  </a:cubicBezTo>
                  <a:cubicBezTo>
                    <a:pt x="3098" y="7589"/>
                    <a:pt x="3018" y="7566"/>
                    <a:pt x="2936" y="7516"/>
                  </a:cubicBezTo>
                  <a:cubicBezTo>
                    <a:pt x="2502" y="7282"/>
                    <a:pt x="1935" y="6115"/>
                    <a:pt x="1402" y="5848"/>
                  </a:cubicBezTo>
                  <a:cubicBezTo>
                    <a:pt x="1194" y="5750"/>
                    <a:pt x="981" y="5706"/>
                    <a:pt x="789" y="5706"/>
                  </a:cubicBezTo>
                  <a:cubicBezTo>
                    <a:pt x="457" y="5706"/>
                    <a:pt x="185" y="5837"/>
                    <a:pt x="101" y="6048"/>
                  </a:cubicBezTo>
                  <a:cubicBezTo>
                    <a:pt x="1" y="6348"/>
                    <a:pt x="568" y="6882"/>
                    <a:pt x="801" y="7516"/>
                  </a:cubicBezTo>
                  <a:cubicBezTo>
                    <a:pt x="1035" y="8150"/>
                    <a:pt x="1202" y="9917"/>
                    <a:pt x="1635" y="10718"/>
                  </a:cubicBezTo>
                  <a:cubicBezTo>
                    <a:pt x="2169" y="11452"/>
                    <a:pt x="2769" y="12152"/>
                    <a:pt x="3436" y="12753"/>
                  </a:cubicBezTo>
                  <a:cubicBezTo>
                    <a:pt x="4471" y="12186"/>
                    <a:pt x="5338" y="11352"/>
                    <a:pt x="6005" y="10384"/>
                  </a:cubicBezTo>
                  <a:cubicBezTo>
                    <a:pt x="7039" y="8717"/>
                    <a:pt x="6739" y="3846"/>
                    <a:pt x="4237" y="1478"/>
                  </a:cubicBezTo>
                  <a:cubicBezTo>
                    <a:pt x="3870" y="978"/>
                    <a:pt x="3336" y="344"/>
                    <a:pt x="3203" y="144"/>
                  </a:cubicBezTo>
                  <a:cubicBezTo>
                    <a:pt x="3134" y="44"/>
                    <a:pt x="3049" y="1"/>
                    <a:pt x="2961"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2"/>
            <p:cNvSpPr/>
            <p:nvPr/>
          </p:nvSpPr>
          <p:spPr>
            <a:xfrm>
              <a:off x="2839700" y="1252175"/>
              <a:ext cx="76750" cy="200175"/>
            </a:xfrm>
            <a:custGeom>
              <a:avLst/>
              <a:gdLst/>
              <a:ahLst/>
              <a:cxnLst/>
              <a:rect l="l" t="t" r="r" b="b"/>
              <a:pathLst>
                <a:path w="3070" h="8007" extrusionOk="0">
                  <a:moveTo>
                    <a:pt x="0" y="0"/>
                  </a:moveTo>
                  <a:cubicBezTo>
                    <a:pt x="67" y="501"/>
                    <a:pt x="234" y="1001"/>
                    <a:pt x="501" y="1435"/>
                  </a:cubicBezTo>
                  <a:cubicBezTo>
                    <a:pt x="834" y="2035"/>
                    <a:pt x="1101" y="2636"/>
                    <a:pt x="1301" y="3269"/>
                  </a:cubicBezTo>
                  <a:cubicBezTo>
                    <a:pt x="1435" y="3703"/>
                    <a:pt x="1568" y="4537"/>
                    <a:pt x="1735" y="5271"/>
                  </a:cubicBezTo>
                  <a:cubicBezTo>
                    <a:pt x="1902" y="6171"/>
                    <a:pt x="2002" y="7072"/>
                    <a:pt x="2035" y="8006"/>
                  </a:cubicBezTo>
                  <a:cubicBezTo>
                    <a:pt x="2035" y="8006"/>
                    <a:pt x="2536" y="8006"/>
                    <a:pt x="2836" y="7072"/>
                  </a:cubicBezTo>
                  <a:cubicBezTo>
                    <a:pt x="2903" y="6839"/>
                    <a:pt x="3003" y="6538"/>
                    <a:pt x="3069" y="6205"/>
                  </a:cubicBezTo>
                  <a:cubicBezTo>
                    <a:pt x="2869" y="4337"/>
                    <a:pt x="2169" y="2302"/>
                    <a:pt x="801" y="1001"/>
                  </a:cubicBezTo>
                  <a:cubicBezTo>
                    <a:pt x="568" y="668"/>
                    <a:pt x="234" y="267"/>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2"/>
            <p:cNvSpPr/>
            <p:nvPr/>
          </p:nvSpPr>
          <p:spPr>
            <a:xfrm>
              <a:off x="2842200" y="1217075"/>
              <a:ext cx="107600" cy="254450"/>
            </a:xfrm>
            <a:custGeom>
              <a:avLst/>
              <a:gdLst/>
              <a:ahLst/>
              <a:cxnLst/>
              <a:rect l="l" t="t" r="r" b="b"/>
              <a:pathLst>
                <a:path w="4304" h="10178" extrusionOk="0">
                  <a:moveTo>
                    <a:pt x="664" y="0"/>
                  </a:moveTo>
                  <a:cubicBezTo>
                    <a:pt x="654" y="0"/>
                    <a:pt x="644" y="1"/>
                    <a:pt x="634" y="3"/>
                  </a:cubicBezTo>
                  <a:cubicBezTo>
                    <a:pt x="1" y="103"/>
                    <a:pt x="134" y="1838"/>
                    <a:pt x="601" y="2639"/>
                  </a:cubicBezTo>
                  <a:cubicBezTo>
                    <a:pt x="1001" y="3306"/>
                    <a:pt x="1301" y="4040"/>
                    <a:pt x="1468" y="4807"/>
                  </a:cubicBezTo>
                  <a:cubicBezTo>
                    <a:pt x="1568" y="5407"/>
                    <a:pt x="1635" y="6041"/>
                    <a:pt x="1635" y="6675"/>
                  </a:cubicBezTo>
                  <a:cubicBezTo>
                    <a:pt x="1635" y="6675"/>
                    <a:pt x="1035" y="9343"/>
                    <a:pt x="868" y="10177"/>
                  </a:cubicBezTo>
                  <a:cubicBezTo>
                    <a:pt x="868" y="10177"/>
                    <a:pt x="2736" y="9177"/>
                    <a:pt x="3003" y="8209"/>
                  </a:cubicBezTo>
                  <a:cubicBezTo>
                    <a:pt x="3270" y="7275"/>
                    <a:pt x="4304" y="5107"/>
                    <a:pt x="1902" y="1304"/>
                  </a:cubicBezTo>
                  <a:cubicBezTo>
                    <a:pt x="1085" y="268"/>
                    <a:pt x="831" y="0"/>
                    <a:pt x="664"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2"/>
            <p:cNvSpPr/>
            <p:nvPr/>
          </p:nvSpPr>
          <p:spPr>
            <a:xfrm>
              <a:off x="2874725" y="1237150"/>
              <a:ext cx="66750" cy="174325"/>
            </a:xfrm>
            <a:custGeom>
              <a:avLst/>
              <a:gdLst/>
              <a:ahLst/>
              <a:cxnLst/>
              <a:rect l="l" t="t" r="r" b="b"/>
              <a:pathLst>
                <a:path w="2670" h="6973" extrusionOk="0">
                  <a:moveTo>
                    <a:pt x="234" y="1"/>
                  </a:moveTo>
                  <a:cubicBezTo>
                    <a:pt x="34" y="301"/>
                    <a:pt x="0" y="635"/>
                    <a:pt x="67" y="935"/>
                  </a:cubicBezTo>
                  <a:cubicBezTo>
                    <a:pt x="167" y="1702"/>
                    <a:pt x="801" y="2870"/>
                    <a:pt x="934" y="3437"/>
                  </a:cubicBezTo>
                  <a:cubicBezTo>
                    <a:pt x="1101" y="4071"/>
                    <a:pt x="1201" y="4738"/>
                    <a:pt x="1268" y="5371"/>
                  </a:cubicBezTo>
                  <a:lnTo>
                    <a:pt x="1835" y="6973"/>
                  </a:lnTo>
                  <a:cubicBezTo>
                    <a:pt x="2169" y="5838"/>
                    <a:pt x="2669" y="3804"/>
                    <a:pt x="601" y="468"/>
                  </a:cubicBezTo>
                  <a:lnTo>
                    <a:pt x="234"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2"/>
            <p:cNvSpPr/>
            <p:nvPr/>
          </p:nvSpPr>
          <p:spPr>
            <a:xfrm>
              <a:off x="2880900" y="1224875"/>
              <a:ext cx="73075" cy="187350"/>
            </a:xfrm>
            <a:custGeom>
              <a:avLst/>
              <a:gdLst/>
              <a:ahLst/>
              <a:cxnLst/>
              <a:rect l="l" t="t" r="r" b="b"/>
              <a:pathLst>
                <a:path w="2923" h="7494" extrusionOk="0">
                  <a:moveTo>
                    <a:pt x="748" y="0"/>
                  </a:moveTo>
                  <a:cubicBezTo>
                    <a:pt x="501" y="0"/>
                    <a:pt x="0" y="636"/>
                    <a:pt x="120" y="1326"/>
                  </a:cubicBezTo>
                  <a:cubicBezTo>
                    <a:pt x="321" y="2227"/>
                    <a:pt x="587" y="3127"/>
                    <a:pt x="954" y="3994"/>
                  </a:cubicBezTo>
                  <a:cubicBezTo>
                    <a:pt x="1121" y="4795"/>
                    <a:pt x="1088" y="6796"/>
                    <a:pt x="788" y="7464"/>
                  </a:cubicBezTo>
                  <a:cubicBezTo>
                    <a:pt x="788" y="7464"/>
                    <a:pt x="942" y="7494"/>
                    <a:pt x="1162" y="7494"/>
                  </a:cubicBezTo>
                  <a:cubicBezTo>
                    <a:pt x="1555" y="7494"/>
                    <a:pt x="2156" y="7398"/>
                    <a:pt x="2455" y="6863"/>
                  </a:cubicBezTo>
                  <a:cubicBezTo>
                    <a:pt x="2922" y="6063"/>
                    <a:pt x="2856" y="3828"/>
                    <a:pt x="1655" y="1559"/>
                  </a:cubicBezTo>
                  <a:cubicBezTo>
                    <a:pt x="1121" y="692"/>
                    <a:pt x="1021" y="192"/>
                    <a:pt x="821" y="25"/>
                  </a:cubicBezTo>
                  <a:cubicBezTo>
                    <a:pt x="801" y="8"/>
                    <a:pt x="776" y="0"/>
                    <a:pt x="74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2"/>
            <p:cNvSpPr/>
            <p:nvPr/>
          </p:nvSpPr>
          <p:spPr>
            <a:xfrm>
              <a:off x="2906425" y="1253000"/>
              <a:ext cx="41700" cy="112600"/>
            </a:xfrm>
            <a:custGeom>
              <a:avLst/>
              <a:gdLst/>
              <a:ahLst/>
              <a:cxnLst/>
              <a:rect l="l" t="t" r="r" b="b"/>
              <a:pathLst>
                <a:path w="1668" h="4504" extrusionOk="0">
                  <a:moveTo>
                    <a:pt x="400" y="1"/>
                  </a:moveTo>
                  <a:cubicBezTo>
                    <a:pt x="67" y="368"/>
                    <a:pt x="0" y="668"/>
                    <a:pt x="234" y="1569"/>
                  </a:cubicBezTo>
                  <a:cubicBezTo>
                    <a:pt x="500" y="2636"/>
                    <a:pt x="967" y="3637"/>
                    <a:pt x="901" y="4504"/>
                  </a:cubicBezTo>
                  <a:cubicBezTo>
                    <a:pt x="1134" y="4304"/>
                    <a:pt x="1401" y="4170"/>
                    <a:pt x="1668" y="4070"/>
                  </a:cubicBezTo>
                  <a:cubicBezTo>
                    <a:pt x="1601" y="2803"/>
                    <a:pt x="1234" y="1535"/>
                    <a:pt x="634" y="434"/>
                  </a:cubicBezTo>
                  <a:lnTo>
                    <a:pt x="40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2"/>
            <p:cNvSpPr/>
            <p:nvPr/>
          </p:nvSpPr>
          <p:spPr>
            <a:xfrm>
              <a:off x="2812175" y="1254600"/>
              <a:ext cx="199350" cy="407050"/>
            </a:xfrm>
            <a:custGeom>
              <a:avLst/>
              <a:gdLst/>
              <a:ahLst/>
              <a:cxnLst/>
              <a:rect l="l" t="t" r="r" b="b"/>
              <a:pathLst>
                <a:path w="7974" h="16282" extrusionOk="0">
                  <a:moveTo>
                    <a:pt x="4598" y="1"/>
                  </a:moveTo>
                  <a:cubicBezTo>
                    <a:pt x="4589" y="1"/>
                    <a:pt x="4580" y="2"/>
                    <a:pt x="4571" y="3"/>
                  </a:cubicBezTo>
                  <a:cubicBezTo>
                    <a:pt x="4237" y="104"/>
                    <a:pt x="3937" y="404"/>
                    <a:pt x="4370" y="2105"/>
                  </a:cubicBezTo>
                  <a:cubicBezTo>
                    <a:pt x="4571" y="2872"/>
                    <a:pt x="4837" y="3706"/>
                    <a:pt x="4737" y="4273"/>
                  </a:cubicBezTo>
                  <a:cubicBezTo>
                    <a:pt x="4637" y="4707"/>
                    <a:pt x="4471" y="5107"/>
                    <a:pt x="4204" y="5441"/>
                  </a:cubicBezTo>
                  <a:cubicBezTo>
                    <a:pt x="3870" y="6008"/>
                    <a:pt x="2236" y="7742"/>
                    <a:pt x="1535" y="8843"/>
                  </a:cubicBezTo>
                  <a:cubicBezTo>
                    <a:pt x="1035" y="9644"/>
                    <a:pt x="1" y="10845"/>
                    <a:pt x="1101" y="12145"/>
                  </a:cubicBezTo>
                  <a:cubicBezTo>
                    <a:pt x="1902" y="13480"/>
                    <a:pt x="2636" y="14847"/>
                    <a:pt x="3236" y="16282"/>
                  </a:cubicBezTo>
                  <a:lnTo>
                    <a:pt x="7973" y="13013"/>
                  </a:lnTo>
                  <a:cubicBezTo>
                    <a:pt x="7973" y="13013"/>
                    <a:pt x="5638" y="10044"/>
                    <a:pt x="5938" y="8876"/>
                  </a:cubicBezTo>
                  <a:cubicBezTo>
                    <a:pt x="6305" y="7542"/>
                    <a:pt x="6539" y="6175"/>
                    <a:pt x="6639" y="4774"/>
                  </a:cubicBezTo>
                  <a:cubicBezTo>
                    <a:pt x="6639" y="4106"/>
                    <a:pt x="5838" y="2238"/>
                    <a:pt x="5571" y="1671"/>
                  </a:cubicBezTo>
                  <a:cubicBezTo>
                    <a:pt x="5312" y="1120"/>
                    <a:pt x="4926" y="1"/>
                    <a:pt x="459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2"/>
            <p:cNvSpPr/>
            <p:nvPr/>
          </p:nvSpPr>
          <p:spPr>
            <a:xfrm>
              <a:off x="2836375" y="1392275"/>
              <a:ext cx="76725" cy="113425"/>
            </a:xfrm>
            <a:custGeom>
              <a:avLst/>
              <a:gdLst/>
              <a:ahLst/>
              <a:cxnLst/>
              <a:rect l="l" t="t" r="r" b="b"/>
              <a:pathLst>
                <a:path w="3069" h="4537" extrusionOk="0">
                  <a:moveTo>
                    <a:pt x="3069" y="0"/>
                  </a:moveTo>
                  <a:lnTo>
                    <a:pt x="3069" y="0"/>
                  </a:lnTo>
                  <a:cubicBezTo>
                    <a:pt x="2569" y="734"/>
                    <a:pt x="1968" y="1401"/>
                    <a:pt x="1268" y="2002"/>
                  </a:cubicBezTo>
                  <a:cubicBezTo>
                    <a:pt x="567" y="2669"/>
                    <a:pt x="0" y="3836"/>
                    <a:pt x="0" y="4537"/>
                  </a:cubicBezTo>
                  <a:cubicBezTo>
                    <a:pt x="267" y="3636"/>
                    <a:pt x="801" y="2802"/>
                    <a:pt x="1534" y="2202"/>
                  </a:cubicBezTo>
                  <a:cubicBezTo>
                    <a:pt x="2235" y="1635"/>
                    <a:pt x="2802" y="868"/>
                    <a:pt x="30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2"/>
            <p:cNvSpPr/>
            <p:nvPr/>
          </p:nvSpPr>
          <p:spPr>
            <a:xfrm>
              <a:off x="2870550" y="1534050"/>
              <a:ext cx="323600" cy="467200"/>
            </a:xfrm>
            <a:custGeom>
              <a:avLst/>
              <a:gdLst/>
              <a:ahLst/>
              <a:cxnLst/>
              <a:rect l="l" t="t" r="r" b="b"/>
              <a:pathLst>
                <a:path w="12944" h="18688" extrusionOk="0">
                  <a:moveTo>
                    <a:pt x="4370" y="0"/>
                  </a:moveTo>
                  <a:lnTo>
                    <a:pt x="1" y="3169"/>
                  </a:lnTo>
                  <a:cubicBezTo>
                    <a:pt x="1135" y="5771"/>
                    <a:pt x="3603" y="12809"/>
                    <a:pt x="4504" y="14544"/>
                  </a:cubicBezTo>
                  <a:cubicBezTo>
                    <a:pt x="5726" y="16846"/>
                    <a:pt x="8497" y="18688"/>
                    <a:pt x="10178" y="18688"/>
                  </a:cubicBezTo>
                  <a:cubicBezTo>
                    <a:pt x="10470" y="18688"/>
                    <a:pt x="10729" y="18632"/>
                    <a:pt x="10942" y="18513"/>
                  </a:cubicBezTo>
                  <a:cubicBezTo>
                    <a:pt x="12343" y="17746"/>
                    <a:pt x="12943" y="14544"/>
                    <a:pt x="12043" y="11675"/>
                  </a:cubicBezTo>
                  <a:cubicBezTo>
                    <a:pt x="10975" y="8306"/>
                    <a:pt x="5571" y="2068"/>
                    <a:pt x="437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2"/>
            <p:cNvSpPr/>
            <p:nvPr/>
          </p:nvSpPr>
          <p:spPr>
            <a:xfrm>
              <a:off x="1535350" y="1564050"/>
              <a:ext cx="866550" cy="1136525"/>
            </a:xfrm>
            <a:custGeom>
              <a:avLst/>
              <a:gdLst/>
              <a:ahLst/>
              <a:cxnLst/>
              <a:rect l="l" t="t" r="r" b="b"/>
              <a:pathLst>
                <a:path w="34662" h="45461" extrusionOk="0">
                  <a:moveTo>
                    <a:pt x="32694" y="1"/>
                  </a:moveTo>
                  <a:cubicBezTo>
                    <a:pt x="27524" y="1"/>
                    <a:pt x="26123" y="2303"/>
                    <a:pt x="24588" y="6105"/>
                  </a:cubicBezTo>
                  <a:cubicBezTo>
                    <a:pt x="23020" y="9908"/>
                    <a:pt x="19551" y="20015"/>
                    <a:pt x="19551" y="20015"/>
                  </a:cubicBezTo>
                  <a:cubicBezTo>
                    <a:pt x="18484" y="21850"/>
                    <a:pt x="17616" y="23751"/>
                    <a:pt x="16883" y="25719"/>
                  </a:cubicBezTo>
                  <a:cubicBezTo>
                    <a:pt x="16049" y="28088"/>
                    <a:pt x="13447" y="37494"/>
                    <a:pt x="12413" y="37961"/>
                  </a:cubicBezTo>
                  <a:cubicBezTo>
                    <a:pt x="11412" y="38462"/>
                    <a:pt x="6909" y="38395"/>
                    <a:pt x="5241" y="38829"/>
                  </a:cubicBezTo>
                  <a:cubicBezTo>
                    <a:pt x="3540" y="39262"/>
                    <a:pt x="1305" y="40797"/>
                    <a:pt x="137" y="41764"/>
                  </a:cubicBezTo>
                  <a:cubicBezTo>
                    <a:pt x="0" y="42230"/>
                    <a:pt x="515" y="42425"/>
                    <a:pt x="1017" y="42425"/>
                  </a:cubicBezTo>
                  <a:cubicBezTo>
                    <a:pt x="1127" y="42425"/>
                    <a:pt x="1236" y="42416"/>
                    <a:pt x="1338" y="42398"/>
                  </a:cubicBezTo>
                  <a:cubicBezTo>
                    <a:pt x="2372" y="42265"/>
                    <a:pt x="4007" y="41397"/>
                    <a:pt x="5141" y="41364"/>
                  </a:cubicBezTo>
                  <a:cubicBezTo>
                    <a:pt x="5441" y="41351"/>
                    <a:pt x="5740" y="41344"/>
                    <a:pt x="6038" y="41344"/>
                  </a:cubicBezTo>
                  <a:cubicBezTo>
                    <a:pt x="7229" y="41344"/>
                    <a:pt x="8403" y="41451"/>
                    <a:pt x="9577" y="41664"/>
                  </a:cubicBezTo>
                  <a:cubicBezTo>
                    <a:pt x="10044" y="41798"/>
                    <a:pt x="9911" y="42198"/>
                    <a:pt x="8343" y="43032"/>
                  </a:cubicBezTo>
                  <a:cubicBezTo>
                    <a:pt x="6775" y="43866"/>
                    <a:pt x="6509" y="44800"/>
                    <a:pt x="6642" y="45267"/>
                  </a:cubicBezTo>
                  <a:cubicBezTo>
                    <a:pt x="6681" y="45403"/>
                    <a:pt x="6760" y="45460"/>
                    <a:pt x="6880" y="45460"/>
                  </a:cubicBezTo>
                  <a:cubicBezTo>
                    <a:pt x="7170" y="45460"/>
                    <a:pt x="7698" y="45130"/>
                    <a:pt x="8477" y="44800"/>
                  </a:cubicBezTo>
                  <a:cubicBezTo>
                    <a:pt x="9577" y="44333"/>
                    <a:pt x="11479" y="43766"/>
                    <a:pt x="13180" y="43032"/>
                  </a:cubicBezTo>
                  <a:cubicBezTo>
                    <a:pt x="14881" y="42265"/>
                    <a:pt x="15882" y="42198"/>
                    <a:pt x="16816" y="41130"/>
                  </a:cubicBezTo>
                  <a:cubicBezTo>
                    <a:pt x="17783" y="40030"/>
                    <a:pt x="18050" y="38895"/>
                    <a:pt x="19218" y="36661"/>
                  </a:cubicBezTo>
                  <a:cubicBezTo>
                    <a:pt x="20352" y="34426"/>
                    <a:pt x="22787" y="30623"/>
                    <a:pt x="23754" y="28688"/>
                  </a:cubicBezTo>
                  <a:cubicBezTo>
                    <a:pt x="25122" y="26053"/>
                    <a:pt x="25722" y="23885"/>
                    <a:pt x="27123" y="20983"/>
                  </a:cubicBezTo>
                  <a:cubicBezTo>
                    <a:pt x="28824" y="17580"/>
                    <a:pt x="32427" y="10075"/>
                    <a:pt x="32427" y="10075"/>
                  </a:cubicBezTo>
                  <a:cubicBezTo>
                    <a:pt x="32427" y="10075"/>
                    <a:pt x="34662" y="3403"/>
                    <a:pt x="3269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2"/>
            <p:cNvSpPr/>
            <p:nvPr/>
          </p:nvSpPr>
          <p:spPr>
            <a:xfrm>
              <a:off x="2969800" y="1145225"/>
              <a:ext cx="82575" cy="76950"/>
            </a:xfrm>
            <a:custGeom>
              <a:avLst/>
              <a:gdLst/>
              <a:ahLst/>
              <a:cxnLst/>
              <a:rect l="l" t="t" r="r" b="b"/>
              <a:pathLst>
                <a:path w="3303" h="3078" extrusionOk="0">
                  <a:moveTo>
                    <a:pt x="3073" y="0"/>
                  </a:moveTo>
                  <a:cubicBezTo>
                    <a:pt x="3019" y="0"/>
                    <a:pt x="2969" y="25"/>
                    <a:pt x="2936" y="75"/>
                  </a:cubicBezTo>
                  <a:lnTo>
                    <a:pt x="100" y="2744"/>
                  </a:lnTo>
                  <a:cubicBezTo>
                    <a:pt x="0" y="2811"/>
                    <a:pt x="0" y="2944"/>
                    <a:pt x="100" y="3011"/>
                  </a:cubicBezTo>
                  <a:cubicBezTo>
                    <a:pt x="134" y="3044"/>
                    <a:pt x="167" y="3078"/>
                    <a:pt x="234" y="3078"/>
                  </a:cubicBezTo>
                  <a:cubicBezTo>
                    <a:pt x="267" y="3078"/>
                    <a:pt x="334" y="3044"/>
                    <a:pt x="367" y="3011"/>
                  </a:cubicBezTo>
                  <a:lnTo>
                    <a:pt x="3236" y="342"/>
                  </a:lnTo>
                  <a:cubicBezTo>
                    <a:pt x="3303" y="276"/>
                    <a:pt x="3303" y="142"/>
                    <a:pt x="3236" y="75"/>
                  </a:cubicBezTo>
                  <a:cubicBezTo>
                    <a:pt x="3186" y="25"/>
                    <a:pt x="3127" y="0"/>
                    <a:pt x="30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2"/>
            <p:cNvSpPr/>
            <p:nvPr/>
          </p:nvSpPr>
          <p:spPr>
            <a:xfrm>
              <a:off x="2987300" y="1221850"/>
              <a:ext cx="104275" cy="37025"/>
            </a:xfrm>
            <a:custGeom>
              <a:avLst/>
              <a:gdLst/>
              <a:ahLst/>
              <a:cxnLst/>
              <a:rect l="l" t="t" r="r" b="b"/>
              <a:pathLst>
                <a:path w="4171" h="1481" extrusionOk="0">
                  <a:moveTo>
                    <a:pt x="3973" y="0"/>
                  </a:moveTo>
                  <a:cubicBezTo>
                    <a:pt x="3951" y="0"/>
                    <a:pt x="3927" y="5"/>
                    <a:pt x="3903" y="13"/>
                  </a:cubicBezTo>
                  <a:lnTo>
                    <a:pt x="167" y="1080"/>
                  </a:lnTo>
                  <a:cubicBezTo>
                    <a:pt x="67" y="1113"/>
                    <a:pt x="1" y="1213"/>
                    <a:pt x="34" y="1313"/>
                  </a:cubicBezTo>
                  <a:cubicBezTo>
                    <a:pt x="34" y="1414"/>
                    <a:pt x="134" y="1480"/>
                    <a:pt x="201" y="1480"/>
                  </a:cubicBezTo>
                  <a:lnTo>
                    <a:pt x="268" y="1447"/>
                  </a:lnTo>
                  <a:lnTo>
                    <a:pt x="4004" y="379"/>
                  </a:lnTo>
                  <a:cubicBezTo>
                    <a:pt x="4104" y="346"/>
                    <a:pt x="4170" y="246"/>
                    <a:pt x="4137" y="146"/>
                  </a:cubicBezTo>
                  <a:cubicBezTo>
                    <a:pt x="4111" y="44"/>
                    <a:pt x="4047" y="0"/>
                    <a:pt x="39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2"/>
            <p:cNvSpPr/>
            <p:nvPr/>
          </p:nvSpPr>
          <p:spPr>
            <a:xfrm>
              <a:off x="2996475" y="1291375"/>
              <a:ext cx="107600" cy="22525"/>
            </a:xfrm>
            <a:custGeom>
              <a:avLst/>
              <a:gdLst/>
              <a:ahLst/>
              <a:cxnLst/>
              <a:rect l="l" t="t" r="r" b="b"/>
              <a:pathLst>
                <a:path w="4304" h="901" extrusionOk="0">
                  <a:moveTo>
                    <a:pt x="234" y="0"/>
                  </a:moveTo>
                  <a:cubicBezTo>
                    <a:pt x="134" y="0"/>
                    <a:pt x="34" y="67"/>
                    <a:pt x="1" y="167"/>
                  </a:cubicBezTo>
                  <a:cubicBezTo>
                    <a:pt x="1" y="300"/>
                    <a:pt x="67" y="400"/>
                    <a:pt x="167" y="400"/>
                  </a:cubicBezTo>
                  <a:lnTo>
                    <a:pt x="4070" y="901"/>
                  </a:lnTo>
                  <a:lnTo>
                    <a:pt x="4104" y="901"/>
                  </a:lnTo>
                  <a:cubicBezTo>
                    <a:pt x="4204" y="901"/>
                    <a:pt x="4270" y="801"/>
                    <a:pt x="4304" y="734"/>
                  </a:cubicBezTo>
                  <a:cubicBezTo>
                    <a:pt x="4304" y="601"/>
                    <a:pt x="4237" y="501"/>
                    <a:pt x="4104" y="501"/>
                  </a:cubicBezTo>
                  <a:lnTo>
                    <a:pt x="2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6" name="Google Shape;2286;p62"/>
          <p:cNvSpPr/>
          <p:nvPr/>
        </p:nvSpPr>
        <p:spPr>
          <a:xfrm>
            <a:off x="7085857" y="2527309"/>
            <a:ext cx="619659" cy="839583"/>
          </a:xfrm>
          <a:custGeom>
            <a:avLst/>
            <a:gdLst/>
            <a:ahLst/>
            <a:cxnLst/>
            <a:rect l="l" t="t" r="r" b="b"/>
            <a:pathLst>
              <a:path w="47602" h="64447" extrusionOk="0">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2"/>
          <p:cNvSpPr/>
          <p:nvPr/>
        </p:nvSpPr>
        <p:spPr>
          <a:xfrm>
            <a:off x="7085857" y="2527309"/>
            <a:ext cx="619659" cy="839583"/>
          </a:xfrm>
          <a:custGeom>
            <a:avLst/>
            <a:gdLst/>
            <a:ahLst/>
            <a:cxnLst/>
            <a:rect l="l" t="t" r="r" b="b"/>
            <a:pathLst>
              <a:path w="47602" h="64447" extrusionOk="0">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2"/>
          <p:cNvSpPr/>
          <p:nvPr/>
        </p:nvSpPr>
        <p:spPr>
          <a:xfrm>
            <a:off x="7356437" y="2695028"/>
            <a:ext cx="321780" cy="345919"/>
          </a:xfrm>
          <a:custGeom>
            <a:avLst/>
            <a:gdLst/>
            <a:ahLst/>
            <a:cxnLst/>
            <a:rect l="l" t="t" r="r" b="b"/>
            <a:pathLst>
              <a:path w="24719" h="26553" extrusionOk="0">
                <a:moveTo>
                  <a:pt x="12176" y="1"/>
                </a:moveTo>
                <a:cubicBezTo>
                  <a:pt x="9074" y="5505"/>
                  <a:pt x="1" y="9574"/>
                  <a:pt x="1" y="9574"/>
                </a:cubicBezTo>
                <a:lnTo>
                  <a:pt x="9574" y="26553"/>
                </a:lnTo>
                <a:cubicBezTo>
                  <a:pt x="13513" y="24470"/>
                  <a:pt x="18278" y="21878"/>
                  <a:pt x="24271" y="21878"/>
                </a:cubicBezTo>
                <a:cubicBezTo>
                  <a:pt x="24419" y="21878"/>
                  <a:pt x="24568" y="21880"/>
                  <a:pt x="24718" y="21883"/>
                </a:cubicBezTo>
                <a:cubicBezTo>
                  <a:pt x="24552" y="21416"/>
                  <a:pt x="24385" y="20916"/>
                  <a:pt x="24218" y="20449"/>
                </a:cubicBezTo>
                <a:cubicBezTo>
                  <a:pt x="23251" y="17847"/>
                  <a:pt x="22150" y="15345"/>
                  <a:pt x="20882" y="12910"/>
                </a:cubicBezTo>
                <a:cubicBezTo>
                  <a:pt x="20615" y="12409"/>
                  <a:pt x="20349" y="11909"/>
                  <a:pt x="20082" y="11409"/>
                </a:cubicBezTo>
                <a:cubicBezTo>
                  <a:pt x="19615" y="10575"/>
                  <a:pt x="19148" y="9741"/>
                  <a:pt x="18647" y="8940"/>
                </a:cubicBezTo>
                <a:cubicBezTo>
                  <a:pt x="17013" y="6205"/>
                  <a:pt x="15178" y="3603"/>
                  <a:pt x="13143" y="1135"/>
                </a:cubicBezTo>
                <a:cubicBezTo>
                  <a:pt x="13143" y="1135"/>
                  <a:pt x="13110" y="1101"/>
                  <a:pt x="13077" y="1068"/>
                </a:cubicBezTo>
                <a:cubicBezTo>
                  <a:pt x="12776" y="701"/>
                  <a:pt x="12476" y="368"/>
                  <a:pt x="121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43"/>
          <p:cNvSpPr txBox="1">
            <a:spLocks noGrp="1"/>
          </p:cNvSpPr>
          <p:nvPr>
            <p:ph type="title"/>
          </p:nvPr>
        </p:nvSpPr>
        <p:spPr>
          <a:xfrm>
            <a:off x="522000" y="502725"/>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Nội dung</a:t>
            </a:r>
            <a:endParaRPr/>
          </a:p>
        </p:txBody>
      </p:sp>
      <p:sp>
        <p:nvSpPr>
          <p:cNvPr id="657" name="Google Shape;657;p43"/>
          <p:cNvSpPr txBox="1">
            <a:spLocks noGrp="1"/>
          </p:cNvSpPr>
          <p:nvPr>
            <p:ph type="body" idx="1"/>
          </p:nvPr>
        </p:nvSpPr>
        <p:spPr>
          <a:xfrm>
            <a:off x="2775575" y="1180525"/>
            <a:ext cx="4149900" cy="31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endParaRPr>
              <a:solidFill>
                <a:schemeClr val="dk1"/>
              </a:solidFill>
            </a:endParaRPr>
          </a:p>
          <a:p>
            <a:pPr marL="457200" lvl="0" indent="-342900" algn="l" rtl="0">
              <a:lnSpc>
                <a:spcPct val="200000"/>
              </a:lnSpc>
              <a:spcBef>
                <a:spcPts val="1600"/>
              </a:spcBef>
              <a:spcAft>
                <a:spcPts val="0"/>
              </a:spcAft>
              <a:buClr>
                <a:schemeClr val="dk1"/>
              </a:buClr>
              <a:buSzPts val="1800"/>
              <a:buAutoNum type="arabicPeriod"/>
            </a:pPr>
            <a:r>
              <a:rPr lang="en-GB" sz="1800">
                <a:solidFill>
                  <a:schemeClr val="dk1"/>
                </a:solidFill>
              </a:rPr>
              <a:t>Giới thiệu đề tài</a:t>
            </a:r>
            <a:endParaRPr sz="1800">
              <a:solidFill>
                <a:schemeClr val="dk1"/>
              </a:solidFill>
            </a:endParaRPr>
          </a:p>
          <a:p>
            <a:pPr marL="457200" lvl="0" indent="-342900" algn="l" rtl="0">
              <a:lnSpc>
                <a:spcPct val="200000"/>
              </a:lnSpc>
              <a:spcBef>
                <a:spcPts val="0"/>
              </a:spcBef>
              <a:spcAft>
                <a:spcPts val="0"/>
              </a:spcAft>
              <a:buClr>
                <a:schemeClr val="dk1"/>
              </a:buClr>
              <a:buSzPts val="1800"/>
              <a:buAutoNum type="arabicPeriod"/>
            </a:pPr>
            <a:r>
              <a:rPr lang="en-GB" sz="1800">
                <a:solidFill>
                  <a:schemeClr val="dk1"/>
                </a:solidFill>
              </a:rPr>
              <a:t>Tiền xử lý và khám phá dữ liệu</a:t>
            </a:r>
            <a:endParaRPr sz="1800">
              <a:solidFill>
                <a:schemeClr val="dk1"/>
              </a:solidFill>
            </a:endParaRPr>
          </a:p>
          <a:p>
            <a:pPr marL="457200" lvl="0" indent="-342900" algn="l" rtl="0">
              <a:lnSpc>
                <a:spcPct val="200000"/>
              </a:lnSpc>
              <a:spcBef>
                <a:spcPts val="0"/>
              </a:spcBef>
              <a:spcAft>
                <a:spcPts val="0"/>
              </a:spcAft>
              <a:buClr>
                <a:schemeClr val="dk1"/>
              </a:buClr>
              <a:buSzPts val="1800"/>
              <a:buAutoNum type="arabicPeriod"/>
            </a:pPr>
            <a:r>
              <a:rPr lang="en-GB" sz="1800">
                <a:solidFill>
                  <a:schemeClr val="dk1"/>
                </a:solidFill>
              </a:rPr>
              <a:t>Xây dựng hệ thống gợi ý</a:t>
            </a:r>
            <a:endParaRPr sz="1800">
              <a:solidFill>
                <a:schemeClr val="dk1"/>
              </a:solidFill>
            </a:endParaRPr>
          </a:p>
          <a:p>
            <a:pPr marL="457200" lvl="0" indent="-342900" algn="l" rtl="0">
              <a:lnSpc>
                <a:spcPct val="200000"/>
              </a:lnSpc>
              <a:spcBef>
                <a:spcPts val="0"/>
              </a:spcBef>
              <a:spcAft>
                <a:spcPts val="0"/>
              </a:spcAft>
              <a:buClr>
                <a:schemeClr val="dk1"/>
              </a:buClr>
              <a:buSzPts val="1800"/>
              <a:buAutoNum type="arabicPeriod"/>
            </a:pPr>
            <a:r>
              <a:rPr lang="en-GB" sz="1800">
                <a:solidFill>
                  <a:schemeClr val="dk1"/>
                </a:solidFill>
              </a:rPr>
              <a:t>Kết quả và đánh giá</a:t>
            </a:r>
            <a:endParaRPr sz="1800">
              <a:solidFill>
                <a:schemeClr val="dk1"/>
              </a:solidFill>
            </a:endParaRPr>
          </a:p>
          <a:p>
            <a:pPr marL="457200" lvl="0" indent="0" algn="l" rtl="0">
              <a:spcBef>
                <a:spcPts val="1600"/>
              </a:spcBef>
              <a:spcAft>
                <a:spcPts val="0"/>
              </a:spcAft>
              <a:buNone/>
            </a:pPr>
            <a:endParaRPr>
              <a:solidFill>
                <a:schemeClr val="dk1"/>
              </a:solidFill>
            </a:endParaRPr>
          </a:p>
          <a:p>
            <a:pPr marL="0" lvl="0" indent="0" algn="l" rtl="0">
              <a:spcBef>
                <a:spcPts val="1600"/>
              </a:spcBef>
              <a:spcAft>
                <a:spcPts val="0"/>
              </a:spcAft>
              <a:buClr>
                <a:schemeClr val="dk2"/>
              </a:buClr>
              <a:buSzPts val="1100"/>
              <a:buFont typeface="Arial"/>
              <a:buNone/>
            </a:pPr>
            <a:endParaRPr>
              <a:solidFill>
                <a:schemeClr val="dk1"/>
              </a:solidFill>
            </a:endParaRPr>
          </a:p>
          <a:p>
            <a:pPr marL="0" lvl="0" indent="0" algn="l" rtl="0">
              <a:spcBef>
                <a:spcPts val="1600"/>
              </a:spcBef>
              <a:spcAft>
                <a:spcPts val="1600"/>
              </a:spcAft>
              <a:buNone/>
            </a:pPr>
            <a:endParaRPr>
              <a:solidFill>
                <a:schemeClr val="dk1"/>
              </a:solidFill>
            </a:endParaRPr>
          </a:p>
        </p:txBody>
      </p:sp>
      <p:grpSp>
        <p:nvGrpSpPr>
          <p:cNvPr id="658" name="Google Shape;658;p43"/>
          <p:cNvGrpSpPr/>
          <p:nvPr/>
        </p:nvGrpSpPr>
        <p:grpSpPr>
          <a:xfrm>
            <a:off x="5929214" y="2047001"/>
            <a:ext cx="2887531" cy="2949380"/>
            <a:chOff x="4879014" y="1460851"/>
            <a:chExt cx="2887531" cy="2949380"/>
          </a:xfrm>
        </p:grpSpPr>
        <p:sp>
          <p:nvSpPr>
            <p:cNvPr id="659" name="Google Shape;659;p43"/>
            <p:cNvSpPr/>
            <p:nvPr/>
          </p:nvSpPr>
          <p:spPr>
            <a:xfrm>
              <a:off x="4928228" y="2932098"/>
              <a:ext cx="2838316" cy="1478133"/>
            </a:xfrm>
            <a:custGeom>
              <a:avLst/>
              <a:gdLst/>
              <a:ahLst/>
              <a:cxnLst/>
              <a:rect l="l" t="t" r="r" b="b"/>
              <a:pathLst>
                <a:path w="184666" h="96170" extrusionOk="0">
                  <a:moveTo>
                    <a:pt x="92333" y="0"/>
                  </a:moveTo>
                  <a:cubicBezTo>
                    <a:pt x="41330" y="0"/>
                    <a:pt x="1" y="21516"/>
                    <a:pt x="1" y="48068"/>
                  </a:cubicBezTo>
                  <a:cubicBezTo>
                    <a:pt x="1" y="74620"/>
                    <a:pt x="41330" y="96169"/>
                    <a:pt x="92333" y="96169"/>
                  </a:cubicBezTo>
                  <a:cubicBezTo>
                    <a:pt x="143336" y="96169"/>
                    <a:pt x="184666" y="74620"/>
                    <a:pt x="184666" y="48068"/>
                  </a:cubicBezTo>
                  <a:cubicBezTo>
                    <a:pt x="184666" y="21516"/>
                    <a:pt x="143336" y="0"/>
                    <a:pt x="9233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5656259" y="3625009"/>
              <a:ext cx="1115647" cy="604886"/>
            </a:xfrm>
            <a:custGeom>
              <a:avLst/>
              <a:gdLst/>
              <a:ahLst/>
              <a:cxnLst/>
              <a:rect l="l" t="t" r="r" b="b"/>
              <a:pathLst>
                <a:path w="72586" h="39355" extrusionOk="0">
                  <a:moveTo>
                    <a:pt x="48273" y="0"/>
                  </a:moveTo>
                  <a:cubicBezTo>
                    <a:pt x="42606" y="0"/>
                    <a:pt x="36944" y="1251"/>
                    <a:pt x="32624" y="3753"/>
                  </a:cubicBezTo>
                  <a:cubicBezTo>
                    <a:pt x="25285" y="7990"/>
                    <a:pt x="24185" y="14461"/>
                    <a:pt x="29288" y="19364"/>
                  </a:cubicBezTo>
                  <a:cubicBezTo>
                    <a:pt x="28988" y="19431"/>
                    <a:pt x="28721" y="19564"/>
                    <a:pt x="28454" y="19698"/>
                  </a:cubicBezTo>
                  <a:lnTo>
                    <a:pt x="1135" y="35476"/>
                  </a:lnTo>
                  <a:cubicBezTo>
                    <a:pt x="1" y="36143"/>
                    <a:pt x="1" y="37210"/>
                    <a:pt x="1135" y="37878"/>
                  </a:cubicBezTo>
                  <a:lnTo>
                    <a:pt x="2869" y="38878"/>
                  </a:lnTo>
                  <a:cubicBezTo>
                    <a:pt x="3489" y="39196"/>
                    <a:pt x="4161" y="39355"/>
                    <a:pt x="4833" y="39355"/>
                  </a:cubicBezTo>
                  <a:cubicBezTo>
                    <a:pt x="5571" y="39355"/>
                    <a:pt x="6308" y="39163"/>
                    <a:pt x="6972" y="38778"/>
                  </a:cubicBezTo>
                  <a:lnTo>
                    <a:pt x="32424" y="22100"/>
                  </a:lnTo>
                  <a:cubicBezTo>
                    <a:pt x="32524" y="22033"/>
                    <a:pt x="32624" y="21966"/>
                    <a:pt x="32724" y="21900"/>
                  </a:cubicBezTo>
                  <a:cubicBezTo>
                    <a:pt x="37022" y="24355"/>
                    <a:pt x="42632" y="25581"/>
                    <a:pt x="48250" y="25581"/>
                  </a:cubicBezTo>
                  <a:cubicBezTo>
                    <a:pt x="53924" y="25581"/>
                    <a:pt x="59605" y="24330"/>
                    <a:pt x="63946" y="21833"/>
                  </a:cubicBezTo>
                  <a:cubicBezTo>
                    <a:pt x="72552" y="16863"/>
                    <a:pt x="72586" y="8757"/>
                    <a:pt x="63946" y="3753"/>
                  </a:cubicBezTo>
                  <a:cubicBezTo>
                    <a:pt x="59610" y="1251"/>
                    <a:pt x="53939" y="0"/>
                    <a:pt x="482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6987747" y="3466329"/>
              <a:ext cx="694724" cy="401464"/>
            </a:xfrm>
            <a:custGeom>
              <a:avLst/>
              <a:gdLst/>
              <a:ahLst/>
              <a:cxnLst/>
              <a:rect l="l" t="t" r="r" b="b"/>
              <a:pathLst>
                <a:path w="45200" h="26120" extrusionOk="0">
                  <a:moveTo>
                    <a:pt x="22583" y="0"/>
                  </a:moveTo>
                  <a:cubicBezTo>
                    <a:pt x="10107" y="0"/>
                    <a:pt x="0" y="5838"/>
                    <a:pt x="0" y="13043"/>
                  </a:cubicBezTo>
                  <a:cubicBezTo>
                    <a:pt x="0" y="20282"/>
                    <a:pt x="10107" y="26119"/>
                    <a:pt x="22583" y="26119"/>
                  </a:cubicBezTo>
                  <a:cubicBezTo>
                    <a:pt x="35059" y="26119"/>
                    <a:pt x="45199" y="20282"/>
                    <a:pt x="45199" y="13043"/>
                  </a:cubicBezTo>
                  <a:cubicBezTo>
                    <a:pt x="45199" y="5838"/>
                    <a:pt x="35059" y="0"/>
                    <a:pt x="225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5130236" y="3114233"/>
              <a:ext cx="1575533" cy="907368"/>
            </a:xfrm>
            <a:custGeom>
              <a:avLst/>
              <a:gdLst/>
              <a:ahLst/>
              <a:cxnLst/>
              <a:rect l="l" t="t" r="r" b="b"/>
              <a:pathLst>
                <a:path w="102507" h="59035" extrusionOk="0">
                  <a:moveTo>
                    <a:pt x="96123" y="0"/>
                  </a:moveTo>
                  <a:cubicBezTo>
                    <a:pt x="95810" y="0"/>
                    <a:pt x="95502" y="75"/>
                    <a:pt x="95235" y="226"/>
                  </a:cubicBezTo>
                  <a:lnTo>
                    <a:pt x="501" y="54931"/>
                  </a:lnTo>
                  <a:cubicBezTo>
                    <a:pt x="0" y="55098"/>
                    <a:pt x="0" y="55799"/>
                    <a:pt x="501" y="55965"/>
                  </a:cubicBezTo>
                  <a:lnTo>
                    <a:pt x="5471" y="58834"/>
                  </a:lnTo>
                  <a:cubicBezTo>
                    <a:pt x="5754" y="58968"/>
                    <a:pt x="6063" y="59034"/>
                    <a:pt x="6371" y="59034"/>
                  </a:cubicBezTo>
                  <a:cubicBezTo>
                    <a:pt x="6680" y="59034"/>
                    <a:pt x="6989" y="58968"/>
                    <a:pt x="7272" y="58834"/>
                  </a:cubicBezTo>
                  <a:lnTo>
                    <a:pt x="102006" y="4162"/>
                  </a:lnTo>
                  <a:cubicBezTo>
                    <a:pt x="102507" y="3995"/>
                    <a:pt x="102507" y="3294"/>
                    <a:pt x="102006" y="3128"/>
                  </a:cubicBezTo>
                  <a:lnTo>
                    <a:pt x="97036" y="226"/>
                  </a:lnTo>
                  <a:cubicBezTo>
                    <a:pt x="96753" y="75"/>
                    <a:pt x="96436" y="0"/>
                    <a:pt x="961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4886391" y="3305005"/>
              <a:ext cx="315116" cy="416665"/>
            </a:xfrm>
            <a:custGeom>
              <a:avLst/>
              <a:gdLst/>
              <a:ahLst/>
              <a:cxnLst/>
              <a:rect l="l" t="t" r="r" b="b"/>
              <a:pathLst>
                <a:path w="20502" h="27109" extrusionOk="0">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4886391" y="3305005"/>
              <a:ext cx="315116" cy="416665"/>
            </a:xfrm>
            <a:custGeom>
              <a:avLst/>
              <a:gdLst/>
              <a:ahLst/>
              <a:cxnLst/>
              <a:rect l="l" t="t" r="r" b="b"/>
              <a:pathLst>
                <a:path w="20502" h="27109" extrusionOk="0">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4967007" y="3333916"/>
              <a:ext cx="215026" cy="313410"/>
            </a:xfrm>
            <a:custGeom>
              <a:avLst/>
              <a:gdLst/>
              <a:ahLst/>
              <a:cxnLst/>
              <a:rect l="l" t="t" r="r" b="b"/>
              <a:pathLst>
                <a:path w="13990" h="20391" extrusionOk="0">
                  <a:moveTo>
                    <a:pt x="319" y="1"/>
                  </a:moveTo>
                  <a:cubicBezTo>
                    <a:pt x="119" y="1"/>
                    <a:pt x="0" y="288"/>
                    <a:pt x="213" y="410"/>
                  </a:cubicBezTo>
                  <a:cubicBezTo>
                    <a:pt x="3849" y="2077"/>
                    <a:pt x="11321" y="8382"/>
                    <a:pt x="13489" y="20224"/>
                  </a:cubicBezTo>
                  <a:cubicBezTo>
                    <a:pt x="13522" y="20324"/>
                    <a:pt x="13622" y="20391"/>
                    <a:pt x="13722" y="20391"/>
                  </a:cubicBezTo>
                  <a:lnTo>
                    <a:pt x="13789" y="20391"/>
                  </a:lnTo>
                  <a:cubicBezTo>
                    <a:pt x="13889" y="20391"/>
                    <a:pt x="13989" y="20257"/>
                    <a:pt x="13956" y="20124"/>
                  </a:cubicBezTo>
                  <a:cubicBezTo>
                    <a:pt x="11721" y="8115"/>
                    <a:pt x="4116" y="1710"/>
                    <a:pt x="380" y="9"/>
                  </a:cubicBezTo>
                  <a:cubicBezTo>
                    <a:pt x="359" y="3"/>
                    <a:pt x="338" y="1"/>
                    <a:pt x="3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4879014" y="3525042"/>
              <a:ext cx="413253" cy="442210"/>
            </a:xfrm>
            <a:custGeom>
              <a:avLst/>
              <a:gdLst/>
              <a:ahLst/>
              <a:cxnLst/>
              <a:rect l="l" t="t" r="r" b="b"/>
              <a:pathLst>
                <a:path w="26887" h="28771" extrusionOk="0">
                  <a:moveTo>
                    <a:pt x="4832" y="1"/>
                  </a:moveTo>
                  <a:cubicBezTo>
                    <a:pt x="4399" y="1"/>
                    <a:pt x="3965" y="57"/>
                    <a:pt x="3536" y="183"/>
                  </a:cubicBezTo>
                  <a:cubicBezTo>
                    <a:pt x="1234" y="850"/>
                    <a:pt x="0" y="3386"/>
                    <a:pt x="934" y="5621"/>
                  </a:cubicBezTo>
                  <a:cubicBezTo>
                    <a:pt x="1301" y="6521"/>
                    <a:pt x="2002" y="7288"/>
                    <a:pt x="2502" y="8122"/>
                  </a:cubicBezTo>
                  <a:cubicBezTo>
                    <a:pt x="3002" y="8956"/>
                    <a:pt x="3269" y="9924"/>
                    <a:pt x="2902" y="10858"/>
                  </a:cubicBezTo>
                  <a:cubicBezTo>
                    <a:pt x="2602" y="11525"/>
                    <a:pt x="2102" y="12058"/>
                    <a:pt x="1868" y="12759"/>
                  </a:cubicBezTo>
                  <a:cubicBezTo>
                    <a:pt x="1268" y="14594"/>
                    <a:pt x="1601" y="16228"/>
                    <a:pt x="3436" y="17162"/>
                  </a:cubicBezTo>
                  <a:cubicBezTo>
                    <a:pt x="5304" y="18129"/>
                    <a:pt x="8306" y="17396"/>
                    <a:pt x="9274" y="19764"/>
                  </a:cubicBezTo>
                  <a:cubicBezTo>
                    <a:pt x="9607" y="20698"/>
                    <a:pt x="9640" y="21699"/>
                    <a:pt x="9807" y="22633"/>
                  </a:cubicBezTo>
                  <a:cubicBezTo>
                    <a:pt x="10241" y="24567"/>
                    <a:pt x="11342" y="26269"/>
                    <a:pt x="12976" y="27403"/>
                  </a:cubicBezTo>
                  <a:cubicBezTo>
                    <a:pt x="14177" y="28237"/>
                    <a:pt x="15578" y="28704"/>
                    <a:pt x="17046" y="28770"/>
                  </a:cubicBezTo>
                  <a:cubicBezTo>
                    <a:pt x="17046" y="28770"/>
                    <a:pt x="19814" y="27169"/>
                    <a:pt x="20982" y="26469"/>
                  </a:cubicBezTo>
                  <a:cubicBezTo>
                    <a:pt x="22817" y="25435"/>
                    <a:pt x="26052" y="23567"/>
                    <a:pt x="26052" y="23567"/>
                  </a:cubicBezTo>
                  <a:cubicBezTo>
                    <a:pt x="26686" y="22433"/>
                    <a:pt x="26886" y="21565"/>
                    <a:pt x="26886" y="19430"/>
                  </a:cubicBezTo>
                  <a:cubicBezTo>
                    <a:pt x="26886" y="17296"/>
                    <a:pt x="25619" y="13893"/>
                    <a:pt x="22716" y="12492"/>
                  </a:cubicBezTo>
                  <a:cubicBezTo>
                    <a:pt x="21849" y="12058"/>
                    <a:pt x="20715" y="11792"/>
                    <a:pt x="20181" y="10824"/>
                  </a:cubicBezTo>
                  <a:cubicBezTo>
                    <a:pt x="19681" y="9857"/>
                    <a:pt x="19914" y="8189"/>
                    <a:pt x="19781" y="7222"/>
                  </a:cubicBezTo>
                  <a:cubicBezTo>
                    <a:pt x="19614" y="5954"/>
                    <a:pt x="19347" y="4586"/>
                    <a:pt x="18447" y="3719"/>
                  </a:cubicBezTo>
                  <a:cubicBezTo>
                    <a:pt x="17614" y="2887"/>
                    <a:pt x="16297" y="2681"/>
                    <a:pt x="15049" y="2681"/>
                  </a:cubicBezTo>
                  <a:cubicBezTo>
                    <a:pt x="14947" y="2681"/>
                    <a:pt x="14845" y="2683"/>
                    <a:pt x="14744" y="2685"/>
                  </a:cubicBezTo>
                  <a:cubicBezTo>
                    <a:pt x="14272" y="2685"/>
                    <a:pt x="13801" y="2703"/>
                    <a:pt x="13329" y="2703"/>
                  </a:cubicBezTo>
                  <a:cubicBezTo>
                    <a:pt x="12700" y="2703"/>
                    <a:pt x="12071" y="2671"/>
                    <a:pt x="11442" y="2518"/>
                  </a:cubicBezTo>
                  <a:cubicBezTo>
                    <a:pt x="10374" y="2285"/>
                    <a:pt x="9507" y="1651"/>
                    <a:pt x="8573" y="1117"/>
                  </a:cubicBezTo>
                  <a:cubicBezTo>
                    <a:pt x="7401" y="494"/>
                    <a:pt x="6117" y="1"/>
                    <a:pt x="48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4980517" y="3708068"/>
              <a:ext cx="163629" cy="29772"/>
            </a:xfrm>
            <a:custGeom>
              <a:avLst/>
              <a:gdLst/>
              <a:ahLst/>
              <a:cxnLst/>
              <a:rect l="l" t="t" r="r" b="b"/>
              <a:pathLst>
                <a:path w="10646" h="1937" extrusionOk="0">
                  <a:moveTo>
                    <a:pt x="4554" y="1"/>
                  </a:moveTo>
                  <a:cubicBezTo>
                    <a:pt x="3072" y="1"/>
                    <a:pt x="1585" y="271"/>
                    <a:pt x="168" y="818"/>
                  </a:cubicBezTo>
                  <a:cubicBezTo>
                    <a:pt x="68" y="851"/>
                    <a:pt x="1" y="984"/>
                    <a:pt x="68" y="1084"/>
                  </a:cubicBezTo>
                  <a:cubicBezTo>
                    <a:pt x="101" y="1151"/>
                    <a:pt x="168" y="1185"/>
                    <a:pt x="234" y="1218"/>
                  </a:cubicBezTo>
                  <a:lnTo>
                    <a:pt x="368" y="1218"/>
                  </a:lnTo>
                  <a:cubicBezTo>
                    <a:pt x="1723" y="687"/>
                    <a:pt x="3142" y="425"/>
                    <a:pt x="4557" y="425"/>
                  </a:cubicBezTo>
                  <a:cubicBezTo>
                    <a:pt x="6521" y="425"/>
                    <a:pt x="8477" y="930"/>
                    <a:pt x="10242" y="1918"/>
                  </a:cubicBezTo>
                  <a:cubicBezTo>
                    <a:pt x="10271" y="1931"/>
                    <a:pt x="10300" y="1937"/>
                    <a:pt x="10328" y="1937"/>
                  </a:cubicBezTo>
                  <a:cubicBezTo>
                    <a:pt x="10519" y="1937"/>
                    <a:pt x="10646" y="1664"/>
                    <a:pt x="10442" y="1518"/>
                  </a:cubicBezTo>
                  <a:cubicBezTo>
                    <a:pt x="8625" y="513"/>
                    <a:pt x="6595" y="1"/>
                    <a:pt x="4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4953866" y="3565081"/>
              <a:ext cx="251238" cy="340138"/>
            </a:xfrm>
            <a:custGeom>
              <a:avLst/>
              <a:gdLst/>
              <a:ahLst/>
              <a:cxnLst/>
              <a:rect l="l" t="t" r="r" b="b"/>
              <a:pathLst>
                <a:path w="16346" h="22130" extrusionOk="0">
                  <a:moveTo>
                    <a:pt x="255" y="1"/>
                  </a:moveTo>
                  <a:cubicBezTo>
                    <a:pt x="173" y="1"/>
                    <a:pt x="92" y="38"/>
                    <a:pt x="67" y="113"/>
                  </a:cubicBezTo>
                  <a:cubicBezTo>
                    <a:pt x="0" y="214"/>
                    <a:pt x="67" y="347"/>
                    <a:pt x="167" y="380"/>
                  </a:cubicBezTo>
                  <a:cubicBezTo>
                    <a:pt x="6338" y="3049"/>
                    <a:pt x="15545" y="12756"/>
                    <a:pt x="15945" y="21929"/>
                  </a:cubicBezTo>
                  <a:cubicBezTo>
                    <a:pt x="15945" y="22029"/>
                    <a:pt x="16045" y="22129"/>
                    <a:pt x="16145" y="22129"/>
                  </a:cubicBezTo>
                  <a:cubicBezTo>
                    <a:pt x="16245" y="22096"/>
                    <a:pt x="16345" y="21996"/>
                    <a:pt x="16345" y="21896"/>
                  </a:cubicBezTo>
                  <a:cubicBezTo>
                    <a:pt x="15945" y="12556"/>
                    <a:pt x="6572" y="2715"/>
                    <a:pt x="334" y="13"/>
                  </a:cubicBezTo>
                  <a:cubicBezTo>
                    <a:pt x="309" y="5"/>
                    <a:pt x="282" y="1"/>
                    <a:pt x="2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6199727" y="2603150"/>
              <a:ext cx="480405" cy="791924"/>
            </a:xfrm>
            <a:custGeom>
              <a:avLst/>
              <a:gdLst/>
              <a:ahLst/>
              <a:cxnLst/>
              <a:rect l="l" t="t" r="r" b="b"/>
              <a:pathLst>
                <a:path w="31256" h="51524" extrusionOk="0">
                  <a:moveTo>
                    <a:pt x="28206" y="0"/>
                  </a:moveTo>
                  <a:cubicBezTo>
                    <a:pt x="27923" y="0"/>
                    <a:pt x="27645" y="85"/>
                    <a:pt x="27420" y="254"/>
                  </a:cubicBezTo>
                  <a:lnTo>
                    <a:pt x="1968" y="14931"/>
                  </a:lnTo>
                  <a:cubicBezTo>
                    <a:pt x="801" y="15698"/>
                    <a:pt x="67" y="16966"/>
                    <a:pt x="0" y="18333"/>
                  </a:cubicBezTo>
                  <a:lnTo>
                    <a:pt x="0" y="21202"/>
                  </a:lnTo>
                  <a:lnTo>
                    <a:pt x="0" y="48455"/>
                  </a:lnTo>
                  <a:cubicBezTo>
                    <a:pt x="0" y="48555"/>
                    <a:pt x="0" y="48655"/>
                    <a:pt x="0" y="48755"/>
                  </a:cubicBezTo>
                  <a:cubicBezTo>
                    <a:pt x="67" y="49389"/>
                    <a:pt x="467" y="49956"/>
                    <a:pt x="1034" y="50290"/>
                  </a:cubicBezTo>
                  <a:lnTo>
                    <a:pt x="3102" y="51490"/>
                  </a:lnTo>
                  <a:lnTo>
                    <a:pt x="3203" y="51524"/>
                  </a:lnTo>
                  <a:cubicBezTo>
                    <a:pt x="2769" y="51290"/>
                    <a:pt x="2502" y="50857"/>
                    <a:pt x="2502" y="50356"/>
                  </a:cubicBezTo>
                  <a:lnTo>
                    <a:pt x="2502" y="23771"/>
                  </a:lnTo>
                  <a:lnTo>
                    <a:pt x="2502" y="19768"/>
                  </a:lnTo>
                  <a:cubicBezTo>
                    <a:pt x="2602" y="18367"/>
                    <a:pt x="3336" y="17099"/>
                    <a:pt x="4537" y="16365"/>
                  </a:cubicBezTo>
                  <a:lnTo>
                    <a:pt x="29922" y="1688"/>
                  </a:lnTo>
                  <a:cubicBezTo>
                    <a:pt x="30175" y="1519"/>
                    <a:pt x="30469" y="1430"/>
                    <a:pt x="30760" y="1430"/>
                  </a:cubicBezTo>
                  <a:cubicBezTo>
                    <a:pt x="30929" y="1430"/>
                    <a:pt x="31097" y="1460"/>
                    <a:pt x="31256" y="1521"/>
                  </a:cubicBezTo>
                  <a:cubicBezTo>
                    <a:pt x="30822" y="1288"/>
                    <a:pt x="29221" y="354"/>
                    <a:pt x="28854" y="154"/>
                  </a:cubicBezTo>
                  <a:cubicBezTo>
                    <a:pt x="28650" y="52"/>
                    <a:pt x="28426" y="0"/>
                    <a:pt x="28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6238690" y="2625283"/>
              <a:ext cx="451709" cy="772696"/>
            </a:xfrm>
            <a:custGeom>
              <a:avLst/>
              <a:gdLst/>
              <a:ahLst/>
              <a:cxnLst/>
              <a:rect l="l" t="t" r="r" b="b"/>
              <a:pathLst>
                <a:path w="29389" h="50273" extrusionOk="0">
                  <a:moveTo>
                    <a:pt x="28211" y="0"/>
                  </a:moveTo>
                  <a:cubicBezTo>
                    <a:pt x="27922" y="0"/>
                    <a:pt x="27646" y="97"/>
                    <a:pt x="27420" y="281"/>
                  </a:cubicBezTo>
                  <a:lnTo>
                    <a:pt x="2002" y="14925"/>
                  </a:lnTo>
                  <a:cubicBezTo>
                    <a:pt x="834" y="15659"/>
                    <a:pt x="100" y="16960"/>
                    <a:pt x="0" y="18328"/>
                  </a:cubicBezTo>
                  <a:lnTo>
                    <a:pt x="0" y="48916"/>
                  </a:lnTo>
                  <a:cubicBezTo>
                    <a:pt x="0" y="49699"/>
                    <a:pt x="651" y="50272"/>
                    <a:pt x="1358" y="50272"/>
                  </a:cubicBezTo>
                  <a:cubicBezTo>
                    <a:pt x="1584" y="50272"/>
                    <a:pt x="1817" y="50213"/>
                    <a:pt x="2035" y="50084"/>
                  </a:cubicBezTo>
                  <a:lnTo>
                    <a:pt x="27387" y="35440"/>
                  </a:lnTo>
                  <a:cubicBezTo>
                    <a:pt x="28554" y="34673"/>
                    <a:pt x="29288" y="33405"/>
                    <a:pt x="29388" y="32004"/>
                  </a:cubicBezTo>
                  <a:lnTo>
                    <a:pt x="29388" y="1382"/>
                  </a:lnTo>
                  <a:cubicBezTo>
                    <a:pt x="29355" y="1316"/>
                    <a:pt x="29355" y="1215"/>
                    <a:pt x="29355" y="1149"/>
                  </a:cubicBezTo>
                  <a:cubicBezTo>
                    <a:pt x="29355" y="1082"/>
                    <a:pt x="29355" y="1015"/>
                    <a:pt x="29321" y="982"/>
                  </a:cubicBezTo>
                  <a:lnTo>
                    <a:pt x="29321" y="915"/>
                  </a:lnTo>
                  <a:cubicBezTo>
                    <a:pt x="29321" y="882"/>
                    <a:pt x="29288" y="815"/>
                    <a:pt x="29288" y="748"/>
                  </a:cubicBezTo>
                  <a:cubicBezTo>
                    <a:pt x="29255" y="648"/>
                    <a:pt x="29221" y="582"/>
                    <a:pt x="29155" y="515"/>
                  </a:cubicBezTo>
                  <a:cubicBezTo>
                    <a:pt x="29155" y="448"/>
                    <a:pt x="29121" y="415"/>
                    <a:pt x="29088" y="415"/>
                  </a:cubicBezTo>
                  <a:cubicBezTo>
                    <a:pt x="29088" y="382"/>
                    <a:pt x="29054" y="348"/>
                    <a:pt x="29054" y="315"/>
                  </a:cubicBezTo>
                  <a:cubicBezTo>
                    <a:pt x="28988" y="281"/>
                    <a:pt x="28954" y="215"/>
                    <a:pt x="28921" y="181"/>
                  </a:cubicBezTo>
                  <a:cubicBezTo>
                    <a:pt x="28854" y="148"/>
                    <a:pt x="28788" y="115"/>
                    <a:pt x="28754" y="115"/>
                  </a:cubicBezTo>
                  <a:cubicBezTo>
                    <a:pt x="28575" y="38"/>
                    <a:pt x="28390" y="0"/>
                    <a:pt x="282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6209472" y="2602827"/>
              <a:ext cx="470660" cy="274416"/>
            </a:xfrm>
            <a:custGeom>
              <a:avLst/>
              <a:gdLst/>
              <a:ahLst/>
              <a:cxnLst/>
              <a:rect l="l" t="t" r="r" b="b"/>
              <a:pathLst>
                <a:path w="30622" h="17854" extrusionOk="0">
                  <a:moveTo>
                    <a:pt x="27618" y="1"/>
                  </a:moveTo>
                  <a:cubicBezTo>
                    <a:pt x="27319" y="1"/>
                    <a:pt x="27023" y="97"/>
                    <a:pt x="26786" y="275"/>
                  </a:cubicBezTo>
                  <a:lnTo>
                    <a:pt x="1368" y="14952"/>
                  </a:lnTo>
                  <a:cubicBezTo>
                    <a:pt x="801" y="15285"/>
                    <a:pt x="334" y="15786"/>
                    <a:pt x="0" y="16386"/>
                  </a:cubicBezTo>
                  <a:lnTo>
                    <a:pt x="2502" y="17854"/>
                  </a:lnTo>
                  <a:cubicBezTo>
                    <a:pt x="2835" y="17254"/>
                    <a:pt x="3302" y="16720"/>
                    <a:pt x="3903" y="16386"/>
                  </a:cubicBezTo>
                  <a:lnTo>
                    <a:pt x="29288" y="1709"/>
                  </a:lnTo>
                  <a:cubicBezTo>
                    <a:pt x="29554" y="1531"/>
                    <a:pt x="29866" y="1442"/>
                    <a:pt x="30172" y="1442"/>
                  </a:cubicBezTo>
                  <a:cubicBezTo>
                    <a:pt x="30325" y="1442"/>
                    <a:pt x="30477" y="1464"/>
                    <a:pt x="30622" y="1509"/>
                  </a:cubicBezTo>
                  <a:cubicBezTo>
                    <a:pt x="30222" y="1309"/>
                    <a:pt x="28554" y="375"/>
                    <a:pt x="28220" y="141"/>
                  </a:cubicBezTo>
                  <a:cubicBezTo>
                    <a:pt x="28030" y="46"/>
                    <a:pt x="27823" y="1"/>
                    <a:pt x="2761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6468886" y="2857662"/>
              <a:ext cx="101027" cy="275938"/>
            </a:xfrm>
            <a:custGeom>
              <a:avLst/>
              <a:gdLst/>
              <a:ahLst/>
              <a:cxnLst/>
              <a:rect l="l" t="t" r="r" b="b"/>
              <a:pathLst>
                <a:path w="6573" h="17953" extrusionOk="0">
                  <a:moveTo>
                    <a:pt x="1889" y="1"/>
                  </a:moveTo>
                  <a:cubicBezTo>
                    <a:pt x="1288" y="1"/>
                    <a:pt x="651" y="176"/>
                    <a:pt x="1" y="540"/>
                  </a:cubicBezTo>
                  <a:lnTo>
                    <a:pt x="1" y="10047"/>
                  </a:lnTo>
                  <a:lnTo>
                    <a:pt x="1902" y="17953"/>
                  </a:lnTo>
                  <a:cubicBezTo>
                    <a:pt x="4938" y="14517"/>
                    <a:pt x="6572" y="8079"/>
                    <a:pt x="5605" y="3909"/>
                  </a:cubicBezTo>
                  <a:cubicBezTo>
                    <a:pt x="5012" y="1416"/>
                    <a:pt x="3598" y="1"/>
                    <a:pt x="188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6440698" y="3039243"/>
              <a:ext cx="46663" cy="125127"/>
            </a:xfrm>
            <a:custGeom>
              <a:avLst/>
              <a:gdLst/>
              <a:ahLst/>
              <a:cxnLst/>
              <a:rect l="l" t="t" r="r" b="b"/>
              <a:pathLst>
                <a:path w="3036" h="8141" extrusionOk="0">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6440698" y="3039243"/>
              <a:ext cx="46663" cy="125127"/>
            </a:xfrm>
            <a:custGeom>
              <a:avLst/>
              <a:gdLst/>
              <a:ahLst/>
              <a:cxnLst/>
              <a:rect l="l" t="t" r="r" b="b"/>
              <a:pathLst>
                <a:path w="3036" h="8141" extrusionOk="0">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6374561" y="3031051"/>
              <a:ext cx="82045" cy="142034"/>
            </a:xfrm>
            <a:custGeom>
              <a:avLst/>
              <a:gdLst/>
              <a:ahLst/>
              <a:cxnLst/>
              <a:rect l="l" t="t" r="r" b="b"/>
              <a:pathLst>
                <a:path w="5338" h="9241" extrusionOk="0">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6374561" y="3031051"/>
              <a:ext cx="82045" cy="142034"/>
            </a:xfrm>
            <a:custGeom>
              <a:avLst/>
              <a:gdLst/>
              <a:ahLst/>
              <a:cxnLst/>
              <a:rect l="l" t="t" r="r" b="b"/>
              <a:pathLst>
                <a:path w="5338" h="9241" extrusionOk="0">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6373008" y="2878780"/>
              <a:ext cx="86149" cy="224064"/>
            </a:xfrm>
            <a:custGeom>
              <a:avLst/>
              <a:gdLst/>
              <a:ahLst/>
              <a:cxnLst/>
              <a:rect l="l" t="t" r="r" b="b"/>
              <a:pathLst>
                <a:path w="5605" h="14578" extrusionOk="0">
                  <a:moveTo>
                    <a:pt x="5605" y="0"/>
                  </a:moveTo>
                  <a:cubicBezTo>
                    <a:pt x="2503" y="2035"/>
                    <a:pt x="1" y="7472"/>
                    <a:pt x="1" y="12342"/>
                  </a:cubicBezTo>
                  <a:cubicBezTo>
                    <a:pt x="1" y="13076"/>
                    <a:pt x="68" y="13843"/>
                    <a:pt x="201" y="14577"/>
                  </a:cubicBezTo>
                  <a:lnTo>
                    <a:pt x="5605" y="8773"/>
                  </a:lnTo>
                  <a:lnTo>
                    <a:pt x="560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6373008" y="2878780"/>
              <a:ext cx="86149" cy="224064"/>
            </a:xfrm>
            <a:custGeom>
              <a:avLst/>
              <a:gdLst/>
              <a:ahLst/>
              <a:cxnLst/>
              <a:rect l="l" t="t" r="r" b="b"/>
              <a:pathLst>
                <a:path w="5605" h="14578" extrusionOk="0">
                  <a:moveTo>
                    <a:pt x="5605" y="0"/>
                  </a:moveTo>
                  <a:cubicBezTo>
                    <a:pt x="2503" y="2035"/>
                    <a:pt x="1" y="7472"/>
                    <a:pt x="1" y="12342"/>
                  </a:cubicBezTo>
                  <a:cubicBezTo>
                    <a:pt x="1" y="13076"/>
                    <a:pt x="68" y="13843"/>
                    <a:pt x="201" y="14577"/>
                  </a:cubicBezTo>
                  <a:lnTo>
                    <a:pt x="5605" y="8773"/>
                  </a:lnTo>
                  <a:lnTo>
                    <a:pt x="56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6529905" y="2891598"/>
              <a:ext cx="62556" cy="38456"/>
            </a:xfrm>
            <a:custGeom>
              <a:avLst/>
              <a:gdLst/>
              <a:ahLst/>
              <a:cxnLst/>
              <a:rect l="l" t="t" r="r" b="b"/>
              <a:pathLst>
                <a:path w="4070" h="2502" extrusionOk="0">
                  <a:moveTo>
                    <a:pt x="4003" y="0"/>
                  </a:moveTo>
                  <a:lnTo>
                    <a:pt x="3736" y="167"/>
                  </a:lnTo>
                  <a:cubicBezTo>
                    <a:pt x="3703" y="200"/>
                    <a:pt x="3670" y="267"/>
                    <a:pt x="3636" y="334"/>
                  </a:cubicBezTo>
                  <a:lnTo>
                    <a:pt x="3636" y="400"/>
                  </a:lnTo>
                  <a:lnTo>
                    <a:pt x="3670" y="400"/>
                  </a:lnTo>
                  <a:lnTo>
                    <a:pt x="3936" y="267"/>
                  </a:lnTo>
                  <a:cubicBezTo>
                    <a:pt x="4003" y="200"/>
                    <a:pt x="4036" y="167"/>
                    <a:pt x="4036" y="100"/>
                  </a:cubicBezTo>
                  <a:cubicBezTo>
                    <a:pt x="4070" y="33"/>
                    <a:pt x="4036" y="0"/>
                    <a:pt x="4003" y="0"/>
                  </a:cubicBezTo>
                  <a:close/>
                  <a:moveTo>
                    <a:pt x="3369" y="367"/>
                  </a:moveTo>
                  <a:lnTo>
                    <a:pt x="3002" y="567"/>
                  </a:lnTo>
                  <a:cubicBezTo>
                    <a:pt x="2969" y="600"/>
                    <a:pt x="2936" y="667"/>
                    <a:pt x="2936" y="734"/>
                  </a:cubicBezTo>
                  <a:lnTo>
                    <a:pt x="2936" y="834"/>
                  </a:lnTo>
                  <a:lnTo>
                    <a:pt x="3303" y="634"/>
                  </a:lnTo>
                  <a:cubicBezTo>
                    <a:pt x="3369" y="567"/>
                    <a:pt x="3403" y="534"/>
                    <a:pt x="3403" y="467"/>
                  </a:cubicBezTo>
                  <a:cubicBezTo>
                    <a:pt x="3436" y="400"/>
                    <a:pt x="3403" y="367"/>
                    <a:pt x="3369" y="367"/>
                  </a:cubicBezTo>
                  <a:close/>
                  <a:moveTo>
                    <a:pt x="2635" y="767"/>
                  </a:moveTo>
                  <a:lnTo>
                    <a:pt x="2302" y="1001"/>
                  </a:lnTo>
                  <a:cubicBezTo>
                    <a:pt x="2235" y="1034"/>
                    <a:pt x="2202" y="1101"/>
                    <a:pt x="2202" y="1168"/>
                  </a:cubicBezTo>
                  <a:lnTo>
                    <a:pt x="2202" y="1234"/>
                  </a:lnTo>
                  <a:lnTo>
                    <a:pt x="2569" y="1034"/>
                  </a:lnTo>
                  <a:cubicBezTo>
                    <a:pt x="2635" y="1001"/>
                    <a:pt x="2669" y="934"/>
                    <a:pt x="2669" y="867"/>
                  </a:cubicBezTo>
                  <a:cubicBezTo>
                    <a:pt x="2702" y="767"/>
                    <a:pt x="2702" y="767"/>
                    <a:pt x="2635" y="767"/>
                  </a:cubicBezTo>
                  <a:close/>
                  <a:moveTo>
                    <a:pt x="1935" y="1201"/>
                  </a:moveTo>
                  <a:lnTo>
                    <a:pt x="1568" y="1401"/>
                  </a:lnTo>
                  <a:cubicBezTo>
                    <a:pt x="1501" y="1468"/>
                    <a:pt x="1468" y="1501"/>
                    <a:pt x="1468" y="1568"/>
                  </a:cubicBezTo>
                  <a:lnTo>
                    <a:pt x="1468" y="1668"/>
                  </a:lnTo>
                  <a:lnTo>
                    <a:pt x="1501" y="1668"/>
                  </a:lnTo>
                  <a:lnTo>
                    <a:pt x="1868" y="1468"/>
                  </a:lnTo>
                  <a:cubicBezTo>
                    <a:pt x="1902" y="1401"/>
                    <a:pt x="1935" y="1368"/>
                    <a:pt x="1935" y="1301"/>
                  </a:cubicBezTo>
                  <a:cubicBezTo>
                    <a:pt x="1968" y="1234"/>
                    <a:pt x="1968" y="1201"/>
                    <a:pt x="1935" y="1201"/>
                  </a:cubicBezTo>
                  <a:close/>
                  <a:moveTo>
                    <a:pt x="1201" y="1601"/>
                  </a:moveTo>
                  <a:lnTo>
                    <a:pt x="834" y="1835"/>
                  </a:lnTo>
                  <a:cubicBezTo>
                    <a:pt x="767" y="1868"/>
                    <a:pt x="734" y="1935"/>
                    <a:pt x="734" y="2001"/>
                  </a:cubicBezTo>
                  <a:lnTo>
                    <a:pt x="734" y="2068"/>
                  </a:lnTo>
                  <a:lnTo>
                    <a:pt x="767" y="2068"/>
                  </a:lnTo>
                  <a:lnTo>
                    <a:pt x="1134" y="1868"/>
                  </a:lnTo>
                  <a:cubicBezTo>
                    <a:pt x="1168" y="1835"/>
                    <a:pt x="1201" y="1768"/>
                    <a:pt x="1234" y="1701"/>
                  </a:cubicBezTo>
                  <a:cubicBezTo>
                    <a:pt x="1234" y="1635"/>
                    <a:pt x="1234" y="1601"/>
                    <a:pt x="1201" y="1601"/>
                  </a:cubicBezTo>
                  <a:close/>
                  <a:moveTo>
                    <a:pt x="467" y="2035"/>
                  </a:moveTo>
                  <a:lnTo>
                    <a:pt x="100" y="2235"/>
                  </a:lnTo>
                  <a:cubicBezTo>
                    <a:pt x="67" y="2268"/>
                    <a:pt x="34" y="2335"/>
                    <a:pt x="0" y="2402"/>
                  </a:cubicBezTo>
                  <a:lnTo>
                    <a:pt x="0" y="2502"/>
                  </a:lnTo>
                  <a:lnTo>
                    <a:pt x="34" y="2502"/>
                  </a:lnTo>
                  <a:lnTo>
                    <a:pt x="401" y="2302"/>
                  </a:lnTo>
                  <a:cubicBezTo>
                    <a:pt x="434" y="2235"/>
                    <a:pt x="467" y="2202"/>
                    <a:pt x="501" y="2135"/>
                  </a:cubicBezTo>
                  <a:cubicBezTo>
                    <a:pt x="501" y="2068"/>
                    <a:pt x="501" y="2035"/>
                    <a:pt x="467" y="2035"/>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6339686" y="2991565"/>
              <a:ext cx="62049" cy="38471"/>
            </a:xfrm>
            <a:custGeom>
              <a:avLst/>
              <a:gdLst/>
              <a:ahLst/>
              <a:cxnLst/>
              <a:rect l="l" t="t" r="r" b="b"/>
              <a:pathLst>
                <a:path w="4037" h="2503" extrusionOk="0">
                  <a:moveTo>
                    <a:pt x="4004" y="1"/>
                  </a:moveTo>
                  <a:lnTo>
                    <a:pt x="3737" y="134"/>
                  </a:lnTo>
                  <a:cubicBezTo>
                    <a:pt x="3703" y="201"/>
                    <a:pt x="3670" y="234"/>
                    <a:pt x="3637" y="301"/>
                  </a:cubicBezTo>
                  <a:lnTo>
                    <a:pt x="3637" y="401"/>
                  </a:lnTo>
                  <a:lnTo>
                    <a:pt x="3670" y="401"/>
                  </a:lnTo>
                  <a:lnTo>
                    <a:pt x="3937" y="268"/>
                  </a:lnTo>
                  <a:cubicBezTo>
                    <a:pt x="3970" y="201"/>
                    <a:pt x="4004" y="167"/>
                    <a:pt x="4037" y="101"/>
                  </a:cubicBezTo>
                  <a:cubicBezTo>
                    <a:pt x="4037" y="34"/>
                    <a:pt x="4037" y="1"/>
                    <a:pt x="4004" y="1"/>
                  </a:cubicBezTo>
                  <a:close/>
                  <a:moveTo>
                    <a:pt x="3370" y="368"/>
                  </a:moveTo>
                  <a:lnTo>
                    <a:pt x="3003" y="568"/>
                  </a:lnTo>
                  <a:cubicBezTo>
                    <a:pt x="2970" y="601"/>
                    <a:pt x="2936" y="668"/>
                    <a:pt x="2903" y="735"/>
                  </a:cubicBezTo>
                  <a:cubicBezTo>
                    <a:pt x="2903" y="768"/>
                    <a:pt x="2903" y="801"/>
                    <a:pt x="2903" y="835"/>
                  </a:cubicBezTo>
                  <a:lnTo>
                    <a:pt x="2936" y="835"/>
                  </a:lnTo>
                  <a:lnTo>
                    <a:pt x="3303" y="601"/>
                  </a:lnTo>
                  <a:cubicBezTo>
                    <a:pt x="3370" y="568"/>
                    <a:pt x="3403" y="501"/>
                    <a:pt x="3403" y="434"/>
                  </a:cubicBezTo>
                  <a:cubicBezTo>
                    <a:pt x="3437" y="368"/>
                    <a:pt x="3403" y="368"/>
                    <a:pt x="3370" y="368"/>
                  </a:cubicBezTo>
                  <a:close/>
                  <a:moveTo>
                    <a:pt x="2636" y="768"/>
                  </a:moveTo>
                  <a:lnTo>
                    <a:pt x="2302" y="968"/>
                  </a:lnTo>
                  <a:cubicBezTo>
                    <a:pt x="2236" y="1035"/>
                    <a:pt x="2202" y="1068"/>
                    <a:pt x="2202" y="1135"/>
                  </a:cubicBezTo>
                  <a:lnTo>
                    <a:pt x="2202" y="1235"/>
                  </a:lnTo>
                  <a:lnTo>
                    <a:pt x="2569" y="1035"/>
                  </a:lnTo>
                  <a:cubicBezTo>
                    <a:pt x="2636" y="968"/>
                    <a:pt x="2669" y="935"/>
                    <a:pt x="2669" y="868"/>
                  </a:cubicBezTo>
                  <a:cubicBezTo>
                    <a:pt x="2703" y="768"/>
                    <a:pt x="2669" y="768"/>
                    <a:pt x="2636" y="768"/>
                  </a:cubicBezTo>
                  <a:close/>
                  <a:moveTo>
                    <a:pt x="1955" y="1188"/>
                  </a:moveTo>
                  <a:cubicBezTo>
                    <a:pt x="1951" y="1188"/>
                    <a:pt x="1944" y="1193"/>
                    <a:pt x="1935" y="1202"/>
                  </a:cubicBezTo>
                  <a:lnTo>
                    <a:pt x="1569" y="1402"/>
                  </a:lnTo>
                  <a:cubicBezTo>
                    <a:pt x="1502" y="1435"/>
                    <a:pt x="1468" y="1502"/>
                    <a:pt x="1468" y="1568"/>
                  </a:cubicBezTo>
                  <a:lnTo>
                    <a:pt x="1468" y="1635"/>
                  </a:lnTo>
                  <a:lnTo>
                    <a:pt x="1502" y="1669"/>
                  </a:lnTo>
                  <a:lnTo>
                    <a:pt x="1869" y="1435"/>
                  </a:lnTo>
                  <a:cubicBezTo>
                    <a:pt x="1902" y="1402"/>
                    <a:pt x="1935" y="1335"/>
                    <a:pt x="1935" y="1268"/>
                  </a:cubicBezTo>
                  <a:cubicBezTo>
                    <a:pt x="1960" y="1219"/>
                    <a:pt x="1966" y="1188"/>
                    <a:pt x="1955" y="1188"/>
                  </a:cubicBezTo>
                  <a:close/>
                  <a:moveTo>
                    <a:pt x="1221" y="1589"/>
                  </a:moveTo>
                  <a:cubicBezTo>
                    <a:pt x="1216" y="1589"/>
                    <a:pt x="1210" y="1593"/>
                    <a:pt x="1202" y="1602"/>
                  </a:cubicBezTo>
                  <a:lnTo>
                    <a:pt x="835" y="1802"/>
                  </a:lnTo>
                  <a:cubicBezTo>
                    <a:pt x="768" y="1869"/>
                    <a:pt x="735" y="1902"/>
                    <a:pt x="735" y="1969"/>
                  </a:cubicBezTo>
                  <a:lnTo>
                    <a:pt x="735" y="2069"/>
                  </a:lnTo>
                  <a:lnTo>
                    <a:pt x="768" y="2069"/>
                  </a:lnTo>
                  <a:lnTo>
                    <a:pt x="1135" y="1869"/>
                  </a:lnTo>
                  <a:cubicBezTo>
                    <a:pt x="1168" y="1802"/>
                    <a:pt x="1202" y="1769"/>
                    <a:pt x="1235" y="1702"/>
                  </a:cubicBezTo>
                  <a:cubicBezTo>
                    <a:pt x="1235" y="1627"/>
                    <a:pt x="1235" y="1589"/>
                    <a:pt x="1221" y="1589"/>
                  </a:cubicBezTo>
                  <a:close/>
                  <a:moveTo>
                    <a:pt x="488" y="2022"/>
                  </a:moveTo>
                  <a:cubicBezTo>
                    <a:pt x="483" y="2022"/>
                    <a:pt x="477" y="2027"/>
                    <a:pt x="468" y="2035"/>
                  </a:cubicBezTo>
                  <a:lnTo>
                    <a:pt x="101" y="2236"/>
                  </a:lnTo>
                  <a:cubicBezTo>
                    <a:pt x="67" y="2269"/>
                    <a:pt x="34" y="2336"/>
                    <a:pt x="1" y="2402"/>
                  </a:cubicBezTo>
                  <a:lnTo>
                    <a:pt x="1" y="2502"/>
                  </a:lnTo>
                  <a:lnTo>
                    <a:pt x="34" y="2502"/>
                  </a:lnTo>
                  <a:lnTo>
                    <a:pt x="401" y="2269"/>
                  </a:lnTo>
                  <a:cubicBezTo>
                    <a:pt x="434" y="2236"/>
                    <a:pt x="468" y="2169"/>
                    <a:pt x="501" y="2102"/>
                  </a:cubicBezTo>
                  <a:cubicBezTo>
                    <a:pt x="501" y="2053"/>
                    <a:pt x="501" y="2022"/>
                    <a:pt x="488" y="2022"/>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6521191" y="2926073"/>
              <a:ext cx="7193" cy="11036"/>
            </a:xfrm>
            <a:custGeom>
              <a:avLst/>
              <a:gdLst/>
              <a:ahLst/>
              <a:cxnLst/>
              <a:rect l="l" t="t" r="r" b="b"/>
              <a:pathLst>
                <a:path w="468" h="718" extrusionOk="0">
                  <a:moveTo>
                    <a:pt x="326" y="0"/>
                  </a:moveTo>
                  <a:cubicBezTo>
                    <a:pt x="298" y="0"/>
                    <a:pt x="267" y="9"/>
                    <a:pt x="234" y="25"/>
                  </a:cubicBezTo>
                  <a:cubicBezTo>
                    <a:pt x="100" y="125"/>
                    <a:pt x="0" y="292"/>
                    <a:pt x="0" y="492"/>
                  </a:cubicBezTo>
                  <a:cubicBezTo>
                    <a:pt x="0" y="642"/>
                    <a:pt x="56" y="717"/>
                    <a:pt x="141" y="717"/>
                  </a:cubicBezTo>
                  <a:cubicBezTo>
                    <a:pt x="169" y="717"/>
                    <a:pt x="200" y="709"/>
                    <a:pt x="234" y="692"/>
                  </a:cubicBezTo>
                  <a:cubicBezTo>
                    <a:pt x="367" y="592"/>
                    <a:pt x="467" y="426"/>
                    <a:pt x="467" y="225"/>
                  </a:cubicBezTo>
                  <a:cubicBezTo>
                    <a:pt x="467" y="75"/>
                    <a:pt x="411" y="0"/>
                    <a:pt x="3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6398646" y="2986631"/>
              <a:ext cx="7193" cy="11420"/>
            </a:xfrm>
            <a:custGeom>
              <a:avLst/>
              <a:gdLst/>
              <a:ahLst/>
              <a:cxnLst/>
              <a:rect l="l" t="t" r="r" b="b"/>
              <a:pathLst>
                <a:path w="468" h="743" extrusionOk="0">
                  <a:moveTo>
                    <a:pt x="313" y="1"/>
                  </a:moveTo>
                  <a:cubicBezTo>
                    <a:pt x="289" y="1"/>
                    <a:pt x="262" y="8"/>
                    <a:pt x="234" y="21"/>
                  </a:cubicBezTo>
                  <a:cubicBezTo>
                    <a:pt x="68" y="155"/>
                    <a:pt x="1" y="322"/>
                    <a:pt x="1" y="522"/>
                  </a:cubicBezTo>
                  <a:cubicBezTo>
                    <a:pt x="1" y="653"/>
                    <a:pt x="63" y="743"/>
                    <a:pt x="154" y="743"/>
                  </a:cubicBezTo>
                  <a:cubicBezTo>
                    <a:pt x="179" y="743"/>
                    <a:pt x="206" y="736"/>
                    <a:pt x="234" y="722"/>
                  </a:cubicBezTo>
                  <a:cubicBezTo>
                    <a:pt x="368" y="622"/>
                    <a:pt x="468" y="422"/>
                    <a:pt x="468" y="255"/>
                  </a:cubicBezTo>
                  <a:cubicBezTo>
                    <a:pt x="468" y="97"/>
                    <a:pt x="405" y="1"/>
                    <a:pt x="3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6460694" y="3135828"/>
              <a:ext cx="6671" cy="11420"/>
            </a:xfrm>
            <a:custGeom>
              <a:avLst/>
              <a:gdLst/>
              <a:ahLst/>
              <a:cxnLst/>
              <a:rect l="l" t="t" r="r" b="b"/>
              <a:pathLst>
                <a:path w="434" h="743" extrusionOk="0">
                  <a:moveTo>
                    <a:pt x="279" y="1"/>
                  </a:moveTo>
                  <a:cubicBezTo>
                    <a:pt x="254" y="1"/>
                    <a:pt x="228" y="7"/>
                    <a:pt x="200" y="21"/>
                  </a:cubicBezTo>
                  <a:cubicBezTo>
                    <a:pt x="67" y="155"/>
                    <a:pt x="0" y="322"/>
                    <a:pt x="0" y="488"/>
                  </a:cubicBezTo>
                  <a:cubicBezTo>
                    <a:pt x="0" y="647"/>
                    <a:pt x="63" y="742"/>
                    <a:pt x="138" y="742"/>
                  </a:cubicBezTo>
                  <a:cubicBezTo>
                    <a:pt x="158" y="742"/>
                    <a:pt x="179" y="736"/>
                    <a:pt x="200" y="722"/>
                  </a:cubicBezTo>
                  <a:cubicBezTo>
                    <a:pt x="367" y="588"/>
                    <a:pt x="434" y="422"/>
                    <a:pt x="434" y="255"/>
                  </a:cubicBezTo>
                  <a:cubicBezTo>
                    <a:pt x="434" y="97"/>
                    <a:pt x="371" y="1"/>
                    <a:pt x="27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6605265" y="2864424"/>
              <a:ext cx="13357" cy="26667"/>
            </a:xfrm>
            <a:custGeom>
              <a:avLst/>
              <a:gdLst/>
              <a:ahLst/>
              <a:cxnLst/>
              <a:rect l="l" t="t" r="r" b="b"/>
              <a:pathLst>
                <a:path w="869" h="1735" extrusionOk="0">
                  <a:moveTo>
                    <a:pt x="468" y="600"/>
                  </a:moveTo>
                  <a:lnTo>
                    <a:pt x="468" y="1101"/>
                  </a:lnTo>
                  <a:lnTo>
                    <a:pt x="234" y="1268"/>
                  </a:lnTo>
                  <a:lnTo>
                    <a:pt x="234" y="1268"/>
                  </a:lnTo>
                  <a:lnTo>
                    <a:pt x="468" y="600"/>
                  </a:lnTo>
                  <a:close/>
                  <a:moveTo>
                    <a:pt x="668" y="0"/>
                  </a:moveTo>
                  <a:lnTo>
                    <a:pt x="568" y="67"/>
                  </a:lnTo>
                  <a:cubicBezTo>
                    <a:pt x="534" y="100"/>
                    <a:pt x="501" y="133"/>
                    <a:pt x="501" y="167"/>
                  </a:cubicBezTo>
                  <a:lnTo>
                    <a:pt x="34" y="1334"/>
                  </a:lnTo>
                  <a:lnTo>
                    <a:pt x="1" y="1401"/>
                  </a:lnTo>
                  <a:cubicBezTo>
                    <a:pt x="1" y="1434"/>
                    <a:pt x="1" y="1468"/>
                    <a:pt x="1" y="1468"/>
                  </a:cubicBezTo>
                  <a:lnTo>
                    <a:pt x="1" y="1635"/>
                  </a:lnTo>
                  <a:cubicBezTo>
                    <a:pt x="1" y="1668"/>
                    <a:pt x="1" y="1668"/>
                    <a:pt x="1" y="1668"/>
                  </a:cubicBezTo>
                  <a:cubicBezTo>
                    <a:pt x="1" y="1685"/>
                    <a:pt x="1" y="1693"/>
                    <a:pt x="5" y="1693"/>
                  </a:cubicBezTo>
                  <a:cubicBezTo>
                    <a:pt x="9" y="1693"/>
                    <a:pt x="17" y="1685"/>
                    <a:pt x="34" y="1668"/>
                  </a:cubicBezTo>
                  <a:lnTo>
                    <a:pt x="501" y="1401"/>
                  </a:lnTo>
                  <a:lnTo>
                    <a:pt x="501" y="1701"/>
                  </a:lnTo>
                  <a:cubicBezTo>
                    <a:pt x="501" y="1701"/>
                    <a:pt x="501" y="1701"/>
                    <a:pt x="501" y="1735"/>
                  </a:cubicBezTo>
                  <a:lnTo>
                    <a:pt x="534" y="1735"/>
                  </a:lnTo>
                  <a:lnTo>
                    <a:pt x="668" y="1668"/>
                  </a:lnTo>
                  <a:cubicBezTo>
                    <a:pt x="668" y="1635"/>
                    <a:pt x="701" y="1635"/>
                    <a:pt x="701" y="1635"/>
                  </a:cubicBezTo>
                  <a:cubicBezTo>
                    <a:pt x="701" y="1601"/>
                    <a:pt x="701" y="1601"/>
                    <a:pt x="701" y="1568"/>
                  </a:cubicBezTo>
                  <a:lnTo>
                    <a:pt x="701" y="1301"/>
                  </a:lnTo>
                  <a:lnTo>
                    <a:pt x="835" y="1201"/>
                  </a:lnTo>
                  <a:cubicBezTo>
                    <a:pt x="868" y="1201"/>
                    <a:pt x="868" y="1168"/>
                    <a:pt x="868" y="1168"/>
                  </a:cubicBezTo>
                  <a:cubicBezTo>
                    <a:pt x="868" y="1168"/>
                    <a:pt x="868" y="1134"/>
                    <a:pt x="868" y="1134"/>
                  </a:cubicBezTo>
                  <a:lnTo>
                    <a:pt x="868" y="967"/>
                  </a:lnTo>
                  <a:cubicBezTo>
                    <a:pt x="868" y="934"/>
                    <a:pt x="868" y="934"/>
                    <a:pt x="868" y="901"/>
                  </a:cubicBezTo>
                  <a:lnTo>
                    <a:pt x="835" y="901"/>
                  </a:lnTo>
                  <a:lnTo>
                    <a:pt x="701" y="1001"/>
                  </a:lnTo>
                  <a:lnTo>
                    <a:pt x="701" y="67"/>
                  </a:lnTo>
                  <a:lnTo>
                    <a:pt x="7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6620143" y="2855694"/>
              <a:ext cx="12834" cy="29249"/>
            </a:xfrm>
            <a:custGeom>
              <a:avLst/>
              <a:gdLst/>
              <a:ahLst/>
              <a:cxnLst/>
              <a:rect l="l" t="t" r="r" b="b"/>
              <a:pathLst>
                <a:path w="835" h="1903" extrusionOk="0">
                  <a:moveTo>
                    <a:pt x="701" y="1"/>
                  </a:moveTo>
                  <a:lnTo>
                    <a:pt x="134" y="301"/>
                  </a:lnTo>
                  <a:cubicBezTo>
                    <a:pt x="100" y="335"/>
                    <a:pt x="100" y="335"/>
                    <a:pt x="100" y="368"/>
                  </a:cubicBezTo>
                  <a:cubicBezTo>
                    <a:pt x="100" y="368"/>
                    <a:pt x="100" y="401"/>
                    <a:pt x="100" y="401"/>
                  </a:cubicBezTo>
                  <a:lnTo>
                    <a:pt x="67" y="1235"/>
                  </a:lnTo>
                  <a:lnTo>
                    <a:pt x="67" y="1269"/>
                  </a:lnTo>
                  <a:lnTo>
                    <a:pt x="234" y="1202"/>
                  </a:lnTo>
                  <a:cubicBezTo>
                    <a:pt x="234" y="1168"/>
                    <a:pt x="234" y="1168"/>
                    <a:pt x="267" y="1168"/>
                  </a:cubicBezTo>
                  <a:cubicBezTo>
                    <a:pt x="267" y="1135"/>
                    <a:pt x="267" y="1135"/>
                    <a:pt x="300" y="1102"/>
                  </a:cubicBezTo>
                  <a:cubicBezTo>
                    <a:pt x="300" y="1102"/>
                    <a:pt x="300" y="1068"/>
                    <a:pt x="334" y="1068"/>
                  </a:cubicBezTo>
                  <a:lnTo>
                    <a:pt x="400" y="1002"/>
                  </a:lnTo>
                  <a:cubicBezTo>
                    <a:pt x="417" y="985"/>
                    <a:pt x="442" y="977"/>
                    <a:pt x="467" y="977"/>
                  </a:cubicBezTo>
                  <a:cubicBezTo>
                    <a:pt x="492" y="977"/>
                    <a:pt x="517" y="985"/>
                    <a:pt x="534" y="1002"/>
                  </a:cubicBezTo>
                  <a:cubicBezTo>
                    <a:pt x="567" y="1035"/>
                    <a:pt x="601" y="1102"/>
                    <a:pt x="601" y="1168"/>
                  </a:cubicBezTo>
                  <a:cubicBezTo>
                    <a:pt x="601" y="1235"/>
                    <a:pt x="567" y="1302"/>
                    <a:pt x="534" y="1402"/>
                  </a:cubicBezTo>
                  <a:cubicBezTo>
                    <a:pt x="500" y="1435"/>
                    <a:pt x="467" y="1502"/>
                    <a:pt x="400" y="1535"/>
                  </a:cubicBezTo>
                  <a:lnTo>
                    <a:pt x="334" y="1569"/>
                  </a:lnTo>
                  <a:lnTo>
                    <a:pt x="267" y="1569"/>
                  </a:lnTo>
                  <a:cubicBezTo>
                    <a:pt x="267" y="1569"/>
                    <a:pt x="234" y="1569"/>
                    <a:pt x="234" y="1535"/>
                  </a:cubicBezTo>
                  <a:cubicBezTo>
                    <a:pt x="200" y="1502"/>
                    <a:pt x="200" y="1502"/>
                    <a:pt x="200" y="1469"/>
                  </a:cubicBezTo>
                  <a:lnTo>
                    <a:pt x="200" y="1435"/>
                  </a:lnTo>
                  <a:lnTo>
                    <a:pt x="167" y="1435"/>
                  </a:lnTo>
                  <a:lnTo>
                    <a:pt x="67" y="1502"/>
                  </a:lnTo>
                  <a:cubicBezTo>
                    <a:pt x="33" y="1502"/>
                    <a:pt x="33" y="1535"/>
                    <a:pt x="33" y="1535"/>
                  </a:cubicBezTo>
                  <a:cubicBezTo>
                    <a:pt x="0" y="1569"/>
                    <a:pt x="0" y="1569"/>
                    <a:pt x="33" y="1602"/>
                  </a:cubicBezTo>
                  <a:cubicBezTo>
                    <a:pt x="33" y="1635"/>
                    <a:pt x="33" y="1702"/>
                    <a:pt x="67" y="1769"/>
                  </a:cubicBezTo>
                  <a:cubicBezTo>
                    <a:pt x="67" y="1802"/>
                    <a:pt x="100" y="1836"/>
                    <a:pt x="134" y="1869"/>
                  </a:cubicBezTo>
                  <a:cubicBezTo>
                    <a:pt x="167" y="1902"/>
                    <a:pt x="200" y="1902"/>
                    <a:pt x="267" y="1902"/>
                  </a:cubicBezTo>
                  <a:cubicBezTo>
                    <a:pt x="300" y="1869"/>
                    <a:pt x="367" y="1869"/>
                    <a:pt x="434" y="1836"/>
                  </a:cubicBezTo>
                  <a:cubicBezTo>
                    <a:pt x="500" y="1802"/>
                    <a:pt x="534" y="1736"/>
                    <a:pt x="601" y="1702"/>
                  </a:cubicBezTo>
                  <a:cubicBezTo>
                    <a:pt x="634" y="1635"/>
                    <a:pt x="667" y="1602"/>
                    <a:pt x="701" y="1535"/>
                  </a:cubicBezTo>
                  <a:cubicBezTo>
                    <a:pt x="767" y="1469"/>
                    <a:pt x="767" y="1369"/>
                    <a:pt x="801" y="1302"/>
                  </a:cubicBezTo>
                  <a:cubicBezTo>
                    <a:pt x="834" y="1202"/>
                    <a:pt x="834" y="1135"/>
                    <a:pt x="834" y="1035"/>
                  </a:cubicBezTo>
                  <a:cubicBezTo>
                    <a:pt x="834" y="968"/>
                    <a:pt x="834" y="868"/>
                    <a:pt x="801" y="802"/>
                  </a:cubicBezTo>
                  <a:cubicBezTo>
                    <a:pt x="801" y="768"/>
                    <a:pt x="767" y="735"/>
                    <a:pt x="734" y="701"/>
                  </a:cubicBezTo>
                  <a:cubicBezTo>
                    <a:pt x="687" y="678"/>
                    <a:pt x="656" y="654"/>
                    <a:pt x="631" y="654"/>
                  </a:cubicBezTo>
                  <a:cubicBezTo>
                    <a:pt x="620" y="654"/>
                    <a:pt x="610" y="658"/>
                    <a:pt x="601" y="668"/>
                  </a:cubicBezTo>
                  <a:cubicBezTo>
                    <a:pt x="534" y="668"/>
                    <a:pt x="467" y="668"/>
                    <a:pt x="434" y="701"/>
                  </a:cubicBezTo>
                  <a:lnTo>
                    <a:pt x="367" y="768"/>
                  </a:lnTo>
                  <a:cubicBezTo>
                    <a:pt x="334" y="768"/>
                    <a:pt x="300" y="802"/>
                    <a:pt x="300" y="835"/>
                  </a:cubicBezTo>
                  <a:lnTo>
                    <a:pt x="300" y="535"/>
                  </a:lnTo>
                  <a:lnTo>
                    <a:pt x="701" y="268"/>
                  </a:lnTo>
                  <a:cubicBezTo>
                    <a:pt x="701" y="268"/>
                    <a:pt x="734" y="268"/>
                    <a:pt x="734" y="234"/>
                  </a:cubicBezTo>
                  <a:cubicBezTo>
                    <a:pt x="734" y="234"/>
                    <a:pt x="734" y="201"/>
                    <a:pt x="734" y="201"/>
                  </a:cubicBezTo>
                  <a:lnTo>
                    <a:pt x="734" y="34"/>
                  </a:lnTo>
                  <a:cubicBezTo>
                    <a:pt x="734" y="1"/>
                    <a:pt x="734" y="1"/>
                    <a:pt x="7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6634498" y="2844428"/>
              <a:ext cx="16922" cy="32815"/>
            </a:xfrm>
            <a:custGeom>
              <a:avLst/>
              <a:gdLst/>
              <a:ahLst/>
              <a:cxnLst/>
              <a:rect l="l" t="t" r="r" b="b"/>
              <a:pathLst>
                <a:path w="1101" h="2135" extrusionOk="0">
                  <a:moveTo>
                    <a:pt x="300" y="634"/>
                  </a:moveTo>
                  <a:cubicBezTo>
                    <a:pt x="334" y="667"/>
                    <a:pt x="334" y="701"/>
                    <a:pt x="300" y="701"/>
                  </a:cubicBezTo>
                  <a:cubicBezTo>
                    <a:pt x="300" y="734"/>
                    <a:pt x="300" y="734"/>
                    <a:pt x="300" y="734"/>
                  </a:cubicBezTo>
                  <a:lnTo>
                    <a:pt x="300" y="867"/>
                  </a:lnTo>
                  <a:cubicBezTo>
                    <a:pt x="300" y="901"/>
                    <a:pt x="300" y="901"/>
                    <a:pt x="300" y="934"/>
                  </a:cubicBezTo>
                  <a:cubicBezTo>
                    <a:pt x="334" y="967"/>
                    <a:pt x="334" y="1001"/>
                    <a:pt x="300" y="1034"/>
                  </a:cubicBezTo>
                  <a:cubicBezTo>
                    <a:pt x="300" y="1034"/>
                    <a:pt x="267" y="1068"/>
                    <a:pt x="267" y="1101"/>
                  </a:cubicBezTo>
                  <a:lnTo>
                    <a:pt x="200" y="1101"/>
                  </a:lnTo>
                  <a:cubicBezTo>
                    <a:pt x="167" y="1068"/>
                    <a:pt x="167" y="1034"/>
                    <a:pt x="200" y="1001"/>
                  </a:cubicBezTo>
                  <a:cubicBezTo>
                    <a:pt x="200" y="1001"/>
                    <a:pt x="200" y="1001"/>
                    <a:pt x="200" y="967"/>
                  </a:cubicBezTo>
                  <a:lnTo>
                    <a:pt x="200" y="834"/>
                  </a:lnTo>
                  <a:cubicBezTo>
                    <a:pt x="200" y="834"/>
                    <a:pt x="200" y="801"/>
                    <a:pt x="200" y="801"/>
                  </a:cubicBezTo>
                  <a:cubicBezTo>
                    <a:pt x="167" y="767"/>
                    <a:pt x="167" y="734"/>
                    <a:pt x="200" y="701"/>
                  </a:cubicBezTo>
                  <a:cubicBezTo>
                    <a:pt x="200" y="667"/>
                    <a:pt x="234" y="667"/>
                    <a:pt x="267" y="634"/>
                  </a:cubicBezTo>
                  <a:close/>
                  <a:moveTo>
                    <a:pt x="334" y="400"/>
                  </a:moveTo>
                  <a:cubicBezTo>
                    <a:pt x="300" y="400"/>
                    <a:pt x="267" y="434"/>
                    <a:pt x="234" y="434"/>
                  </a:cubicBezTo>
                  <a:cubicBezTo>
                    <a:pt x="200" y="467"/>
                    <a:pt x="167" y="500"/>
                    <a:pt x="134" y="534"/>
                  </a:cubicBezTo>
                  <a:cubicBezTo>
                    <a:pt x="67" y="601"/>
                    <a:pt x="33" y="667"/>
                    <a:pt x="33" y="734"/>
                  </a:cubicBezTo>
                  <a:cubicBezTo>
                    <a:pt x="0" y="801"/>
                    <a:pt x="0" y="834"/>
                    <a:pt x="0" y="867"/>
                  </a:cubicBezTo>
                  <a:lnTo>
                    <a:pt x="0" y="1134"/>
                  </a:lnTo>
                  <a:cubicBezTo>
                    <a:pt x="0" y="1168"/>
                    <a:pt x="0" y="1201"/>
                    <a:pt x="33" y="1234"/>
                  </a:cubicBezTo>
                  <a:cubicBezTo>
                    <a:pt x="33" y="1234"/>
                    <a:pt x="33" y="1268"/>
                    <a:pt x="67" y="1301"/>
                  </a:cubicBezTo>
                  <a:cubicBezTo>
                    <a:pt x="100" y="1301"/>
                    <a:pt x="100" y="1334"/>
                    <a:pt x="134" y="1334"/>
                  </a:cubicBezTo>
                  <a:cubicBezTo>
                    <a:pt x="167" y="1301"/>
                    <a:pt x="200" y="1301"/>
                    <a:pt x="234" y="1301"/>
                  </a:cubicBezTo>
                  <a:cubicBezTo>
                    <a:pt x="267" y="1268"/>
                    <a:pt x="300" y="1234"/>
                    <a:pt x="334" y="1201"/>
                  </a:cubicBezTo>
                  <a:cubicBezTo>
                    <a:pt x="367" y="1168"/>
                    <a:pt x="367" y="1134"/>
                    <a:pt x="400" y="1101"/>
                  </a:cubicBezTo>
                  <a:cubicBezTo>
                    <a:pt x="434" y="1068"/>
                    <a:pt x="434" y="1034"/>
                    <a:pt x="434" y="967"/>
                  </a:cubicBezTo>
                  <a:cubicBezTo>
                    <a:pt x="467" y="934"/>
                    <a:pt x="467" y="901"/>
                    <a:pt x="467" y="867"/>
                  </a:cubicBezTo>
                  <a:lnTo>
                    <a:pt x="467" y="601"/>
                  </a:lnTo>
                  <a:cubicBezTo>
                    <a:pt x="467" y="567"/>
                    <a:pt x="467" y="534"/>
                    <a:pt x="434" y="500"/>
                  </a:cubicBezTo>
                  <a:cubicBezTo>
                    <a:pt x="434" y="467"/>
                    <a:pt x="400" y="400"/>
                    <a:pt x="334" y="400"/>
                  </a:cubicBezTo>
                  <a:close/>
                  <a:moveTo>
                    <a:pt x="967" y="1101"/>
                  </a:moveTo>
                  <a:cubicBezTo>
                    <a:pt x="967" y="1101"/>
                    <a:pt x="967" y="1134"/>
                    <a:pt x="967" y="1168"/>
                  </a:cubicBezTo>
                  <a:lnTo>
                    <a:pt x="967" y="1368"/>
                  </a:lnTo>
                  <a:cubicBezTo>
                    <a:pt x="967" y="1401"/>
                    <a:pt x="967" y="1434"/>
                    <a:pt x="967" y="1501"/>
                  </a:cubicBezTo>
                  <a:cubicBezTo>
                    <a:pt x="934" y="1501"/>
                    <a:pt x="934" y="1535"/>
                    <a:pt x="901" y="1568"/>
                  </a:cubicBezTo>
                  <a:lnTo>
                    <a:pt x="834" y="1568"/>
                  </a:lnTo>
                  <a:cubicBezTo>
                    <a:pt x="834" y="1535"/>
                    <a:pt x="801" y="1501"/>
                    <a:pt x="801" y="1501"/>
                  </a:cubicBezTo>
                  <a:lnTo>
                    <a:pt x="801" y="1434"/>
                  </a:lnTo>
                  <a:lnTo>
                    <a:pt x="801" y="1368"/>
                  </a:lnTo>
                  <a:cubicBezTo>
                    <a:pt x="801" y="1334"/>
                    <a:pt x="801" y="1301"/>
                    <a:pt x="801" y="1301"/>
                  </a:cubicBezTo>
                  <a:lnTo>
                    <a:pt x="801" y="1234"/>
                  </a:lnTo>
                  <a:cubicBezTo>
                    <a:pt x="801" y="1201"/>
                    <a:pt x="834" y="1201"/>
                    <a:pt x="834" y="1168"/>
                  </a:cubicBezTo>
                  <a:cubicBezTo>
                    <a:pt x="834" y="1134"/>
                    <a:pt x="867" y="1101"/>
                    <a:pt x="901" y="1101"/>
                  </a:cubicBezTo>
                  <a:close/>
                  <a:moveTo>
                    <a:pt x="1001" y="867"/>
                  </a:moveTo>
                  <a:cubicBezTo>
                    <a:pt x="967" y="867"/>
                    <a:pt x="934" y="867"/>
                    <a:pt x="901" y="901"/>
                  </a:cubicBezTo>
                  <a:lnTo>
                    <a:pt x="934" y="901"/>
                  </a:lnTo>
                  <a:cubicBezTo>
                    <a:pt x="867" y="901"/>
                    <a:pt x="834" y="934"/>
                    <a:pt x="801" y="967"/>
                  </a:cubicBezTo>
                  <a:cubicBezTo>
                    <a:pt x="767" y="1001"/>
                    <a:pt x="734" y="1034"/>
                    <a:pt x="734" y="1068"/>
                  </a:cubicBezTo>
                  <a:cubicBezTo>
                    <a:pt x="701" y="1101"/>
                    <a:pt x="701" y="1168"/>
                    <a:pt x="701" y="1201"/>
                  </a:cubicBezTo>
                  <a:cubicBezTo>
                    <a:pt x="667" y="1234"/>
                    <a:pt x="667" y="1268"/>
                    <a:pt x="701" y="1301"/>
                  </a:cubicBezTo>
                  <a:lnTo>
                    <a:pt x="701" y="1434"/>
                  </a:lnTo>
                  <a:cubicBezTo>
                    <a:pt x="667" y="1468"/>
                    <a:pt x="667" y="1535"/>
                    <a:pt x="701" y="1568"/>
                  </a:cubicBezTo>
                  <a:cubicBezTo>
                    <a:pt x="667" y="1601"/>
                    <a:pt x="667" y="1635"/>
                    <a:pt x="701" y="1668"/>
                  </a:cubicBezTo>
                  <a:cubicBezTo>
                    <a:pt x="701" y="1701"/>
                    <a:pt x="701" y="1701"/>
                    <a:pt x="734" y="1735"/>
                  </a:cubicBezTo>
                  <a:cubicBezTo>
                    <a:pt x="734" y="1735"/>
                    <a:pt x="767" y="1768"/>
                    <a:pt x="801" y="1768"/>
                  </a:cubicBezTo>
                  <a:cubicBezTo>
                    <a:pt x="834" y="1768"/>
                    <a:pt x="867" y="1735"/>
                    <a:pt x="901" y="1735"/>
                  </a:cubicBezTo>
                  <a:cubicBezTo>
                    <a:pt x="967" y="1668"/>
                    <a:pt x="1034" y="1635"/>
                    <a:pt x="1068" y="1535"/>
                  </a:cubicBezTo>
                  <a:cubicBezTo>
                    <a:pt x="1068" y="1501"/>
                    <a:pt x="1101" y="1468"/>
                    <a:pt x="1101" y="1434"/>
                  </a:cubicBezTo>
                  <a:cubicBezTo>
                    <a:pt x="1101" y="1401"/>
                    <a:pt x="1101" y="1334"/>
                    <a:pt x="1101" y="1301"/>
                  </a:cubicBezTo>
                  <a:lnTo>
                    <a:pt x="1101" y="1168"/>
                  </a:lnTo>
                  <a:cubicBezTo>
                    <a:pt x="1101" y="1134"/>
                    <a:pt x="1101" y="1101"/>
                    <a:pt x="1101" y="1034"/>
                  </a:cubicBezTo>
                  <a:cubicBezTo>
                    <a:pt x="1101" y="1001"/>
                    <a:pt x="1101" y="967"/>
                    <a:pt x="1101" y="967"/>
                  </a:cubicBezTo>
                  <a:cubicBezTo>
                    <a:pt x="1101" y="934"/>
                    <a:pt x="1068" y="901"/>
                    <a:pt x="1068" y="867"/>
                  </a:cubicBezTo>
                  <a:close/>
                  <a:moveTo>
                    <a:pt x="1001" y="0"/>
                  </a:moveTo>
                  <a:lnTo>
                    <a:pt x="901" y="67"/>
                  </a:lnTo>
                  <a:cubicBezTo>
                    <a:pt x="901" y="67"/>
                    <a:pt x="867" y="100"/>
                    <a:pt x="867" y="100"/>
                  </a:cubicBezTo>
                  <a:cubicBezTo>
                    <a:pt x="867" y="100"/>
                    <a:pt x="867" y="134"/>
                    <a:pt x="834" y="134"/>
                  </a:cubicBezTo>
                  <a:lnTo>
                    <a:pt x="100" y="2102"/>
                  </a:lnTo>
                  <a:lnTo>
                    <a:pt x="100" y="2135"/>
                  </a:lnTo>
                  <a:lnTo>
                    <a:pt x="134" y="2135"/>
                  </a:lnTo>
                  <a:lnTo>
                    <a:pt x="200" y="2102"/>
                  </a:lnTo>
                  <a:cubicBezTo>
                    <a:pt x="234" y="2068"/>
                    <a:pt x="234" y="2068"/>
                    <a:pt x="234" y="2068"/>
                  </a:cubicBezTo>
                  <a:cubicBezTo>
                    <a:pt x="267" y="2035"/>
                    <a:pt x="267" y="2035"/>
                    <a:pt x="267" y="2002"/>
                  </a:cubicBezTo>
                  <a:lnTo>
                    <a:pt x="1034" y="33"/>
                  </a:lnTo>
                  <a:lnTo>
                    <a:pt x="10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6277653" y="3037706"/>
              <a:ext cx="12834" cy="29756"/>
            </a:xfrm>
            <a:custGeom>
              <a:avLst/>
              <a:gdLst/>
              <a:ahLst/>
              <a:cxnLst/>
              <a:rect l="l" t="t" r="r" b="b"/>
              <a:pathLst>
                <a:path w="835" h="1936" extrusionOk="0">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6292516" y="3030528"/>
              <a:ext cx="12834" cy="28219"/>
            </a:xfrm>
            <a:custGeom>
              <a:avLst/>
              <a:gdLst/>
              <a:ahLst/>
              <a:cxnLst/>
              <a:rect l="l" t="t" r="r" b="b"/>
              <a:pathLst>
                <a:path w="835" h="1836" extrusionOk="0">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6307901" y="3018232"/>
              <a:ext cx="16938" cy="32830"/>
            </a:xfrm>
            <a:custGeom>
              <a:avLst/>
              <a:gdLst/>
              <a:ahLst/>
              <a:cxnLst/>
              <a:rect l="l" t="t" r="r" b="b"/>
              <a:pathLst>
                <a:path w="1102" h="2136" extrusionOk="0">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6277653" y="3037706"/>
              <a:ext cx="12834" cy="29756"/>
            </a:xfrm>
            <a:custGeom>
              <a:avLst/>
              <a:gdLst/>
              <a:ahLst/>
              <a:cxnLst/>
              <a:rect l="l" t="t" r="r" b="b"/>
              <a:pathLst>
                <a:path w="835" h="1936" extrusionOk="0">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6292516" y="3030528"/>
              <a:ext cx="12834" cy="28219"/>
            </a:xfrm>
            <a:custGeom>
              <a:avLst/>
              <a:gdLst/>
              <a:ahLst/>
              <a:cxnLst/>
              <a:rect l="l" t="t" r="r" b="b"/>
              <a:pathLst>
                <a:path w="835" h="1836" extrusionOk="0">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6307901" y="3018232"/>
              <a:ext cx="16938" cy="32830"/>
            </a:xfrm>
            <a:custGeom>
              <a:avLst/>
              <a:gdLst/>
              <a:ahLst/>
              <a:cxnLst/>
              <a:rect l="l" t="t" r="r" b="b"/>
              <a:pathLst>
                <a:path w="1102" h="2136" extrusionOk="0">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6351475" y="3139993"/>
              <a:ext cx="55393" cy="82306"/>
            </a:xfrm>
            <a:custGeom>
              <a:avLst/>
              <a:gdLst/>
              <a:ahLst/>
              <a:cxnLst/>
              <a:rect l="l" t="t" r="r" b="b"/>
              <a:pathLst>
                <a:path w="3604" h="5355" extrusionOk="0">
                  <a:moveTo>
                    <a:pt x="3566" y="1"/>
                  </a:moveTo>
                  <a:cubicBezTo>
                    <a:pt x="3545" y="1"/>
                    <a:pt x="3520" y="17"/>
                    <a:pt x="3503" y="51"/>
                  </a:cubicBezTo>
                  <a:cubicBezTo>
                    <a:pt x="3470" y="84"/>
                    <a:pt x="3437" y="151"/>
                    <a:pt x="3437" y="217"/>
                  </a:cubicBezTo>
                  <a:lnTo>
                    <a:pt x="3437" y="784"/>
                  </a:lnTo>
                  <a:cubicBezTo>
                    <a:pt x="3437" y="784"/>
                    <a:pt x="3437" y="818"/>
                    <a:pt x="3437" y="818"/>
                  </a:cubicBezTo>
                  <a:cubicBezTo>
                    <a:pt x="3470" y="818"/>
                    <a:pt x="3503" y="818"/>
                    <a:pt x="3503" y="784"/>
                  </a:cubicBezTo>
                  <a:cubicBezTo>
                    <a:pt x="3570" y="718"/>
                    <a:pt x="3570" y="684"/>
                    <a:pt x="3604" y="618"/>
                  </a:cubicBezTo>
                  <a:lnTo>
                    <a:pt x="3604" y="51"/>
                  </a:lnTo>
                  <a:cubicBezTo>
                    <a:pt x="3604" y="17"/>
                    <a:pt x="3587" y="1"/>
                    <a:pt x="3566" y="1"/>
                  </a:cubicBezTo>
                  <a:close/>
                  <a:moveTo>
                    <a:pt x="3566" y="1126"/>
                  </a:moveTo>
                  <a:cubicBezTo>
                    <a:pt x="3545" y="1126"/>
                    <a:pt x="3520" y="1135"/>
                    <a:pt x="3503" y="1151"/>
                  </a:cubicBezTo>
                  <a:cubicBezTo>
                    <a:pt x="3470" y="1218"/>
                    <a:pt x="3437" y="1285"/>
                    <a:pt x="3437" y="1352"/>
                  </a:cubicBezTo>
                  <a:lnTo>
                    <a:pt x="3437" y="1919"/>
                  </a:lnTo>
                  <a:cubicBezTo>
                    <a:pt x="3448" y="1930"/>
                    <a:pt x="3459" y="1933"/>
                    <a:pt x="3469" y="1933"/>
                  </a:cubicBezTo>
                  <a:cubicBezTo>
                    <a:pt x="3489" y="1933"/>
                    <a:pt x="3503" y="1919"/>
                    <a:pt x="3503" y="1919"/>
                  </a:cubicBezTo>
                  <a:cubicBezTo>
                    <a:pt x="3570" y="1852"/>
                    <a:pt x="3570" y="1785"/>
                    <a:pt x="3604" y="1718"/>
                  </a:cubicBezTo>
                  <a:lnTo>
                    <a:pt x="3604" y="1151"/>
                  </a:lnTo>
                  <a:cubicBezTo>
                    <a:pt x="3604" y="1135"/>
                    <a:pt x="3587" y="1126"/>
                    <a:pt x="3566" y="1126"/>
                  </a:cubicBezTo>
                  <a:close/>
                  <a:moveTo>
                    <a:pt x="3566" y="2236"/>
                  </a:moveTo>
                  <a:cubicBezTo>
                    <a:pt x="3545" y="2236"/>
                    <a:pt x="3520" y="2252"/>
                    <a:pt x="3503" y="2286"/>
                  </a:cubicBezTo>
                  <a:cubicBezTo>
                    <a:pt x="3470" y="2352"/>
                    <a:pt x="3437" y="2386"/>
                    <a:pt x="3437" y="2486"/>
                  </a:cubicBezTo>
                  <a:lnTo>
                    <a:pt x="3437" y="3019"/>
                  </a:lnTo>
                  <a:cubicBezTo>
                    <a:pt x="3437" y="3053"/>
                    <a:pt x="3437" y="3053"/>
                    <a:pt x="3437" y="3053"/>
                  </a:cubicBezTo>
                  <a:cubicBezTo>
                    <a:pt x="3470" y="3053"/>
                    <a:pt x="3503" y="3053"/>
                    <a:pt x="3503" y="3019"/>
                  </a:cubicBezTo>
                  <a:cubicBezTo>
                    <a:pt x="3570" y="2986"/>
                    <a:pt x="3570" y="2919"/>
                    <a:pt x="3604" y="2853"/>
                  </a:cubicBezTo>
                  <a:lnTo>
                    <a:pt x="3604" y="2286"/>
                  </a:lnTo>
                  <a:cubicBezTo>
                    <a:pt x="3604" y="2252"/>
                    <a:pt x="3587" y="2236"/>
                    <a:pt x="3566" y="2236"/>
                  </a:cubicBezTo>
                  <a:close/>
                  <a:moveTo>
                    <a:pt x="3406" y="3211"/>
                  </a:moveTo>
                  <a:cubicBezTo>
                    <a:pt x="3405" y="3211"/>
                    <a:pt x="3403" y="3213"/>
                    <a:pt x="3403" y="3220"/>
                  </a:cubicBezTo>
                  <a:lnTo>
                    <a:pt x="3036" y="3420"/>
                  </a:lnTo>
                  <a:cubicBezTo>
                    <a:pt x="2970" y="3453"/>
                    <a:pt x="2936" y="3520"/>
                    <a:pt x="2936" y="3586"/>
                  </a:cubicBezTo>
                  <a:cubicBezTo>
                    <a:pt x="2903" y="3620"/>
                    <a:pt x="2903" y="3653"/>
                    <a:pt x="2936" y="3687"/>
                  </a:cubicBezTo>
                  <a:lnTo>
                    <a:pt x="3303" y="3486"/>
                  </a:lnTo>
                  <a:cubicBezTo>
                    <a:pt x="3370" y="3420"/>
                    <a:pt x="3403" y="3386"/>
                    <a:pt x="3403" y="3320"/>
                  </a:cubicBezTo>
                  <a:cubicBezTo>
                    <a:pt x="3431" y="3265"/>
                    <a:pt x="3413" y="3211"/>
                    <a:pt x="3406" y="3211"/>
                  </a:cubicBezTo>
                  <a:close/>
                  <a:moveTo>
                    <a:pt x="2670" y="3620"/>
                  </a:moveTo>
                  <a:lnTo>
                    <a:pt x="2303" y="3853"/>
                  </a:lnTo>
                  <a:cubicBezTo>
                    <a:pt x="2236" y="3887"/>
                    <a:pt x="2203" y="3953"/>
                    <a:pt x="2203" y="3987"/>
                  </a:cubicBezTo>
                  <a:lnTo>
                    <a:pt x="2203" y="4087"/>
                  </a:lnTo>
                  <a:lnTo>
                    <a:pt x="2236" y="4087"/>
                  </a:lnTo>
                  <a:lnTo>
                    <a:pt x="2569" y="3887"/>
                  </a:lnTo>
                  <a:cubicBezTo>
                    <a:pt x="2636" y="3853"/>
                    <a:pt x="2670" y="3787"/>
                    <a:pt x="2670" y="3720"/>
                  </a:cubicBezTo>
                  <a:cubicBezTo>
                    <a:pt x="2703" y="3653"/>
                    <a:pt x="2703" y="3620"/>
                    <a:pt x="2670" y="3620"/>
                  </a:cubicBezTo>
                  <a:close/>
                  <a:moveTo>
                    <a:pt x="1951" y="4045"/>
                  </a:moveTo>
                  <a:cubicBezTo>
                    <a:pt x="1947" y="4045"/>
                    <a:pt x="1942" y="4047"/>
                    <a:pt x="1936" y="4053"/>
                  </a:cubicBezTo>
                  <a:lnTo>
                    <a:pt x="1569" y="4254"/>
                  </a:lnTo>
                  <a:cubicBezTo>
                    <a:pt x="1502" y="4320"/>
                    <a:pt x="1469" y="4354"/>
                    <a:pt x="1469" y="4420"/>
                  </a:cubicBezTo>
                  <a:lnTo>
                    <a:pt x="1469" y="4520"/>
                  </a:lnTo>
                  <a:lnTo>
                    <a:pt x="1502" y="4520"/>
                  </a:lnTo>
                  <a:lnTo>
                    <a:pt x="1869" y="4320"/>
                  </a:lnTo>
                  <a:cubicBezTo>
                    <a:pt x="1902" y="4254"/>
                    <a:pt x="1936" y="4220"/>
                    <a:pt x="1969" y="4154"/>
                  </a:cubicBezTo>
                  <a:cubicBezTo>
                    <a:pt x="1969" y="4099"/>
                    <a:pt x="1969" y="4045"/>
                    <a:pt x="1951" y="4045"/>
                  </a:cubicBezTo>
                  <a:close/>
                  <a:moveTo>
                    <a:pt x="1202" y="4454"/>
                  </a:moveTo>
                  <a:lnTo>
                    <a:pt x="835" y="4687"/>
                  </a:lnTo>
                  <a:cubicBezTo>
                    <a:pt x="802" y="4721"/>
                    <a:pt x="768" y="4787"/>
                    <a:pt x="735" y="4854"/>
                  </a:cubicBezTo>
                  <a:lnTo>
                    <a:pt x="735" y="4921"/>
                  </a:lnTo>
                  <a:lnTo>
                    <a:pt x="768" y="4921"/>
                  </a:lnTo>
                  <a:lnTo>
                    <a:pt x="1135" y="4721"/>
                  </a:lnTo>
                  <a:cubicBezTo>
                    <a:pt x="1168" y="4687"/>
                    <a:pt x="1202" y="4621"/>
                    <a:pt x="1235" y="4554"/>
                  </a:cubicBezTo>
                  <a:cubicBezTo>
                    <a:pt x="1235" y="4487"/>
                    <a:pt x="1235" y="4454"/>
                    <a:pt x="1202" y="4454"/>
                  </a:cubicBezTo>
                  <a:close/>
                  <a:moveTo>
                    <a:pt x="468" y="4887"/>
                  </a:moveTo>
                  <a:lnTo>
                    <a:pt x="101" y="5088"/>
                  </a:lnTo>
                  <a:cubicBezTo>
                    <a:pt x="68" y="5121"/>
                    <a:pt x="34" y="5188"/>
                    <a:pt x="1" y="5254"/>
                  </a:cubicBezTo>
                  <a:lnTo>
                    <a:pt x="1" y="5354"/>
                  </a:lnTo>
                  <a:lnTo>
                    <a:pt x="34" y="5354"/>
                  </a:lnTo>
                  <a:lnTo>
                    <a:pt x="401" y="5154"/>
                  </a:lnTo>
                  <a:cubicBezTo>
                    <a:pt x="468" y="5088"/>
                    <a:pt x="501" y="5054"/>
                    <a:pt x="501" y="4987"/>
                  </a:cubicBezTo>
                  <a:cubicBezTo>
                    <a:pt x="535" y="4921"/>
                    <a:pt x="501" y="4887"/>
                    <a:pt x="468" y="4887"/>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6403272" y="3118122"/>
              <a:ext cx="7700" cy="11451"/>
            </a:xfrm>
            <a:custGeom>
              <a:avLst/>
              <a:gdLst/>
              <a:ahLst/>
              <a:cxnLst/>
              <a:rect l="l" t="t" r="r" b="b"/>
              <a:pathLst>
                <a:path w="501" h="745" extrusionOk="0">
                  <a:moveTo>
                    <a:pt x="326" y="1"/>
                  </a:moveTo>
                  <a:cubicBezTo>
                    <a:pt x="207" y="1"/>
                    <a:pt x="93" y="127"/>
                    <a:pt x="33" y="306"/>
                  </a:cubicBezTo>
                  <a:cubicBezTo>
                    <a:pt x="0" y="506"/>
                    <a:pt x="33" y="706"/>
                    <a:pt x="133" y="740"/>
                  </a:cubicBezTo>
                  <a:cubicBezTo>
                    <a:pt x="144" y="743"/>
                    <a:pt x="154" y="745"/>
                    <a:pt x="165" y="745"/>
                  </a:cubicBezTo>
                  <a:cubicBezTo>
                    <a:pt x="260" y="745"/>
                    <a:pt x="374" y="619"/>
                    <a:pt x="434" y="440"/>
                  </a:cubicBezTo>
                  <a:cubicBezTo>
                    <a:pt x="500" y="239"/>
                    <a:pt x="467" y="39"/>
                    <a:pt x="367" y="6"/>
                  </a:cubicBezTo>
                  <a:cubicBezTo>
                    <a:pt x="353" y="2"/>
                    <a:pt x="339" y="1"/>
                    <a:pt x="3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6281250" y="3223821"/>
              <a:ext cx="13341" cy="29756"/>
            </a:xfrm>
            <a:custGeom>
              <a:avLst/>
              <a:gdLst/>
              <a:ahLst/>
              <a:cxnLst/>
              <a:rect l="l" t="t" r="r" b="b"/>
              <a:pathLst>
                <a:path w="868" h="1936" extrusionOk="0">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6297142" y="3216643"/>
              <a:ext cx="12834" cy="27912"/>
            </a:xfrm>
            <a:custGeom>
              <a:avLst/>
              <a:gdLst/>
              <a:ahLst/>
              <a:cxnLst/>
              <a:rect l="l" t="t" r="r" b="b"/>
              <a:pathLst>
                <a:path w="835" h="1816" extrusionOk="0">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6312005" y="3204332"/>
              <a:ext cx="16938" cy="32830"/>
            </a:xfrm>
            <a:custGeom>
              <a:avLst/>
              <a:gdLst/>
              <a:ahLst/>
              <a:cxnLst/>
              <a:rect l="l" t="t" r="r" b="b"/>
              <a:pathLst>
                <a:path w="1102" h="2136" extrusionOk="0">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6281250" y="3223821"/>
              <a:ext cx="13341" cy="29756"/>
            </a:xfrm>
            <a:custGeom>
              <a:avLst/>
              <a:gdLst/>
              <a:ahLst/>
              <a:cxnLst/>
              <a:rect l="l" t="t" r="r" b="b"/>
              <a:pathLst>
                <a:path w="868" h="1936" extrusionOk="0">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6297142" y="3216643"/>
              <a:ext cx="12834" cy="27912"/>
            </a:xfrm>
            <a:custGeom>
              <a:avLst/>
              <a:gdLst/>
              <a:ahLst/>
              <a:cxnLst/>
              <a:rect l="l" t="t" r="r" b="b"/>
              <a:pathLst>
                <a:path w="835" h="1816" extrusionOk="0">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6312005" y="3204332"/>
              <a:ext cx="16938" cy="32830"/>
            </a:xfrm>
            <a:custGeom>
              <a:avLst/>
              <a:gdLst/>
              <a:ahLst/>
              <a:cxnLst/>
              <a:rect l="l" t="t" r="r" b="b"/>
              <a:pathLst>
                <a:path w="1102" h="2136" extrusionOk="0">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6586805" y="3086413"/>
              <a:ext cx="8223" cy="26682"/>
            </a:xfrm>
            <a:custGeom>
              <a:avLst/>
              <a:gdLst/>
              <a:ahLst/>
              <a:cxnLst/>
              <a:rect l="l" t="t" r="r" b="b"/>
              <a:pathLst>
                <a:path w="535" h="1736" extrusionOk="0">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6598087" y="3079758"/>
              <a:ext cx="12834" cy="27697"/>
            </a:xfrm>
            <a:custGeom>
              <a:avLst/>
              <a:gdLst/>
              <a:ahLst/>
              <a:cxnLst/>
              <a:rect l="l" t="t" r="r" b="b"/>
              <a:pathLst>
                <a:path w="835" h="1802" extrusionOk="0">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6613472" y="3066939"/>
              <a:ext cx="16938" cy="32830"/>
            </a:xfrm>
            <a:custGeom>
              <a:avLst/>
              <a:gdLst/>
              <a:ahLst/>
              <a:cxnLst/>
              <a:rect l="l" t="t" r="r" b="b"/>
              <a:pathLst>
                <a:path w="1102" h="2136" extrusionOk="0">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6586805" y="3086413"/>
              <a:ext cx="8223" cy="26682"/>
            </a:xfrm>
            <a:custGeom>
              <a:avLst/>
              <a:gdLst/>
              <a:ahLst/>
              <a:cxnLst/>
              <a:rect l="l" t="t" r="r" b="b"/>
              <a:pathLst>
                <a:path w="535" h="1736" extrusionOk="0">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6598087" y="3079758"/>
              <a:ext cx="12834" cy="27697"/>
            </a:xfrm>
            <a:custGeom>
              <a:avLst/>
              <a:gdLst/>
              <a:ahLst/>
              <a:cxnLst/>
              <a:rect l="l" t="t" r="r" b="b"/>
              <a:pathLst>
                <a:path w="835" h="1802" extrusionOk="0">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6613472" y="3066939"/>
              <a:ext cx="16938" cy="32830"/>
            </a:xfrm>
            <a:custGeom>
              <a:avLst/>
              <a:gdLst/>
              <a:ahLst/>
              <a:cxnLst/>
              <a:rect l="l" t="t" r="r" b="b"/>
              <a:pathLst>
                <a:path w="1102" h="2136" extrusionOk="0">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6463246" y="3145127"/>
              <a:ext cx="60004" cy="43328"/>
            </a:xfrm>
            <a:custGeom>
              <a:avLst/>
              <a:gdLst/>
              <a:ahLst/>
              <a:cxnLst/>
              <a:rect l="l" t="t" r="r" b="b"/>
              <a:pathLst>
                <a:path w="3904" h="2819" extrusionOk="0">
                  <a:moveTo>
                    <a:pt x="113" y="0"/>
                  </a:moveTo>
                  <a:cubicBezTo>
                    <a:pt x="101" y="0"/>
                    <a:pt x="84" y="17"/>
                    <a:pt x="68" y="50"/>
                  </a:cubicBezTo>
                  <a:cubicBezTo>
                    <a:pt x="1" y="84"/>
                    <a:pt x="1" y="150"/>
                    <a:pt x="1" y="217"/>
                  </a:cubicBezTo>
                  <a:lnTo>
                    <a:pt x="1" y="784"/>
                  </a:lnTo>
                  <a:lnTo>
                    <a:pt x="1" y="817"/>
                  </a:lnTo>
                  <a:cubicBezTo>
                    <a:pt x="1" y="817"/>
                    <a:pt x="34" y="817"/>
                    <a:pt x="68" y="784"/>
                  </a:cubicBezTo>
                  <a:cubicBezTo>
                    <a:pt x="101" y="717"/>
                    <a:pt x="134" y="651"/>
                    <a:pt x="134" y="584"/>
                  </a:cubicBezTo>
                  <a:lnTo>
                    <a:pt x="134" y="50"/>
                  </a:lnTo>
                  <a:cubicBezTo>
                    <a:pt x="134" y="17"/>
                    <a:pt x="126" y="0"/>
                    <a:pt x="113" y="0"/>
                  </a:cubicBezTo>
                  <a:close/>
                  <a:moveTo>
                    <a:pt x="3870" y="384"/>
                  </a:moveTo>
                  <a:lnTo>
                    <a:pt x="3503" y="617"/>
                  </a:lnTo>
                  <a:cubicBezTo>
                    <a:pt x="3470" y="651"/>
                    <a:pt x="3437" y="717"/>
                    <a:pt x="3403" y="784"/>
                  </a:cubicBezTo>
                  <a:lnTo>
                    <a:pt x="3403" y="851"/>
                  </a:lnTo>
                  <a:lnTo>
                    <a:pt x="3437" y="851"/>
                  </a:lnTo>
                  <a:lnTo>
                    <a:pt x="3804" y="651"/>
                  </a:lnTo>
                  <a:cubicBezTo>
                    <a:pt x="3837" y="617"/>
                    <a:pt x="3870" y="551"/>
                    <a:pt x="3904" y="484"/>
                  </a:cubicBezTo>
                  <a:cubicBezTo>
                    <a:pt x="3904" y="417"/>
                    <a:pt x="3904" y="384"/>
                    <a:pt x="3870" y="384"/>
                  </a:cubicBezTo>
                  <a:close/>
                  <a:moveTo>
                    <a:pt x="3154" y="809"/>
                  </a:moveTo>
                  <a:cubicBezTo>
                    <a:pt x="3149" y="809"/>
                    <a:pt x="3143" y="811"/>
                    <a:pt x="3136" y="817"/>
                  </a:cubicBezTo>
                  <a:lnTo>
                    <a:pt x="2769" y="1018"/>
                  </a:lnTo>
                  <a:cubicBezTo>
                    <a:pt x="2736" y="1051"/>
                    <a:pt x="2703" y="1118"/>
                    <a:pt x="2669" y="1184"/>
                  </a:cubicBezTo>
                  <a:lnTo>
                    <a:pt x="2669" y="1251"/>
                  </a:lnTo>
                  <a:cubicBezTo>
                    <a:pt x="2703" y="1251"/>
                    <a:pt x="2703" y="1284"/>
                    <a:pt x="2703" y="1284"/>
                  </a:cubicBezTo>
                  <a:lnTo>
                    <a:pt x="3070" y="1084"/>
                  </a:lnTo>
                  <a:cubicBezTo>
                    <a:pt x="3136" y="1018"/>
                    <a:pt x="3170" y="951"/>
                    <a:pt x="3170" y="917"/>
                  </a:cubicBezTo>
                  <a:cubicBezTo>
                    <a:pt x="3197" y="863"/>
                    <a:pt x="3180" y="809"/>
                    <a:pt x="3154" y="809"/>
                  </a:cubicBezTo>
                  <a:close/>
                  <a:moveTo>
                    <a:pt x="2403" y="1218"/>
                  </a:moveTo>
                  <a:lnTo>
                    <a:pt x="2069" y="1451"/>
                  </a:lnTo>
                  <a:cubicBezTo>
                    <a:pt x="2002" y="1485"/>
                    <a:pt x="1969" y="1518"/>
                    <a:pt x="1969" y="1585"/>
                  </a:cubicBezTo>
                  <a:lnTo>
                    <a:pt x="1969" y="1685"/>
                  </a:lnTo>
                  <a:lnTo>
                    <a:pt x="2336" y="1485"/>
                  </a:lnTo>
                  <a:cubicBezTo>
                    <a:pt x="2403" y="1451"/>
                    <a:pt x="2436" y="1384"/>
                    <a:pt x="2436" y="1318"/>
                  </a:cubicBezTo>
                  <a:cubicBezTo>
                    <a:pt x="2469" y="1251"/>
                    <a:pt x="2436" y="1218"/>
                    <a:pt x="2403" y="1218"/>
                  </a:cubicBezTo>
                  <a:close/>
                  <a:moveTo>
                    <a:pt x="113" y="1126"/>
                  </a:moveTo>
                  <a:cubicBezTo>
                    <a:pt x="101" y="1126"/>
                    <a:pt x="84" y="1134"/>
                    <a:pt x="68" y="1151"/>
                  </a:cubicBezTo>
                  <a:cubicBezTo>
                    <a:pt x="1" y="1218"/>
                    <a:pt x="1" y="1284"/>
                    <a:pt x="1" y="1351"/>
                  </a:cubicBezTo>
                  <a:lnTo>
                    <a:pt x="1" y="1918"/>
                  </a:lnTo>
                  <a:lnTo>
                    <a:pt x="1" y="1952"/>
                  </a:lnTo>
                  <a:cubicBezTo>
                    <a:pt x="1" y="1952"/>
                    <a:pt x="34" y="1952"/>
                    <a:pt x="68" y="1918"/>
                  </a:cubicBezTo>
                  <a:cubicBezTo>
                    <a:pt x="101" y="1851"/>
                    <a:pt x="134" y="1785"/>
                    <a:pt x="134" y="1718"/>
                  </a:cubicBezTo>
                  <a:lnTo>
                    <a:pt x="134" y="1151"/>
                  </a:lnTo>
                  <a:cubicBezTo>
                    <a:pt x="134" y="1134"/>
                    <a:pt x="126" y="1126"/>
                    <a:pt x="113" y="1126"/>
                  </a:cubicBezTo>
                  <a:close/>
                  <a:moveTo>
                    <a:pt x="1702" y="1651"/>
                  </a:moveTo>
                  <a:lnTo>
                    <a:pt x="1335" y="1851"/>
                  </a:lnTo>
                  <a:cubicBezTo>
                    <a:pt x="1302" y="1885"/>
                    <a:pt x="1268" y="1952"/>
                    <a:pt x="1235" y="2018"/>
                  </a:cubicBezTo>
                  <a:lnTo>
                    <a:pt x="1235" y="2085"/>
                  </a:lnTo>
                  <a:lnTo>
                    <a:pt x="1268" y="2118"/>
                  </a:lnTo>
                  <a:lnTo>
                    <a:pt x="1635" y="1918"/>
                  </a:lnTo>
                  <a:cubicBezTo>
                    <a:pt x="1669" y="1851"/>
                    <a:pt x="1702" y="1785"/>
                    <a:pt x="1735" y="1751"/>
                  </a:cubicBezTo>
                  <a:cubicBezTo>
                    <a:pt x="1735" y="1685"/>
                    <a:pt x="1735" y="1651"/>
                    <a:pt x="1702" y="1651"/>
                  </a:cubicBezTo>
                  <a:close/>
                  <a:moveTo>
                    <a:pt x="968" y="2052"/>
                  </a:moveTo>
                  <a:lnTo>
                    <a:pt x="601" y="2252"/>
                  </a:lnTo>
                  <a:cubicBezTo>
                    <a:pt x="535" y="2318"/>
                    <a:pt x="501" y="2352"/>
                    <a:pt x="501" y="2419"/>
                  </a:cubicBezTo>
                  <a:lnTo>
                    <a:pt x="501" y="2519"/>
                  </a:lnTo>
                  <a:lnTo>
                    <a:pt x="535" y="2519"/>
                  </a:lnTo>
                  <a:lnTo>
                    <a:pt x="901" y="2318"/>
                  </a:lnTo>
                  <a:cubicBezTo>
                    <a:pt x="935" y="2252"/>
                    <a:pt x="968" y="2218"/>
                    <a:pt x="1002" y="2152"/>
                  </a:cubicBezTo>
                  <a:cubicBezTo>
                    <a:pt x="1002" y="2052"/>
                    <a:pt x="1002" y="2052"/>
                    <a:pt x="968" y="2052"/>
                  </a:cubicBezTo>
                  <a:close/>
                  <a:moveTo>
                    <a:pt x="113" y="2227"/>
                  </a:moveTo>
                  <a:cubicBezTo>
                    <a:pt x="101" y="2227"/>
                    <a:pt x="84" y="2235"/>
                    <a:pt x="68" y="2252"/>
                  </a:cubicBezTo>
                  <a:cubicBezTo>
                    <a:pt x="34" y="2318"/>
                    <a:pt x="1" y="2385"/>
                    <a:pt x="1" y="2452"/>
                  </a:cubicBezTo>
                  <a:lnTo>
                    <a:pt x="1" y="2785"/>
                  </a:lnTo>
                  <a:lnTo>
                    <a:pt x="1" y="2819"/>
                  </a:lnTo>
                  <a:lnTo>
                    <a:pt x="34" y="2819"/>
                  </a:lnTo>
                  <a:lnTo>
                    <a:pt x="168" y="2719"/>
                  </a:lnTo>
                  <a:cubicBezTo>
                    <a:pt x="234" y="2685"/>
                    <a:pt x="234" y="2619"/>
                    <a:pt x="268" y="2585"/>
                  </a:cubicBezTo>
                  <a:cubicBezTo>
                    <a:pt x="301" y="2485"/>
                    <a:pt x="268" y="2485"/>
                    <a:pt x="234" y="2485"/>
                  </a:cubicBezTo>
                  <a:lnTo>
                    <a:pt x="134" y="2552"/>
                  </a:lnTo>
                  <a:lnTo>
                    <a:pt x="134" y="2252"/>
                  </a:lnTo>
                  <a:cubicBezTo>
                    <a:pt x="134" y="2235"/>
                    <a:pt x="126" y="2227"/>
                    <a:pt x="113" y="2227"/>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6526831" y="3144358"/>
              <a:ext cx="7700" cy="7193"/>
            </a:xfrm>
            <a:custGeom>
              <a:avLst/>
              <a:gdLst/>
              <a:ahLst/>
              <a:cxnLst/>
              <a:rect l="l" t="t" r="r" b="b"/>
              <a:pathLst>
                <a:path w="501" h="468" extrusionOk="0">
                  <a:moveTo>
                    <a:pt x="467" y="0"/>
                  </a:moveTo>
                  <a:lnTo>
                    <a:pt x="100" y="200"/>
                  </a:lnTo>
                  <a:cubicBezTo>
                    <a:pt x="33" y="267"/>
                    <a:pt x="0" y="300"/>
                    <a:pt x="0" y="367"/>
                  </a:cubicBezTo>
                  <a:cubicBezTo>
                    <a:pt x="0" y="400"/>
                    <a:pt x="0" y="434"/>
                    <a:pt x="0" y="467"/>
                  </a:cubicBezTo>
                  <a:lnTo>
                    <a:pt x="33" y="467"/>
                  </a:lnTo>
                  <a:lnTo>
                    <a:pt x="400" y="267"/>
                  </a:lnTo>
                  <a:cubicBezTo>
                    <a:pt x="434" y="200"/>
                    <a:pt x="467" y="167"/>
                    <a:pt x="500" y="100"/>
                  </a:cubicBezTo>
                  <a:cubicBezTo>
                    <a:pt x="500" y="33"/>
                    <a:pt x="500" y="0"/>
                    <a:pt x="46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6538098" y="3137995"/>
              <a:ext cx="7670" cy="7393"/>
            </a:xfrm>
            <a:custGeom>
              <a:avLst/>
              <a:gdLst/>
              <a:ahLst/>
              <a:cxnLst/>
              <a:rect l="l" t="t" r="r" b="b"/>
              <a:pathLst>
                <a:path w="499" h="481" extrusionOk="0">
                  <a:moveTo>
                    <a:pt x="488" y="1"/>
                  </a:moveTo>
                  <a:cubicBezTo>
                    <a:pt x="483" y="1"/>
                    <a:pt x="477" y="5"/>
                    <a:pt x="468" y="14"/>
                  </a:cubicBezTo>
                  <a:lnTo>
                    <a:pt x="101" y="214"/>
                  </a:lnTo>
                  <a:cubicBezTo>
                    <a:pt x="34" y="247"/>
                    <a:pt x="1" y="314"/>
                    <a:pt x="1" y="381"/>
                  </a:cubicBezTo>
                  <a:lnTo>
                    <a:pt x="1" y="481"/>
                  </a:lnTo>
                  <a:cubicBezTo>
                    <a:pt x="1" y="481"/>
                    <a:pt x="34" y="447"/>
                    <a:pt x="34" y="447"/>
                  </a:cubicBezTo>
                  <a:lnTo>
                    <a:pt x="401" y="247"/>
                  </a:lnTo>
                  <a:cubicBezTo>
                    <a:pt x="435" y="214"/>
                    <a:pt x="468" y="147"/>
                    <a:pt x="468" y="81"/>
                  </a:cubicBezTo>
                  <a:cubicBezTo>
                    <a:pt x="492" y="32"/>
                    <a:pt x="499" y="1"/>
                    <a:pt x="48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6549379" y="3131340"/>
              <a:ext cx="7685" cy="7393"/>
            </a:xfrm>
            <a:custGeom>
              <a:avLst/>
              <a:gdLst/>
              <a:ahLst/>
              <a:cxnLst/>
              <a:rect l="l" t="t" r="r" b="b"/>
              <a:pathLst>
                <a:path w="500" h="481" extrusionOk="0">
                  <a:moveTo>
                    <a:pt x="487" y="1"/>
                  </a:moveTo>
                  <a:cubicBezTo>
                    <a:pt x="482" y="1"/>
                    <a:pt x="476" y="5"/>
                    <a:pt x="468" y="13"/>
                  </a:cubicBezTo>
                  <a:lnTo>
                    <a:pt x="101" y="213"/>
                  </a:lnTo>
                  <a:cubicBezTo>
                    <a:pt x="34" y="247"/>
                    <a:pt x="1" y="313"/>
                    <a:pt x="1" y="380"/>
                  </a:cubicBezTo>
                  <a:lnTo>
                    <a:pt x="1" y="480"/>
                  </a:lnTo>
                  <a:lnTo>
                    <a:pt x="34" y="480"/>
                  </a:lnTo>
                  <a:lnTo>
                    <a:pt x="368" y="280"/>
                  </a:lnTo>
                  <a:cubicBezTo>
                    <a:pt x="434" y="213"/>
                    <a:pt x="468" y="147"/>
                    <a:pt x="468" y="113"/>
                  </a:cubicBezTo>
                  <a:cubicBezTo>
                    <a:pt x="493" y="38"/>
                    <a:pt x="499" y="1"/>
                    <a:pt x="48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6560661" y="3124869"/>
              <a:ext cx="7716" cy="7193"/>
            </a:xfrm>
            <a:custGeom>
              <a:avLst/>
              <a:gdLst/>
              <a:ahLst/>
              <a:cxnLst/>
              <a:rect l="l" t="t" r="r" b="b"/>
              <a:pathLst>
                <a:path w="502" h="468" extrusionOk="0">
                  <a:moveTo>
                    <a:pt x="434" y="1"/>
                  </a:moveTo>
                  <a:lnTo>
                    <a:pt x="67" y="201"/>
                  </a:lnTo>
                  <a:cubicBezTo>
                    <a:pt x="34" y="267"/>
                    <a:pt x="1" y="334"/>
                    <a:pt x="1" y="367"/>
                  </a:cubicBezTo>
                  <a:lnTo>
                    <a:pt x="1" y="468"/>
                  </a:lnTo>
                  <a:lnTo>
                    <a:pt x="368" y="267"/>
                  </a:lnTo>
                  <a:cubicBezTo>
                    <a:pt x="434" y="234"/>
                    <a:pt x="468" y="167"/>
                    <a:pt x="468" y="101"/>
                  </a:cubicBezTo>
                  <a:cubicBezTo>
                    <a:pt x="501" y="1"/>
                    <a:pt x="468" y="1"/>
                    <a:pt x="434"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6263805" y="3054536"/>
              <a:ext cx="73853" cy="50429"/>
            </a:xfrm>
            <a:custGeom>
              <a:avLst/>
              <a:gdLst/>
              <a:ahLst/>
              <a:cxnLst/>
              <a:rect l="l" t="t" r="r" b="b"/>
              <a:pathLst>
                <a:path w="4805" h="3281" extrusionOk="0">
                  <a:moveTo>
                    <a:pt x="4629" y="1"/>
                  </a:moveTo>
                  <a:cubicBezTo>
                    <a:pt x="4591" y="1"/>
                    <a:pt x="4549" y="13"/>
                    <a:pt x="4504" y="40"/>
                  </a:cubicBezTo>
                  <a:lnTo>
                    <a:pt x="268" y="2442"/>
                  </a:lnTo>
                  <a:cubicBezTo>
                    <a:pt x="101" y="2575"/>
                    <a:pt x="1" y="2809"/>
                    <a:pt x="1" y="3009"/>
                  </a:cubicBezTo>
                  <a:cubicBezTo>
                    <a:pt x="26" y="3181"/>
                    <a:pt x="105" y="3281"/>
                    <a:pt x="212" y="3281"/>
                  </a:cubicBezTo>
                  <a:cubicBezTo>
                    <a:pt x="250" y="3281"/>
                    <a:pt x="291" y="3268"/>
                    <a:pt x="334" y="3242"/>
                  </a:cubicBezTo>
                  <a:lnTo>
                    <a:pt x="4504" y="807"/>
                  </a:lnTo>
                  <a:cubicBezTo>
                    <a:pt x="4671" y="674"/>
                    <a:pt x="4771" y="474"/>
                    <a:pt x="4804" y="240"/>
                  </a:cubicBezTo>
                  <a:cubicBezTo>
                    <a:pt x="4804" y="94"/>
                    <a:pt x="4733" y="1"/>
                    <a:pt x="46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6268431" y="3241896"/>
              <a:ext cx="73330" cy="50214"/>
            </a:xfrm>
            <a:custGeom>
              <a:avLst/>
              <a:gdLst/>
              <a:ahLst/>
              <a:cxnLst/>
              <a:rect l="l" t="t" r="r" b="b"/>
              <a:pathLst>
                <a:path w="4771" h="3267" extrusionOk="0">
                  <a:moveTo>
                    <a:pt x="4599" y="1"/>
                  </a:moveTo>
                  <a:cubicBezTo>
                    <a:pt x="4568" y="1"/>
                    <a:pt x="4536" y="9"/>
                    <a:pt x="4503" y="25"/>
                  </a:cubicBezTo>
                  <a:lnTo>
                    <a:pt x="267" y="2460"/>
                  </a:lnTo>
                  <a:cubicBezTo>
                    <a:pt x="100" y="2594"/>
                    <a:pt x="0" y="2794"/>
                    <a:pt x="0" y="3027"/>
                  </a:cubicBezTo>
                  <a:cubicBezTo>
                    <a:pt x="0" y="3174"/>
                    <a:pt x="72" y="3267"/>
                    <a:pt x="175" y="3267"/>
                  </a:cubicBezTo>
                  <a:cubicBezTo>
                    <a:pt x="213" y="3267"/>
                    <a:pt x="256" y="3254"/>
                    <a:pt x="300" y="3228"/>
                  </a:cubicBezTo>
                  <a:lnTo>
                    <a:pt x="4470" y="793"/>
                  </a:lnTo>
                  <a:cubicBezTo>
                    <a:pt x="4670" y="659"/>
                    <a:pt x="4770" y="459"/>
                    <a:pt x="4770" y="259"/>
                  </a:cubicBezTo>
                  <a:cubicBezTo>
                    <a:pt x="4770" y="82"/>
                    <a:pt x="4694" y="1"/>
                    <a:pt x="459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6571435" y="3102736"/>
              <a:ext cx="73837" cy="50152"/>
            </a:xfrm>
            <a:custGeom>
              <a:avLst/>
              <a:gdLst/>
              <a:ahLst/>
              <a:cxnLst/>
              <a:rect l="l" t="t" r="r" b="b"/>
              <a:pathLst>
                <a:path w="4804" h="3263" extrusionOk="0">
                  <a:moveTo>
                    <a:pt x="4628" y="0"/>
                  </a:moveTo>
                  <a:cubicBezTo>
                    <a:pt x="4590" y="0"/>
                    <a:pt x="4548" y="13"/>
                    <a:pt x="4503" y="40"/>
                  </a:cubicBezTo>
                  <a:lnTo>
                    <a:pt x="300" y="2441"/>
                  </a:lnTo>
                  <a:cubicBezTo>
                    <a:pt x="100" y="2575"/>
                    <a:pt x="0" y="2808"/>
                    <a:pt x="34" y="3042"/>
                  </a:cubicBezTo>
                  <a:cubicBezTo>
                    <a:pt x="34" y="3173"/>
                    <a:pt x="116" y="3263"/>
                    <a:pt x="232" y="3263"/>
                  </a:cubicBezTo>
                  <a:cubicBezTo>
                    <a:pt x="264" y="3263"/>
                    <a:pt x="298" y="3256"/>
                    <a:pt x="334" y="3242"/>
                  </a:cubicBezTo>
                  <a:lnTo>
                    <a:pt x="4503" y="773"/>
                  </a:lnTo>
                  <a:cubicBezTo>
                    <a:pt x="4670" y="640"/>
                    <a:pt x="4804" y="440"/>
                    <a:pt x="4804" y="240"/>
                  </a:cubicBezTo>
                  <a:cubicBezTo>
                    <a:pt x="4804" y="93"/>
                    <a:pt x="4732" y="0"/>
                    <a:pt x="4628"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6590909" y="2881762"/>
              <a:ext cx="73853" cy="50214"/>
            </a:xfrm>
            <a:custGeom>
              <a:avLst/>
              <a:gdLst/>
              <a:ahLst/>
              <a:cxnLst/>
              <a:rect l="l" t="t" r="r" b="b"/>
              <a:pathLst>
                <a:path w="4805" h="3267" extrusionOk="0">
                  <a:moveTo>
                    <a:pt x="4629" y="0"/>
                  </a:moveTo>
                  <a:cubicBezTo>
                    <a:pt x="4591" y="0"/>
                    <a:pt x="4549" y="13"/>
                    <a:pt x="4504" y="40"/>
                  </a:cubicBezTo>
                  <a:lnTo>
                    <a:pt x="301" y="2441"/>
                  </a:lnTo>
                  <a:cubicBezTo>
                    <a:pt x="134" y="2575"/>
                    <a:pt x="1" y="2775"/>
                    <a:pt x="34" y="3008"/>
                  </a:cubicBezTo>
                  <a:cubicBezTo>
                    <a:pt x="34" y="3185"/>
                    <a:pt x="111" y="3266"/>
                    <a:pt x="220" y="3266"/>
                  </a:cubicBezTo>
                  <a:cubicBezTo>
                    <a:pt x="255" y="3266"/>
                    <a:pt x="294" y="3258"/>
                    <a:pt x="334" y="3242"/>
                  </a:cubicBezTo>
                  <a:lnTo>
                    <a:pt x="4504" y="773"/>
                  </a:lnTo>
                  <a:cubicBezTo>
                    <a:pt x="4704" y="640"/>
                    <a:pt x="4804" y="440"/>
                    <a:pt x="4804" y="240"/>
                  </a:cubicBezTo>
                  <a:cubicBezTo>
                    <a:pt x="4804" y="93"/>
                    <a:pt x="4733" y="0"/>
                    <a:pt x="462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6366860" y="2744354"/>
              <a:ext cx="182027" cy="123360"/>
            </a:xfrm>
            <a:custGeom>
              <a:avLst/>
              <a:gdLst/>
              <a:ahLst/>
              <a:cxnLst/>
              <a:rect l="l" t="t" r="r" b="b"/>
              <a:pathLst>
                <a:path w="11843" h="8026" extrusionOk="0">
                  <a:moveTo>
                    <a:pt x="11373" y="1"/>
                  </a:moveTo>
                  <a:cubicBezTo>
                    <a:pt x="11245" y="1"/>
                    <a:pt x="11098" y="46"/>
                    <a:pt x="10942" y="140"/>
                  </a:cubicBezTo>
                  <a:lnTo>
                    <a:pt x="901" y="5944"/>
                  </a:lnTo>
                  <a:cubicBezTo>
                    <a:pt x="368" y="6278"/>
                    <a:pt x="34" y="6811"/>
                    <a:pt x="1" y="7445"/>
                  </a:cubicBezTo>
                  <a:cubicBezTo>
                    <a:pt x="1" y="7826"/>
                    <a:pt x="181" y="8026"/>
                    <a:pt x="450" y="8026"/>
                  </a:cubicBezTo>
                  <a:cubicBezTo>
                    <a:pt x="583" y="8026"/>
                    <a:pt x="737" y="7978"/>
                    <a:pt x="901" y="7879"/>
                  </a:cubicBezTo>
                  <a:lnTo>
                    <a:pt x="10942" y="2075"/>
                  </a:lnTo>
                  <a:cubicBezTo>
                    <a:pt x="11476" y="1774"/>
                    <a:pt x="11809" y="1207"/>
                    <a:pt x="11842" y="607"/>
                  </a:cubicBezTo>
                  <a:cubicBezTo>
                    <a:pt x="11842" y="217"/>
                    <a:pt x="11654" y="1"/>
                    <a:pt x="113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5184062" y="2931791"/>
              <a:ext cx="927487" cy="1049817"/>
            </a:xfrm>
            <a:custGeom>
              <a:avLst/>
              <a:gdLst/>
              <a:ahLst/>
              <a:cxnLst/>
              <a:rect l="l" t="t" r="r" b="b"/>
              <a:pathLst>
                <a:path w="60344" h="68303" extrusionOk="0">
                  <a:moveTo>
                    <a:pt x="57285" y="0"/>
                  </a:moveTo>
                  <a:cubicBezTo>
                    <a:pt x="57004" y="0"/>
                    <a:pt x="56718" y="85"/>
                    <a:pt x="56474" y="254"/>
                  </a:cubicBezTo>
                  <a:lnTo>
                    <a:pt x="1969" y="31676"/>
                  </a:lnTo>
                  <a:cubicBezTo>
                    <a:pt x="801" y="32410"/>
                    <a:pt x="67" y="33678"/>
                    <a:pt x="1" y="35079"/>
                  </a:cubicBezTo>
                  <a:lnTo>
                    <a:pt x="1" y="37914"/>
                  </a:lnTo>
                  <a:lnTo>
                    <a:pt x="1" y="65234"/>
                  </a:lnTo>
                  <a:cubicBezTo>
                    <a:pt x="1" y="65334"/>
                    <a:pt x="1" y="65434"/>
                    <a:pt x="1" y="65500"/>
                  </a:cubicBezTo>
                  <a:cubicBezTo>
                    <a:pt x="101" y="66168"/>
                    <a:pt x="468" y="66735"/>
                    <a:pt x="1068" y="67035"/>
                  </a:cubicBezTo>
                  <a:lnTo>
                    <a:pt x="3080" y="68203"/>
                  </a:lnTo>
                  <a:lnTo>
                    <a:pt x="3080" y="68203"/>
                  </a:lnTo>
                  <a:cubicBezTo>
                    <a:pt x="2739" y="67951"/>
                    <a:pt x="2536" y="67543"/>
                    <a:pt x="2536" y="67135"/>
                  </a:cubicBezTo>
                  <a:lnTo>
                    <a:pt x="2536" y="40516"/>
                  </a:lnTo>
                  <a:lnTo>
                    <a:pt x="2536" y="36546"/>
                  </a:lnTo>
                  <a:cubicBezTo>
                    <a:pt x="2603" y="35145"/>
                    <a:pt x="3336" y="33878"/>
                    <a:pt x="4504" y="33111"/>
                  </a:cubicBezTo>
                  <a:lnTo>
                    <a:pt x="59010" y="1688"/>
                  </a:lnTo>
                  <a:cubicBezTo>
                    <a:pt x="59263" y="1519"/>
                    <a:pt x="59557" y="1430"/>
                    <a:pt x="59848" y="1430"/>
                  </a:cubicBezTo>
                  <a:cubicBezTo>
                    <a:pt x="60017" y="1430"/>
                    <a:pt x="60185" y="1460"/>
                    <a:pt x="60344" y="1521"/>
                  </a:cubicBezTo>
                  <a:cubicBezTo>
                    <a:pt x="59910" y="1288"/>
                    <a:pt x="58276" y="354"/>
                    <a:pt x="57909" y="154"/>
                  </a:cubicBezTo>
                  <a:cubicBezTo>
                    <a:pt x="57719" y="51"/>
                    <a:pt x="57504" y="0"/>
                    <a:pt x="57285" y="0"/>
                  </a:cubicBezTo>
                  <a:close/>
                  <a:moveTo>
                    <a:pt x="3080" y="68203"/>
                  </a:moveTo>
                  <a:cubicBezTo>
                    <a:pt x="3129" y="68239"/>
                    <a:pt x="3181" y="68273"/>
                    <a:pt x="3236" y="68302"/>
                  </a:cubicBezTo>
                  <a:lnTo>
                    <a:pt x="3136" y="68236"/>
                  </a:lnTo>
                  <a:lnTo>
                    <a:pt x="3080" y="6820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5223025" y="2953770"/>
              <a:ext cx="898269" cy="1030220"/>
            </a:xfrm>
            <a:custGeom>
              <a:avLst/>
              <a:gdLst/>
              <a:ahLst/>
              <a:cxnLst/>
              <a:rect l="l" t="t" r="r" b="b"/>
              <a:pathLst>
                <a:path w="58443" h="67028" extrusionOk="0">
                  <a:moveTo>
                    <a:pt x="57315" y="0"/>
                  </a:moveTo>
                  <a:cubicBezTo>
                    <a:pt x="57026" y="0"/>
                    <a:pt x="56740" y="89"/>
                    <a:pt x="56508" y="258"/>
                  </a:cubicBezTo>
                  <a:lnTo>
                    <a:pt x="1969" y="31681"/>
                  </a:lnTo>
                  <a:cubicBezTo>
                    <a:pt x="801" y="32448"/>
                    <a:pt x="68" y="33715"/>
                    <a:pt x="1" y="35116"/>
                  </a:cubicBezTo>
                  <a:lnTo>
                    <a:pt x="1" y="65672"/>
                  </a:lnTo>
                  <a:cubicBezTo>
                    <a:pt x="1" y="66455"/>
                    <a:pt x="632" y="67027"/>
                    <a:pt x="1330" y="67027"/>
                  </a:cubicBezTo>
                  <a:cubicBezTo>
                    <a:pt x="1553" y="67027"/>
                    <a:pt x="1784" y="66969"/>
                    <a:pt x="2002" y="66839"/>
                  </a:cubicBezTo>
                  <a:lnTo>
                    <a:pt x="56475" y="35450"/>
                  </a:lnTo>
                  <a:cubicBezTo>
                    <a:pt x="57642" y="34683"/>
                    <a:pt x="58376" y="33415"/>
                    <a:pt x="58443" y="32014"/>
                  </a:cubicBezTo>
                  <a:lnTo>
                    <a:pt x="58443" y="1392"/>
                  </a:lnTo>
                  <a:cubicBezTo>
                    <a:pt x="58443" y="1326"/>
                    <a:pt x="58443" y="1225"/>
                    <a:pt x="58443" y="1159"/>
                  </a:cubicBezTo>
                  <a:cubicBezTo>
                    <a:pt x="58443" y="1092"/>
                    <a:pt x="58443" y="1025"/>
                    <a:pt x="58409" y="959"/>
                  </a:cubicBezTo>
                  <a:lnTo>
                    <a:pt x="58409" y="925"/>
                  </a:lnTo>
                  <a:cubicBezTo>
                    <a:pt x="58409" y="859"/>
                    <a:pt x="58376" y="825"/>
                    <a:pt x="58376" y="758"/>
                  </a:cubicBezTo>
                  <a:cubicBezTo>
                    <a:pt x="58343" y="658"/>
                    <a:pt x="58309" y="592"/>
                    <a:pt x="58242" y="492"/>
                  </a:cubicBezTo>
                  <a:cubicBezTo>
                    <a:pt x="58242" y="458"/>
                    <a:pt x="58209" y="425"/>
                    <a:pt x="58176" y="392"/>
                  </a:cubicBezTo>
                  <a:cubicBezTo>
                    <a:pt x="58176" y="358"/>
                    <a:pt x="58142" y="358"/>
                    <a:pt x="58109" y="325"/>
                  </a:cubicBezTo>
                  <a:cubicBezTo>
                    <a:pt x="58076" y="258"/>
                    <a:pt x="58042" y="225"/>
                    <a:pt x="58009" y="191"/>
                  </a:cubicBezTo>
                  <a:cubicBezTo>
                    <a:pt x="57942" y="158"/>
                    <a:pt x="57876" y="125"/>
                    <a:pt x="57809" y="91"/>
                  </a:cubicBezTo>
                  <a:cubicBezTo>
                    <a:pt x="57650" y="30"/>
                    <a:pt x="57482" y="0"/>
                    <a:pt x="573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5193299" y="2931791"/>
              <a:ext cx="918250" cy="531479"/>
            </a:xfrm>
            <a:custGeom>
              <a:avLst/>
              <a:gdLst/>
              <a:ahLst/>
              <a:cxnLst/>
              <a:rect l="l" t="t" r="r" b="b"/>
              <a:pathLst>
                <a:path w="59743" h="34579" extrusionOk="0">
                  <a:moveTo>
                    <a:pt x="56704" y="0"/>
                  </a:moveTo>
                  <a:cubicBezTo>
                    <a:pt x="56426" y="0"/>
                    <a:pt x="56151" y="85"/>
                    <a:pt x="55907" y="254"/>
                  </a:cubicBezTo>
                  <a:lnTo>
                    <a:pt x="1368" y="31676"/>
                  </a:lnTo>
                  <a:cubicBezTo>
                    <a:pt x="801" y="32010"/>
                    <a:pt x="334" y="32510"/>
                    <a:pt x="0" y="33111"/>
                  </a:cubicBezTo>
                  <a:lnTo>
                    <a:pt x="2502" y="34578"/>
                  </a:lnTo>
                  <a:cubicBezTo>
                    <a:pt x="2836" y="33978"/>
                    <a:pt x="3303" y="33478"/>
                    <a:pt x="3903" y="33111"/>
                  </a:cubicBezTo>
                  <a:lnTo>
                    <a:pt x="58409" y="1688"/>
                  </a:lnTo>
                  <a:cubicBezTo>
                    <a:pt x="58652" y="1505"/>
                    <a:pt x="58933" y="1421"/>
                    <a:pt x="59213" y="1421"/>
                  </a:cubicBezTo>
                  <a:cubicBezTo>
                    <a:pt x="59393" y="1421"/>
                    <a:pt x="59573" y="1456"/>
                    <a:pt x="59743" y="1521"/>
                  </a:cubicBezTo>
                  <a:cubicBezTo>
                    <a:pt x="59343" y="1288"/>
                    <a:pt x="57708" y="354"/>
                    <a:pt x="57341" y="154"/>
                  </a:cubicBezTo>
                  <a:cubicBezTo>
                    <a:pt x="57137" y="51"/>
                    <a:pt x="56920" y="0"/>
                    <a:pt x="567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5352225" y="3056995"/>
              <a:ext cx="709080" cy="410886"/>
            </a:xfrm>
            <a:custGeom>
              <a:avLst/>
              <a:gdLst/>
              <a:ahLst/>
              <a:cxnLst/>
              <a:rect l="l" t="t" r="r" b="b"/>
              <a:pathLst>
                <a:path w="46134" h="26733" extrusionOk="0">
                  <a:moveTo>
                    <a:pt x="45959" y="0"/>
                  </a:moveTo>
                  <a:cubicBezTo>
                    <a:pt x="45938" y="0"/>
                    <a:pt x="45918" y="4"/>
                    <a:pt x="45900" y="13"/>
                  </a:cubicBezTo>
                  <a:lnTo>
                    <a:pt x="101" y="26466"/>
                  </a:lnTo>
                  <a:cubicBezTo>
                    <a:pt x="34" y="26532"/>
                    <a:pt x="1" y="26599"/>
                    <a:pt x="34" y="26666"/>
                  </a:cubicBezTo>
                  <a:cubicBezTo>
                    <a:pt x="68" y="26699"/>
                    <a:pt x="101" y="26733"/>
                    <a:pt x="168" y="26733"/>
                  </a:cubicBezTo>
                  <a:cubicBezTo>
                    <a:pt x="168" y="26733"/>
                    <a:pt x="201" y="26733"/>
                    <a:pt x="234" y="26699"/>
                  </a:cubicBezTo>
                  <a:lnTo>
                    <a:pt x="46034" y="247"/>
                  </a:lnTo>
                  <a:cubicBezTo>
                    <a:pt x="46100" y="214"/>
                    <a:pt x="46134" y="147"/>
                    <a:pt x="46100" y="80"/>
                  </a:cubicBezTo>
                  <a:cubicBezTo>
                    <a:pt x="46076" y="31"/>
                    <a:pt x="46016" y="0"/>
                    <a:pt x="45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5351718" y="3134414"/>
              <a:ext cx="709587" cy="410886"/>
            </a:xfrm>
            <a:custGeom>
              <a:avLst/>
              <a:gdLst/>
              <a:ahLst/>
              <a:cxnLst/>
              <a:rect l="l" t="t" r="r" b="b"/>
              <a:pathLst>
                <a:path w="46167" h="26733" extrusionOk="0">
                  <a:moveTo>
                    <a:pt x="45992" y="0"/>
                  </a:moveTo>
                  <a:cubicBezTo>
                    <a:pt x="45971" y="0"/>
                    <a:pt x="45951" y="4"/>
                    <a:pt x="45933" y="13"/>
                  </a:cubicBezTo>
                  <a:lnTo>
                    <a:pt x="134" y="26499"/>
                  </a:lnTo>
                  <a:cubicBezTo>
                    <a:pt x="1" y="26566"/>
                    <a:pt x="34" y="26732"/>
                    <a:pt x="201" y="26732"/>
                  </a:cubicBezTo>
                  <a:lnTo>
                    <a:pt x="267" y="26732"/>
                  </a:lnTo>
                  <a:lnTo>
                    <a:pt x="46067" y="247"/>
                  </a:lnTo>
                  <a:cubicBezTo>
                    <a:pt x="46133" y="213"/>
                    <a:pt x="46167" y="147"/>
                    <a:pt x="46133" y="80"/>
                  </a:cubicBezTo>
                  <a:cubicBezTo>
                    <a:pt x="46109" y="31"/>
                    <a:pt x="46049" y="0"/>
                    <a:pt x="459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5352225" y="3211709"/>
              <a:ext cx="709740" cy="411009"/>
            </a:xfrm>
            <a:custGeom>
              <a:avLst/>
              <a:gdLst/>
              <a:ahLst/>
              <a:cxnLst/>
              <a:rect l="l" t="t" r="r" b="b"/>
              <a:pathLst>
                <a:path w="46177" h="26741" extrusionOk="0">
                  <a:moveTo>
                    <a:pt x="45958" y="1"/>
                  </a:moveTo>
                  <a:cubicBezTo>
                    <a:pt x="45939" y="1"/>
                    <a:pt x="45919" y="7"/>
                    <a:pt x="45900" y="21"/>
                  </a:cubicBezTo>
                  <a:lnTo>
                    <a:pt x="101" y="26507"/>
                  </a:lnTo>
                  <a:cubicBezTo>
                    <a:pt x="34" y="26540"/>
                    <a:pt x="1" y="26607"/>
                    <a:pt x="34" y="26674"/>
                  </a:cubicBezTo>
                  <a:cubicBezTo>
                    <a:pt x="68" y="26707"/>
                    <a:pt x="101" y="26740"/>
                    <a:pt x="168" y="26740"/>
                  </a:cubicBezTo>
                  <a:lnTo>
                    <a:pt x="234" y="26740"/>
                  </a:lnTo>
                  <a:lnTo>
                    <a:pt x="46034" y="255"/>
                  </a:lnTo>
                  <a:cubicBezTo>
                    <a:pt x="46177" y="226"/>
                    <a:pt x="46074" y="1"/>
                    <a:pt x="45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5351718" y="3289620"/>
              <a:ext cx="709587" cy="411025"/>
            </a:xfrm>
            <a:custGeom>
              <a:avLst/>
              <a:gdLst/>
              <a:ahLst/>
              <a:cxnLst/>
              <a:rect l="l" t="t" r="r" b="b"/>
              <a:pathLst>
                <a:path w="46167" h="26742" extrusionOk="0">
                  <a:moveTo>
                    <a:pt x="46026" y="1"/>
                  </a:moveTo>
                  <a:cubicBezTo>
                    <a:pt x="45994" y="1"/>
                    <a:pt x="45961" y="9"/>
                    <a:pt x="45933" y="23"/>
                  </a:cubicBezTo>
                  <a:lnTo>
                    <a:pt x="134" y="26475"/>
                  </a:lnTo>
                  <a:cubicBezTo>
                    <a:pt x="1" y="26542"/>
                    <a:pt x="34" y="26742"/>
                    <a:pt x="201" y="26742"/>
                  </a:cubicBezTo>
                  <a:cubicBezTo>
                    <a:pt x="201" y="26708"/>
                    <a:pt x="234" y="26708"/>
                    <a:pt x="267" y="26708"/>
                  </a:cubicBezTo>
                  <a:lnTo>
                    <a:pt x="46067" y="256"/>
                  </a:lnTo>
                  <a:cubicBezTo>
                    <a:pt x="46133" y="223"/>
                    <a:pt x="46167" y="123"/>
                    <a:pt x="46133" y="56"/>
                  </a:cubicBezTo>
                  <a:cubicBezTo>
                    <a:pt x="46114" y="17"/>
                    <a:pt x="46071" y="1"/>
                    <a:pt x="460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5352225" y="3366824"/>
              <a:ext cx="709080" cy="410733"/>
            </a:xfrm>
            <a:custGeom>
              <a:avLst/>
              <a:gdLst/>
              <a:ahLst/>
              <a:cxnLst/>
              <a:rect l="l" t="t" r="r" b="b"/>
              <a:pathLst>
                <a:path w="46134" h="26723" extrusionOk="0">
                  <a:moveTo>
                    <a:pt x="45986" y="0"/>
                  </a:moveTo>
                  <a:cubicBezTo>
                    <a:pt x="45956" y="0"/>
                    <a:pt x="45926" y="11"/>
                    <a:pt x="45900" y="36"/>
                  </a:cubicBezTo>
                  <a:lnTo>
                    <a:pt x="101" y="26489"/>
                  </a:lnTo>
                  <a:cubicBezTo>
                    <a:pt x="34" y="26522"/>
                    <a:pt x="1" y="26589"/>
                    <a:pt x="34" y="26656"/>
                  </a:cubicBezTo>
                  <a:cubicBezTo>
                    <a:pt x="68" y="26689"/>
                    <a:pt x="101" y="26722"/>
                    <a:pt x="168" y="26722"/>
                  </a:cubicBezTo>
                  <a:lnTo>
                    <a:pt x="234" y="26722"/>
                  </a:lnTo>
                  <a:lnTo>
                    <a:pt x="46034" y="270"/>
                  </a:lnTo>
                  <a:cubicBezTo>
                    <a:pt x="46100" y="203"/>
                    <a:pt x="46134" y="137"/>
                    <a:pt x="46100" y="70"/>
                  </a:cubicBezTo>
                  <a:cubicBezTo>
                    <a:pt x="46080" y="29"/>
                    <a:pt x="46034" y="0"/>
                    <a:pt x="4598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5379922" y="3643653"/>
              <a:ext cx="33845" cy="114937"/>
            </a:xfrm>
            <a:custGeom>
              <a:avLst/>
              <a:gdLst/>
              <a:ahLst/>
              <a:cxnLst/>
              <a:rect l="l" t="t" r="r" b="b"/>
              <a:pathLst>
                <a:path w="2202" h="7478" extrusionOk="0">
                  <a:moveTo>
                    <a:pt x="1867" y="1"/>
                  </a:moveTo>
                  <a:cubicBezTo>
                    <a:pt x="1787" y="1"/>
                    <a:pt x="1697" y="24"/>
                    <a:pt x="1601" y="72"/>
                  </a:cubicBezTo>
                  <a:lnTo>
                    <a:pt x="601" y="672"/>
                  </a:lnTo>
                  <a:cubicBezTo>
                    <a:pt x="267" y="872"/>
                    <a:pt x="34" y="1273"/>
                    <a:pt x="0" y="1673"/>
                  </a:cubicBezTo>
                  <a:lnTo>
                    <a:pt x="0" y="7477"/>
                  </a:lnTo>
                  <a:lnTo>
                    <a:pt x="2202" y="6209"/>
                  </a:lnTo>
                  <a:lnTo>
                    <a:pt x="2202" y="405"/>
                  </a:lnTo>
                  <a:cubicBezTo>
                    <a:pt x="2202" y="144"/>
                    <a:pt x="2066" y="1"/>
                    <a:pt x="186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5428630" y="3532912"/>
              <a:ext cx="33338" cy="197474"/>
            </a:xfrm>
            <a:custGeom>
              <a:avLst/>
              <a:gdLst/>
              <a:ahLst/>
              <a:cxnLst/>
              <a:rect l="l" t="t" r="r" b="b"/>
              <a:pathLst>
                <a:path w="2169" h="12848" extrusionOk="0">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5476814" y="3571137"/>
              <a:ext cx="33338" cy="131567"/>
            </a:xfrm>
            <a:custGeom>
              <a:avLst/>
              <a:gdLst/>
              <a:ahLst/>
              <a:cxnLst/>
              <a:rect l="l" t="t" r="r" b="b"/>
              <a:pathLst>
                <a:path w="2169" h="8560" extrusionOk="0">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5476814" y="3571137"/>
              <a:ext cx="33338" cy="131567"/>
            </a:xfrm>
            <a:custGeom>
              <a:avLst/>
              <a:gdLst/>
              <a:ahLst/>
              <a:cxnLst/>
              <a:rect l="l" t="t" r="r" b="b"/>
              <a:pathLst>
                <a:path w="2169" h="8560" extrusionOk="0">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5428630" y="3532912"/>
              <a:ext cx="33338" cy="197474"/>
            </a:xfrm>
            <a:custGeom>
              <a:avLst/>
              <a:gdLst/>
              <a:ahLst/>
              <a:cxnLst/>
              <a:rect l="l" t="t" r="r" b="b"/>
              <a:pathLst>
                <a:path w="2169" h="12848" extrusionOk="0">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5553203" y="3492181"/>
              <a:ext cx="33860" cy="166426"/>
            </a:xfrm>
            <a:custGeom>
              <a:avLst/>
              <a:gdLst/>
              <a:ahLst/>
              <a:cxnLst/>
              <a:rect l="l" t="t" r="r" b="b"/>
              <a:pathLst>
                <a:path w="2203" h="10828" extrusionOk="0">
                  <a:moveTo>
                    <a:pt x="1872" y="1"/>
                  </a:moveTo>
                  <a:cubicBezTo>
                    <a:pt x="1791" y="1"/>
                    <a:pt x="1699" y="28"/>
                    <a:pt x="1602" y="86"/>
                  </a:cubicBezTo>
                  <a:lnTo>
                    <a:pt x="601" y="687"/>
                  </a:lnTo>
                  <a:cubicBezTo>
                    <a:pt x="234" y="887"/>
                    <a:pt x="34" y="1254"/>
                    <a:pt x="1" y="1688"/>
                  </a:cubicBezTo>
                  <a:lnTo>
                    <a:pt x="1" y="10827"/>
                  </a:lnTo>
                  <a:lnTo>
                    <a:pt x="2202" y="9560"/>
                  </a:lnTo>
                  <a:lnTo>
                    <a:pt x="2202" y="420"/>
                  </a:lnTo>
                  <a:cubicBezTo>
                    <a:pt x="2202" y="160"/>
                    <a:pt x="2069"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5601404" y="3445011"/>
              <a:ext cx="33860" cy="185916"/>
            </a:xfrm>
            <a:custGeom>
              <a:avLst/>
              <a:gdLst/>
              <a:ahLst/>
              <a:cxnLst/>
              <a:rect l="l" t="t" r="r" b="b"/>
              <a:pathLst>
                <a:path w="2203" h="12096" extrusionOk="0">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5650111" y="3311199"/>
              <a:ext cx="33338" cy="291523"/>
            </a:xfrm>
            <a:custGeom>
              <a:avLst/>
              <a:gdLst/>
              <a:ahLst/>
              <a:cxnLst/>
              <a:rect l="l" t="t" r="r" b="b"/>
              <a:pathLst>
                <a:path w="2169" h="18967" extrusionOk="0">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5650111" y="3311199"/>
              <a:ext cx="33338" cy="291523"/>
            </a:xfrm>
            <a:custGeom>
              <a:avLst/>
              <a:gdLst/>
              <a:ahLst/>
              <a:cxnLst/>
              <a:rect l="l" t="t" r="r" b="b"/>
              <a:pathLst>
                <a:path w="2169" h="18967" extrusionOk="0">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5601404" y="3445011"/>
              <a:ext cx="33860" cy="185916"/>
            </a:xfrm>
            <a:custGeom>
              <a:avLst/>
              <a:gdLst/>
              <a:ahLst/>
              <a:cxnLst/>
              <a:rect l="l" t="t" r="r" b="b"/>
              <a:pathLst>
                <a:path w="2203" h="12096" extrusionOk="0">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5726500" y="3511901"/>
              <a:ext cx="33338" cy="46725"/>
            </a:xfrm>
            <a:custGeom>
              <a:avLst/>
              <a:gdLst/>
              <a:ahLst/>
              <a:cxnLst/>
              <a:rect l="l" t="t" r="r" b="b"/>
              <a:pathLst>
                <a:path w="2169" h="3040" extrusionOk="0">
                  <a:moveTo>
                    <a:pt x="1843" y="1"/>
                  </a:moveTo>
                  <a:cubicBezTo>
                    <a:pt x="1769" y="1"/>
                    <a:pt x="1686" y="24"/>
                    <a:pt x="1602" y="71"/>
                  </a:cubicBezTo>
                  <a:lnTo>
                    <a:pt x="568" y="671"/>
                  </a:lnTo>
                  <a:cubicBezTo>
                    <a:pt x="234" y="905"/>
                    <a:pt x="1" y="1272"/>
                    <a:pt x="1" y="1672"/>
                  </a:cubicBezTo>
                  <a:lnTo>
                    <a:pt x="1" y="3040"/>
                  </a:lnTo>
                  <a:lnTo>
                    <a:pt x="2169" y="1772"/>
                  </a:lnTo>
                  <a:lnTo>
                    <a:pt x="2169" y="438"/>
                  </a:lnTo>
                  <a:cubicBezTo>
                    <a:pt x="2169" y="151"/>
                    <a:pt x="2031" y="1"/>
                    <a:pt x="184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5774700" y="3317870"/>
              <a:ext cx="33338" cy="212567"/>
            </a:xfrm>
            <a:custGeom>
              <a:avLst/>
              <a:gdLst/>
              <a:ahLst/>
              <a:cxnLst/>
              <a:rect l="l" t="t" r="r" b="b"/>
              <a:pathLst>
                <a:path w="2169" h="13830" extrusionOk="0">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5822885" y="3336222"/>
              <a:ext cx="33860" cy="166519"/>
            </a:xfrm>
            <a:custGeom>
              <a:avLst/>
              <a:gdLst/>
              <a:ahLst/>
              <a:cxnLst/>
              <a:rect l="l" t="t" r="r" b="b"/>
              <a:pathLst>
                <a:path w="2203" h="10834" extrusionOk="0">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5822885" y="3336222"/>
              <a:ext cx="33860" cy="166519"/>
            </a:xfrm>
            <a:custGeom>
              <a:avLst/>
              <a:gdLst/>
              <a:ahLst/>
              <a:cxnLst/>
              <a:rect l="l" t="t" r="r" b="b"/>
              <a:pathLst>
                <a:path w="2203" h="10834" extrusionOk="0">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5774700" y="3317870"/>
              <a:ext cx="33338" cy="212567"/>
            </a:xfrm>
            <a:custGeom>
              <a:avLst/>
              <a:gdLst/>
              <a:ahLst/>
              <a:cxnLst/>
              <a:rect l="l" t="t" r="r" b="b"/>
              <a:pathLst>
                <a:path w="2169" h="13830" extrusionOk="0">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5899274" y="3344014"/>
              <a:ext cx="33860" cy="115152"/>
            </a:xfrm>
            <a:custGeom>
              <a:avLst/>
              <a:gdLst/>
              <a:ahLst/>
              <a:cxnLst/>
              <a:rect l="l" t="t" r="r" b="b"/>
              <a:pathLst>
                <a:path w="2203" h="7492" extrusionOk="0">
                  <a:moveTo>
                    <a:pt x="1872" y="1"/>
                  </a:moveTo>
                  <a:cubicBezTo>
                    <a:pt x="1791" y="1"/>
                    <a:pt x="1700" y="28"/>
                    <a:pt x="1602" y="86"/>
                  </a:cubicBezTo>
                  <a:lnTo>
                    <a:pt x="601" y="687"/>
                  </a:lnTo>
                  <a:cubicBezTo>
                    <a:pt x="268" y="887"/>
                    <a:pt x="34" y="1254"/>
                    <a:pt x="1" y="1654"/>
                  </a:cubicBezTo>
                  <a:lnTo>
                    <a:pt x="1" y="7491"/>
                  </a:lnTo>
                  <a:lnTo>
                    <a:pt x="2203" y="6224"/>
                  </a:lnTo>
                  <a:lnTo>
                    <a:pt x="2203" y="420"/>
                  </a:lnTo>
                  <a:cubicBezTo>
                    <a:pt x="2203" y="160"/>
                    <a:pt x="2069"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5947982" y="3184566"/>
              <a:ext cx="33353" cy="245889"/>
            </a:xfrm>
            <a:custGeom>
              <a:avLst/>
              <a:gdLst/>
              <a:ahLst/>
              <a:cxnLst/>
              <a:rect l="l" t="t" r="r" b="b"/>
              <a:pathLst>
                <a:path w="2170" h="15998" extrusionOk="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5996182" y="3271207"/>
              <a:ext cx="33860" cy="131567"/>
            </a:xfrm>
            <a:custGeom>
              <a:avLst/>
              <a:gdLst/>
              <a:ahLst/>
              <a:cxnLst/>
              <a:rect l="l" t="t" r="r" b="b"/>
              <a:pathLst>
                <a:path w="2203" h="8560" extrusionOk="0">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5996182" y="3271207"/>
              <a:ext cx="33860" cy="131567"/>
            </a:xfrm>
            <a:custGeom>
              <a:avLst/>
              <a:gdLst/>
              <a:ahLst/>
              <a:cxnLst/>
              <a:rect l="l" t="t" r="r" b="b"/>
              <a:pathLst>
                <a:path w="2203" h="8560" extrusionOk="0">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5947982" y="3184566"/>
              <a:ext cx="33353" cy="245889"/>
            </a:xfrm>
            <a:custGeom>
              <a:avLst/>
              <a:gdLst/>
              <a:ahLst/>
              <a:cxnLst/>
              <a:rect l="l" t="t" r="r" b="b"/>
              <a:pathLst>
                <a:path w="2170" h="15998" extrusionOk="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5265077" y="3776142"/>
              <a:ext cx="67167" cy="46771"/>
            </a:xfrm>
            <a:custGeom>
              <a:avLst/>
              <a:gdLst/>
              <a:ahLst/>
              <a:cxnLst/>
              <a:rect l="l" t="t" r="r" b="b"/>
              <a:pathLst>
                <a:path w="4370" h="3043" extrusionOk="0">
                  <a:moveTo>
                    <a:pt x="4100" y="0"/>
                  </a:moveTo>
                  <a:cubicBezTo>
                    <a:pt x="4005" y="0"/>
                    <a:pt x="3892" y="30"/>
                    <a:pt x="3770" y="91"/>
                  </a:cubicBezTo>
                  <a:lnTo>
                    <a:pt x="567" y="1959"/>
                  </a:lnTo>
                  <a:cubicBezTo>
                    <a:pt x="267" y="2126"/>
                    <a:pt x="34" y="2426"/>
                    <a:pt x="0" y="2793"/>
                  </a:cubicBezTo>
                  <a:cubicBezTo>
                    <a:pt x="0" y="2955"/>
                    <a:pt x="98" y="3043"/>
                    <a:pt x="242" y="3043"/>
                  </a:cubicBezTo>
                  <a:cubicBezTo>
                    <a:pt x="336" y="3043"/>
                    <a:pt x="449" y="3006"/>
                    <a:pt x="567" y="2927"/>
                  </a:cubicBezTo>
                  <a:lnTo>
                    <a:pt x="3770" y="1092"/>
                  </a:lnTo>
                  <a:cubicBezTo>
                    <a:pt x="4103" y="925"/>
                    <a:pt x="4303" y="592"/>
                    <a:pt x="4370" y="258"/>
                  </a:cubicBezTo>
                  <a:cubicBezTo>
                    <a:pt x="4370" y="89"/>
                    <a:pt x="4263" y="0"/>
                    <a:pt x="4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5265077" y="3628605"/>
              <a:ext cx="67167" cy="46786"/>
            </a:xfrm>
            <a:custGeom>
              <a:avLst/>
              <a:gdLst/>
              <a:ahLst/>
              <a:cxnLst/>
              <a:rect l="l" t="t" r="r" b="b"/>
              <a:pathLst>
                <a:path w="4370" h="3044" extrusionOk="0">
                  <a:moveTo>
                    <a:pt x="4121" y="0"/>
                  </a:moveTo>
                  <a:cubicBezTo>
                    <a:pt x="4022" y="0"/>
                    <a:pt x="3901" y="38"/>
                    <a:pt x="3770" y="117"/>
                  </a:cubicBezTo>
                  <a:lnTo>
                    <a:pt x="567" y="1951"/>
                  </a:lnTo>
                  <a:cubicBezTo>
                    <a:pt x="267" y="2118"/>
                    <a:pt x="34" y="2452"/>
                    <a:pt x="0" y="2785"/>
                  </a:cubicBezTo>
                  <a:cubicBezTo>
                    <a:pt x="0" y="2954"/>
                    <a:pt x="107" y="3043"/>
                    <a:pt x="262" y="3043"/>
                  </a:cubicBezTo>
                  <a:cubicBezTo>
                    <a:pt x="352" y="3043"/>
                    <a:pt x="457" y="3013"/>
                    <a:pt x="567" y="2952"/>
                  </a:cubicBezTo>
                  <a:lnTo>
                    <a:pt x="3770" y="1084"/>
                  </a:lnTo>
                  <a:cubicBezTo>
                    <a:pt x="4103" y="917"/>
                    <a:pt x="4303" y="617"/>
                    <a:pt x="4370" y="250"/>
                  </a:cubicBezTo>
                  <a:cubicBezTo>
                    <a:pt x="4370" y="89"/>
                    <a:pt x="4272" y="0"/>
                    <a:pt x="41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5265077" y="3481853"/>
              <a:ext cx="67167" cy="46740"/>
            </a:xfrm>
            <a:custGeom>
              <a:avLst/>
              <a:gdLst/>
              <a:ahLst/>
              <a:cxnLst/>
              <a:rect l="l" t="t" r="r" b="b"/>
              <a:pathLst>
                <a:path w="4370" h="3041" extrusionOk="0">
                  <a:moveTo>
                    <a:pt x="4100" y="0"/>
                  </a:moveTo>
                  <a:cubicBezTo>
                    <a:pt x="4005" y="0"/>
                    <a:pt x="3892" y="30"/>
                    <a:pt x="3770" y="91"/>
                  </a:cubicBezTo>
                  <a:lnTo>
                    <a:pt x="567" y="1926"/>
                  </a:lnTo>
                  <a:cubicBezTo>
                    <a:pt x="267" y="2126"/>
                    <a:pt x="34" y="2426"/>
                    <a:pt x="0" y="2760"/>
                  </a:cubicBezTo>
                  <a:cubicBezTo>
                    <a:pt x="0" y="2945"/>
                    <a:pt x="101" y="3041"/>
                    <a:pt x="249" y="3041"/>
                  </a:cubicBezTo>
                  <a:cubicBezTo>
                    <a:pt x="341" y="3041"/>
                    <a:pt x="452" y="3003"/>
                    <a:pt x="567" y="2927"/>
                  </a:cubicBezTo>
                  <a:lnTo>
                    <a:pt x="3770" y="1092"/>
                  </a:lnTo>
                  <a:cubicBezTo>
                    <a:pt x="4103" y="892"/>
                    <a:pt x="4303" y="592"/>
                    <a:pt x="4370" y="258"/>
                  </a:cubicBezTo>
                  <a:cubicBezTo>
                    <a:pt x="4370" y="89"/>
                    <a:pt x="4263" y="0"/>
                    <a:pt x="4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5410170" y="3742420"/>
              <a:ext cx="122038" cy="78448"/>
            </a:xfrm>
            <a:custGeom>
              <a:avLst/>
              <a:gdLst/>
              <a:ahLst/>
              <a:cxnLst/>
              <a:rect l="l" t="t" r="r" b="b"/>
              <a:pathLst>
                <a:path w="7940" h="5104" extrusionOk="0">
                  <a:moveTo>
                    <a:pt x="7698" y="1"/>
                  </a:moveTo>
                  <a:cubicBezTo>
                    <a:pt x="7604" y="1"/>
                    <a:pt x="7491" y="38"/>
                    <a:pt x="7372" y="117"/>
                  </a:cubicBezTo>
                  <a:lnTo>
                    <a:pt x="567" y="4020"/>
                  </a:lnTo>
                  <a:cubicBezTo>
                    <a:pt x="267" y="4187"/>
                    <a:pt x="67" y="4487"/>
                    <a:pt x="0" y="4854"/>
                  </a:cubicBezTo>
                  <a:cubicBezTo>
                    <a:pt x="0" y="5015"/>
                    <a:pt x="98" y="5104"/>
                    <a:pt x="242" y="5104"/>
                  </a:cubicBezTo>
                  <a:cubicBezTo>
                    <a:pt x="336" y="5104"/>
                    <a:pt x="449" y="5066"/>
                    <a:pt x="567" y="4987"/>
                  </a:cubicBezTo>
                  <a:lnTo>
                    <a:pt x="7372" y="1084"/>
                  </a:lnTo>
                  <a:cubicBezTo>
                    <a:pt x="7672" y="918"/>
                    <a:pt x="7873" y="617"/>
                    <a:pt x="7939" y="250"/>
                  </a:cubicBezTo>
                  <a:cubicBezTo>
                    <a:pt x="7939" y="89"/>
                    <a:pt x="7841" y="1"/>
                    <a:pt x="76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5357866" y="3818886"/>
              <a:ext cx="26175" cy="40592"/>
            </a:xfrm>
            <a:custGeom>
              <a:avLst/>
              <a:gdLst/>
              <a:ahLst/>
              <a:cxnLst/>
              <a:rect l="l" t="t" r="r" b="b"/>
              <a:pathLst>
                <a:path w="1703" h="2641" extrusionOk="0">
                  <a:moveTo>
                    <a:pt x="1503" y="1"/>
                  </a:moveTo>
                  <a:cubicBezTo>
                    <a:pt x="1452" y="1"/>
                    <a:pt x="1395" y="16"/>
                    <a:pt x="1335" y="46"/>
                  </a:cubicBezTo>
                  <a:lnTo>
                    <a:pt x="368" y="646"/>
                  </a:lnTo>
                  <a:cubicBezTo>
                    <a:pt x="168" y="779"/>
                    <a:pt x="34" y="1013"/>
                    <a:pt x="1" y="1246"/>
                  </a:cubicBezTo>
                  <a:lnTo>
                    <a:pt x="1" y="2381"/>
                  </a:lnTo>
                  <a:cubicBezTo>
                    <a:pt x="1" y="2543"/>
                    <a:pt x="81" y="2640"/>
                    <a:pt x="197" y="2640"/>
                  </a:cubicBezTo>
                  <a:cubicBezTo>
                    <a:pt x="248" y="2640"/>
                    <a:pt x="307" y="2621"/>
                    <a:pt x="368" y="2581"/>
                  </a:cubicBezTo>
                  <a:lnTo>
                    <a:pt x="1335" y="2014"/>
                  </a:lnTo>
                  <a:cubicBezTo>
                    <a:pt x="1569" y="1880"/>
                    <a:pt x="1702" y="1647"/>
                    <a:pt x="1702" y="1380"/>
                  </a:cubicBezTo>
                  <a:lnTo>
                    <a:pt x="1702" y="246"/>
                  </a:lnTo>
                  <a:cubicBezTo>
                    <a:pt x="1702" y="82"/>
                    <a:pt x="1620" y="1"/>
                    <a:pt x="150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5670108" y="3592593"/>
              <a:ext cx="122038" cy="78402"/>
            </a:xfrm>
            <a:custGeom>
              <a:avLst/>
              <a:gdLst/>
              <a:ahLst/>
              <a:cxnLst/>
              <a:rect l="l" t="t" r="r" b="b"/>
              <a:pathLst>
                <a:path w="7940" h="5101" extrusionOk="0">
                  <a:moveTo>
                    <a:pt x="7692" y="0"/>
                  </a:moveTo>
                  <a:cubicBezTo>
                    <a:pt x="7603" y="0"/>
                    <a:pt x="7495" y="30"/>
                    <a:pt x="7372" y="91"/>
                  </a:cubicBezTo>
                  <a:lnTo>
                    <a:pt x="567" y="3994"/>
                  </a:lnTo>
                  <a:cubicBezTo>
                    <a:pt x="267" y="4194"/>
                    <a:pt x="67" y="4495"/>
                    <a:pt x="0" y="4828"/>
                  </a:cubicBezTo>
                  <a:cubicBezTo>
                    <a:pt x="0" y="4998"/>
                    <a:pt x="109" y="5101"/>
                    <a:pt x="274" y="5101"/>
                  </a:cubicBezTo>
                  <a:cubicBezTo>
                    <a:pt x="368" y="5101"/>
                    <a:pt x="480" y="5067"/>
                    <a:pt x="601" y="4995"/>
                  </a:cubicBezTo>
                  <a:lnTo>
                    <a:pt x="7372" y="1092"/>
                  </a:lnTo>
                  <a:cubicBezTo>
                    <a:pt x="7672" y="925"/>
                    <a:pt x="7906" y="592"/>
                    <a:pt x="7939" y="258"/>
                  </a:cubicBezTo>
                  <a:cubicBezTo>
                    <a:pt x="7939" y="89"/>
                    <a:pt x="7846" y="0"/>
                    <a:pt x="76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5617803" y="3668767"/>
              <a:ext cx="26175" cy="40269"/>
            </a:xfrm>
            <a:custGeom>
              <a:avLst/>
              <a:gdLst/>
              <a:ahLst/>
              <a:cxnLst/>
              <a:rect l="l" t="t" r="r" b="b"/>
              <a:pathLst>
                <a:path w="1703" h="2620" extrusionOk="0">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5617803" y="3668767"/>
              <a:ext cx="26175" cy="40269"/>
            </a:xfrm>
            <a:custGeom>
              <a:avLst/>
              <a:gdLst/>
              <a:ahLst/>
              <a:cxnLst/>
              <a:rect l="l" t="t" r="r" b="b"/>
              <a:pathLst>
                <a:path w="1703" h="2620" extrusionOk="0">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5930045" y="3442490"/>
              <a:ext cx="122038" cy="78448"/>
            </a:xfrm>
            <a:custGeom>
              <a:avLst/>
              <a:gdLst/>
              <a:ahLst/>
              <a:cxnLst/>
              <a:rect l="l" t="t" r="r" b="b"/>
              <a:pathLst>
                <a:path w="7940" h="5104" extrusionOk="0">
                  <a:moveTo>
                    <a:pt x="7698" y="1"/>
                  </a:moveTo>
                  <a:cubicBezTo>
                    <a:pt x="7604" y="1"/>
                    <a:pt x="7491" y="38"/>
                    <a:pt x="7372" y="117"/>
                  </a:cubicBezTo>
                  <a:lnTo>
                    <a:pt x="567" y="4020"/>
                  </a:lnTo>
                  <a:cubicBezTo>
                    <a:pt x="267" y="4187"/>
                    <a:pt x="34" y="4487"/>
                    <a:pt x="0" y="4854"/>
                  </a:cubicBezTo>
                  <a:cubicBezTo>
                    <a:pt x="0" y="5015"/>
                    <a:pt x="98" y="5104"/>
                    <a:pt x="242" y="5104"/>
                  </a:cubicBezTo>
                  <a:cubicBezTo>
                    <a:pt x="336" y="5104"/>
                    <a:pt x="449" y="5066"/>
                    <a:pt x="567" y="4987"/>
                  </a:cubicBezTo>
                  <a:lnTo>
                    <a:pt x="7372" y="1084"/>
                  </a:lnTo>
                  <a:cubicBezTo>
                    <a:pt x="7673" y="918"/>
                    <a:pt x="7873" y="617"/>
                    <a:pt x="7939" y="251"/>
                  </a:cubicBezTo>
                  <a:cubicBezTo>
                    <a:pt x="7939" y="89"/>
                    <a:pt x="7842" y="1"/>
                    <a:pt x="769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5877741" y="3519048"/>
              <a:ext cx="26175" cy="40177"/>
            </a:xfrm>
            <a:custGeom>
              <a:avLst/>
              <a:gdLst/>
              <a:ahLst/>
              <a:cxnLst/>
              <a:rect l="l" t="t" r="r" b="b"/>
              <a:pathLst>
                <a:path w="1703" h="2614" extrusionOk="0">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5877741" y="3519048"/>
              <a:ext cx="26175" cy="40177"/>
            </a:xfrm>
            <a:custGeom>
              <a:avLst/>
              <a:gdLst/>
              <a:ahLst/>
              <a:cxnLst/>
              <a:rect l="l" t="t" r="r" b="b"/>
              <a:pathLst>
                <a:path w="1703" h="2614" extrusionOk="0">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5184062" y="1460851"/>
              <a:ext cx="1496070" cy="1859370"/>
            </a:xfrm>
            <a:custGeom>
              <a:avLst/>
              <a:gdLst/>
              <a:ahLst/>
              <a:cxnLst/>
              <a:rect l="l" t="t" r="r" b="b"/>
              <a:pathLst>
                <a:path w="97337" h="120974" extrusionOk="0">
                  <a:moveTo>
                    <a:pt x="94287" y="1"/>
                  </a:moveTo>
                  <a:cubicBezTo>
                    <a:pt x="94004" y="1"/>
                    <a:pt x="93726" y="85"/>
                    <a:pt x="93501" y="254"/>
                  </a:cubicBezTo>
                  <a:lnTo>
                    <a:pt x="1969" y="53058"/>
                  </a:lnTo>
                  <a:cubicBezTo>
                    <a:pt x="801" y="53826"/>
                    <a:pt x="67" y="55093"/>
                    <a:pt x="1" y="56494"/>
                  </a:cubicBezTo>
                  <a:lnTo>
                    <a:pt x="1" y="59330"/>
                  </a:lnTo>
                  <a:lnTo>
                    <a:pt x="1" y="117905"/>
                  </a:lnTo>
                  <a:cubicBezTo>
                    <a:pt x="1" y="118005"/>
                    <a:pt x="1" y="118105"/>
                    <a:pt x="1" y="118205"/>
                  </a:cubicBezTo>
                  <a:cubicBezTo>
                    <a:pt x="101" y="118839"/>
                    <a:pt x="468" y="119406"/>
                    <a:pt x="1068" y="119706"/>
                  </a:cubicBezTo>
                  <a:lnTo>
                    <a:pt x="3136" y="120940"/>
                  </a:lnTo>
                  <a:lnTo>
                    <a:pt x="3236" y="120974"/>
                  </a:lnTo>
                  <a:cubicBezTo>
                    <a:pt x="2803" y="120740"/>
                    <a:pt x="2536" y="120306"/>
                    <a:pt x="2536" y="119806"/>
                  </a:cubicBezTo>
                  <a:lnTo>
                    <a:pt x="2536" y="61898"/>
                  </a:lnTo>
                  <a:lnTo>
                    <a:pt x="2536" y="57895"/>
                  </a:lnTo>
                  <a:cubicBezTo>
                    <a:pt x="2603" y="56527"/>
                    <a:pt x="3336" y="55260"/>
                    <a:pt x="4504" y="54493"/>
                  </a:cubicBezTo>
                  <a:lnTo>
                    <a:pt x="96003" y="1688"/>
                  </a:lnTo>
                  <a:cubicBezTo>
                    <a:pt x="96256" y="1519"/>
                    <a:pt x="96550" y="1431"/>
                    <a:pt x="96841" y="1431"/>
                  </a:cubicBezTo>
                  <a:cubicBezTo>
                    <a:pt x="97010" y="1431"/>
                    <a:pt x="97178" y="1460"/>
                    <a:pt x="97337" y="1521"/>
                  </a:cubicBezTo>
                  <a:cubicBezTo>
                    <a:pt x="96903" y="1288"/>
                    <a:pt x="95302" y="354"/>
                    <a:pt x="94935" y="154"/>
                  </a:cubicBezTo>
                  <a:cubicBezTo>
                    <a:pt x="94731" y="52"/>
                    <a:pt x="94507" y="1"/>
                    <a:pt x="942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5223025" y="1482830"/>
              <a:ext cx="1467374" cy="1840081"/>
            </a:xfrm>
            <a:custGeom>
              <a:avLst/>
              <a:gdLst/>
              <a:ahLst/>
              <a:cxnLst/>
              <a:rect l="l" t="t" r="r" b="b"/>
              <a:pathLst>
                <a:path w="95470" h="119719" extrusionOk="0">
                  <a:moveTo>
                    <a:pt x="94316" y="1"/>
                  </a:moveTo>
                  <a:cubicBezTo>
                    <a:pt x="94019" y="1"/>
                    <a:pt x="93733" y="89"/>
                    <a:pt x="93501" y="258"/>
                  </a:cubicBezTo>
                  <a:lnTo>
                    <a:pt x="1969" y="53063"/>
                  </a:lnTo>
                  <a:cubicBezTo>
                    <a:pt x="801" y="53830"/>
                    <a:pt x="68" y="55097"/>
                    <a:pt x="1" y="56498"/>
                  </a:cubicBezTo>
                  <a:lnTo>
                    <a:pt x="1" y="118376"/>
                  </a:lnTo>
                  <a:cubicBezTo>
                    <a:pt x="1" y="119163"/>
                    <a:pt x="638" y="119718"/>
                    <a:pt x="1340" y="119718"/>
                  </a:cubicBezTo>
                  <a:cubicBezTo>
                    <a:pt x="1560" y="119718"/>
                    <a:pt x="1787" y="119663"/>
                    <a:pt x="2002" y="119544"/>
                  </a:cubicBezTo>
                  <a:lnTo>
                    <a:pt x="93468" y="66739"/>
                  </a:lnTo>
                  <a:cubicBezTo>
                    <a:pt x="94635" y="65972"/>
                    <a:pt x="95369" y="64704"/>
                    <a:pt x="95469" y="63303"/>
                  </a:cubicBezTo>
                  <a:lnTo>
                    <a:pt x="95469" y="1392"/>
                  </a:lnTo>
                  <a:cubicBezTo>
                    <a:pt x="95469" y="1326"/>
                    <a:pt x="95436" y="1226"/>
                    <a:pt x="95436" y="1159"/>
                  </a:cubicBezTo>
                  <a:cubicBezTo>
                    <a:pt x="95436" y="1092"/>
                    <a:pt x="95436" y="1025"/>
                    <a:pt x="95402" y="959"/>
                  </a:cubicBezTo>
                  <a:lnTo>
                    <a:pt x="95402" y="925"/>
                  </a:lnTo>
                  <a:cubicBezTo>
                    <a:pt x="95402" y="859"/>
                    <a:pt x="95369" y="825"/>
                    <a:pt x="95369" y="759"/>
                  </a:cubicBezTo>
                  <a:cubicBezTo>
                    <a:pt x="95336" y="659"/>
                    <a:pt x="95302" y="592"/>
                    <a:pt x="95236" y="492"/>
                  </a:cubicBezTo>
                  <a:cubicBezTo>
                    <a:pt x="95236" y="458"/>
                    <a:pt x="95202" y="425"/>
                    <a:pt x="95169" y="392"/>
                  </a:cubicBezTo>
                  <a:cubicBezTo>
                    <a:pt x="95169" y="358"/>
                    <a:pt x="95135" y="358"/>
                    <a:pt x="95135" y="325"/>
                  </a:cubicBezTo>
                  <a:cubicBezTo>
                    <a:pt x="95069" y="258"/>
                    <a:pt x="95035" y="225"/>
                    <a:pt x="95002" y="192"/>
                  </a:cubicBezTo>
                  <a:cubicBezTo>
                    <a:pt x="94935" y="158"/>
                    <a:pt x="94869" y="125"/>
                    <a:pt x="94835" y="91"/>
                  </a:cubicBezTo>
                  <a:cubicBezTo>
                    <a:pt x="94664" y="30"/>
                    <a:pt x="94488" y="1"/>
                    <a:pt x="943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5193299" y="1460851"/>
              <a:ext cx="1486832" cy="860121"/>
            </a:xfrm>
            <a:custGeom>
              <a:avLst/>
              <a:gdLst/>
              <a:ahLst/>
              <a:cxnLst/>
              <a:rect l="l" t="t" r="r" b="b"/>
              <a:pathLst>
                <a:path w="96736" h="55961" extrusionOk="0">
                  <a:moveTo>
                    <a:pt x="93686" y="1"/>
                  </a:moveTo>
                  <a:cubicBezTo>
                    <a:pt x="93403" y="1"/>
                    <a:pt x="93125" y="85"/>
                    <a:pt x="92900" y="254"/>
                  </a:cubicBezTo>
                  <a:lnTo>
                    <a:pt x="1368" y="53058"/>
                  </a:lnTo>
                  <a:cubicBezTo>
                    <a:pt x="801" y="53425"/>
                    <a:pt x="334" y="53892"/>
                    <a:pt x="0" y="54493"/>
                  </a:cubicBezTo>
                  <a:lnTo>
                    <a:pt x="2502" y="55960"/>
                  </a:lnTo>
                  <a:cubicBezTo>
                    <a:pt x="2836" y="55360"/>
                    <a:pt x="3303" y="54860"/>
                    <a:pt x="3903" y="54493"/>
                  </a:cubicBezTo>
                  <a:lnTo>
                    <a:pt x="95402" y="1688"/>
                  </a:lnTo>
                  <a:cubicBezTo>
                    <a:pt x="95655" y="1519"/>
                    <a:pt x="95949" y="1431"/>
                    <a:pt x="96240" y="1431"/>
                  </a:cubicBezTo>
                  <a:cubicBezTo>
                    <a:pt x="96409" y="1431"/>
                    <a:pt x="96577" y="1460"/>
                    <a:pt x="96736" y="1521"/>
                  </a:cubicBezTo>
                  <a:cubicBezTo>
                    <a:pt x="96302" y="1288"/>
                    <a:pt x="94668" y="354"/>
                    <a:pt x="94334" y="154"/>
                  </a:cubicBezTo>
                  <a:cubicBezTo>
                    <a:pt x="94130" y="52"/>
                    <a:pt x="93906" y="1"/>
                    <a:pt x="9368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5327618" y="2430022"/>
              <a:ext cx="1258572" cy="728184"/>
            </a:xfrm>
            <a:custGeom>
              <a:avLst/>
              <a:gdLst/>
              <a:ahLst/>
              <a:cxnLst/>
              <a:rect l="l" t="t" r="r" b="b"/>
              <a:pathLst>
                <a:path w="81885" h="47377" extrusionOk="0">
                  <a:moveTo>
                    <a:pt x="81612" y="0"/>
                  </a:moveTo>
                  <a:cubicBezTo>
                    <a:pt x="81574" y="0"/>
                    <a:pt x="81534" y="13"/>
                    <a:pt x="81492" y="43"/>
                  </a:cubicBezTo>
                  <a:lnTo>
                    <a:pt x="201" y="46976"/>
                  </a:lnTo>
                  <a:cubicBezTo>
                    <a:pt x="1" y="47077"/>
                    <a:pt x="67" y="47343"/>
                    <a:pt x="301" y="47377"/>
                  </a:cubicBezTo>
                  <a:cubicBezTo>
                    <a:pt x="334" y="47377"/>
                    <a:pt x="368" y="47343"/>
                    <a:pt x="401" y="47343"/>
                  </a:cubicBezTo>
                  <a:lnTo>
                    <a:pt x="81692" y="410"/>
                  </a:lnTo>
                  <a:cubicBezTo>
                    <a:pt x="81884" y="273"/>
                    <a:pt x="81783" y="0"/>
                    <a:pt x="8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5328648" y="3137180"/>
              <a:ext cx="6686" cy="36412"/>
            </a:xfrm>
            <a:custGeom>
              <a:avLst/>
              <a:gdLst/>
              <a:ahLst/>
              <a:cxnLst/>
              <a:rect l="l" t="t" r="r" b="b"/>
              <a:pathLst>
                <a:path w="435" h="2369" extrusionOk="0">
                  <a:moveTo>
                    <a:pt x="217" y="0"/>
                  </a:moveTo>
                  <a:cubicBezTo>
                    <a:pt x="109" y="0"/>
                    <a:pt x="0" y="67"/>
                    <a:pt x="0" y="200"/>
                  </a:cubicBezTo>
                  <a:lnTo>
                    <a:pt x="0" y="2168"/>
                  </a:lnTo>
                  <a:cubicBezTo>
                    <a:pt x="0" y="2268"/>
                    <a:pt x="101" y="2368"/>
                    <a:pt x="234" y="2368"/>
                  </a:cubicBezTo>
                  <a:cubicBezTo>
                    <a:pt x="334" y="2368"/>
                    <a:pt x="434" y="2268"/>
                    <a:pt x="434" y="2168"/>
                  </a:cubicBezTo>
                  <a:lnTo>
                    <a:pt x="434" y="200"/>
                  </a:lnTo>
                  <a:cubicBezTo>
                    <a:pt x="434" y="67"/>
                    <a:pt x="326" y="0"/>
                    <a:pt x="21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5537311" y="3016172"/>
              <a:ext cx="6179" cy="36427"/>
            </a:xfrm>
            <a:custGeom>
              <a:avLst/>
              <a:gdLst/>
              <a:ahLst/>
              <a:cxnLst/>
              <a:rect l="l" t="t" r="r" b="b"/>
              <a:pathLst>
                <a:path w="402" h="2370" extrusionOk="0">
                  <a:moveTo>
                    <a:pt x="201" y="1"/>
                  </a:moveTo>
                  <a:cubicBezTo>
                    <a:pt x="68" y="1"/>
                    <a:pt x="1" y="101"/>
                    <a:pt x="1" y="201"/>
                  </a:cubicBezTo>
                  <a:lnTo>
                    <a:pt x="1" y="2169"/>
                  </a:lnTo>
                  <a:cubicBezTo>
                    <a:pt x="1" y="2269"/>
                    <a:pt x="68" y="2369"/>
                    <a:pt x="201" y="2369"/>
                  </a:cubicBezTo>
                  <a:cubicBezTo>
                    <a:pt x="301" y="2369"/>
                    <a:pt x="401" y="2269"/>
                    <a:pt x="401" y="2169"/>
                  </a:cubicBezTo>
                  <a:lnTo>
                    <a:pt x="401" y="201"/>
                  </a:lnTo>
                  <a:cubicBezTo>
                    <a:pt x="401" y="101"/>
                    <a:pt x="301" y="1"/>
                    <a:pt x="2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5745467" y="2895687"/>
              <a:ext cx="6179" cy="36427"/>
            </a:xfrm>
            <a:custGeom>
              <a:avLst/>
              <a:gdLst/>
              <a:ahLst/>
              <a:cxnLst/>
              <a:rect l="l" t="t" r="r" b="b"/>
              <a:pathLst>
                <a:path w="402" h="2370" extrusionOk="0">
                  <a:moveTo>
                    <a:pt x="201" y="1"/>
                  </a:moveTo>
                  <a:cubicBezTo>
                    <a:pt x="101" y="1"/>
                    <a:pt x="1" y="68"/>
                    <a:pt x="1" y="201"/>
                  </a:cubicBezTo>
                  <a:lnTo>
                    <a:pt x="1" y="2136"/>
                  </a:lnTo>
                  <a:cubicBezTo>
                    <a:pt x="1" y="2269"/>
                    <a:pt x="101" y="2369"/>
                    <a:pt x="201" y="2369"/>
                  </a:cubicBezTo>
                  <a:cubicBezTo>
                    <a:pt x="301" y="2369"/>
                    <a:pt x="401" y="2269"/>
                    <a:pt x="401" y="2136"/>
                  </a:cubicBezTo>
                  <a:lnTo>
                    <a:pt x="401" y="201"/>
                  </a:lnTo>
                  <a:cubicBezTo>
                    <a:pt x="401" y="68"/>
                    <a:pt x="301" y="1"/>
                    <a:pt x="2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5953623" y="2774310"/>
              <a:ext cx="6686" cy="36796"/>
            </a:xfrm>
            <a:custGeom>
              <a:avLst/>
              <a:gdLst/>
              <a:ahLst/>
              <a:cxnLst/>
              <a:rect l="l" t="t" r="r" b="b"/>
              <a:pathLst>
                <a:path w="435" h="2394" extrusionOk="0">
                  <a:moveTo>
                    <a:pt x="218" y="1"/>
                  </a:moveTo>
                  <a:cubicBezTo>
                    <a:pt x="109" y="1"/>
                    <a:pt x="1" y="76"/>
                    <a:pt x="1" y="226"/>
                  </a:cubicBezTo>
                  <a:lnTo>
                    <a:pt x="1" y="2194"/>
                  </a:lnTo>
                  <a:cubicBezTo>
                    <a:pt x="1" y="2294"/>
                    <a:pt x="101" y="2394"/>
                    <a:pt x="201" y="2394"/>
                  </a:cubicBezTo>
                  <a:cubicBezTo>
                    <a:pt x="334" y="2394"/>
                    <a:pt x="434" y="2294"/>
                    <a:pt x="434" y="2160"/>
                  </a:cubicBezTo>
                  <a:lnTo>
                    <a:pt x="434" y="226"/>
                  </a:lnTo>
                  <a:cubicBezTo>
                    <a:pt x="434" y="76"/>
                    <a:pt x="326" y="1"/>
                    <a:pt x="2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6161779" y="2653702"/>
              <a:ext cx="6686" cy="36412"/>
            </a:xfrm>
            <a:custGeom>
              <a:avLst/>
              <a:gdLst/>
              <a:ahLst/>
              <a:cxnLst/>
              <a:rect l="l" t="t" r="r" b="b"/>
              <a:pathLst>
                <a:path w="435" h="2369" extrusionOk="0">
                  <a:moveTo>
                    <a:pt x="234" y="0"/>
                  </a:moveTo>
                  <a:cubicBezTo>
                    <a:pt x="101" y="0"/>
                    <a:pt x="1" y="100"/>
                    <a:pt x="1" y="200"/>
                  </a:cubicBezTo>
                  <a:lnTo>
                    <a:pt x="1" y="2168"/>
                  </a:lnTo>
                  <a:cubicBezTo>
                    <a:pt x="1" y="2269"/>
                    <a:pt x="101" y="2369"/>
                    <a:pt x="234" y="2369"/>
                  </a:cubicBezTo>
                  <a:cubicBezTo>
                    <a:pt x="334" y="2369"/>
                    <a:pt x="434" y="2269"/>
                    <a:pt x="434" y="2168"/>
                  </a:cubicBezTo>
                  <a:lnTo>
                    <a:pt x="434" y="200"/>
                  </a:lnTo>
                  <a:cubicBezTo>
                    <a:pt x="434" y="100"/>
                    <a:pt x="334" y="0"/>
                    <a:pt x="2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6369934" y="2532694"/>
              <a:ext cx="6686" cy="36934"/>
            </a:xfrm>
            <a:custGeom>
              <a:avLst/>
              <a:gdLst/>
              <a:ahLst/>
              <a:cxnLst/>
              <a:rect l="l" t="t" r="r" b="b"/>
              <a:pathLst>
                <a:path w="435" h="2403" extrusionOk="0">
                  <a:moveTo>
                    <a:pt x="234" y="1"/>
                  </a:moveTo>
                  <a:cubicBezTo>
                    <a:pt x="101" y="1"/>
                    <a:pt x="1" y="101"/>
                    <a:pt x="1" y="234"/>
                  </a:cubicBezTo>
                  <a:lnTo>
                    <a:pt x="1" y="2169"/>
                  </a:lnTo>
                  <a:cubicBezTo>
                    <a:pt x="1" y="2303"/>
                    <a:pt x="101" y="2403"/>
                    <a:pt x="234" y="2403"/>
                  </a:cubicBezTo>
                  <a:cubicBezTo>
                    <a:pt x="334" y="2403"/>
                    <a:pt x="434" y="2303"/>
                    <a:pt x="434" y="2169"/>
                  </a:cubicBezTo>
                  <a:lnTo>
                    <a:pt x="434" y="234"/>
                  </a:lnTo>
                  <a:cubicBezTo>
                    <a:pt x="434" y="101"/>
                    <a:pt x="334" y="1"/>
                    <a:pt x="2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6578613" y="2412224"/>
              <a:ext cx="6163" cy="36412"/>
            </a:xfrm>
            <a:custGeom>
              <a:avLst/>
              <a:gdLst/>
              <a:ahLst/>
              <a:cxnLst/>
              <a:rect l="l" t="t" r="r" b="b"/>
              <a:pathLst>
                <a:path w="401" h="2369" extrusionOk="0">
                  <a:moveTo>
                    <a:pt x="200" y="0"/>
                  </a:moveTo>
                  <a:cubicBezTo>
                    <a:pt x="100" y="0"/>
                    <a:pt x="0" y="67"/>
                    <a:pt x="0" y="200"/>
                  </a:cubicBezTo>
                  <a:lnTo>
                    <a:pt x="0" y="2168"/>
                  </a:lnTo>
                  <a:cubicBezTo>
                    <a:pt x="0" y="2268"/>
                    <a:pt x="67" y="2368"/>
                    <a:pt x="200" y="2368"/>
                  </a:cubicBezTo>
                  <a:cubicBezTo>
                    <a:pt x="300" y="2368"/>
                    <a:pt x="400" y="2268"/>
                    <a:pt x="400" y="2168"/>
                  </a:cubicBezTo>
                  <a:lnTo>
                    <a:pt x="400" y="200"/>
                  </a:lnTo>
                  <a:cubicBezTo>
                    <a:pt x="400" y="67"/>
                    <a:pt x="300" y="0"/>
                    <a:pt x="2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5331722" y="1651885"/>
              <a:ext cx="1249981" cy="1442751"/>
            </a:xfrm>
            <a:custGeom>
              <a:avLst/>
              <a:gdLst/>
              <a:ahLst/>
              <a:cxnLst/>
              <a:rect l="l" t="t" r="r" b="b"/>
              <a:pathLst>
                <a:path w="81326" h="93868" extrusionOk="0">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5331722" y="1651885"/>
              <a:ext cx="1249981" cy="1442751"/>
            </a:xfrm>
            <a:custGeom>
              <a:avLst/>
              <a:gdLst/>
              <a:ahLst/>
              <a:cxnLst/>
              <a:rect l="l" t="t" r="r" b="b"/>
              <a:pathLst>
                <a:path w="81326" h="93868" extrusionOk="0">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5331722" y="1787740"/>
              <a:ext cx="1249981" cy="1306896"/>
            </a:xfrm>
            <a:custGeom>
              <a:avLst/>
              <a:gdLst/>
              <a:ahLst/>
              <a:cxnLst/>
              <a:rect l="l" t="t" r="r" b="b"/>
              <a:pathLst>
                <a:path w="81326" h="85029" extrusionOk="0">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5331722" y="1787740"/>
              <a:ext cx="1249981" cy="1306896"/>
            </a:xfrm>
            <a:custGeom>
              <a:avLst/>
              <a:gdLst/>
              <a:ahLst/>
              <a:cxnLst/>
              <a:rect l="l" t="t" r="r" b="b"/>
              <a:pathLst>
                <a:path w="81326" h="85029" extrusionOk="0">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5328648" y="2908383"/>
              <a:ext cx="98967" cy="99090"/>
            </a:xfrm>
            <a:custGeom>
              <a:avLst/>
              <a:gdLst/>
              <a:ahLst/>
              <a:cxnLst/>
              <a:rect l="l" t="t" r="r" b="b"/>
              <a:pathLst>
                <a:path w="6439" h="6447" extrusionOk="0">
                  <a:moveTo>
                    <a:pt x="6205" y="0"/>
                  </a:moveTo>
                  <a:cubicBezTo>
                    <a:pt x="6155" y="0"/>
                    <a:pt x="6105" y="25"/>
                    <a:pt x="6071" y="76"/>
                  </a:cubicBezTo>
                  <a:lnTo>
                    <a:pt x="67" y="6113"/>
                  </a:lnTo>
                  <a:cubicBezTo>
                    <a:pt x="0" y="6180"/>
                    <a:pt x="0" y="6313"/>
                    <a:pt x="67" y="6413"/>
                  </a:cubicBezTo>
                  <a:cubicBezTo>
                    <a:pt x="101" y="6447"/>
                    <a:pt x="167" y="6447"/>
                    <a:pt x="234" y="6447"/>
                  </a:cubicBezTo>
                  <a:cubicBezTo>
                    <a:pt x="267" y="6447"/>
                    <a:pt x="334" y="6447"/>
                    <a:pt x="367" y="6413"/>
                  </a:cubicBezTo>
                  <a:lnTo>
                    <a:pt x="6338" y="342"/>
                  </a:lnTo>
                  <a:cubicBezTo>
                    <a:pt x="6438" y="276"/>
                    <a:pt x="6438" y="142"/>
                    <a:pt x="6338" y="76"/>
                  </a:cubicBezTo>
                  <a:cubicBezTo>
                    <a:pt x="6305" y="25"/>
                    <a:pt x="6255" y="0"/>
                    <a:pt x="62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5442463" y="2745968"/>
              <a:ext cx="91790" cy="141020"/>
            </a:xfrm>
            <a:custGeom>
              <a:avLst/>
              <a:gdLst/>
              <a:ahLst/>
              <a:cxnLst/>
              <a:rect l="l" t="t" r="r" b="b"/>
              <a:pathLst>
                <a:path w="5972" h="9175" extrusionOk="0">
                  <a:moveTo>
                    <a:pt x="5725" y="0"/>
                  </a:moveTo>
                  <a:cubicBezTo>
                    <a:pt x="5656" y="0"/>
                    <a:pt x="5593" y="37"/>
                    <a:pt x="5571" y="102"/>
                  </a:cubicBezTo>
                  <a:lnTo>
                    <a:pt x="67" y="8841"/>
                  </a:lnTo>
                  <a:cubicBezTo>
                    <a:pt x="1" y="8941"/>
                    <a:pt x="1" y="9075"/>
                    <a:pt x="134" y="9141"/>
                  </a:cubicBezTo>
                  <a:cubicBezTo>
                    <a:pt x="134" y="9175"/>
                    <a:pt x="201" y="9175"/>
                    <a:pt x="234" y="9175"/>
                  </a:cubicBezTo>
                  <a:cubicBezTo>
                    <a:pt x="301" y="9175"/>
                    <a:pt x="368" y="9141"/>
                    <a:pt x="401" y="9075"/>
                  </a:cubicBezTo>
                  <a:lnTo>
                    <a:pt x="5905" y="302"/>
                  </a:lnTo>
                  <a:cubicBezTo>
                    <a:pt x="5972" y="202"/>
                    <a:pt x="5938" y="102"/>
                    <a:pt x="5838" y="35"/>
                  </a:cubicBezTo>
                  <a:cubicBezTo>
                    <a:pt x="5803" y="11"/>
                    <a:pt x="5763" y="0"/>
                    <a:pt x="57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5545826" y="2733564"/>
              <a:ext cx="91989" cy="30386"/>
            </a:xfrm>
            <a:custGeom>
              <a:avLst/>
              <a:gdLst/>
              <a:ahLst/>
              <a:cxnLst/>
              <a:rect l="l" t="t" r="r" b="b"/>
              <a:pathLst>
                <a:path w="5985" h="1977" extrusionOk="0">
                  <a:moveTo>
                    <a:pt x="322" y="1"/>
                  </a:moveTo>
                  <a:cubicBezTo>
                    <a:pt x="96" y="1"/>
                    <a:pt x="1" y="349"/>
                    <a:pt x="247" y="442"/>
                  </a:cubicBezTo>
                  <a:lnTo>
                    <a:pt x="5685" y="1976"/>
                  </a:lnTo>
                  <a:lnTo>
                    <a:pt x="5751" y="1976"/>
                  </a:lnTo>
                  <a:cubicBezTo>
                    <a:pt x="5818" y="1976"/>
                    <a:pt x="5918" y="1909"/>
                    <a:pt x="5951" y="1843"/>
                  </a:cubicBezTo>
                  <a:cubicBezTo>
                    <a:pt x="5985" y="1709"/>
                    <a:pt x="5918" y="1609"/>
                    <a:pt x="5785" y="1576"/>
                  </a:cubicBezTo>
                  <a:lnTo>
                    <a:pt x="381" y="8"/>
                  </a:lnTo>
                  <a:cubicBezTo>
                    <a:pt x="360" y="3"/>
                    <a:pt x="341" y="1"/>
                    <a:pt x="32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5652155" y="2654086"/>
              <a:ext cx="88208" cy="99598"/>
            </a:xfrm>
            <a:custGeom>
              <a:avLst/>
              <a:gdLst/>
              <a:ahLst/>
              <a:cxnLst/>
              <a:rect l="l" t="t" r="r" b="b"/>
              <a:pathLst>
                <a:path w="5739" h="6480" extrusionOk="0">
                  <a:moveTo>
                    <a:pt x="5505" y="0"/>
                  </a:moveTo>
                  <a:cubicBezTo>
                    <a:pt x="5455" y="0"/>
                    <a:pt x="5405" y="25"/>
                    <a:pt x="5371" y="75"/>
                  </a:cubicBezTo>
                  <a:lnTo>
                    <a:pt x="101" y="6146"/>
                  </a:lnTo>
                  <a:cubicBezTo>
                    <a:pt x="1" y="6213"/>
                    <a:pt x="34" y="6346"/>
                    <a:pt x="134" y="6447"/>
                  </a:cubicBezTo>
                  <a:cubicBezTo>
                    <a:pt x="168" y="6480"/>
                    <a:pt x="201" y="6480"/>
                    <a:pt x="268" y="6480"/>
                  </a:cubicBezTo>
                  <a:cubicBezTo>
                    <a:pt x="301" y="6480"/>
                    <a:pt x="368" y="6447"/>
                    <a:pt x="401" y="6413"/>
                  </a:cubicBezTo>
                  <a:lnTo>
                    <a:pt x="5672" y="376"/>
                  </a:lnTo>
                  <a:cubicBezTo>
                    <a:pt x="5738" y="275"/>
                    <a:pt x="5738" y="142"/>
                    <a:pt x="5638" y="75"/>
                  </a:cubicBezTo>
                  <a:cubicBezTo>
                    <a:pt x="5605" y="25"/>
                    <a:pt x="5555" y="0"/>
                    <a:pt x="550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5755211" y="2505320"/>
              <a:ext cx="90760" cy="126864"/>
            </a:xfrm>
            <a:custGeom>
              <a:avLst/>
              <a:gdLst/>
              <a:ahLst/>
              <a:cxnLst/>
              <a:rect l="l" t="t" r="r" b="b"/>
              <a:pathLst>
                <a:path w="5905" h="8254" extrusionOk="0">
                  <a:moveTo>
                    <a:pt x="5653" y="1"/>
                  </a:moveTo>
                  <a:cubicBezTo>
                    <a:pt x="5598" y="1"/>
                    <a:pt x="5541" y="26"/>
                    <a:pt x="5505" y="81"/>
                  </a:cubicBezTo>
                  <a:lnTo>
                    <a:pt x="67" y="7920"/>
                  </a:lnTo>
                  <a:cubicBezTo>
                    <a:pt x="1" y="7986"/>
                    <a:pt x="34" y="8120"/>
                    <a:pt x="134" y="8187"/>
                  </a:cubicBezTo>
                  <a:cubicBezTo>
                    <a:pt x="167" y="8220"/>
                    <a:pt x="201" y="8220"/>
                    <a:pt x="234" y="8253"/>
                  </a:cubicBezTo>
                  <a:cubicBezTo>
                    <a:pt x="301" y="8220"/>
                    <a:pt x="368" y="8187"/>
                    <a:pt x="434" y="8153"/>
                  </a:cubicBezTo>
                  <a:lnTo>
                    <a:pt x="5838" y="314"/>
                  </a:lnTo>
                  <a:cubicBezTo>
                    <a:pt x="5905" y="214"/>
                    <a:pt x="5871" y="81"/>
                    <a:pt x="5771" y="47"/>
                  </a:cubicBezTo>
                  <a:cubicBezTo>
                    <a:pt x="5741" y="17"/>
                    <a:pt x="5698" y="1"/>
                    <a:pt x="56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5861848" y="2410994"/>
              <a:ext cx="85642" cy="74560"/>
            </a:xfrm>
            <a:custGeom>
              <a:avLst/>
              <a:gdLst/>
              <a:ahLst/>
              <a:cxnLst/>
              <a:rect l="l" t="t" r="r" b="b"/>
              <a:pathLst>
                <a:path w="5572" h="4851" extrusionOk="0">
                  <a:moveTo>
                    <a:pt x="5351" y="0"/>
                  </a:moveTo>
                  <a:cubicBezTo>
                    <a:pt x="5301" y="0"/>
                    <a:pt x="5250" y="17"/>
                    <a:pt x="5205" y="47"/>
                  </a:cubicBezTo>
                  <a:lnTo>
                    <a:pt x="68" y="4483"/>
                  </a:lnTo>
                  <a:cubicBezTo>
                    <a:pt x="1" y="4583"/>
                    <a:pt x="1" y="4717"/>
                    <a:pt x="68" y="4783"/>
                  </a:cubicBezTo>
                  <a:cubicBezTo>
                    <a:pt x="101" y="4817"/>
                    <a:pt x="168" y="4850"/>
                    <a:pt x="234" y="4850"/>
                  </a:cubicBezTo>
                  <a:cubicBezTo>
                    <a:pt x="268" y="4850"/>
                    <a:pt x="301" y="4850"/>
                    <a:pt x="334" y="4817"/>
                  </a:cubicBezTo>
                  <a:lnTo>
                    <a:pt x="5471" y="380"/>
                  </a:lnTo>
                  <a:cubicBezTo>
                    <a:pt x="5572" y="280"/>
                    <a:pt x="5572" y="147"/>
                    <a:pt x="5505" y="80"/>
                  </a:cubicBezTo>
                  <a:cubicBezTo>
                    <a:pt x="5468" y="25"/>
                    <a:pt x="5411" y="0"/>
                    <a:pt x="53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5964397" y="2293198"/>
              <a:ext cx="89607" cy="100059"/>
            </a:xfrm>
            <a:custGeom>
              <a:avLst/>
              <a:gdLst/>
              <a:ahLst/>
              <a:cxnLst/>
              <a:rect l="l" t="t" r="r" b="b"/>
              <a:pathLst>
                <a:path w="5830" h="6510" extrusionOk="0">
                  <a:moveTo>
                    <a:pt x="5517" y="1"/>
                  </a:moveTo>
                  <a:cubicBezTo>
                    <a:pt x="5465" y="1"/>
                    <a:pt x="5413" y="22"/>
                    <a:pt x="5371" y="72"/>
                  </a:cubicBezTo>
                  <a:lnTo>
                    <a:pt x="100" y="6143"/>
                  </a:lnTo>
                  <a:cubicBezTo>
                    <a:pt x="0" y="6276"/>
                    <a:pt x="100" y="6510"/>
                    <a:pt x="267" y="6510"/>
                  </a:cubicBezTo>
                  <a:cubicBezTo>
                    <a:pt x="334" y="6476"/>
                    <a:pt x="367" y="6476"/>
                    <a:pt x="434" y="6410"/>
                  </a:cubicBezTo>
                  <a:lnTo>
                    <a:pt x="5704" y="339"/>
                  </a:lnTo>
                  <a:cubicBezTo>
                    <a:pt x="5829" y="189"/>
                    <a:pt x="5673" y="1"/>
                    <a:pt x="551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6066423" y="2285052"/>
              <a:ext cx="93327" cy="55916"/>
            </a:xfrm>
            <a:custGeom>
              <a:avLst/>
              <a:gdLst/>
              <a:ahLst/>
              <a:cxnLst/>
              <a:rect l="l" t="t" r="r" b="b"/>
              <a:pathLst>
                <a:path w="6072" h="3638" extrusionOk="0">
                  <a:moveTo>
                    <a:pt x="229" y="0"/>
                  </a:moveTo>
                  <a:cubicBezTo>
                    <a:pt x="167" y="0"/>
                    <a:pt x="110" y="37"/>
                    <a:pt x="67" y="101"/>
                  </a:cubicBezTo>
                  <a:cubicBezTo>
                    <a:pt x="0" y="202"/>
                    <a:pt x="34" y="335"/>
                    <a:pt x="134" y="402"/>
                  </a:cubicBezTo>
                  <a:lnTo>
                    <a:pt x="5704" y="3604"/>
                  </a:lnTo>
                  <a:cubicBezTo>
                    <a:pt x="5738" y="3637"/>
                    <a:pt x="5771" y="3637"/>
                    <a:pt x="5838" y="3637"/>
                  </a:cubicBezTo>
                  <a:cubicBezTo>
                    <a:pt x="5905" y="3637"/>
                    <a:pt x="5971" y="3604"/>
                    <a:pt x="6005" y="3571"/>
                  </a:cubicBezTo>
                  <a:cubicBezTo>
                    <a:pt x="6071" y="3471"/>
                    <a:pt x="6038" y="3337"/>
                    <a:pt x="5938" y="3270"/>
                  </a:cubicBezTo>
                  <a:lnTo>
                    <a:pt x="334" y="35"/>
                  </a:lnTo>
                  <a:cubicBezTo>
                    <a:pt x="299" y="11"/>
                    <a:pt x="263" y="0"/>
                    <a:pt x="22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6174090" y="2260522"/>
              <a:ext cx="86902" cy="74806"/>
            </a:xfrm>
            <a:custGeom>
              <a:avLst/>
              <a:gdLst/>
              <a:ahLst/>
              <a:cxnLst/>
              <a:rect l="l" t="t" r="r" b="b"/>
              <a:pathLst>
                <a:path w="5654" h="4867" extrusionOk="0">
                  <a:moveTo>
                    <a:pt x="5343" y="1"/>
                  </a:moveTo>
                  <a:cubicBezTo>
                    <a:pt x="5297" y="1"/>
                    <a:pt x="5248" y="19"/>
                    <a:pt x="5204" y="63"/>
                  </a:cubicBezTo>
                  <a:lnTo>
                    <a:pt x="67" y="4499"/>
                  </a:lnTo>
                  <a:cubicBezTo>
                    <a:pt x="0" y="4566"/>
                    <a:pt x="0" y="4700"/>
                    <a:pt x="67" y="4800"/>
                  </a:cubicBezTo>
                  <a:cubicBezTo>
                    <a:pt x="134" y="4833"/>
                    <a:pt x="167" y="4866"/>
                    <a:pt x="234" y="4866"/>
                  </a:cubicBezTo>
                  <a:cubicBezTo>
                    <a:pt x="267" y="4866"/>
                    <a:pt x="334" y="4833"/>
                    <a:pt x="367" y="4833"/>
                  </a:cubicBezTo>
                  <a:lnTo>
                    <a:pt x="5471" y="363"/>
                  </a:lnTo>
                  <a:cubicBezTo>
                    <a:pt x="5653" y="233"/>
                    <a:pt x="5510" y="1"/>
                    <a:pt x="53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6273549" y="2056208"/>
              <a:ext cx="95386" cy="183748"/>
            </a:xfrm>
            <a:custGeom>
              <a:avLst/>
              <a:gdLst/>
              <a:ahLst/>
              <a:cxnLst/>
              <a:rect l="l" t="t" r="r" b="b"/>
              <a:pathLst>
                <a:path w="6206" h="11955" extrusionOk="0">
                  <a:moveTo>
                    <a:pt x="5959" y="1"/>
                  </a:moveTo>
                  <a:cubicBezTo>
                    <a:pt x="5878" y="1"/>
                    <a:pt x="5796" y="38"/>
                    <a:pt x="5771" y="113"/>
                  </a:cubicBezTo>
                  <a:lnTo>
                    <a:pt x="67" y="11655"/>
                  </a:lnTo>
                  <a:cubicBezTo>
                    <a:pt x="1" y="11755"/>
                    <a:pt x="67" y="11855"/>
                    <a:pt x="167" y="11922"/>
                  </a:cubicBezTo>
                  <a:cubicBezTo>
                    <a:pt x="167" y="11922"/>
                    <a:pt x="201" y="11955"/>
                    <a:pt x="234" y="11955"/>
                  </a:cubicBezTo>
                  <a:cubicBezTo>
                    <a:pt x="334" y="11955"/>
                    <a:pt x="401" y="11888"/>
                    <a:pt x="434" y="11822"/>
                  </a:cubicBezTo>
                  <a:lnTo>
                    <a:pt x="6138" y="313"/>
                  </a:lnTo>
                  <a:cubicBezTo>
                    <a:pt x="6205" y="180"/>
                    <a:pt x="6138" y="80"/>
                    <a:pt x="6038" y="13"/>
                  </a:cubicBezTo>
                  <a:cubicBezTo>
                    <a:pt x="6013" y="5"/>
                    <a:pt x="5986" y="1"/>
                    <a:pt x="59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6381739" y="1986997"/>
              <a:ext cx="86149" cy="51474"/>
            </a:xfrm>
            <a:custGeom>
              <a:avLst/>
              <a:gdLst/>
              <a:ahLst/>
              <a:cxnLst/>
              <a:rect l="l" t="t" r="r" b="b"/>
              <a:pathLst>
                <a:path w="5605" h="3349" extrusionOk="0">
                  <a:moveTo>
                    <a:pt x="5350" y="0"/>
                  </a:moveTo>
                  <a:cubicBezTo>
                    <a:pt x="5323" y="0"/>
                    <a:pt x="5295" y="5"/>
                    <a:pt x="5270" y="13"/>
                  </a:cubicBezTo>
                  <a:lnTo>
                    <a:pt x="200" y="2948"/>
                  </a:lnTo>
                  <a:cubicBezTo>
                    <a:pt x="0" y="3048"/>
                    <a:pt x="100" y="3315"/>
                    <a:pt x="300" y="3349"/>
                  </a:cubicBezTo>
                  <a:cubicBezTo>
                    <a:pt x="334" y="3349"/>
                    <a:pt x="367" y="3315"/>
                    <a:pt x="400" y="3315"/>
                  </a:cubicBezTo>
                  <a:lnTo>
                    <a:pt x="5504" y="380"/>
                  </a:lnTo>
                  <a:cubicBezTo>
                    <a:pt x="5571" y="313"/>
                    <a:pt x="5604" y="213"/>
                    <a:pt x="5571" y="113"/>
                  </a:cubicBezTo>
                  <a:cubicBezTo>
                    <a:pt x="5521" y="38"/>
                    <a:pt x="5433" y="0"/>
                    <a:pt x="53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6481705" y="1786127"/>
              <a:ext cx="95755" cy="183134"/>
            </a:xfrm>
            <a:custGeom>
              <a:avLst/>
              <a:gdLst/>
              <a:ahLst/>
              <a:cxnLst/>
              <a:rect l="l" t="t" r="r" b="b"/>
              <a:pathLst>
                <a:path w="6230" h="11915" extrusionOk="0">
                  <a:moveTo>
                    <a:pt x="5918" y="1"/>
                  </a:moveTo>
                  <a:cubicBezTo>
                    <a:pt x="5852" y="1"/>
                    <a:pt x="5793" y="31"/>
                    <a:pt x="5771" y="106"/>
                  </a:cubicBezTo>
                  <a:lnTo>
                    <a:pt x="67" y="11614"/>
                  </a:lnTo>
                  <a:cubicBezTo>
                    <a:pt x="1" y="11714"/>
                    <a:pt x="67" y="11848"/>
                    <a:pt x="167" y="11881"/>
                  </a:cubicBezTo>
                  <a:cubicBezTo>
                    <a:pt x="201" y="11914"/>
                    <a:pt x="234" y="11914"/>
                    <a:pt x="268" y="11914"/>
                  </a:cubicBezTo>
                  <a:cubicBezTo>
                    <a:pt x="334" y="11914"/>
                    <a:pt x="401" y="11848"/>
                    <a:pt x="434" y="11781"/>
                  </a:cubicBezTo>
                  <a:lnTo>
                    <a:pt x="6138" y="273"/>
                  </a:lnTo>
                  <a:cubicBezTo>
                    <a:pt x="6229" y="137"/>
                    <a:pt x="6058" y="1"/>
                    <a:pt x="59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5419392" y="2878964"/>
              <a:ext cx="33952" cy="40331"/>
            </a:xfrm>
            <a:custGeom>
              <a:avLst/>
              <a:gdLst/>
              <a:ahLst/>
              <a:cxnLst/>
              <a:rect l="l" t="t" r="r" b="b"/>
              <a:pathLst>
                <a:path w="2209" h="2624" extrusionOk="0">
                  <a:moveTo>
                    <a:pt x="1423" y="427"/>
                  </a:moveTo>
                  <a:cubicBezTo>
                    <a:pt x="1620" y="427"/>
                    <a:pt x="1807" y="616"/>
                    <a:pt x="1735" y="855"/>
                  </a:cubicBezTo>
                  <a:cubicBezTo>
                    <a:pt x="1702" y="1356"/>
                    <a:pt x="1435" y="1823"/>
                    <a:pt x="1001" y="2123"/>
                  </a:cubicBezTo>
                  <a:cubicBezTo>
                    <a:pt x="917" y="2186"/>
                    <a:pt x="832" y="2210"/>
                    <a:pt x="748" y="2210"/>
                  </a:cubicBezTo>
                  <a:cubicBezTo>
                    <a:pt x="699" y="2210"/>
                    <a:pt x="650" y="2202"/>
                    <a:pt x="601" y="2190"/>
                  </a:cubicBezTo>
                  <a:cubicBezTo>
                    <a:pt x="501" y="2123"/>
                    <a:pt x="468" y="1990"/>
                    <a:pt x="468" y="1823"/>
                  </a:cubicBezTo>
                  <a:cubicBezTo>
                    <a:pt x="501" y="1289"/>
                    <a:pt x="768" y="822"/>
                    <a:pt x="1202" y="522"/>
                  </a:cubicBezTo>
                  <a:cubicBezTo>
                    <a:pt x="1267" y="456"/>
                    <a:pt x="1346" y="427"/>
                    <a:pt x="1423" y="427"/>
                  </a:cubicBezTo>
                  <a:close/>
                  <a:moveTo>
                    <a:pt x="1432" y="1"/>
                  </a:moveTo>
                  <a:cubicBezTo>
                    <a:pt x="1285" y="1"/>
                    <a:pt x="1135" y="48"/>
                    <a:pt x="1001" y="155"/>
                  </a:cubicBezTo>
                  <a:cubicBezTo>
                    <a:pt x="434" y="522"/>
                    <a:pt x="67" y="1122"/>
                    <a:pt x="34" y="1823"/>
                  </a:cubicBezTo>
                  <a:cubicBezTo>
                    <a:pt x="1" y="2090"/>
                    <a:pt x="134" y="2390"/>
                    <a:pt x="401" y="2523"/>
                  </a:cubicBezTo>
                  <a:cubicBezTo>
                    <a:pt x="501" y="2590"/>
                    <a:pt x="601" y="2623"/>
                    <a:pt x="701" y="2623"/>
                  </a:cubicBezTo>
                  <a:cubicBezTo>
                    <a:pt x="868" y="2623"/>
                    <a:pt x="1035" y="2590"/>
                    <a:pt x="1202" y="2490"/>
                  </a:cubicBezTo>
                  <a:cubicBezTo>
                    <a:pt x="1769" y="2123"/>
                    <a:pt x="2136" y="1523"/>
                    <a:pt x="2136" y="822"/>
                  </a:cubicBezTo>
                  <a:cubicBezTo>
                    <a:pt x="2209" y="358"/>
                    <a:pt x="1834" y="1"/>
                    <a:pt x="143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5523478" y="2713368"/>
              <a:ext cx="34460" cy="40838"/>
            </a:xfrm>
            <a:custGeom>
              <a:avLst/>
              <a:gdLst/>
              <a:ahLst/>
              <a:cxnLst/>
              <a:rect l="l" t="t" r="r" b="b"/>
              <a:pathLst>
                <a:path w="2242" h="2657" extrusionOk="0">
                  <a:moveTo>
                    <a:pt x="1439" y="452"/>
                  </a:moveTo>
                  <a:cubicBezTo>
                    <a:pt x="1495" y="452"/>
                    <a:pt x="1550" y="463"/>
                    <a:pt x="1601" y="488"/>
                  </a:cubicBezTo>
                  <a:cubicBezTo>
                    <a:pt x="1701" y="555"/>
                    <a:pt x="1735" y="688"/>
                    <a:pt x="1735" y="855"/>
                  </a:cubicBezTo>
                  <a:cubicBezTo>
                    <a:pt x="1701" y="1355"/>
                    <a:pt x="1435" y="1856"/>
                    <a:pt x="1001" y="2156"/>
                  </a:cubicBezTo>
                  <a:cubicBezTo>
                    <a:pt x="903" y="2205"/>
                    <a:pt x="806" y="2236"/>
                    <a:pt x="708" y="2236"/>
                  </a:cubicBezTo>
                  <a:cubicBezTo>
                    <a:pt x="672" y="2236"/>
                    <a:pt x="636" y="2232"/>
                    <a:pt x="601" y="2223"/>
                  </a:cubicBezTo>
                  <a:cubicBezTo>
                    <a:pt x="501" y="2123"/>
                    <a:pt x="434" y="1989"/>
                    <a:pt x="467" y="1856"/>
                  </a:cubicBezTo>
                  <a:cubicBezTo>
                    <a:pt x="501" y="1322"/>
                    <a:pt x="767" y="855"/>
                    <a:pt x="1201" y="555"/>
                  </a:cubicBezTo>
                  <a:lnTo>
                    <a:pt x="1201" y="521"/>
                  </a:lnTo>
                  <a:cubicBezTo>
                    <a:pt x="1263" y="480"/>
                    <a:pt x="1350" y="452"/>
                    <a:pt x="1439" y="452"/>
                  </a:cubicBezTo>
                  <a:close/>
                  <a:moveTo>
                    <a:pt x="1434" y="1"/>
                  </a:moveTo>
                  <a:cubicBezTo>
                    <a:pt x="1285" y="1"/>
                    <a:pt x="1134" y="48"/>
                    <a:pt x="1001" y="154"/>
                  </a:cubicBezTo>
                  <a:cubicBezTo>
                    <a:pt x="434" y="521"/>
                    <a:pt x="67" y="1155"/>
                    <a:pt x="34" y="1822"/>
                  </a:cubicBezTo>
                  <a:cubicBezTo>
                    <a:pt x="0" y="2123"/>
                    <a:pt x="167" y="2389"/>
                    <a:pt x="400" y="2556"/>
                  </a:cubicBezTo>
                  <a:cubicBezTo>
                    <a:pt x="501" y="2623"/>
                    <a:pt x="601" y="2656"/>
                    <a:pt x="734" y="2656"/>
                  </a:cubicBezTo>
                  <a:cubicBezTo>
                    <a:pt x="901" y="2623"/>
                    <a:pt x="1068" y="2590"/>
                    <a:pt x="1201" y="2489"/>
                  </a:cubicBezTo>
                  <a:cubicBezTo>
                    <a:pt x="1768" y="2123"/>
                    <a:pt x="2102" y="1522"/>
                    <a:pt x="2168" y="855"/>
                  </a:cubicBezTo>
                  <a:cubicBezTo>
                    <a:pt x="2242" y="365"/>
                    <a:pt x="1847" y="1"/>
                    <a:pt x="14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5627548" y="2743309"/>
              <a:ext cx="34091" cy="40623"/>
            </a:xfrm>
            <a:custGeom>
              <a:avLst/>
              <a:gdLst/>
              <a:ahLst/>
              <a:cxnLst/>
              <a:rect l="l" t="t" r="r" b="b"/>
              <a:pathLst>
                <a:path w="2218" h="2643" extrusionOk="0">
                  <a:moveTo>
                    <a:pt x="1468" y="441"/>
                  </a:moveTo>
                  <a:lnTo>
                    <a:pt x="1468" y="475"/>
                  </a:lnTo>
                  <a:cubicBezTo>
                    <a:pt x="1480" y="464"/>
                    <a:pt x="1494" y="460"/>
                    <a:pt x="1510" y="460"/>
                  </a:cubicBezTo>
                  <a:cubicBezTo>
                    <a:pt x="1543" y="460"/>
                    <a:pt x="1580" y="475"/>
                    <a:pt x="1602" y="475"/>
                  </a:cubicBezTo>
                  <a:cubicBezTo>
                    <a:pt x="1702" y="575"/>
                    <a:pt x="1769" y="708"/>
                    <a:pt x="1735" y="842"/>
                  </a:cubicBezTo>
                  <a:cubicBezTo>
                    <a:pt x="1702" y="1375"/>
                    <a:pt x="1435" y="1842"/>
                    <a:pt x="1001" y="2143"/>
                  </a:cubicBezTo>
                  <a:cubicBezTo>
                    <a:pt x="928" y="2191"/>
                    <a:pt x="819" y="2222"/>
                    <a:pt x="714" y="2222"/>
                  </a:cubicBezTo>
                  <a:cubicBezTo>
                    <a:pt x="675" y="2222"/>
                    <a:pt x="637" y="2218"/>
                    <a:pt x="601" y="2209"/>
                  </a:cubicBezTo>
                  <a:cubicBezTo>
                    <a:pt x="501" y="2109"/>
                    <a:pt x="434" y="1976"/>
                    <a:pt x="468" y="1842"/>
                  </a:cubicBezTo>
                  <a:cubicBezTo>
                    <a:pt x="501" y="1309"/>
                    <a:pt x="768" y="842"/>
                    <a:pt x="1202" y="541"/>
                  </a:cubicBezTo>
                  <a:cubicBezTo>
                    <a:pt x="1302" y="475"/>
                    <a:pt x="1368" y="475"/>
                    <a:pt x="1468" y="441"/>
                  </a:cubicBezTo>
                  <a:close/>
                  <a:moveTo>
                    <a:pt x="1451" y="0"/>
                  </a:moveTo>
                  <a:cubicBezTo>
                    <a:pt x="1298" y="0"/>
                    <a:pt x="1141" y="54"/>
                    <a:pt x="1001" y="175"/>
                  </a:cubicBezTo>
                  <a:cubicBezTo>
                    <a:pt x="434" y="541"/>
                    <a:pt x="67" y="1142"/>
                    <a:pt x="34" y="1842"/>
                  </a:cubicBezTo>
                  <a:cubicBezTo>
                    <a:pt x="1" y="2109"/>
                    <a:pt x="167" y="2409"/>
                    <a:pt x="401" y="2543"/>
                  </a:cubicBezTo>
                  <a:cubicBezTo>
                    <a:pt x="501" y="2610"/>
                    <a:pt x="601" y="2643"/>
                    <a:pt x="735" y="2643"/>
                  </a:cubicBezTo>
                  <a:cubicBezTo>
                    <a:pt x="901" y="2643"/>
                    <a:pt x="1068" y="2576"/>
                    <a:pt x="1202" y="2476"/>
                  </a:cubicBezTo>
                  <a:cubicBezTo>
                    <a:pt x="1769" y="2109"/>
                    <a:pt x="2136" y="1509"/>
                    <a:pt x="2169" y="842"/>
                  </a:cubicBezTo>
                  <a:cubicBezTo>
                    <a:pt x="2217" y="360"/>
                    <a:pt x="1848" y="0"/>
                    <a:pt x="145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5732141" y="2623638"/>
              <a:ext cx="33583" cy="40331"/>
            </a:xfrm>
            <a:custGeom>
              <a:avLst/>
              <a:gdLst/>
              <a:ahLst/>
              <a:cxnLst/>
              <a:rect l="l" t="t" r="r" b="b"/>
              <a:pathLst>
                <a:path w="2185" h="2624" extrusionOk="0">
                  <a:moveTo>
                    <a:pt x="1406" y="452"/>
                  </a:moveTo>
                  <a:cubicBezTo>
                    <a:pt x="1462" y="452"/>
                    <a:pt x="1517" y="463"/>
                    <a:pt x="1568" y="489"/>
                  </a:cubicBezTo>
                  <a:cubicBezTo>
                    <a:pt x="1668" y="555"/>
                    <a:pt x="1735" y="689"/>
                    <a:pt x="1702" y="855"/>
                  </a:cubicBezTo>
                  <a:cubicBezTo>
                    <a:pt x="1668" y="1356"/>
                    <a:pt x="1402" y="1823"/>
                    <a:pt x="968" y="2123"/>
                  </a:cubicBezTo>
                  <a:cubicBezTo>
                    <a:pt x="901" y="2190"/>
                    <a:pt x="821" y="2218"/>
                    <a:pt x="743" y="2218"/>
                  </a:cubicBezTo>
                  <a:cubicBezTo>
                    <a:pt x="547" y="2218"/>
                    <a:pt x="363" y="2038"/>
                    <a:pt x="434" y="1823"/>
                  </a:cubicBezTo>
                  <a:cubicBezTo>
                    <a:pt x="468" y="1289"/>
                    <a:pt x="734" y="822"/>
                    <a:pt x="1168" y="522"/>
                  </a:cubicBezTo>
                  <a:cubicBezTo>
                    <a:pt x="1230" y="481"/>
                    <a:pt x="1317" y="452"/>
                    <a:pt x="1406" y="452"/>
                  </a:cubicBezTo>
                  <a:close/>
                  <a:moveTo>
                    <a:pt x="1399" y="1"/>
                  </a:moveTo>
                  <a:cubicBezTo>
                    <a:pt x="1252" y="1"/>
                    <a:pt x="1102" y="48"/>
                    <a:pt x="968" y="155"/>
                  </a:cubicBezTo>
                  <a:cubicBezTo>
                    <a:pt x="401" y="522"/>
                    <a:pt x="34" y="1122"/>
                    <a:pt x="1" y="1789"/>
                  </a:cubicBezTo>
                  <a:cubicBezTo>
                    <a:pt x="1" y="2090"/>
                    <a:pt x="134" y="2357"/>
                    <a:pt x="367" y="2523"/>
                  </a:cubicBezTo>
                  <a:cubicBezTo>
                    <a:pt x="468" y="2590"/>
                    <a:pt x="568" y="2623"/>
                    <a:pt x="701" y="2623"/>
                  </a:cubicBezTo>
                  <a:cubicBezTo>
                    <a:pt x="868" y="2623"/>
                    <a:pt x="1035" y="2557"/>
                    <a:pt x="1168" y="2457"/>
                  </a:cubicBezTo>
                  <a:cubicBezTo>
                    <a:pt x="1735" y="2090"/>
                    <a:pt x="2102" y="1489"/>
                    <a:pt x="2135" y="822"/>
                  </a:cubicBezTo>
                  <a:cubicBezTo>
                    <a:pt x="2184" y="358"/>
                    <a:pt x="1803" y="1"/>
                    <a:pt x="13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5836227" y="2472904"/>
              <a:ext cx="33952" cy="40331"/>
            </a:xfrm>
            <a:custGeom>
              <a:avLst/>
              <a:gdLst/>
              <a:ahLst/>
              <a:cxnLst/>
              <a:rect l="l" t="t" r="r" b="b"/>
              <a:pathLst>
                <a:path w="2209" h="2624" extrusionOk="0">
                  <a:moveTo>
                    <a:pt x="1421" y="469"/>
                  </a:moveTo>
                  <a:cubicBezTo>
                    <a:pt x="1470" y="469"/>
                    <a:pt x="1519" y="476"/>
                    <a:pt x="1568" y="489"/>
                  </a:cubicBezTo>
                  <a:cubicBezTo>
                    <a:pt x="1668" y="589"/>
                    <a:pt x="1735" y="722"/>
                    <a:pt x="1701" y="855"/>
                  </a:cubicBezTo>
                  <a:cubicBezTo>
                    <a:pt x="1668" y="1389"/>
                    <a:pt x="1401" y="1856"/>
                    <a:pt x="967" y="2156"/>
                  </a:cubicBezTo>
                  <a:cubicBezTo>
                    <a:pt x="906" y="2198"/>
                    <a:pt x="818" y="2226"/>
                    <a:pt x="729" y="2226"/>
                  </a:cubicBezTo>
                  <a:cubicBezTo>
                    <a:pt x="674" y="2226"/>
                    <a:pt x="618" y="2215"/>
                    <a:pt x="567" y="2190"/>
                  </a:cubicBezTo>
                  <a:cubicBezTo>
                    <a:pt x="467" y="2123"/>
                    <a:pt x="434" y="1990"/>
                    <a:pt x="434" y="1823"/>
                  </a:cubicBezTo>
                  <a:cubicBezTo>
                    <a:pt x="467" y="1322"/>
                    <a:pt x="734" y="855"/>
                    <a:pt x="1168" y="555"/>
                  </a:cubicBezTo>
                  <a:cubicBezTo>
                    <a:pt x="1252" y="492"/>
                    <a:pt x="1337" y="469"/>
                    <a:pt x="1421" y="469"/>
                  </a:cubicBezTo>
                  <a:close/>
                  <a:moveTo>
                    <a:pt x="1404" y="1"/>
                  </a:moveTo>
                  <a:cubicBezTo>
                    <a:pt x="1254" y="1"/>
                    <a:pt x="1101" y="48"/>
                    <a:pt x="967" y="155"/>
                  </a:cubicBezTo>
                  <a:cubicBezTo>
                    <a:pt x="400" y="522"/>
                    <a:pt x="33" y="1156"/>
                    <a:pt x="33" y="1823"/>
                  </a:cubicBezTo>
                  <a:cubicBezTo>
                    <a:pt x="0" y="2123"/>
                    <a:pt x="133" y="2390"/>
                    <a:pt x="367" y="2557"/>
                  </a:cubicBezTo>
                  <a:cubicBezTo>
                    <a:pt x="467" y="2623"/>
                    <a:pt x="567" y="2623"/>
                    <a:pt x="701" y="2623"/>
                  </a:cubicBezTo>
                  <a:cubicBezTo>
                    <a:pt x="867" y="2623"/>
                    <a:pt x="1034" y="2557"/>
                    <a:pt x="1168" y="2490"/>
                  </a:cubicBezTo>
                  <a:cubicBezTo>
                    <a:pt x="1735" y="2123"/>
                    <a:pt x="2102" y="1489"/>
                    <a:pt x="2135" y="822"/>
                  </a:cubicBezTo>
                  <a:cubicBezTo>
                    <a:pt x="2208" y="358"/>
                    <a:pt x="1816" y="1"/>
                    <a:pt x="1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5940297" y="2382667"/>
              <a:ext cx="33952" cy="40838"/>
            </a:xfrm>
            <a:custGeom>
              <a:avLst/>
              <a:gdLst/>
              <a:ahLst/>
              <a:cxnLst/>
              <a:rect l="l" t="t" r="r" b="b"/>
              <a:pathLst>
                <a:path w="2209" h="2657" extrusionOk="0">
                  <a:moveTo>
                    <a:pt x="1422" y="469"/>
                  </a:moveTo>
                  <a:cubicBezTo>
                    <a:pt x="1471" y="469"/>
                    <a:pt x="1519" y="476"/>
                    <a:pt x="1568" y="489"/>
                  </a:cubicBezTo>
                  <a:cubicBezTo>
                    <a:pt x="1668" y="589"/>
                    <a:pt x="1735" y="722"/>
                    <a:pt x="1702" y="856"/>
                  </a:cubicBezTo>
                  <a:cubicBezTo>
                    <a:pt x="1668" y="1389"/>
                    <a:pt x="1402" y="1856"/>
                    <a:pt x="968" y="2157"/>
                  </a:cubicBezTo>
                  <a:cubicBezTo>
                    <a:pt x="895" y="2205"/>
                    <a:pt x="786" y="2236"/>
                    <a:pt x="680" y="2236"/>
                  </a:cubicBezTo>
                  <a:cubicBezTo>
                    <a:pt x="642" y="2236"/>
                    <a:pt x="603" y="2232"/>
                    <a:pt x="568" y="2223"/>
                  </a:cubicBezTo>
                  <a:cubicBezTo>
                    <a:pt x="468" y="2123"/>
                    <a:pt x="434" y="1990"/>
                    <a:pt x="434" y="1856"/>
                  </a:cubicBezTo>
                  <a:cubicBezTo>
                    <a:pt x="468" y="1323"/>
                    <a:pt x="734" y="856"/>
                    <a:pt x="1168" y="555"/>
                  </a:cubicBezTo>
                  <a:cubicBezTo>
                    <a:pt x="1253" y="492"/>
                    <a:pt x="1337" y="469"/>
                    <a:pt x="1422" y="469"/>
                  </a:cubicBezTo>
                  <a:close/>
                  <a:moveTo>
                    <a:pt x="1404" y="1"/>
                  </a:moveTo>
                  <a:cubicBezTo>
                    <a:pt x="1254" y="1"/>
                    <a:pt x="1102" y="48"/>
                    <a:pt x="968" y="155"/>
                  </a:cubicBezTo>
                  <a:cubicBezTo>
                    <a:pt x="401" y="522"/>
                    <a:pt x="34" y="1156"/>
                    <a:pt x="34" y="1823"/>
                  </a:cubicBezTo>
                  <a:cubicBezTo>
                    <a:pt x="1" y="2123"/>
                    <a:pt x="134" y="2390"/>
                    <a:pt x="367" y="2557"/>
                  </a:cubicBezTo>
                  <a:cubicBezTo>
                    <a:pt x="468" y="2624"/>
                    <a:pt x="568" y="2657"/>
                    <a:pt x="701" y="2657"/>
                  </a:cubicBezTo>
                  <a:cubicBezTo>
                    <a:pt x="868" y="2624"/>
                    <a:pt x="1035" y="2590"/>
                    <a:pt x="1168" y="2490"/>
                  </a:cubicBezTo>
                  <a:cubicBezTo>
                    <a:pt x="1735" y="2123"/>
                    <a:pt x="2102" y="1489"/>
                    <a:pt x="2135" y="822"/>
                  </a:cubicBezTo>
                  <a:cubicBezTo>
                    <a:pt x="2209" y="358"/>
                    <a:pt x="1816" y="1"/>
                    <a:pt x="14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6148453" y="2323108"/>
              <a:ext cx="33937" cy="39901"/>
            </a:xfrm>
            <a:custGeom>
              <a:avLst/>
              <a:gdLst/>
              <a:ahLst/>
              <a:cxnLst/>
              <a:rect l="l" t="t" r="r" b="b"/>
              <a:pathLst>
                <a:path w="2208" h="2596" extrusionOk="0">
                  <a:moveTo>
                    <a:pt x="1468" y="427"/>
                  </a:moveTo>
                  <a:cubicBezTo>
                    <a:pt x="1502" y="427"/>
                    <a:pt x="1535" y="427"/>
                    <a:pt x="1568" y="461"/>
                  </a:cubicBezTo>
                  <a:cubicBezTo>
                    <a:pt x="1668" y="528"/>
                    <a:pt x="1735" y="661"/>
                    <a:pt x="1735" y="828"/>
                  </a:cubicBezTo>
                  <a:cubicBezTo>
                    <a:pt x="1702" y="1328"/>
                    <a:pt x="1402" y="1795"/>
                    <a:pt x="968" y="2095"/>
                  </a:cubicBezTo>
                  <a:cubicBezTo>
                    <a:pt x="904" y="2159"/>
                    <a:pt x="828" y="2182"/>
                    <a:pt x="746" y="2182"/>
                  </a:cubicBezTo>
                  <a:cubicBezTo>
                    <a:pt x="699" y="2182"/>
                    <a:pt x="650" y="2174"/>
                    <a:pt x="601" y="2162"/>
                  </a:cubicBezTo>
                  <a:cubicBezTo>
                    <a:pt x="468" y="2062"/>
                    <a:pt x="434" y="1929"/>
                    <a:pt x="434" y="1795"/>
                  </a:cubicBezTo>
                  <a:cubicBezTo>
                    <a:pt x="468" y="1261"/>
                    <a:pt x="768" y="794"/>
                    <a:pt x="1201" y="494"/>
                  </a:cubicBezTo>
                  <a:cubicBezTo>
                    <a:pt x="1268" y="461"/>
                    <a:pt x="1368" y="427"/>
                    <a:pt x="1468" y="427"/>
                  </a:cubicBezTo>
                  <a:close/>
                  <a:moveTo>
                    <a:pt x="1433" y="1"/>
                  </a:moveTo>
                  <a:cubicBezTo>
                    <a:pt x="1277" y="1"/>
                    <a:pt x="1115" y="50"/>
                    <a:pt x="968" y="161"/>
                  </a:cubicBezTo>
                  <a:cubicBezTo>
                    <a:pt x="401" y="494"/>
                    <a:pt x="67" y="1128"/>
                    <a:pt x="34" y="1795"/>
                  </a:cubicBezTo>
                  <a:cubicBezTo>
                    <a:pt x="1" y="2095"/>
                    <a:pt x="134" y="2362"/>
                    <a:pt x="367" y="2529"/>
                  </a:cubicBezTo>
                  <a:cubicBezTo>
                    <a:pt x="468" y="2562"/>
                    <a:pt x="601" y="2596"/>
                    <a:pt x="701" y="2596"/>
                  </a:cubicBezTo>
                  <a:cubicBezTo>
                    <a:pt x="868" y="2596"/>
                    <a:pt x="1035" y="2562"/>
                    <a:pt x="1201" y="2496"/>
                  </a:cubicBezTo>
                  <a:cubicBezTo>
                    <a:pt x="1768" y="2095"/>
                    <a:pt x="2102" y="1495"/>
                    <a:pt x="2135" y="828"/>
                  </a:cubicBezTo>
                  <a:cubicBezTo>
                    <a:pt x="2208" y="344"/>
                    <a:pt x="1842" y="1"/>
                    <a:pt x="143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6252538" y="2232656"/>
              <a:ext cx="33937" cy="40116"/>
            </a:xfrm>
            <a:custGeom>
              <a:avLst/>
              <a:gdLst/>
              <a:ahLst/>
              <a:cxnLst/>
              <a:rect l="l" t="t" r="r" b="b"/>
              <a:pathLst>
                <a:path w="2208" h="2610" extrusionOk="0">
                  <a:moveTo>
                    <a:pt x="1423" y="455"/>
                  </a:moveTo>
                  <a:cubicBezTo>
                    <a:pt x="1470" y="455"/>
                    <a:pt x="1519" y="463"/>
                    <a:pt x="1568" y="475"/>
                  </a:cubicBezTo>
                  <a:cubicBezTo>
                    <a:pt x="1701" y="575"/>
                    <a:pt x="1735" y="708"/>
                    <a:pt x="1735" y="842"/>
                  </a:cubicBezTo>
                  <a:cubicBezTo>
                    <a:pt x="1701" y="1376"/>
                    <a:pt x="1401" y="1843"/>
                    <a:pt x="967" y="2143"/>
                  </a:cubicBezTo>
                  <a:cubicBezTo>
                    <a:pt x="901" y="2209"/>
                    <a:pt x="824" y="2238"/>
                    <a:pt x="749" y="2238"/>
                  </a:cubicBezTo>
                  <a:cubicBezTo>
                    <a:pt x="560" y="2238"/>
                    <a:pt x="386" y="2057"/>
                    <a:pt x="434" y="1843"/>
                  </a:cubicBezTo>
                  <a:cubicBezTo>
                    <a:pt x="467" y="1309"/>
                    <a:pt x="767" y="842"/>
                    <a:pt x="1201" y="542"/>
                  </a:cubicBezTo>
                  <a:cubicBezTo>
                    <a:pt x="1264" y="478"/>
                    <a:pt x="1341" y="455"/>
                    <a:pt x="1423" y="455"/>
                  </a:cubicBezTo>
                  <a:close/>
                  <a:moveTo>
                    <a:pt x="1437" y="1"/>
                  </a:moveTo>
                  <a:cubicBezTo>
                    <a:pt x="1280" y="1"/>
                    <a:pt x="1116" y="54"/>
                    <a:pt x="967" y="175"/>
                  </a:cubicBezTo>
                  <a:cubicBezTo>
                    <a:pt x="400" y="542"/>
                    <a:pt x="67" y="1142"/>
                    <a:pt x="33" y="1809"/>
                  </a:cubicBezTo>
                  <a:cubicBezTo>
                    <a:pt x="0" y="2109"/>
                    <a:pt x="133" y="2376"/>
                    <a:pt x="400" y="2543"/>
                  </a:cubicBezTo>
                  <a:cubicBezTo>
                    <a:pt x="467" y="2610"/>
                    <a:pt x="600" y="2610"/>
                    <a:pt x="701" y="2610"/>
                  </a:cubicBezTo>
                  <a:cubicBezTo>
                    <a:pt x="867" y="2610"/>
                    <a:pt x="1034" y="2576"/>
                    <a:pt x="1201" y="2476"/>
                  </a:cubicBezTo>
                  <a:cubicBezTo>
                    <a:pt x="1768" y="2109"/>
                    <a:pt x="2102" y="1509"/>
                    <a:pt x="2135" y="842"/>
                  </a:cubicBezTo>
                  <a:cubicBezTo>
                    <a:pt x="2207" y="360"/>
                    <a:pt x="1845" y="1"/>
                    <a:pt x="14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6460694" y="1962344"/>
              <a:ext cx="33338" cy="40239"/>
            </a:xfrm>
            <a:custGeom>
              <a:avLst/>
              <a:gdLst/>
              <a:ahLst/>
              <a:cxnLst/>
              <a:rect l="l" t="t" r="r" b="b"/>
              <a:pathLst>
                <a:path w="2169" h="2618" extrusionOk="0">
                  <a:moveTo>
                    <a:pt x="1489" y="436"/>
                  </a:moveTo>
                  <a:cubicBezTo>
                    <a:pt x="1527" y="436"/>
                    <a:pt x="1565" y="440"/>
                    <a:pt x="1601" y="449"/>
                  </a:cubicBezTo>
                  <a:cubicBezTo>
                    <a:pt x="1701" y="549"/>
                    <a:pt x="1735" y="683"/>
                    <a:pt x="1735" y="816"/>
                  </a:cubicBezTo>
                  <a:cubicBezTo>
                    <a:pt x="1701" y="1350"/>
                    <a:pt x="1434" y="1817"/>
                    <a:pt x="1001" y="2117"/>
                  </a:cubicBezTo>
                  <a:cubicBezTo>
                    <a:pt x="903" y="2166"/>
                    <a:pt x="805" y="2197"/>
                    <a:pt x="708" y="2197"/>
                  </a:cubicBezTo>
                  <a:cubicBezTo>
                    <a:pt x="672" y="2197"/>
                    <a:pt x="636" y="2193"/>
                    <a:pt x="600" y="2184"/>
                  </a:cubicBezTo>
                  <a:cubicBezTo>
                    <a:pt x="500" y="2117"/>
                    <a:pt x="467" y="1984"/>
                    <a:pt x="467" y="1817"/>
                  </a:cubicBezTo>
                  <a:cubicBezTo>
                    <a:pt x="500" y="1283"/>
                    <a:pt x="767" y="816"/>
                    <a:pt x="1201" y="516"/>
                  </a:cubicBezTo>
                  <a:cubicBezTo>
                    <a:pt x="1274" y="467"/>
                    <a:pt x="1383" y="436"/>
                    <a:pt x="1489" y="436"/>
                  </a:cubicBezTo>
                  <a:close/>
                  <a:moveTo>
                    <a:pt x="1457" y="0"/>
                  </a:moveTo>
                  <a:cubicBezTo>
                    <a:pt x="1295" y="0"/>
                    <a:pt x="1137" y="52"/>
                    <a:pt x="1001" y="149"/>
                  </a:cubicBezTo>
                  <a:cubicBezTo>
                    <a:pt x="434" y="516"/>
                    <a:pt x="67" y="1117"/>
                    <a:pt x="33" y="1784"/>
                  </a:cubicBezTo>
                  <a:cubicBezTo>
                    <a:pt x="0" y="2084"/>
                    <a:pt x="133" y="2351"/>
                    <a:pt x="400" y="2518"/>
                  </a:cubicBezTo>
                  <a:cubicBezTo>
                    <a:pt x="500" y="2584"/>
                    <a:pt x="600" y="2618"/>
                    <a:pt x="701" y="2618"/>
                  </a:cubicBezTo>
                  <a:cubicBezTo>
                    <a:pt x="901" y="2584"/>
                    <a:pt x="1067" y="2551"/>
                    <a:pt x="1201" y="2451"/>
                  </a:cubicBezTo>
                  <a:cubicBezTo>
                    <a:pt x="1768" y="2084"/>
                    <a:pt x="2102" y="1483"/>
                    <a:pt x="2135" y="816"/>
                  </a:cubicBezTo>
                  <a:cubicBezTo>
                    <a:pt x="2168" y="516"/>
                    <a:pt x="2035" y="249"/>
                    <a:pt x="1801" y="82"/>
                  </a:cubicBezTo>
                  <a:cubicBezTo>
                    <a:pt x="1690" y="27"/>
                    <a:pt x="1573" y="0"/>
                    <a:pt x="14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6356609" y="2021933"/>
              <a:ext cx="33937" cy="40638"/>
            </a:xfrm>
            <a:custGeom>
              <a:avLst/>
              <a:gdLst/>
              <a:ahLst/>
              <a:cxnLst/>
              <a:rect l="l" t="t" r="r" b="b"/>
              <a:pathLst>
                <a:path w="2208" h="2644" extrusionOk="0">
                  <a:moveTo>
                    <a:pt x="1441" y="459"/>
                  </a:moveTo>
                  <a:cubicBezTo>
                    <a:pt x="1632" y="459"/>
                    <a:pt x="1805" y="643"/>
                    <a:pt x="1735" y="875"/>
                  </a:cubicBezTo>
                  <a:cubicBezTo>
                    <a:pt x="1702" y="1376"/>
                    <a:pt x="1435" y="1876"/>
                    <a:pt x="1001" y="2143"/>
                  </a:cubicBezTo>
                  <a:cubicBezTo>
                    <a:pt x="930" y="2224"/>
                    <a:pt x="844" y="2259"/>
                    <a:pt x="761" y="2259"/>
                  </a:cubicBezTo>
                  <a:cubicBezTo>
                    <a:pt x="571" y="2259"/>
                    <a:pt x="398" y="2075"/>
                    <a:pt x="468" y="1843"/>
                  </a:cubicBezTo>
                  <a:cubicBezTo>
                    <a:pt x="468" y="1309"/>
                    <a:pt x="768" y="842"/>
                    <a:pt x="1201" y="575"/>
                  </a:cubicBezTo>
                  <a:cubicBezTo>
                    <a:pt x="1272" y="494"/>
                    <a:pt x="1359" y="459"/>
                    <a:pt x="1441" y="459"/>
                  </a:cubicBezTo>
                  <a:close/>
                  <a:moveTo>
                    <a:pt x="1450" y="1"/>
                  </a:moveTo>
                  <a:cubicBezTo>
                    <a:pt x="1298" y="1"/>
                    <a:pt x="1141" y="54"/>
                    <a:pt x="1001" y="175"/>
                  </a:cubicBezTo>
                  <a:cubicBezTo>
                    <a:pt x="401" y="542"/>
                    <a:pt x="67" y="1142"/>
                    <a:pt x="34" y="1843"/>
                  </a:cubicBezTo>
                  <a:cubicBezTo>
                    <a:pt x="1" y="2110"/>
                    <a:pt x="134" y="2410"/>
                    <a:pt x="401" y="2543"/>
                  </a:cubicBezTo>
                  <a:cubicBezTo>
                    <a:pt x="501" y="2610"/>
                    <a:pt x="601" y="2643"/>
                    <a:pt x="701" y="2643"/>
                  </a:cubicBezTo>
                  <a:cubicBezTo>
                    <a:pt x="868" y="2643"/>
                    <a:pt x="1035" y="2577"/>
                    <a:pt x="1201" y="2510"/>
                  </a:cubicBezTo>
                  <a:cubicBezTo>
                    <a:pt x="1768" y="2143"/>
                    <a:pt x="2102" y="1509"/>
                    <a:pt x="2135" y="842"/>
                  </a:cubicBezTo>
                  <a:cubicBezTo>
                    <a:pt x="2208" y="361"/>
                    <a:pt x="1845" y="1"/>
                    <a:pt x="1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6564765" y="1752051"/>
              <a:ext cx="34091" cy="40838"/>
            </a:xfrm>
            <a:custGeom>
              <a:avLst/>
              <a:gdLst/>
              <a:ahLst/>
              <a:cxnLst/>
              <a:rect l="l" t="t" r="r" b="b"/>
              <a:pathLst>
                <a:path w="2218" h="2657" extrusionOk="0">
                  <a:moveTo>
                    <a:pt x="1468" y="455"/>
                  </a:moveTo>
                  <a:cubicBezTo>
                    <a:pt x="1502" y="455"/>
                    <a:pt x="1568" y="455"/>
                    <a:pt x="1602" y="488"/>
                  </a:cubicBezTo>
                  <a:cubicBezTo>
                    <a:pt x="1702" y="555"/>
                    <a:pt x="1768" y="688"/>
                    <a:pt x="1735" y="855"/>
                  </a:cubicBezTo>
                  <a:cubicBezTo>
                    <a:pt x="1702" y="1356"/>
                    <a:pt x="1435" y="1856"/>
                    <a:pt x="968" y="2156"/>
                  </a:cubicBezTo>
                  <a:cubicBezTo>
                    <a:pt x="906" y="2197"/>
                    <a:pt x="831" y="2226"/>
                    <a:pt x="752" y="2226"/>
                  </a:cubicBezTo>
                  <a:cubicBezTo>
                    <a:pt x="703" y="2226"/>
                    <a:pt x="652" y="2215"/>
                    <a:pt x="601" y="2189"/>
                  </a:cubicBezTo>
                  <a:cubicBezTo>
                    <a:pt x="501" y="2123"/>
                    <a:pt x="434" y="1989"/>
                    <a:pt x="468" y="1823"/>
                  </a:cubicBezTo>
                  <a:cubicBezTo>
                    <a:pt x="501" y="1322"/>
                    <a:pt x="768" y="822"/>
                    <a:pt x="1201" y="555"/>
                  </a:cubicBezTo>
                  <a:cubicBezTo>
                    <a:pt x="1268" y="488"/>
                    <a:pt x="1368" y="455"/>
                    <a:pt x="1468" y="455"/>
                  </a:cubicBezTo>
                  <a:close/>
                  <a:moveTo>
                    <a:pt x="1430" y="1"/>
                  </a:moveTo>
                  <a:cubicBezTo>
                    <a:pt x="1283" y="1"/>
                    <a:pt x="1134" y="48"/>
                    <a:pt x="1001" y="155"/>
                  </a:cubicBezTo>
                  <a:cubicBezTo>
                    <a:pt x="434" y="522"/>
                    <a:pt x="67" y="1155"/>
                    <a:pt x="34" y="1823"/>
                  </a:cubicBezTo>
                  <a:cubicBezTo>
                    <a:pt x="1" y="2123"/>
                    <a:pt x="167" y="2390"/>
                    <a:pt x="401" y="2556"/>
                  </a:cubicBezTo>
                  <a:cubicBezTo>
                    <a:pt x="501" y="2623"/>
                    <a:pt x="601" y="2656"/>
                    <a:pt x="734" y="2656"/>
                  </a:cubicBezTo>
                  <a:cubicBezTo>
                    <a:pt x="901" y="2656"/>
                    <a:pt x="1068" y="2590"/>
                    <a:pt x="1201" y="2523"/>
                  </a:cubicBezTo>
                  <a:cubicBezTo>
                    <a:pt x="1768" y="2123"/>
                    <a:pt x="2135" y="1522"/>
                    <a:pt x="2169" y="855"/>
                  </a:cubicBezTo>
                  <a:cubicBezTo>
                    <a:pt x="2218" y="365"/>
                    <a:pt x="1835" y="1"/>
                    <a:pt x="143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6044382" y="2262904"/>
              <a:ext cx="33937" cy="40638"/>
            </a:xfrm>
            <a:custGeom>
              <a:avLst/>
              <a:gdLst/>
              <a:ahLst/>
              <a:cxnLst/>
              <a:rect l="l" t="t" r="r" b="b"/>
              <a:pathLst>
                <a:path w="2208" h="2644" extrusionOk="0">
                  <a:moveTo>
                    <a:pt x="1468" y="408"/>
                  </a:moveTo>
                  <a:cubicBezTo>
                    <a:pt x="1501" y="408"/>
                    <a:pt x="1534" y="442"/>
                    <a:pt x="1568" y="475"/>
                  </a:cubicBezTo>
                  <a:cubicBezTo>
                    <a:pt x="1668" y="542"/>
                    <a:pt x="1735" y="709"/>
                    <a:pt x="1735" y="842"/>
                  </a:cubicBezTo>
                  <a:cubicBezTo>
                    <a:pt x="1701" y="1342"/>
                    <a:pt x="1401" y="1843"/>
                    <a:pt x="967" y="2110"/>
                  </a:cubicBezTo>
                  <a:cubicBezTo>
                    <a:pt x="903" y="2174"/>
                    <a:pt x="810" y="2211"/>
                    <a:pt x="726" y="2211"/>
                  </a:cubicBezTo>
                  <a:cubicBezTo>
                    <a:pt x="680" y="2211"/>
                    <a:pt x="636" y="2200"/>
                    <a:pt x="600" y="2176"/>
                  </a:cubicBezTo>
                  <a:cubicBezTo>
                    <a:pt x="467" y="2076"/>
                    <a:pt x="434" y="1943"/>
                    <a:pt x="434" y="1809"/>
                  </a:cubicBezTo>
                  <a:cubicBezTo>
                    <a:pt x="467" y="1276"/>
                    <a:pt x="734" y="809"/>
                    <a:pt x="1201" y="542"/>
                  </a:cubicBezTo>
                  <a:cubicBezTo>
                    <a:pt x="1268" y="475"/>
                    <a:pt x="1368" y="442"/>
                    <a:pt x="1468" y="442"/>
                  </a:cubicBezTo>
                  <a:lnTo>
                    <a:pt x="1468" y="408"/>
                  </a:lnTo>
                  <a:close/>
                  <a:moveTo>
                    <a:pt x="1437" y="1"/>
                  </a:moveTo>
                  <a:cubicBezTo>
                    <a:pt x="1280" y="1"/>
                    <a:pt x="1116" y="54"/>
                    <a:pt x="967" y="175"/>
                  </a:cubicBezTo>
                  <a:cubicBezTo>
                    <a:pt x="400" y="542"/>
                    <a:pt x="67" y="1142"/>
                    <a:pt x="33" y="1809"/>
                  </a:cubicBezTo>
                  <a:cubicBezTo>
                    <a:pt x="0" y="2110"/>
                    <a:pt x="133" y="2376"/>
                    <a:pt x="367" y="2543"/>
                  </a:cubicBezTo>
                  <a:cubicBezTo>
                    <a:pt x="467" y="2610"/>
                    <a:pt x="600" y="2643"/>
                    <a:pt x="701" y="2643"/>
                  </a:cubicBezTo>
                  <a:cubicBezTo>
                    <a:pt x="867" y="2643"/>
                    <a:pt x="1034" y="2577"/>
                    <a:pt x="1201" y="2510"/>
                  </a:cubicBezTo>
                  <a:cubicBezTo>
                    <a:pt x="1768" y="2143"/>
                    <a:pt x="2102" y="1509"/>
                    <a:pt x="2135" y="842"/>
                  </a:cubicBezTo>
                  <a:cubicBezTo>
                    <a:pt x="2207" y="361"/>
                    <a:pt x="1845" y="1"/>
                    <a:pt x="14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5330692" y="1648811"/>
              <a:ext cx="1253055" cy="1247921"/>
            </a:xfrm>
            <a:custGeom>
              <a:avLst/>
              <a:gdLst/>
              <a:ahLst/>
              <a:cxnLst/>
              <a:rect l="l" t="t" r="r" b="b"/>
              <a:pathLst>
                <a:path w="81526" h="81192" extrusionOk="0">
                  <a:moveTo>
                    <a:pt x="81292" y="0"/>
                  </a:moveTo>
                  <a:cubicBezTo>
                    <a:pt x="75888" y="3136"/>
                    <a:pt x="74754" y="11275"/>
                    <a:pt x="73653" y="19181"/>
                  </a:cubicBezTo>
                  <a:cubicBezTo>
                    <a:pt x="72653" y="26286"/>
                    <a:pt x="71719" y="32990"/>
                    <a:pt x="67749" y="35325"/>
                  </a:cubicBezTo>
                  <a:cubicBezTo>
                    <a:pt x="67038" y="35770"/>
                    <a:pt x="66370" y="35978"/>
                    <a:pt x="65758" y="35978"/>
                  </a:cubicBezTo>
                  <a:cubicBezTo>
                    <a:pt x="65451" y="35978"/>
                    <a:pt x="65159" y="35926"/>
                    <a:pt x="64881" y="35826"/>
                  </a:cubicBezTo>
                  <a:cubicBezTo>
                    <a:pt x="62812" y="35059"/>
                    <a:pt x="61612" y="31523"/>
                    <a:pt x="60444" y="28087"/>
                  </a:cubicBezTo>
                  <a:cubicBezTo>
                    <a:pt x="59210" y="24551"/>
                    <a:pt x="57976" y="20882"/>
                    <a:pt x="55707" y="20048"/>
                  </a:cubicBezTo>
                  <a:cubicBezTo>
                    <a:pt x="55396" y="19937"/>
                    <a:pt x="55066" y="19881"/>
                    <a:pt x="54721" y="19881"/>
                  </a:cubicBezTo>
                  <a:cubicBezTo>
                    <a:pt x="54032" y="19881"/>
                    <a:pt x="53283" y="20103"/>
                    <a:pt x="52505" y="20548"/>
                  </a:cubicBezTo>
                  <a:cubicBezTo>
                    <a:pt x="48202" y="23050"/>
                    <a:pt x="46868" y="32290"/>
                    <a:pt x="45633" y="41230"/>
                  </a:cubicBezTo>
                  <a:cubicBezTo>
                    <a:pt x="44366" y="50069"/>
                    <a:pt x="43098" y="59209"/>
                    <a:pt x="38962" y="61611"/>
                  </a:cubicBezTo>
                  <a:cubicBezTo>
                    <a:pt x="37940" y="62206"/>
                    <a:pt x="37032" y="62500"/>
                    <a:pt x="36214" y="62500"/>
                  </a:cubicBezTo>
                  <a:cubicBezTo>
                    <a:pt x="35565" y="62500"/>
                    <a:pt x="34972" y="62314"/>
                    <a:pt x="34425" y="61944"/>
                  </a:cubicBezTo>
                  <a:cubicBezTo>
                    <a:pt x="33291" y="61177"/>
                    <a:pt x="32457" y="59710"/>
                    <a:pt x="31623" y="58275"/>
                  </a:cubicBezTo>
                  <a:cubicBezTo>
                    <a:pt x="30341" y="56081"/>
                    <a:pt x="29041" y="53831"/>
                    <a:pt x="26658" y="53831"/>
                  </a:cubicBezTo>
                  <a:cubicBezTo>
                    <a:pt x="25817" y="53831"/>
                    <a:pt x="24842" y="54111"/>
                    <a:pt x="23684" y="54773"/>
                  </a:cubicBezTo>
                  <a:cubicBezTo>
                    <a:pt x="18848" y="57575"/>
                    <a:pt x="17814" y="64380"/>
                    <a:pt x="16946" y="70384"/>
                  </a:cubicBezTo>
                  <a:cubicBezTo>
                    <a:pt x="16246" y="74987"/>
                    <a:pt x="15679" y="78957"/>
                    <a:pt x="13544" y="80191"/>
                  </a:cubicBezTo>
                  <a:cubicBezTo>
                    <a:pt x="12821" y="80606"/>
                    <a:pt x="12175" y="80776"/>
                    <a:pt x="11576" y="80776"/>
                  </a:cubicBezTo>
                  <a:cubicBezTo>
                    <a:pt x="10295" y="80776"/>
                    <a:pt x="9221" y="79997"/>
                    <a:pt x="8040" y="79157"/>
                  </a:cubicBezTo>
                  <a:cubicBezTo>
                    <a:pt x="6716" y="78223"/>
                    <a:pt x="5293" y="77205"/>
                    <a:pt x="3431" y="77205"/>
                  </a:cubicBezTo>
                  <a:cubicBezTo>
                    <a:pt x="2432" y="77205"/>
                    <a:pt x="1306" y="77499"/>
                    <a:pt x="1" y="78256"/>
                  </a:cubicBezTo>
                  <a:lnTo>
                    <a:pt x="201" y="78590"/>
                  </a:lnTo>
                  <a:cubicBezTo>
                    <a:pt x="1429" y="77888"/>
                    <a:pt x="2480" y="77613"/>
                    <a:pt x="3414" y="77613"/>
                  </a:cubicBezTo>
                  <a:cubicBezTo>
                    <a:pt x="5145" y="77613"/>
                    <a:pt x="6473" y="78559"/>
                    <a:pt x="7773" y="79490"/>
                  </a:cubicBezTo>
                  <a:cubicBezTo>
                    <a:pt x="9007" y="80358"/>
                    <a:pt x="10175" y="81192"/>
                    <a:pt x="11576" y="81192"/>
                  </a:cubicBezTo>
                  <a:cubicBezTo>
                    <a:pt x="12343" y="81192"/>
                    <a:pt x="13077" y="80958"/>
                    <a:pt x="13744" y="80558"/>
                  </a:cubicBezTo>
                  <a:cubicBezTo>
                    <a:pt x="16046" y="79223"/>
                    <a:pt x="16646" y="75187"/>
                    <a:pt x="17347" y="70484"/>
                  </a:cubicBezTo>
                  <a:cubicBezTo>
                    <a:pt x="18214" y="64546"/>
                    <a:pt x="19215" y="57842"/>
                    <a:pt x="23885" y="55140"/>
                  </a:cubicBezTo>
                  <a:cubicBezTo>
                    <a:pt x="24952" y="54527"/>
                    <a:pt x="25849" y="54266"/>
                    <a:pt x="26623" y="54266"/>
                  </a:cubicBezTo>
                  <a:cubicBezTo>
                    <a:pt x="28799" y="54266"/>
                    <a:pt x="29993" y="56334"/>
                    <a:pt x="31223" y="58475"/>
                  </a:cubicBezTo>
                  <a:cubicBezTo>
                    <a:pt x="32057" y="59943"/>
                    <a:pt x="32958" y="61444"/>
                    <a:pt x="34159" y="62278"/>
                  </a:cubicBezTo>
                  <a:cubicBezTo>
                    <a:pt x="34791" y="62700"/>
                    <a:pt x="35465" y="62911"/>
                    <a:pt x="36198" y="62911"/>
                  </a:cubicBezTo>
                  <a:cubicBezTo>
                    <a:pt x="37087" y="62911"/>
                    <a:pt x="38065" y="62600"/>
                    <a:pt x="39162" y="61978"/>
                  </a:cubicBezTo>
                  <a:cubicBezTo>
                    <a:pt x="43465" y="59476"/>
                    <a:pt x="44766" y="50236"/>
                    <a:pt x="46034" y="41296"/>
                  </a:cubicBezTo>
                  <a:cubicBezTo>
                    <a:pt x="47268" y="32457"/>
                    <a:pt x="48569" y="23283"/>
                    <a:pt x="52705" y="20915"/>
                  </a:cubicBezTo>
                  <a:cubicBezTo>
                    <a:pt x="53412" y="20495"/>
                    <a:pt x="54061" y="20295"/>
                    <a:pt x="54661" y="20295"/>
                  </a:cubicBezTo>
                  <a:cubicBezTo>
                    <a:pt x="54966" y="20295"/>
                    <a:pt x="55259" y="20347"/>
                    <a:pt x="55541" y="20448"/>
                  </a:cubicBezTo>
                  <a:cubicBezTo>
                    <a:pt x="57609" y="21215"/>
                    <a:pt x="58843" y="24785"/>
                    <a:pt x="60010" y="28220"/>
                  </a:cubicBezTo>
                  <a:cubicBezTo>
                    <a:pt x="61211" y="31756"/>
                    <a:pt x="62479" y="35392"/>
                    <a:pt x="64714" y="36226"/>
                  </a:cubicBezTo>
                  <a:cubicBezTo>
                    <a:pt x="65033" y="36336"/>
                    <a:pt x="65363" y="36392"/>
                    <a:pt x="65704" y="36392"/>
                  </a:cubicBezTo>
                  <a:cubicBezTo>
                    <a:pt x="66400" y="36392"/>
                    <a:pt x="67144" y="36162"/>
                    <a:pt x="67949" y="35692"/>
                  </a:cubicBezTo>
                  <a:cubicBezTo>
                    <a:pt x="72086" y="33257"/>
                    <a:pt x="73020" y="26452"/>
                    <a:pt x="74054" y="19247"/>
                  </a:cubicBezTo>
                  <a:cubicBezTo>
                    <a:pt x="75121" y="11442"/>
                    <a:pt x="76255" y="3403"/>
                    <a:pt x="81526" y="367"/>
                  </a:cubicBezTo>
                  <a:lnTo>
                    <a:pt x="8129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6126412" y="1937613"/>
              <a:ext cx="40515" cy="52504"/>
            </a:xfrm>
            <a:custGeom>
              <a:avLst/>
              <a:gdLst/>
              <a:ahLst/>
              <a:cxnLst/>
              <a:rect l="l" t="t" r="r" b="b"/>
              <a:pathLst>
                <a:path w="2636" h="3416" extrusionOk="0">
                  <a:moveTo>
                    <a:pt x="1905" y="1"/>
                  </a:moveTo>
                  <a:cubicBezTo>
                    <a:pt x="1724" y="1"/>
                    <a:pt x="1518" y="62"/>
                    <a:pt x="1301" y="190"/>
                  </a:cubicBezTo>
                  <a:cubicBezTo>
                    <a:pt x="534" y="691"/>
                    <a:pt x="34" y="1525"/>
                    <a:pt x="0" y="2459"/>
                  </a:cubicBezTo>
                  <a:cubicBezTo>
                    <a:pt x="0" y="3069"/>
                    <a:pt x="281" y="3415"/>
                    <a:pt x="704" y="3415"/>
                  </a:cubicBezTo>
                  <a:cubicBezTo>
                    <a:pt x="881" y="3415"/>
                    <a:pt x="1084" y="3354"/>
                    <a:pt x="1301" y="3226"/>
                  </a:cubicBezTo>
                  <a:cubicBezTo>
                    <a:pt x="2102" y="2726"/>
                    <a:pt x="2569" y="1858"/>
                    <a:pt x="2635" y="958"/>
                  </a:cubicBezTo>
                  <a:cubicBezTo>
                    <a:pt x="2635" y="347"/>
                    <a:pt x="2338" y="1"/>
                    <a:pt x="190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5718293" y="2009437"/>
              <a:ext cx="347208" cy="261797"/>
            </a:xfrm>
            <a:custGeom>
              <a:avLst/>
              <a:gdLst/>
              <a:ahLst/>
              <a:cxnLst/>
              <a:rect l="l" t="t" r="r" b="b"/>
              <a:pathLst>
                <a:path w="22590" h="17033" extrusionOk="0">
                  <a:moveTo>
                    <a:pt x="22277" y="1"/>
                  </a:moveTo>
                  <a:cubicBezTo>
                    <a:pt x="22247" y="1"/>
                    <a:pt x="22216" y="7"/>
                    <a:pt x="22183" y="21"/>
                  </a:cubicBezTo>
                  <a:lnTo>
                    <a:pt x="15412" y="3923"/>
                  </a:lnTo>
                  <a:cubicBezTo>
                    <a:pt x="15379" y="3957"/>
                    <a:pt x="15345" y="3990"/>
                    <a:pt x="15312" y="4057"/>
                  </a:cubicBezTo>
                  <a:lnTo>
                    <a:pt x="13644" y="8860"/>
                  </a:lnTo>
                  <a:lnTo>
                    <a:pt x="168" y="16632"/>
                  </a:lnTo>
                  <a:cubicBezTo>
                    <a:pt x="1" y="16766"/>
                    <a:pt x="68" y="17033"/>
                    <a:pt x="268" y="17033"/>
                  </a:cubicBezTo>
                  <a:cubicBezTo>
                    <a:pt x="301" y="17033"/>
                    <a:pt x="334" y="17033"/>
                    <a:pt x="368" y="16999"/>
                  </a:cubicBezTo>
                  <a:lnTo>
                    <a:pt x="13944" y="9194"/>
                  </a:lnTo>
                  <a:cubicBezTo>
                    <a:pt x="13978" y="9160"/>
                    <a:pt x="14011" y="9127"/>
                    <a:pt x="14011" y="9060"/>
                  </a:cubicBezTo>
                  <a:lnTo>
                    <a:pt x="15679" y="4257"/>
                  </a:lnTo>
                  <a:lnTo>
                    <a:pt x="22417" y="388"/>
                  </a:lnTo>
                  <a:cubicBezTo>
                    <a:pt x="22589" y="244"/>
                    <a:pt x="22464" y="1"/>
                    <a:pt x="2227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5728560" y="2105869"/>
              <a:ext cx="182012" cy="123083"/>
            </a:xfrm>
            <a:custGeom>
              <a:avLst/>
              <a:gdLst/>
              <a:ahLst/>
              <a:cxnLst/>
              <a:rect l="l" t="t" r="r" b="b"/>
              <a:pathLst>
                <a:path w="11842" h="8008" extrusionOk="0">
                  <a:moveTo>
                    <a:pt x="11354" y="0"/>
                  </a:moveTo>
                  <a:cubicBezTo>
                    <a:pt x="11231" y="0"/>
                    <a:pt x="11090" y="38"/>
                    <a:pt x="10941" y="118"/>
                  </a:cubicBezTo>
                  <a:lnTo>
                    <a:pt x="901" y="5922"/>
                  </a:lnTo>
                  <a:cubicBezTo>
                    <a:pt x="367" y="6256"/>
                    <a:pt x="33" y="6823"/>
                    <a:pt x="0" y="7423"/>
                  </a:cubicBezTo>
                  <a:cubicBezTo>
                    <a:pt x="0" y="7797"/>
                    <a:pt x="197" y="8008"/>
                    <a:pt x="487" y="8008"/>
                  </a:cubicBezTo>
                  <a:cubicBezTo>
                    <a:pt x="611" y="8008"/>
                    <a:pt x="751" y="7970"/>
                    <a:pt x="901" y="7890"/>
                  </a:cubicBezTo>
                  <a:lnTo>
                    <a:pt x="10941" y="2086"/>
                  </a:lnTo>
                  <a:cubicBezTo>
                    <a:pt x="11475" y="1752"/>
                    <a:pt x="11808" y="1185"/>
                    <a:pt x="11842" y="585"/>
                  </a:cubicBezTo>
                  <a:cubicBezTo>
                    <a:pt x="11842" y="210"/>
                    <a:pt x="11645" y="0"/>
                    <a:pt x="1135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7222554" y="1848759"/>
              <a:ext cx="259953" cy="432220"/>
            </a:xfrm>
            <a:custGeom>
              <a:avLst/>
              <a:gdLst/>
              <a:ahLst/>
              <a:cxnLst/>
              <a:rect l="l" t="t" r="r" b="b"/>
              <a:pathLst>
                <a:path w="16913" h="28121" extrusionOk="0">
                  <a:moveTo>
                    <a:pt x="1" y="0"/>
                  </a:moveTo>
                  <a:lnTo>
                    <a:pt x="1" y="28121"/>
                  </a:lnTo>
                  <a:lnTo>
                    <a:pt x="16679" y="28121"/>
                  </a:lnTo>
                  <a:cubicBezTo>
                    <a:pt x="16679" y="28121"/>
                    <a:pt x="16679" y="17813"/>
                    <a:pt x="16679" y="11342"/>
                  </a:cubicBezTo>
                  <a:cubicBezTo>
                    <a:pt x="16713" y="4871"/>
                    <a:pt x="16913" y="1602"/>
                    <a:pt x="13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6758565" y="2008715"/>
              <a:ext cx="492209" cy="357291"/>
            </a:xfrm>
            <a:custGeom>
              <a:avLst/>
              <a:gdLst/>
              <a:ahLst/>
              <a:cxnLst/>
              <a:rect l="l" t="t" r="r" b="b"/>
              <a:pathLst>
                <a:path w="32024" h="23246" extrusionOk="0">
                  <a:moveTo>
                    <a:pt x="1435" y="1"/>
                  </a:moveTo>
                  <a:cubicBezTo>
                    <a:pt x="1168" y="34"/>
                    <a:pt x="935" y="168"/>
                    <a:pt x="734" y="368"/>
                  </a:cubicBezTo>
                  <a:cubicBezTo>
                    <a:pt x="434" y="668"/>
                    <a:pt x="201" y="1068"/>
                    <a:pt x="101" y="1535"/>
                  </a:cubicBezTo>
                  <a:cubicBezTo>
                    <a:pt x="34" y="1969"/>
                    <a:pt x="1" y="2436"/>
                    <a:pt x="34" y="2870"/>
                  </a:cubicBezTo>
                  <a:cubicBezTo>
                    <a:pt x="67" y="3503"/>
                    <a:pt x="167" y="4104"/>
                    <a:pt x="367" y="4704"/>
                  </a:cubicBezTo>
                  <a:cubicBezTo>
                    <a:pt x="501" y="5105"/>
                    <a:pt x="701" y="5505"/>
                    <a:pt x="968" y="5872"/>
                  </a:cubicBezTo>
                  <a:cubicBezTo>
                    <a:pt x="1568" y="6839"/>
                    <a:pt x="2336" y="7640"/>
                    <a:pt x="3236" y="8340"/>
                  </a:cubicBezTo>
                  <a:cubicBezTo>
                    <a:pt x="3703" y="8774"/>
                    <a:pt x="4671" y="9241"/>
                    <a:pt x="5104" y="9674"/>
                  </a:cubicBezTo>
                  <a:cubicBezTo>
                    <a:pt x="5605" y="10175"/>
                    <a:pt x="6005" y="10809"/>
                    <a:pt x="6305" y="11442"/>
                  </a:cubicBezTo>
                  <a:cubicBezTo>
                    <a:pt x="6572" y="11909"/>
                    <a:pt x="6772" y="12343"/>
                    <a:pt x="7006" y="12810"/>
                  </a:cubicBezTo>
                  <a:cubicBezTo>
                    <a:pt x="8140" y="15045"/>
                    <a:pt x="10708" y="20115"/>
                    <a:pt x="12209" y="22017"/>
                  </a:cubicBezTo>
                  <a:cubicBezTo>
                    <a:pt x="12903" y="22900"/>
                    <a:pt x="13574" y="23246"/>
                    <a:pt x="14364" y="23246"/>
                  </a:cubicBezTo>
                  <a:cubicBezTo>
                    <a:pt x="15246" y="23246"/>
                    <a:pt x="16274" y="22815"/>
                    <a:pt x="17646" y="22217"/>
                  </a:cubicBezTo>
                  <a:cubicBezTo>
                    <a:pt x="20282" y="21116"/>
                    <a:pt x="29989" y="15512"/>
                    <a:pt x="29989" y="15512"/>
                  </a:cubicBezTo>
                  <a:lnTo>
                    <a:pt x="32023" y="6906"/>
                  </a:lnTo>
                  <a:cubicBezTo>
                    <a:pt x="31223" y="6906"/>
                    <a:pt x="29321" y="7073"/>
                    <a:pt x="24418" y="10608"/>
                  </a:cubicBezTo>
                  <a:lnTo>
                    <a:pt x="15545" y="16846"/>
                  </a:lnTo>
                  <a:cubicBezTo>
                    <a:pt x="14844" y="15745"/>
                    <a:pt x="11042" y="10408"/>
                    <a:pt x="10308" y="9207"/>
                  </a:cubicBezTo>
                  <a:cubicBezTo>
                    <a:pt x="9741" y="8173"/>
                    <a:pt x="9341" y="7073"/>
                    <a:pt x="9107" y="5938"/>
                  </a:cubicBezTo>
                  <a:cubicBezTo>
                    <a:pt x="9007" y="5371"/>
                    <a:pt x="8840" y="4804"/>
                    <a:pt x="8673" y="4271"/>
                  </a:cubicBezTo>
                  <a:cubicBezTo>
                    <a:pt x="8573" y="3870"/>
                    <a:pt x="8440" y="3470"/>
                    <a:pt x="8240" y="3070"/>
                  </a:cubicBezTo>
                  <a:cubicBezTo>
                    <a:pt x="8006" y="2669"/>
                    <a:pt x="7773" y="2236"/>
                    <a:pt x="7573" y="1836"/>
                  </a:cubicBezTo>
                  <a:cubicBezTo>
                    <a:pt x="7506" y="1735"/>
                    <a:pt x="7473" y="1669"/>
                    <a:pt x="7406" y="1635"/>
                  </a:cubicBezTo>
                  <a:cubicBezTo>
                    <a:pt x="7340" y="1596"/>
                    <a:pt x="7269" y="1577"/>
                    <a:pt x="7199" y="1577"/>
                  </a:cubicBezTo>
                  <a:cubicBezTo>
                    <a:pt x="7092" y="1577"/>
                    <a:pt x="6986" y="1621"/>
                    <a:pt x="6905" y="1702"/>
                  </a:cubicBezTo>
                  <a:cubicBezTo>
                    <a:pt x="6672" y="1936"/>
                    <a:pt x="6539" y="2236"/>
                    <a:pt x="6539" y="2569"/>
                  </a:cubicBezTo>
                  <a:cubicBezTo>
                    <a:pt x="6572" y="2903"/>
                    <a:pt x="6605" y="3203"/>
                    <a:pt x="6705" y="3537"/>
                  </a:cubicBezTo>
                  <a:cubicBezTo>
                    <a:pt x="6772" y="3837"/>
                    <a:pt x="6805" y="4171"/>
                    <a:pt x="6739" y="4471"/>
                  </a:cubicBezTo>
                  <a:cubicBezTo>
                    <a:pt x="6372" y="4471"/>
                    <a:pt x="6005" y="4304"/>
                    <a:pt x="5738" y="4037"/>
                  </a:cubicBezTo>
                  <a:cubicBezTo>
                    <a:pt x="4804" y="3270"/>
                    <a:pt x="3970" y="2403"/>
                    <a:pt x="3236" y="1469"/>
                  </a:cubicBezTo>
                  <a:cubicBezTo>
                    <a:pt x="2903" y="1068"/>
                    <a:pt x="2569" y="668"/>
                    <a:pt x="2235" y="301"/>
                  </a:cubicBezTo>
                  <a:cubicBezTo>
                    <a:pt x="2002" y="101"/>
                    <a:pt x="1735" y="1"/>
                    <a:pt x="1435" y="1"/>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a:off x="7142584" y="2115367"/>
              <a:ext cx="340953" cy="373660"/>
            </a:xfrm>
            <a:custGeom>
              <a:avLst/>
              <a:gdLst/>
              <a:ahLst/>
              <a:cxnLst/>
              <a:rect l="l" t="t" r="r" b="b"/>
              <a:pathLst>
                <a:path w="22183" h="24311" extrusionOk="0">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7142584" y="2115367"/>
              <a:ext cx="340953" cy="373660"/>
            </a:xfrm>
            <a:custGeom>
              <a:avLst/>
              <a:gdLst/>
              <a:ahLst/>
              <a:cxnLst/>
              <a:rect l="l" t="t" r="r" b="b"/>
              <a:pathLst>
                <a:path w="22183" h="24311" extrusionOk="0">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7450707" y="3527332"/>
              <a:ext cx="119471" cy="242984"/>
            </a:xfrm>
            <a:custGeom>
              <a:avLst/>
              <a:gdLst/>
              <a:ahLst/>
              <a:cxnLst/>
              <a:rect l="l" t="t" r="r" b="b"/>
              <a:pathLst>
                <a:path w="7773" h="15809" extrusionOk="0">
                  <a:moveTo>
                    <a:pt x="5238" y="1"/>
                  </a:moveTo>
                  <a:cubicBezTo>
                    <a:pt x="3703" y="134"/>
                    <a:pt x="2069" y="568"/>
                    <a:pt x="534" y="668"/>
                  </a:cubicBezTo>
                  <a:cubicBezTo>
                    <a:pt x="468" y="1836"/>
                    <a:pt x="434" y="2403"/>
                    <a:pt x="434" y="3737"/>
                  </a:cubicBezTo>
                  <a:cubicBezTo>
                    <a:pt x="434" y="5271"/>
                    <a:pt x="701" y="6239"/>
                    <a:pt x="601" y="8173"/>
                  </a:cubicBezTo>
                  <a:cubicBezTo>
                    <a:pt x="501" y="10108"/>
                    <a:pt x="1" y="12843"/>
                    <a:pt x="968" y="14745"/>
                  </a:cubicBezTo>
                  <a:cubicBezTo>
                    <a:pt x="1357" y="15478"/>
                    <a:pt x="2169" y="15809"/>
                    <a:pt x="3067" y="15809"/>
                  </a:cubicBezTo>
                  <a:cubicBezTo>
                    <a:pt x="4170" y="15809"/>
                    <a:pt x="5403" y="15309"/>
                    <a:pt x="6138" y="14445"/>
                  </a:cubicBezTo>
                  <a:cubicBezTo>
                    <a:pt x="7773" y="12543"/>
                    <a:pt x="7239" y="10909"/>
                    <a:pt x="6839" y="8674"/>
                  </a:cubicBezTo>
                  <a:cubicBezTo>
                    <a:pt x="6372" y="6272"/>
                    <a:pt x="6238" y="5171"/>
                    <a:pt x="6005" y="3770"/>
                  </a:cubicBezTo>
                  <a:cubicBezTo>
                    <a:pt x="5805" y="2503"/>
                    <a:pt x="5571" y="1235"/>
                    <a:pt x="523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7077462" y="2489120"/>
              <a:ext cx="468631" cy="1210295"/>
            </a:xfrm>
            <a:custGeom>
              <a:avLst/>
              <a:gdLst/>
              <a:ahLst/>
              <a:cxnLst/>
              <a:rect l="l" t="t" r="r" b="b"/>
              <a:pathLst>
                <a:path w="30490" h="78744" extrusionOk="0">
                  <a:moveTo>
                    <a:pt x="7306" y="1"/>
                  </a:moveTo>
                  <a:lnTo>
                    <a:pt x="7373" y="1068"/>
                  </a:lnTo>
                  <a:lnTo>
                    <a:pt x="7539" y="1468"/>
                  </a:lnTo>
                  <a:cubicBezTo>
                    <a:pt x="7539" y="1468"/>
                    <a:pt x="5004" y="28354"/>
                    <a:pt x="5405" y="38361"/>
                  </a:cubicBezTo>
                  <a:cubicBezTo>
                    <a:pt x="5638" y="43699"/>
                    <a:pt x="5838" y="51504"/>
                    <a:pt x="6038" y="55574"/>
                  </a:cubicBezTo>
                  <a:cubicBezTo>
                    <a:pt x="6138" y="58609"/>
                    <a:pt x="6205" y="62679"/>
                    <a:pt x="6138" y="64347"/>
                  </a:cubicBezTo>
                  <a:cubicBezTo>
                    <a:pt x="6038" y="65781"/>
                    <a:pt x="5738" y="67215"/>
                    <a:pt x="5171" y="68583"/>
                  </a:cubicBezTo>
                  <a:cubicBezTo>
                    <a:pt x="4671" y="70051"/>
                    <a:pt x="4037" y="71485"/>
                    <a:pt x="3303" y="72853"/>
                  </a:cubicBezTo>
                  <a:cubicBezTo>
                    <a:pt x="3103" y="73220"/>
                    <a:pt x="2903" y="73587"/>
                    <a:pt x="2603" y="73887"/>
                  </a:cubicBezTo>
                  <a:cubicBezTo>
                    <a:pt x="2236" y="74287"/>
                    <a:pt x="1802" y="74654"/>
                    <a:pt x="1368" y="75021"/>
                  </a:cubicBezTo>
                  <a:cubicBezTo>
                    <a:pt x="468" y="75755"/>
                    <a:pt x="1" y="76122"/>
                    <a:pt x="67" y="76822"/>
                  </a:cubicBezTo>
                  <a:cubicBezTo>
                    <a:pt x="134" y="77489"/>
                    <a:pt x="668" y="77790"/>
                    <a:pt x="1268" y="77956"/>
                  </a:cubicBezTo>
                  <a:cubicBezTo>
                    <a:pt x="1950" y="78163"/>
                    <a:pt x="2662" y="78241"/>
                    <a:pt x="3383" y="78241"/>
                  </a:cubicBezTo>
                  <a:cubicBezTo>
                    <a:pt x="4178" y="78241"/>
                    <a:pt x="4984" y="78146"/>
                    <a:pt x="5771" y="78023"/>
                  </a:cubicBezTo>
                  <a:cubicBezTo>
                    <a:pt x="7239" y="77790"/>
                    <a:pt x="8840" y="77156"/>
                    <a:pt x="9474" y="75855"/>
                  </a:cubicBezTo>
                  <a:cubicBezTo>
                    <a:pt x="9641" y="75455"/>
                    <a:pt x="9741" y="75054"/>
                    <a:pt x="9808" y="74621"/>
                  </a:cubicBezTo>
                  <a:cubicBezTo>
                    <a:pt x="10041" y="73253"/>
                    <a:pt x="10441" y="71919"/>
                    <a:pt x="11009" y="70618"/>
                  </a:cubicBezTo>
                  <a:cubicBezTo>
                    <a:pt x="11209" y="70084"/>
                    <a:pt x="11509" y="69550"/>
                    <a:pt x="11842" y="69083"/>
                  </a:cubicBezTo>
                  <a:cubicBezTo>
                    <a:pt x="12209" y="68550"/>
                    <a:pt x="12676" y="67983"/>
                    <a:pt x="12776" y="67315"/>
                  </a:cubicBezTo>
                  <a:cubicBezTo>
                    <a:pt x="12843" y="66782"/>
                    <a:pt x="12410" y="66015"/>
                    <a:pt x="11842" y="65181"/>
                  </a:cubicBezTo>
                  <a:cubicBezTo>
                    <a:pt x="11375" y="64447"/>
                    <a:pt x="11509" y="63946"/>
                    <a:pt x="11709" y="61678"/>
                  </a:cubicBezTo>
                  <a:cubicBezTo>
                    <a:pt x="11909" y="59643"/>
                    <a:pt x="12209" y="57642"/>
                    <a:pt x="12643" y="55640"/>
                  </a:cubicBezTo>
                  <a:cubicBezTo>
                    <a:pt x="12910" y="53139"/>
                    <a:pt x="13844" y="49503"/>
                    <a:pt x="14044" y="46134"/>
                  </a:cubicBezTo>
                  <a:cubicBezTo>
                    <a:pt x="14278" y="43165"/>
                    <a:pt x="14678" y="41063"/>
                    <a:pt x="13944" y="37828"/>
                  </a:cubicBezTo>
                  <a:cubicBezTo>
                    <a:pt x="14211" y="34392"/>
                    <a:pt x="15679" y="26620"/>
                    <a:pt x="16212" y="23851"/>
                  </a:cubicBezTo>
                  <a:cubicBezTo>
                    <a:pt x="17180" y="28755"/>
                    <a:pt x="17880" y="34659"/>
                    <a:pt x="18447" y="38662"/>
                  </a:cubicBezTo>
                  <a:cubicBezTo>
                    <a:pt x="19248" y="44532"/>
                    <a:pt x="22884" y="56875"/>
                    <a:pt x="23484" y="60044"/>
                  </a:cubicBezTo>
                  <a:cubicBezTo>
                    <a:pt x="24085" y="63213"/>
                    <a:pt x="24451" y="65347"/>
                    <a:pt x="24752" y="67916"/>
                  </a:cubicBezTo>
                  <a:cubicBezTo>
                    <a:pt x="25019" y="70151"/>
                    <a:pt x="25285" y="74687"/>
                    <a:pt x="25586" y="76722"/>
                  </a:cubicBezTo>
                  <a:cubicBezTo>
                    <a:pt x="25816" y="78134"/>
                    <a:pt x="26600" y="78743"/>
                    <a:pt x="27458" y="78743"/>
                  </a:cubicBezTo>
                  <a:cubicBezTo>
                    <a:pt x="28585" y="78743"/>
                    <a:pt x="29838" y="77689"/>
                    <a:pt x="30122" y="76022"/>
                  </a:cubicBezTo>
                  <a:cubicBezTo>
                    <a:pt x="30489" y="74087"/>
                    <a:pt x="29588" y="70017"/>
                    <a:pt x="29522" y="67516"/>
                  </a:cubicBezTo>
                  <a:cubicBezTo>
                    <a:pt x="29455" y="65681"/>
                    <a:pt x="29455" y="63279"/>
                    <a:pt x="29555" y="60077"/>
                  </a:cubicBezTo>
                  <a:cubicBezTo>
                    <a:pt x="29722" y="56308"/>
                    <a:pt x="29689" y="53405"/>
                    <a:pt x="29622" y="49469"/>
                  </a:cubicBezTo>
                  <a:cubicBezTo>
                    <a:pt x="29555" y="46467"/>
                    <a:pt x="28821" y="43799"/>
                    <a:pt x="27620" y="38061"/>
                  </a:cubicBezTo>
                  <a:cubicBezTo>
                    <a:pt x="28254" y="24251"/>
                    <a:pt x="29121" y="11342"/>
                    <a:pt x="27620" y="6972"/>
                  </a:cubicBezTo>
                  <a:cubicBezTo>
                    <a:pt x="26353" y="3236"/>
                    <a:pt x="24485" y="2436"/>
                    <a:pt x="23751" y="434"/>
                  </a:cubicBezTo>
                  <a:cubicBezTo>
                    <a:pt x="20549" y="1168"/>
                    <a:pt x="17280" y="1568"/>
                    <a:pt x="14011" y="1702"/>
                  </a:cubicBezTo>
                  <a:cubicBezTo>
                    <a:pt x="13816" y="1706"/>
                    <a:pt x="13628" y="1709"/>
                    <a:pt x="13444" y="1709"/>
                  </a:cubicBezTo>
                  <a:cubicBezTo>
                    <a:pt x="8393" y="1709"/>
                    <a:pt x="7306" y="1"/>
                    <a:pt x="7306" y="1"/>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7241521" y="3569892"/>
              <a:ext cx="12327" cy="90253"/>
            </a:xfrm>
            <a:custGeom>
              <a:avLst/>
              <a:gdLst/>
              <a:ahLst/>
              <a:cxnLst/>
              <a:rect l="l" t="t" r="r" b="b"/>
              <a:pathLst>
                <a:path w="802" h="5872" extrusionOk="0">
                  <a:moveTo>
                    <a:pt x="768" y="1"/>
                  </a:moveTo>
                  <a:lnTo>
                    <a:pt x="1" y="1935"/>
                  </a:lnTo>
                  <a:cubicBezTo>
                    <a:pt x="401" y="2703"/>
                    <a:pt x="301" y="4170"/>
                    <a:pt x="301" y="5771"/>
                  </a:cubicBezTo>
                  <a:lnTo>
                    <a:pt x="802" y="5871"/>
                  </a:lnTo>
                  <a:lnTo>
                    <a:pt x="7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7253325" y="3547851"/>
              <a:ext cx="22563" cy="112293"/>
            </a:xfrm>
            <a:custGeom>
              <a:avLst/>
              <a:gdLst/>
              <a:ahLst/>
              <a:cxnLst/>
              <a:rect l="l" t="t" r="r" b="b"/>
              <a:pathLst>
                <a:path w="1468" h="7306" extrusionOk="0">
                  <a:moveTo>
                    <a:pt x="1468" y="0"/>
                  </a:moveTo>
                  <a:lnTo>
                    <a:pt x="0" y="1435"/>
                  </a:lnTo>
                  <a:lnTo>
                    <a:pt x="34" y="7305"/>
                  </a:lnTo>
                  <a:lnTo>
                    <a:pt x="567" y="7172"/>
                  </a:lnTo>
                  <a:cubicBezTo>
                    <a:pt x="501" y="6238"/>
                    <a:pt x="501" y="5304"/>
                    <a:pt x="567" y="4403"/>
                  </a:cubicBezTo>
                  <a:cubicBezTo>
                    <a:pt x="667" y="2235"/>
                    <a:pt x="1334" y="1101"/>
                    <a:pt x="1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7081058" y="3531436"/>
              <a:ext cx="197397" cy="173589"/>
            </a:xfrm>
            <a:custGeom>
              <a:avLst/>
              <a:gdLst/>
              <a:ahLst/>
              <a:cxnLst/>
              <a:rect l="l" t="t" r="r" b="b"/>
              <a:pathLst>
                <a:path w="12843" h="11294" extrusionOk="0">
                  <a:moveTo>
                    <a:pt x="12776" y="1"/>
                  </a:moveTo>
                  <a:cubicBezTo>
                    <a:pt x="12776" y="1"/>
                    <a:pt x="10808" y="335"/>
                    <a:pt x="9707" y="2903"/>
                  </a:cubicBezTo>
                  <a:cubicBezTo>
                    <a:pt x="8606" y="5471"/>
                    <a:pt x="7305" y="7973"/>
                    <a:pt x="4937" y="8640"/>
                  </a:cubicBezTo>
                  <a:cubicBezTo>
                    <a:pt x="3303" y="9107"/>
                    <a:pt x="1668" y="9441"/>
                    <a:pt x="0" y="9674"/>
                  </a:cubicBezTo>
                  <a:cubicBezTo>
                    <a:pt x="0" y="9674"/>
                    <a:pt x="0" y="10342"/>
                    <a:pt x="300" y="10542"/>
                  </a:cubicBezTo>
                  <a:cubicBezTo>
                    <a:pt x="543" y="10724"/>
                    <a:pt x="1063" y="11293"/>
                    <a:pt x="3368" y="11293"/>
                  </a:cubicBezTo>
                  <a:cubicBezTo>
                    <a:pt x="3595" y="11293"/>
                    <a:pt x="3840" y="11288"/>
                    <a:pt x="4103" y="11276"/>
                  </a:cubicBezTo>
                  <a:cubicBezTo>
                    <a:pt x="7005" y="11142"/>
                    <a:pt x="8039" y="10475"/>
                    <a:pt x="9073" y="9608"/>
                  </a:cubicBezTo>
                  <a:cubicBezTo>
                    <a:pt x="10074" y="8740"/>
                    <a:pt x="10374" y="6439"/>
                    <a:pt x="10541" y="5338"/>
                  </a:cubicBezTo>
                  <a:cubicBezTo>
                    <a:pt x="10875" y="3236"/>
                    <a:pt x="11809" y="2136"/>
                    <a:pt x="12676" y="1102"/>
                  </a:cubicBezTo>
                  <a:cubicBezTo>
                    <a:pt x="12809" y="735"/>
                    <a:pt x="12843" y="368"/>
                    <a:pt x="12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7073358" y="3482729"/>
              <a:ext cx="206634" cy="211307"/>
            </a:xfrm>
            <a:custGeom>
              <a:avLst/>
              <a:gdLst/>
              <a:ahLst/>
              <a:cxnLst/>
              <a:rect l="l" t="t" r="r" b="b"/>
              <a:pathLst>
                <a:path w="13444" h="13748" extrusionOk="0">
                  <a:moveTo>
                    <a:pt x="11876" y="1"/>
                  </a:moveTo>
                  <a:cubicBezTo>
                    <a:pt x="11409" y="401"/>
                    <a:pt x="11075" y="902"/>
                    <a:pt x="10909" y="1502"/>
                  </a:cubicBezTo>
                  <a:cubicBezTo>
                    <a:pt x="10708" y="2069"/>
                    <a:pt x="10208" y="4838"/>
                    <a:pt x="9474" y="7006"/>
                  </a:cubicBezTo>
                  <a:cubicBezTo>
                    <a:pt x="8907" y="8674"/>
                    <a:pt x="8007" y="9508"/>
                    <a:pt x="6772" y="9941"/>
                  </a:cubicBezTo>
                  <a:cubicBezTo>
                    <a:pt x="6211" y="10129"/>
                    <a:pt x="5649" y="10234"/>
                    <a:pt x="5076" y="10234"/>
                  </a:cubicBezTo>
                  <a:cubicBezTo>
                    <a:pt x="4832" y="10234"/>
                    <a:pt x="4586" y="10215"/>
                    <a:pt x="4337" y="10175"/>
                  </a:cubicBezTo>
                  <a:cubicBezTo>
                    <a:pt x="2836" y="9975"/>
                    <a:pt x="3203" y="8907"/>
                    <a:pt x="3203" y="8907"/>
                  </a:cubicBezTo>
                  <a:lnTo>
                    <a:pt x="3203" y="8907"/>
                  </a:lnTo>
                  <a:cubicBezTo>
                    <a:pt x="2836" y="9374"/>
                    <a:pt x="1368" y="10508"/>
                    <a:pt x="501" y="11309"/>
                  </a:cubicBezTo>
                  <a:cubicBezTo>
                    <a:pt x="1" y="11776"/>
                    <a:pt x="234" y="12510"/>
                    <a:pt x="601" y="12977"/>
                  </a:cubicBezTo>
                  <a:cubicBezTo>
                    <a:pt x="912" y="13262"/>
                    <a:pt x="1565" y="13748"/>
                    <a:pt x="3559" y="13748"/>
                  </a:cubicBezTo>
                  <a:cubicBezTo>
                    <a:pt x="4133" y="13748"/>
                    <a:pt x="4818" y="13708"/>
                    <a:pt x="5638" y="13611"/>
                  </a:cubicBezTo>
                  <a:cubicBezTo>
                    <a:pt x="8874" y="13177"/>
                    <a:pt x="9641" y="11776"/>
                    <a:pt x="9941" y="11109"/>
                  </a:cubicBezTo>
                  <a:cubicBezTo>
                    <a:pt x="10275" y="10175"/>
                    <a:pt x="10542" y="9207"/>
                    <a:pt x="10675" y="8207"/>
                  </a:cubicBezTo>
                  <a:cubicBezTo>
                    <a:pt x="10875" y="7106"/>
                    <a:pt x="11276" y="6072"/>
                    <a:pt x="11843" y="5105"/>
                  </a:cubicBezTo>
                  <a:cubicBezTo>
                    <a:pt x="11909" y="5004"/>
                    <a:pt x="12009" y="4904"/>
                    <a:pt x="12076" y="4804"/>
                  </a:cubicBezTo>
                  <a:cubicBezTo>
                    <a:pt x="12276" y="4504"/>
                    <a:pt x="12543" y="4137"/>
                    <a:pt x="12843" y="3804"/>
                  </a:cubicBezTo>
                  <a:cubicBezTo>
                    <a:pt x="13077" y="3570"/>
                    <a:pt x="13277" y="3437"/>
                    <a:pt x="13310" y="3203"/>
                  </a:cubicBezTo>
                  <a:cubicBezTo>
                    <a:pt x="13444" y="2636"/>
                    <a:pt x="13344" y="2036"/>
                    <a:pt x="13043" y="1535"/>
                  </a:cubicBezTo>
                  <a:cubicBezTo>
                    <a:pt x="12643" y="835"/>
                    <a:pt x="12276" y="635"/>
                    <a:pt x="118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7150269" y="2487075"/>
              <a:ext cx="386586" cy="917420"/>
            </a:xfrm>
            <a:custGeom>
              <a:avLst/>
              <a:gdLst/>
              <a:ahLst/>
              <a:cxnLst/>
              <a:rect l="l" t="t" r="r" b="b"/>
              <a:pathLst>
                <a:path w="25152" h="59689" extrusionOk="0">
                  <a:moveTo>
                    <a:pt x="20015" y="0"/>
                  </a:moveTo>
                  <a:cubicBezTo>
                    <a:pt x="20015" y="0"/>
                    <a:pt x="14177" y="1735"/>
                    <a:pt x="9307" y="1835"/>
                  </a:cubicBezTo>
                  <a:cubicBezTo>
                    <a:pt x="9070" y="1842"/>
                    <a:pt x="8842" y="1845"/>
                    <a:pt x="8621" y="1845"/>
                  </a:cubicBezTo>
                  <a:cubicBezTo>
                    <a:pt x="3672" y="1845"/>
                    <a:pt x="2602" y="134"/>
                    <a:pt x="2602" y="134"/>
                  </a:cubicBezTo>
                  <a:lnTo>
                    <a:pt x="2435" y="1068"/>
                  </a:lnTo>
                  <a:lnTo>
                    <a:pt x="2402" y="1968"/>
                  </a:lnTo>
                  <a:cubicBezTo>
                    <a:pt x="2402" y="1968"/>
                    <a:pt x="0" y="28721"/>
                    <a:pt x="534" y="37827"/>
                  </a:cubicBezTo>
                  <a:cubicBezTo>
                    <a:pt x="834" y="43131"/>
                    <a:pt x="901" y="52271"/>
                    <a:pt x="1101" y="56974"/>
                  </a:cubicBezTo>
                  <a:cubicBezTo>
                    <a:pt x="2032" y="57616"/>
                    <a:pt x="3694" y="58052"/>
                    <a:pt x="5252" y="58052"/>
                  </a:cubicBezTo>
                  <a:cubicBezTo>
                    <a:pt x="6207" y="58052"/>
                    <a:pt x="7122" y="57888"/>
                    <a:pt x="7806" y="57508"/>
                  </a:cubicBezTo>
                  <a:cubicBezTo>
                    <a:pt x="8306" y="54206"/>
                    <a:pt x="9207" y="50236"/>
                    <a:pt x="9707" y="46700"/>
                  </a:cubicBezTo>
                  <a:cubicBezTo>
                    <a:pt x="10108" y="43731"/>
                    <a:pt x="10241" y="41196"/>
                    <a:pt x="9474" y="37961"/>
                  </a:cubicBezTo>
                  <a:cubicBezTo>
                    <a:pt x="9907" y="34658"/>
                    <a:pt x="11175" y="27954"/>
                    <a:pt x="11709" y="25151"/>
                  </a:cubicBezTo>
                  <a:cubicBezTo>
                    <a:pt x="12409" y="30389"/>
                    <a:pt x="13176" y="34792"/>
                    <a:pt x="13710" y="38795"/>
                  </a:cubicBezTo>
                  <a:cubicBezTo>
                    <a:pt x="14544" y="44699"/>
                    <a:pt x="17580" y="55873"/>
                    <a:pt x="18313" y="59042"/>
                  </a:cubicBezTo>
                  <a:cubicBezTo>
                    <a:pt x="18893" y="59423"/>
                    <a:pt x="20112" y="59689"/>
                    <a:pt x="21410" y="59689"/>
                  </a:cubicBezTo>
                  <a:cubicBezTo>
                    <a:pt x="22729" y="59689"/>
                    <a:pt x="24128" y="59415"/>
                    <a:pt x="25018" y="58709"/>
                  </a:cubicBezTo>
                  <a:cubicBezTo>
                    <a:pt x="25152" y="54973"/>
                    <a:pt x="25152" y="53672"/>
                    <a:pt x="25085" y="49702"/>
                  </a:cubicBezTo>
                  <a:cubicBezTo>
                    <a:pt x="25018" y="46700"/>
                    <a:pt x="24918" y="43898"/>
                    <a:pt x="23250" y="38261"/>
                  </a:cubicBezTo>
                  <a:cubicBezTo>
                    <a:pt x="23917" y="24451"/>
                    <a:pt x="24218" y="11475"/>
                    <a:pt x="23084" y="7039"/>
                  </a:cubicBezTo>
                  <a:cubicBezTo>
                    <a:pt x="22183" y="3603"/>
                    <a:pt x="21549" y="2469"/>
                    <a:pt x="200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7220510" y="2668057"/>
              <a:ext cx="110249" cy="380438"/>
            </a:xfrm>
            <a:custGeom>
              <a:avLst/>
              <a:gdLst/>
              <a:ahLst/>
              <a:cxnLst/>
              <a:rect l="l" t="t" r="r" b="b"/>
              <a:pathLst>
                <a:path w="7173" h="24752" extrusionOk="0">
                  <a:moveTo>
                    <a:pt x="0" y="0"/>
                  </a:moveTo>
                  <a:lnTo>
                    <a:pt x="0" y="0"/>
                  </a:lnTo>
                  <a:cubicBezTo>
                    <a:pt x="0" y="1"/>
                    <a:pt x="1068" y="2202"/>
                    <a:pt x="4403" y="3770"/>
                  </a:cubicBezTo>
                  <a:lnTo>
                    <a:pt x="6271" y="13643"/>
                  </a:lnTo>
                  <a:lnTo>
                    <a:pt x="5104" y="24751"/>
                  </a:lnTo>
                  <a:lnTo>
                    <a:pt x="7172" y="13410"/>
                  </a:lnTo>
                  <a:lnTo>
                    <a:pt x="5638" y="3069"/>
                  </a:lnTo>
                  <a:cubicBezTo>
                    <a:pt x="5638" y="3069"/>
                    <a:pt x="2035" y="1768"/>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7187188" y="2458364"/>
              <a:ext cx="284038" cy="93357"/>
            </a:xfrm>
            <a:custGeom>
              <a:avLst/>
              <a:gdLst/>
              <a:ahLst/>
              <a:cxnLst/>
              <a:rect l="l" t="t" r="r" b="b"/>
              <a:pathLst>
                <a:path w="18480" h="6074" extrusionOk="0">
                  <a:moveTo>
                    <a:pt x="16845" y="0"/>
                  </a:moveTo>
                  <a:cubicBezTo>
                    <a:pt x="13877" y="1234"/>
                    <a:pt x="10674" y="1902"/>
                    <a:pt x="7472" y="1968"/>
                  </a:cubicBezTo>
                  <a:cubicBezTo>
                    <a:pt x="7322" y="1971"/>
                    <a:pt x="7175" y="1972"/>
                    <a:pt x="7031" y="1972"/>
                  </a:cubicBezTo>
                  <a:cubicBezTo>
                    <a:pt x="1928" y="1972"/>
                    <a:pt x="67" y="301"/>
                    <a:pt x="67" y="300"/>
                  </a:cubicBezTo>
                  <a:lnTo>
                    <a:pt x="67" y="300"/>
                  </a:lnTo>
                  <a:cubicBezTo>
                    <a:pt x="100" y="1568"/>
                    <a:pt x="0" y="3836"/>
                    <a:pt x="0" y="3836"/>
                  </a:cubicBezTo>
                  <a:cubicBezTo>
                    <a:pt x="0" y="3836"/>
                    <a:pt x="2703" y="6074"/>
                    <a:pt x="7538" y="6074"/>
                  </a:cubicBezTo>
                  <a:cubicBezTo>
                    <a:pt x="7883" y="6074"/>
                    <a:pt x="8239" y="6062"/>
                    <a:pt x="8606" y="6038"/>
                  </a:cubicBezTo>
                  <a:cubicBezTo>
                    <a:pt x="12009" y="5771"/>
                    <a:pt x="15378" y="4904"/>
                    <a:pt x="18480" y="3436"/>
                  </a:cubicBezTo>
                  <a:cubicBezTo>
                    <a:pt x="16912" y="801"/>
                    <a:pt x="16845" y="0"/>
                    <a:pt x="1684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7194873" y="2114845"/>
              <a:ext cx="90253" cy="200486"/>
            </a:xfrm>
            <a:custGeom>
              <a:avLst/>
              <a:gdLst/>
              <a:ahLst/>
              <a:cxnLst/>
              <a:rect l="l" t="t" r="r" b="b"/>
              <a:pathLst>
                <a:path w="5872" h="13044" extrusionOk="0">
                  <a:moveTo>
                    <a:pt x="5271" y="1"/>
                  </a:moveTo>
                  <a:lnTo>
                    <a:pt x="4270" y="34"/>
                  </a:lnTo>
                  <a:cubicBezTo>
                    <a:pt x="2669" y="1535"/>
                    <a:pt x="1502" y="3437"/>
                    <a:pt x="934" y="5571"/>
                  </a:cubicBezTo>
                  <a:cubicBezTo>
                    <a:pt x="267" y="8273"/>
                    <a:pt x="1301" y="8840"/>
                    <a:pt x="1301" y="8840"/>
                  </a:cubicBezTo>
                  <a:cubicBezTo>
                    <a:pt x="1301" y="8840"/>
                    <a:pt x="0" y="12310"/>
                    <a:pt x="1401" y="13043"/>
                  </a:cubicBezTo>
                  <a:cubicBezTo>
                    <a:pt x="2335" y="10975"/>
                    <a:pt x="5871" y="801"/>
                    <a:pt x="5871" y="801"/>
                  </a:cubicBezTo>
                  <a:lnTo>
                    <a:pt x="527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7216406" y="2115367"/>
              <a:ext cx="198427" cy="200471"/>
            </a:xfrm>
            <a:custGeom>
              <a:avLst/>
              <a:gdLst/>
              <a:ahLst/>
              <a:cxnLst/>
              <a:rect l="l" t="t" r="r" b="b"/>
              <a:pathLst>
                <a:path w="12910" h="13043" extrusionOk="0">
                  <a:moveTo>
                    <a:pt x="10308" y="0"/>
                  </a:moveTo>
                  <a:cubicBezTo>
                    <a:pt x="10308" y="0"/>
                    <a:pt x="2502" y="6405"/>
                    <a:pt x="1035" y="9740"/>
                  </a:cubicBezTo>
                  <a:cubicBezTo>
                    <a:pt x="568" y="10775"/>
                    <a:pt x="234" y="11909"/>
                    <a:pt x="0" y="13043"/>
                  </a:cubicBezTo>
                  <a:cubicBezTo>
                    <a:pt x="0" y="13043"/>
                    <a:pt x="2202" y="12743"/>
                    <a:pt x="3136" y="11642"/>
                  </a:cubicBezTo>
                  <a:cubicBezTo>
                    <a:pt x="4070" y="10574"/>
                    <a:pt x="4037" y="8773"/>
                    <a:pt x="4037" y="8773"/>
                  </a:cubicBezTo>
                  <a:cubicBezTo>
                    <a:pt x="6105" y="8273"/>
                    <a:pt x="8006" y="7272"/>
                    <a:pt x="9641" y="5871"/>
                  </a:cubicBezTo>
                  <a:cubicBezTo>
                    <a:pt x="12109" y="3636"/>
                    <a:pt x="12910" y="300"/>
                    <a:pt x="12910" y="300"/>
                  </a:cubicBezTo>
                  <a:lnTo>
                    <a:pt x="1030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7155910" y="1775045"/>
              <a:ext cx="297886" cy="307892"/>
            </a:xfrm>
            <a:custGeom>
              <a:avLst/>
              <a:gdLst/>
              <a:ahLst/>
              <a:cxnLst/>
              <a:rect l="l" t="t" r="r" b="b"/>
              <a:pathLst>
                <a:path w="19381" h="20032" extrusionOk="0">
                  <a:moveTo>
                    <a:pt x="3226" y="1"/>
                  </a:moveTo>
                  <a:cubicBezTo>
                    <a:pt x="2687" y="1"/>
                    <a:pt x="2194" y="71"/>
                    <a:pt x="1768" y="260"/>
                  </a:cubicBezTo>
                  <a:cubicBezTo>
                    <a:pt x="734" y="727"/>
                    <a:pt x="100" y="1794"/>
                    <a:pt x="134" y="3229"/>
                  </a:cubicBezTo>
                  <a:cubicBezTo>
                    <a:pt x="167" y="3963"/>
                    <a:pt x="467" y="4696"/>
                    <a:pt x="968" y="5230"/>
                  </a:cubicBezTo>
                  <a:cubicBezTo>
                    <a:pt x="0" y="6631"/>
                    <a:pt x="801" y="9100"/>
                    <a:pt x="2902" y="9733"/>
                  </a:cubicBezTo>
                  <a:lnTo>
                    <a:pt x="4704" y="17105"/>
                  </a:lnTo>
                  <a:cubicBezTo>
                    <a:pt x="4704" y="17105"/>
                    <a:pt x="11137" y="20032"/>
                    <a:pt x="13326" y="20032"/>
                  </a:cubicBezTo>
                  <a:cubicBezTo>
                    <a:pt x="13760" y="20032"/>
                    <a:pt x="14027" y="19917"/>
                    <a:pt x="14044" y="19640"/>
                  </a:cubicBezTo>
                  <a:cubicBezTo>
                    <a:pt x="16012" y="16471"/>
                    <a:pt x="19381" y="11068"/>
                    <a:pt x="18047" y="5497"/>
                  </a:cubicBezTo>
                  <a:cubicBezTo>
                    <a:pt x="17413" y="2795"/>
                    <a:pt x="15845" y="1094"/>
                    <a:pt x="11976" y="560"/>
                  </a:cubicBezTo>
                  <a:cubicBezTo>
                    <a:pt x="11096" y="377"/>
                    <a:pt x="10361" y="331"/>
                    <a:pt x="9658" y="331"/>
                  </a:cubicBezTo>
                  <a:cubicBezTo>
                    <a:pt x="8951" y="331"/>
                    <a:pt x="8278" y="378"/>
                    <a:pt x="7522" y="378"/>
                  </a:cubicBezTo>
                  <a:cubicBezTo>
                    <a:pt x="6835" y="378"/>
                    <a:pt x="6080" y="339"/>
                    <a:pt x="5171" y="193"/>
                  </a:cubicBezTo>
                  <a:cubicBezTo>
                    <a:pt x="4485" y="88"/>
                    <a:pt x="3827" y="1"/>
                    <a:pt x="3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7192306" y="1851326"/>
              <a:ext cx="248164" cy="396331"/>
            </a:xfrm>
            <a:custGeom>
              <a:avLst/>
              <a:gdLst/>
              <a:ahLst/>
              <a:cxnLst/>
              <a:rect l="l" t="t" r="r" b="b"/>
              <a:pathLst>
                <a:path w="16146" h="25786" extrusionOk="0">
                  <a:moveTo>
                    <a:pt x="2069" y="0"/>
                  </a:moveTo>
                  <a:cubicBezTo>
                    <a:pt x="1235" y="601"/>
                    <a:pt x="301" y="2402"/>
                    <a:pt x="134" y="7272"/>
                  </a:cubicBezTo>
                  <a:cubicBezTo>
                    <a:pt x="1" y="10908"/>
                    <a:pt x="1502" y="12709"/>
                    <a:pt x="2302" y="13376"/>
                  </a:cubicBezTo>
                  <a:cubicBezTo>
                    <a:pt x="2768" y="13768"/>
                    <a:pt x="3359" y="13944"/>
                    <a:pt x="4220" y="13944"/>
                  </a:cubicBezTo>
                  <a:cubicBezTo>
                    <a:pt x="4533" y="13944"/>
                    <a:pt x="4881" y="13921"/>
                    <a:pt x="5271" y="13877"/>
                  </a:cubicBezTo>
                  <a:lnTo>
                    <a:pt x="5271" y="13877"/>
                  </a:lnTo>
                  <a:lnTo>
                    <a:pt x="5238" y="17313"/>
                  </a:lnTo>
                  <a:cubicBezTo>
                    <a:pt x="3470" y="20515"/>
                    <a:pt x="3203" y="22783"/>
                    <a:pt x="3203" y="25785"/>
                  </a:cubicBezTo>
                  <a:cubicBezTo>
                    <a:pt x="6339" y="22783"/>
                    <a:pt x="8207" y="20281"/>
                    <a:pt x="11876" y="17479"/>
                  </a:cubicBezTo>
                  <a:lnTo>
                    <a:pt x="11909" y="10208"/>
                  </a:lnTo>
                  <a:cubicBezTo>
                    <a:pt x="11909" y="10208"/>
                    <a:pt x="12328" y="10673"/>
                    <a:pt x="13049" y="10673"/>
                  </a:cubicBezTo>
                  <a:cubicBezTo>
                    <a:pt x="13385" y="10673"/>
                    <a:pt x="13788" y="10571"/>
                    <a:pt x="14244" y="10274"/>
                  </a:cubicBezTo>
                  <a:cubicBezTo>
                    <a:pt x="15512" y="9440"/>
                    <a:pt x="16146" y="7539"/>
                    <a:pt x="15345" y="6472"/>
                  </a:cubicBezTo>
                  <a:cubicBezTo>
                    <a:pt x="15029" y="6086"/>
                    <a:pt x="14364" y="5765"/>
                    <a:pt x="13687" y="5765"/>
                  </a:cubicBezTo>
                  <a:cubicBezTo>
                    <a:pt x="13076" y="5765"/>
                    <a:pt x="12456" y="6026"/>
                    <a:pt x="12076" y="6738"/>
                  </a:cubicBezTo>
                  <a:cubicBezTo>
                    <a:pt x="12076" y="6738"/>
                    <a:pt x="9874" y="6505"/>
                    <a:pt x="7139" y="4337"/>
                  </a:cubicBezTo>
                  <a:cubicBezTo>
                    <a:pt x="4370" y="2135"/>
                    <a:pt x="3803" y="300"/>
                    <a:pt x="2069" y="0"/>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7289214" y="1935707"/>
              <a:ext cx="24853" cy="20796"/>
            </a:xfrm>
            <a:custGeom>
              <a:avLst/>
              <a:gdLst/>
              <a:ahLst/>
              <a:cxnLst/>
              <a:rect l="l" t="t" r="r" b="b"/>
              <a:pathLst>
                <a:path w="1617" h="1353" extrusionOk="0">
                  <a:moveTo>
                    <a:pt x="728" y="0"/>
                  </a:moveTo>
                  <a:cubicBezTo>
                    <a:pt x="405" y="0"/>
                    <a:pt x="88" y="233"/>
                    <a:pt x="67" y="615"/>
                  </a:cubicBezTo>
                  <a:cubicBezTo>
                    <a:pt x="0" y="982"/>
                    <a:pt x="267" y="1282"/>
                    <a:pt x="634" y="1348"/>
                  </a:cubicBezTo>
                  <a:cubicBezTo>
                    <a:pt x="661" y="1351"/>
                    <a:pt x="687" y="1353"/>
                    <a:pt x="713" y="1353"/>
                  </a:cubicBezTo>
                  <a:cubicBezTo>
                    <a:pt x="1269" y="1353"/>
                    <a:pt x="1617" y="694"/>
                    <a:pt x="1234" y="248"/>
                  </a:cubicBezTo>
                  <a:cubicBezTo>
                    <a:pt x="1100" y="77"/>
                    <a:pt x="913" y="0"/>
                    <a:pt x="7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7203588" y="1900310"/>
              <a:ext cx="25653" cy="19735"/>
            </a:xfrm>
            <a:custGeom>
              <a:avLst/>
              <a:gdLst/>
              <a:ahLst/>
              <a:cxnLst/>
              <a:rect l="l" t="t" r="r" b="b"/>
              <a:pathLst>
                <a:path w="1669" h="1284" extrusionOk="0">
                  <a:moveTo>
                    <a:pt x="954" y="1"/>
                  </a:moveTo>
                  <a:cubicBezTo>
                    <a:pt x="812" y="1"/>
                    <a:pt x="668" y="38"/>
                    <a:pt x="534" y="116"/>
                  </a:cubicBezTo>
                  <a:cubicBezTo>
                    <a:pt x="134" y="349"/>
                    <a:pt x="1" y="883"/>
                    <a:pt x="267" y="1283"/>
                  </a:cubicBezTo>
                  <a:lnTo>
                    <a:pt x="1668" y="416"/>
                  </a:lnTo>
                  <a:cubicBezTo>
                    <a:pt x="1513" y="149"/>
                    <a:pt x="1238" y="1"/>
                    <a:pt x="9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7261010" y="2004627"/>
              <a:ext cx="29234" cy="18475"/>
            </a:xfrm>
            <a:custGeom>
              <a:avLst/>
              <a:gdLst/>
              <a:ahLst/>
              <a:cxnLst/>
              <a:rect l="l" t="t" r="r" b="b"/>
              <a:pathLst>
                <a:path w="1902" h="1202" extrusionOk="0">
                  <a:moveTo>
                    <a:pt x="1768" y="0"/>
                  </a:moveTo>
                  <a:lnTo>
                    <a:pt x="1" y="534"/>
                  </a:lnTo>
                  <a:cubicBezTo>
                    <a:pt x="111" y="948"/>
                    <a:pt x="495" y="1202"/>
                    <a:pt x="889" y="1202"/>
                  </a:cubicBezTo>
                  <a:cubicBezTo>
                    <a:pt x="971" y="1202"/>
                    <a:pt x="1054" y="1191"/>
                    <a:pt x="1135" y="1168"/>
                  </a:cubicBezTo>
                  <a:cubicBezTo>
                    <a:pt x="1635" y="1001"/>
                    <a:pt x="1902" y="467"/>
                    <a:pt x="1768" y="0"/>
                  </a:cubicBezTo>
                  <a:close/>
                </a:path>
              </a:pathLst>
            </a:custGeom>
            <a:solidFill>
              <a:srgbClr val="44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7212303" y="1932111"/>
              <a:ext cx="24377" cy="20811"/>
            </a:xfrm>
            <a:custGeom>
              <a:avLst/>
              <a:gdLst/>
              <a:ahLst/>
              <a:cxnLst/>
              <a:rect l="l" t="t" r="r" b="b"/>
              <a:pathLst>
                <a:path w="1586" h="1354" extrusionOk="0">
                  <a:moveTo>
                    <a:pt x="727" y="1"/>
                  </a:moveTo>
                  <a:cubicBezTo>
                    <a:pt x="401" y="1"/>
                    <a:pt x="76" y="234"/>
                    <a:pt x="34" y="615"/>
                  </a:cubicBezTo>
                  <a:cubicBezTo>
                    <a:pt x="1" y="982"/>
                    <a:pt x="267" y="1316"/>
                    <a:pt x="634" y="1349"/>
                  </a:cubicBezTo>
                  <a:cubicBezTo>
                    <a:pt x="661" y="1352"/>
                    <a:pt x="688" y="1353"/>
                    <a:pt x="714" y="1353"/>
                  </a:cubicBezTo>
                  <a:cubicBezTo>
                    <a:pt x="1266" y="1353"/>
                    <a:pt x="1585" y="694"/>
                    <a:pt x="1235" y="248"/>
                  </a:cubicBezTo>
                  <a:cubicBezTo>
                    <a:pt x="1101" y="78"/>
                    <a:pt x="914" y="1"/>
                    <a:pt x="7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7230255" y="1936430"/>
              <a:ext cx="33338" cy="54364"/>
            </a:xfrm>
            <a:custGeom>
              <a:avLst/>
              <a:gdLst/>
              <a:ahLst/>
              <a:cxnLst/>
              <a:rect l="l" t="t" r="r" b="b"/>
              <a:pathLst>
                <a:path w="2169" h="3537" extrusionOk="0">
                  <a:moveTo>
                    <a:pt x="2168" y="1"/>
                  </a:moveTo>
                  <a:lnTo>
                    <a:pt x="0" y="2869"/>
                  </a:lnTo>
                  <a:lnTo>
                    <a:pt x="1868" y="3536"/>
                  </a:lnTo>
                  <a:lnTo>
                    <a:pt x="2168" y="1"/>
                  </a:lnTo>
                  <a:close/>
                </a:path>
              </a:pathLst>
            </a:custGeom>
            <a:solidFill>
              <a:srgbClr val="44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7273322" y="2033338"/>
              <a:ext cx="81522" cy="46156"/>
            </a:xfrm>
            <a:custGeom>
              <a:avLst/>
              <a:gdLst/>
              <a:ahLst/>
              <a:cxnLst/>
              <a:rect l="l" t="t" r="r" b="b"/>
              <a:pathLst>
                <a:path w="5304" h="3003" extrusionOk="0">
                  <a:moveTo>
                    <a:pt x="5304" y="0"/>
                  </a:moveTo>
                  <a:cubicBezTo>
                    <a:pt x="4770" y="1201"/>
                    <a:pt x="1535" y="1935"/>
                    <a:pt x="0" y="2035"/>
                  </a:cubicBezTo>
                  <a:lnTo>
                    <a:pt x="0" y="3002"/>
                  </a:lnTo>
                  <a:cubicBezTo>
                    <a:pt x="0" y="3002"/>
                    <a:pt x="3136" y="2268"/>
                    <a:pt x="4136" y="1501"/>
                  </a:cubicBezTo>
                  <a:cubicBezTo>
                    <a:pt x="4670" y="1134"/>
                    <a:pt x="5070" y="634"/>
                    <a:pt x="5304" y="0"/>
                  </a:cubicBezTo>
                  <a:close/>
                </a:path>
              </a:pathLst>
            </a:custGeom>
            <a:solidFill>
              <a:srgbClr val="442B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7354829" y="1927715"/>
              <a:ext cx="23086" cy="52827"/>
            </a:xfrm>
            <a:custGeom>
              <a:avLst/>
              <a:gdLst/>
              <a:ahLst/>
              <a:cxnLst/>
              <a:rect l="l" t="t" r="r" b="b"/>
              <a:pathLst>
                <a:path w="1502" h="3437" extrusionOk="0">
                  <a:moveTo>
                    <a:pt x="168" y="0"/>
                  </a:moveTo>
                  <a:lnTo>
                    <a:pt x="34" y="1935"/>
                  </a:lnTo>
                  <a:cubicBezTo>
                    <a:pt x="1" y="2736"/>
                    <a:pt x="601" y="3403"/>
                    <a:pt x="1402" y="3436"/>
                  </a:cubicBezTo>
                  <a:lnTo>
                    <a:pt x="1502" y="1435"/>
                  </a:lnTo>
                  <a:lnTo>
                    <a:pt x="1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7074895" y="2360949"/>
              <a:ext cx="305586" cy="265071"/>
            </a:xfrm>
            <a:custGeom>
              <a:avLst/>
              <a:gdLst/>
              <a:ahLst/>
              <a:cxnLst/>
              <a:rect l="l" t="t" r="r" b="b"/>
              <a:pathLst>
                <a:path w="19882" h="17246" extrusionOk="0">
                  <a:moveTo>
                    <a:pt x="15345" y="0"/>
                  </a:moveTo>
                  <a:lnTo>
                    <a:pt x="1" y="434"/>
                  </a:lnTo>
                  <a:lnTo>
                    <a:pt x="5305" y="17246"/>
                  </a:lnTo>
                  <a:lnTo>
                    <a:pt x="19882" y="17246"/>
                  </a:lnTo>
                  <a:lnTo>
                    <a:pt x="15345"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7074895" y="2360949"/>
              <a:ext cx="305586" cy="265071"/>
            </a:xfrm>
            <a:custGeom>
              <a:avLst/>
              <a:gdLst/>
              <a:ahLst/>
              <a:cxnLst/>
              <a:rect l="l" t="t" r="r" b="b"/>
              <a:pathLst>
                <a:path w="19882" h="17246" extrusionOk="0">
                  <a:moveTo>
                    <a:pt x="15345" y="0"/>
                  </a:moveTo>
                  <a:lnTo>
                    <a:pt x="1" y="434"/>
                  </a:lnTo>
                  <a:lnTo>
                    <a:pt x="5305" y="17246"/>
                  </a:lnTo>
                  <a:lnTo>
                    <a:pt x="19882" y="17246"/>
                  </a:lnTo>
                  <a:lnTo>
                    <a:pt x="153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7272292" y="2523979"/>
              <a:ext cx="91790" cy="43359"/>
            </a:xfrm>
            <a:custGeom>
              <a:avLst/>
              <a:gdLst/>
              <a:ahLst/>
              <a:cxnLst/>
              <a:rect l="l" t="t" r="r" b="b"/>
              <a:pathLst>
                <a:path w="5972" h="2821" extrusionOk="0">
                  <a:moveTo>
                    <a:pt x="67" y="1"/>
                  </a:moveTo>
                  <a:cubicBezTo>
                    <a:pt x="0" y="368"/>
                    <a:pt x="267" y="835"/>
                    <a:pt x="1034" y="1369"/>
                  </a:cubicBezTo>
                  <a:cubicBezTo>
                    <a:pt x="1635" y="1769"/>
                    <a:pt x="2069" y="2569"/>
                    <a:pt x="3036" y="2703"/>
                  </a:cubicBezTo>
                  <a:cubicBezTo>
                    <a:pt x="3617" y="2790"/>
                    <a:pt x="4108" y="2821"/>
                    <a:pt x="4512" y="2821"/>
                  </a:cubicBezTo>
                  <a:cubicBezTo>
                    <a:pt x="5501" y="2821"/>
                    <a:pt x="5971" y="2636"/>
                    <a:pt x="5971" y="2636"/>
                  </a:cubicBezTo>
                  <a:lnTo>
                    <a:pt x="5371" y="268"/>
                  </a:ln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7141032" y="2370632"/>
              <a:ext cx="103594" cy="18521"/>
            </a:xfrm>
            <a:custGeom>
              <a:avLst/>
              <a:gdLst/>
              <a:ahLst/>
              <a:cxnLst/>
              <a:rect l="l" t="t" r="r" b="b"/>
              <a:pathLst>
                <a:path w="6740" h="1205" extrusionOk="0">
                  <a:moveTo>
                    <a:pt x="4590" y="0"/>
                  </a:moveTo>
                  <a:cubicBezTo>
                    <a:pt x="4507" y="0"/>
                    <a:pt x="4423" y="2"/>
                    <a:pt x="4337" y="4"/>
                  </a:cubicBezTo>
                  <a:lnTo>
                    <a:pt x="2069" y="71"/>
                  </a:lnTo>
                  <a:cubicBezTo>
                    <a:pt x="902" y="104"/>
                    <a:pt x="1" y="371"/>
                    <a:pt x="68" y="671"/>
                  </a:cubicBezTo>
                  <a:cubicBezTo>
                    <a:pt x="134" y="971"/>
                    <a:pt x="201" y="1205"/>
                    <a:pt x="201" y="1205"/>
                  </a:cubicBezTo>
                  <a:lnTo>
                    <a:pt x="6739" y="1005"/>
                  </a:lnTo>
                  <a:lnTo>
                    <a:pt x="6606" y="471"/>
                  </a:lnTo>
                  <a:cubicBezTo>
                    <a:pt x="6544" y="193"/>
                    <a:pt x="5651" y="0"/>
                    <a:pt x="4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7127199" y="2335666"/>
              <a:ext cx="123068" cy="30940"/>
            </a:xfrm>
            <a:custGeom>
              <a:avLst/>
              <a:gdLst/>
              <a:ahLst/>
              <a:cxnLst/>
              <a:rect l="l" t="t" r="r" b="b"/>
              <a:pathLst>
                <a:path w="8007" h="2013" extrusionOk="0">
                  <a:moveTo>
                    <a:pt x="3753" y="1"/>
                  </a:moveTo>
                  <a:cubicBezTo>
                    <a:pt x="3662" y="1"/>
                    <a:pt x="3568" y="4"/>
                    <a:pt x="3469" y="11"/>
                  </a:cubicBezTo>
                  <a:cubicBezTo>
                    <a:pt x="1468" y="144"/>
                    <a:pt x="1735" y="1312"/>
                    <a:pt x="1735" y="1312"/>
                  </a:cubicBezTo>
                  <a:lnTo>
                    <a:pt x="834" y="1312"/>
                  </a:lnTo>
                  <a:cubicBezTo>
                    <a:pt x="367" y="1312"/>
                    <a:pt x="0" y="1479"/>
                    <a:pt x="34" y="1645"/>
                  </a:cubicBezTo>
                  <a:cubicBezTo>
                    <a:pt x="67" y="1812"/>
                    <a:pt x="134" y="2012"/>
                    <a:pt x="134" y="2012"/>
                  </a:cubicBezTo>
                  <a:lnTo>
                    <a:pt x="8006" y="1812"/>
                  </a:lnTo>
                  <a:lnTo>
                    <a:pt x="7906" y="1479"/>
                  </a:lnTo>
                  <a:cubicBezTo>
                    <a:pt x="7839" y="1312"/>
                    <a:pt x="7372" y="1145"/>
                    <a:pt x="6839" y="1145"/>
                  </a:cubicBezTo>
                  <a:lnTo>
                    <a:pt x="5871" y="1145"/>
                  </a:lnTo>
                  <a:cubicBezTo>
                    <a:pt x="5871" y="1145"/>
                    <a:pt x="5480" y="1"/>
                    <a:pt x="37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7141032" y="2359412"/>
              <a:ext cx="84105" cy="26160"/>
            </a:xfrm>
            <a:custGeom>
              <a:avLst/>
              <a:gdLst/>
              <a:ahLst/>
              <a:cxnLst/>
              <a:rect l="l" t="t" r="r" b="b"/>
              <a:pathLst>
                <a:path w="5472" h="1702" extrusionOk="0">
                  <a:moveTo>
                    <a:pt x="5472" y="0"/>
                  </a:moveTo>
                  <a:lnTo>
                    <a:pt x="1" y="200"/>
                  </a:lnTo>
                  <a:lnTo>
                    <a:pt x="234" y="401"/>
                  </a:lnTo>
                  <a:cubicBezTo>
                    <a:pt x="387" y="393"/>
                    <a:pt x="520" y="388"/>
                    <a:pt x="637" y="388"/>
                  </a:cubicBezTo>
                  <a:cubicBezTo>
                    <a:pt x="1057" y="388"/>
                    <a:pt x="1264" y="461"/>
                    <a:pt x="1369" y="801"/>
                  </a:cubicBezTo>
                  <a:cubicBezTo>
                    <a:pt x="1469" y="1335"/>
                    <a:pt x="1535" y="1701"/>
                    <a:pt x="1535" y="1701"/>
                  </a:cubicBezTo>
                  <a:lnTo>
                    <a:pt x="5038" y="1635"/>
                  </a:lnTo>
                  <a:cubicBezTo>
                    <a:pt x="5038" y="1635"/>
                    <a:pt x="4838" y="968"/>
                    <a:pt x="4804" y="701"/>
                  </a:cubicBezTo>
                  <a:cubicBezTo>
                    <a:pt x="4738" y="467"/>
                    <a:pt x="4871" y="267"/>
                    <a:pt x="5405" y="234"/>
                  </a:cubicBezTo>
                  <a:lnTo>
                    <a:pt x="54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7139495" y="2371662"/>
              <a:ext cx="103594" cy="18521"/>
            </a:xfrm>
            <a:custGeom>
              <a:avLst/>
              <a:gdLst/>
              <a:ahLst/>
              <a:cxnLst/>
              <a:rect l="l" t="t" r="r" b="b"/>
              <a:pathLst>
                <a:path w="6740" h="1205" extrusionOk="0">
                  <a:moveTo>
                    <a:pt x="4597" y="0"/>
                  </a:moveTo>
                  <a:cubicBezTo>
                    <a:pt x="4511" y="0"/>
                    <a:pt x="4425" y="1"/>
                    <a:pt x="4337" y="4"/>
                  </a:cubicBezTo>
                  <a:lnTo>
                    <a:pt x="2069" y="71"/>
                  </a:lnTo>
                  <a:cubicBezTo>
                    <a:pt x="902" y="104"/>
                    <a:pt x="1" y="371"/>
                    <a:pt x="68" y="671"/>
                  </a:cubicBezTo>
                  <a:cubicBezTo>
                    <a:pt x="134" y="971"/>
                    <a:pt x="201" y="1205"/>
                    <a:pt x="201" y="1205"/>
                  </a:cubicBezTo>
                  <a:lnTo>
                    <a:pt x="6739" y="1005"/>
                  </a:lnTo>
                  <a:lnTo>
                    <a:pt x="6606" y="471"/>
                  </a:lnTo>
                  <a:cubicBezTo>
                    <a:pt x="6544" y="192"/>
                    <a:pt x="5679" y="0"/>
                    <a:pt x="459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7256906" y="2123052"/>
              <a:ext cx="358398" cy="429930"/>
            </a:xfrm>
            <a:custGeom>
              <a:avLst/>
              <a:gdLst/>
              <a:ahLst/>
              <a:cxnLst/>
              <a:rect l="l" t="t" r="r" b="b"/>
              <a:pathLst>
                <a:path w="23318" h="27972" extrusionOk="0">
                  <a:moveTo>
                    <a:pt x="12977" y="1"/>
                  </a:moveTo>
                  <a:lnTo>
                    <a:pt x="12977" y="1"/>
                  </a:lnTo>
                  <a:cubicBezTo>
                    <a:pt x="9574" y="4871"/>
                    <a:pt x="13977" y="11209"/>
                    <a:pt x="13977" y="11209"/>
                  </a:cubicBezTo>
                  <a:lnTo>
                    <a:pt x="16779" y="19348"/>
                  </a:lnTo>
                  <a:cubicBezTo>
                    <a:pt x="16779" y="19348"/>
                    <a:pt x="12743" y="21249"/>
                    <a:pt x="9908" y="21883"/>
                  </a:cubicBezTo>
                  <a:cubicBezTo>
                    <a:pt x="9474" y="22050"/>
                    <a:pt x="9007" y="22116"/>
                    <a:pt x="8573" y="22116"/>
                  </a:cubicBezTo>
                  <a:cubicBezTo>
                    <a:pt x="7625" y="22084"/>
                    <a:pt x="6164" y="21281"/>
                    <a:pt x="5069" y="21281"/>
                  </a:cubicBezTo>
                  <a:cubicBezTo>
                    <a:pt x="5048" y="21281"/>
                    <a:pt x="5026" y="21282"/>
                    <a:pt x="5004" y="21282"/>
                  </a:cubicBezTo>
                  <a:lnTo>
                    <a:pt x="5471" y="23017"/>
                  </a:lnTo>
                  <a:lnTo>
                    <a:pt x="5505" y="23150"/>
                  </a:lnTo>
                  <a:cubicBezTo>
                    <a:pt x="5471" y="23184"/>
                    <a:pt x="5405" y="23184"/>
                    <a:pt x="5338" y="23217"/>
                  </a:cubicBezTo>
                  <a:cubicBezTo>
                    <a:pt x="4679" y="23300"/>
                    <a:pt x="4020" y="23359"/>
                    <a:pt x="3362" y="23359"/>
                  </a:cubicBezTo>
                  <a:cubicBezTo>
                    <a:pt x="3220" y="23359"/>
                    <a:pt x="3078" y="23356"/>
                    <a:pt x="2936" y="23351"/>
                  </a:cubicBezTo>
                  <a:cubicBezTo>
                    <a:pt x="2236" y="23317"/>
                    <a:pt x="1502" y="23251"/>
                    <a:pt x="801" y="23184"/>
                  </a:cubicBezTo>
                  <a:cubicBezTo>
                    <a:pt x="762" y="23174"/>
                    <a:pt x="723" y="23170"/>
                    <a:pt x="684" y="23170"/>
                  </a:cubicBezTo>
                  <a:cubicBezTo>
                    <a:pt x="590" y="23170"/>
                    <a:pt x="495" y="23194"/>
                    <a:pt x="401" y="23217"/>
                  </a:cubicBezTo>
                  <a:cubicBezTo>
                    <a:pt x="101" y="23384"/>
                    <a:pt x="1" y="23684"/>
                    <a:pt x="101" y="23984"/>
                  </a:cubicBezTo>
                  <a:cubicBezTo>
                    <a:pt x="201" y="24285"/>
                    <a:pt x="368" y="24551"/>
                    <a:pt x="534" y="24785"/>
                  </a:cubicBezTo>
                  <a:cubicBezTo>
                    <a:pt x="835" y="25285"/>
                    <a:pt x="901" y="25819"/>
                    <a:pt x="1202" y="26286"/>
                  </a:cubicBezTo>
                  <a:cubicBezTo>
                    <a:pt x="1881" y="27337"/>
                    <a:pt x="2905" y="27972"/>
                    <a:pt x="4746" y="27972"/>
                  </a:cubicBezTo>
                  <a:cubicBezTo>
                    <a:pt x="5709" y="27972"/>
                    <a:pt x="6896" y="27798"/>
                    <a:pt x="8373" y="27420"/>
                  </a:cubicBezTo>
                  <a:cubicBezTo>
                    <a:pt x="9608" y="27120"/>
                    <a:pt x="10975" y="26386"/>
                    <a:pt x="12576" y="26019"/>
                  </a:cubicBezTo>
                  <a:cubicBezTo>
                    <a:pt x="15812" y="25285"/>
                    <a:pt x="17980" y="24652"/>
                    <a:pt x="20649" y="23784"/>
                  </a:cubicBezTo>
                  <a:cubicBezTo>
                    <a:pt x="23317" y="22917"/>
                    <a:pt x="22950" y="21516"/>
                    <a:pt x="22650" y="19314"/>
                  </a:cubicBezTo>
                  <a:cubicBezTo>
                    <a:pt x="22250" y="16779"/>
                    <a:pt x="20782" y="10808"/>
                    <a:pt x="19248" y="5705"/>
                  </a:cubicBezTo>
                  <a:cubicBezTo>
                    <a:pt x="17580" y="234"/>
                    <a:pt x="16312" y="201"/>
                    <a:pt x="12977" y="1"/>
                  </a:cubicBezTo>
                  <a:close/>
                </a:path>
              </a:pathLst>
            </a:custGeom>
            <a:solidFill>
              <a:srgbClr val="68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6088986" y="3557335"/>
              <a:ext cx="607038" cy="433757"/>
            </a:xfrm>
            <a:custGeom>
              <a:avLst/>
              <a:gdLst/>
              <a:ahLst/>
              <a:cxnLst/>
              <a:rect l="l" t="t" r="r" b="b"/>
              <a:pathLst>
                <a:path w="39495" h="28221" extrusionOk="0">
                  <a:moveTo>
                    <a:pt x="19748" y="1918"/>
                  </a:moveTo>
                  <a:cubicBezTo>
                    <a:pt x="24684" y="1918"/>
                    <a:pt x="29321" y="3019"/>
                    <a:pt x="32757" y="4987"/>
                  </a:cubicBezTo>
                  <a:cubicBezTo>
                    <a:pt x="35892" y="6789"/>
                    <a:pt x="37594" y="9090"/>
                    <a:pt x="37594" y="11425"/>
                  </a:cubicBezTo>
                  <a:cubicBezTo>
                    <a:pt x="37594" y="13760"/>
                    <a:pt x="35892" y="16028"/>
                    <a:pt x="32757" y="17830"/>
                  </a:cubicBezTo>
                  <a:cubicBezTo>
                    <a:pt x="29321" y="19831"/>
                    <a:pt x="24684" y="20899"/>
                    <a:pt x="19748" y="20899"/>
                  </a:cubicBezTo>
                  <a:cubicBezTo>
                    <a:pt x="14811" y="20899"/>
                    <a:pt x="10174" y="19831"/>
                    <a:pt x="6738" y="17830"/>
                  </a:cubicBezTo>
                  <a:cubicBezTo>
                    <a:pt x="3603" y="16028"/>
                    <a:pt x="1901" y="13760"/>
                    <a:pt x="1901" y="11425"/>
                  </a:cubicBezTo>
                  <a:cubicBezTo>
                    <a:pt x="1901" y="9090"/>
                    <a:pt x="3603" y="6822"/>
                    <a:pt x="6738" y="4987"/>
                  </a:cubicBezTo>
                  <a:cubicBezTo>
                    <a:pt x="10174" y="3019"/>
                    <a:pt x="14811" y="1918"/>
                    <a:pt x="19748" y="1918"/>
                  </a:cubicBezTo>
                  <a:close/>
                  <a:moveTo>
                    <a:pt x="19735" y="0"/>
                  </a:moveTo>
                  <a:cubicBezTo>
                    <a:pt x="14677" y="0"/>
                    <a:pt x="9624" y="1118"/>
                    <a:pt x="5771" y="3353"/>
                  </a:cubicBezTo>
                  <a:cubicBezTo>
                    <a:pt x="1935" y="5588"/>
                    <a:pt x="0" y="8490"/>
                    <a:pt x="0" y="11425"/>
                  </a:cubicBezTo>
                  <a:lnTo>
                    <a:pt x="0" y="16829"/>
                  </a:lnTo>
                  <a:cubicBezTo>
                    <a:pt x="0" y="19731"/>
                    <a:pt x="1935" y="22667"/>
                    <a:pt x="5771" y="24868"/>
                  </a:cubicBezTo>
                  <a:cubicBezTo>
                    <a:pt x="9640" y="27103"/>
                    <a:pt x="14702" y="28221"/>
                    <a:pt x="19760" y="28221"/>
                  </a:cubicBezTo>
                  <a:cubicBezTo>
                    <a:pt x="24818" y="28221"/>
                    <a:pt x="29871" y="27103"/>
                    <a:pt x="33724" y="24868"/>
                  </a:cubicBezTo>
                  <a:cubicBezTo>
                    <a:pt x="37594" y="22667"/>
                    <a:pt x="39495" y="19731"/>
                    <a:pt x="39495" y="16829"/>
                  </a:cubicBezTo>
                  <a:lnTo>
                    <a:pt x="39495" y="11425"/>
                  </a:lnTo>
                  <a:cubicBezTo>
                    <a:pt x="39495" y="8490"/>
                    <a:pt x="37594" y="5588"/>
                    <a:pt x="33724" y="3353"/>
                  </a:cubicBezTo>
                  <a:cubicBezTo>
                    <a:pt x="29855" y="1118"/>
                    <a:pt x="24793" y="0"/>
                    <a:pt x="1973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6382753" y="3724222"/>
              <a:ext cx="313671" cy="266193"/>
            </a:xfrm>
            <a:custGeom>
              <a:avLst/>
              <a:gdLst/>
              <a:ahLst/>
              <a:cxnLst/>
              <a:rect l="l" t="t" r="r" b="b"/>
              <a:pathLst>
                <a:path w="20408" h="17319" extrusionOk="0">
                  <a:moveTo>
                    <a:pt x="20382" y="0"/>
                  </a:moveTo>
                  <a:cubicBezTo>
                    <a:pt x="20382" y="167"/>
                    <a:pt x="20382" y="367"/>
                    <a:pt x="20382" y="534"/>
                  </a:cubicBezTo>
                  <a:lnTo>
                    <a:pt x="20382" y="1017"/>
                  </a:lnTo>
                  <a:lnTo>
                    <a:pt x="20382" y="1017"/>
                  </a:lnTo>
                  <a:cubicBezTo>
                    <a:pt x="20408" y="678"/>
                    <a:pt x="20407" y="339"/>
                    <a:pt x="20382" y="0"/>
                  </a:cubicBezTo>
                  <a:close/>
                  <a:moveTo>
                    <a:pt x="20382" y="1017"/>
                  </a:moveTo>
                  <a:cubicBezTo>
                    <a:pt x="20174" y="3778"/>
                    <a:pt x="18266" y="6497"/>
                    <a:pt x="14611" y="8606"/>
                  </a:cubicBezTo>
                  <a:cubicBezTo>
                    <a:pt x="10748" y="10873"/>
                    <a:pt x="5722" y="11948"/>
                    <a:pt x="677" y="11948"/>
                  </a:cubicBezTo>
                  <a:cubicBezTo>
                    <a:pt x="451" y="11948"/>
                    <a:pt x="226" y="11946"/>
                    <a:pt x="1" y="11942"/>
                  </a:cubicBezTo>
                  <a:lnTo>
                    <a:pt x="1" y="17313"/>
                  </a:lnTo>
                  <a:cubicBezTo>
                    <a:pt x="220" y="17317"/>
                    <a:pt x="440" y="17319"/>
                    <a:pt x="659" y="17319"/>
                  </a:cubicBezTo>
                  <a:cubicBezTo>
                    <a:pt x="5711" y="17319"/>
                    <a:pt x="10743" y="16215"/>
                    <a:pt x="14611" y="13977"/>
                  </a:cubicBezTo>
                  <a:cubicBezTo>
                    <a:pt x="18481" y="11742"/>
                    <a:pt x="20382" y="8840"/>
                    <a:pt x="20382" y="5904"/>
                  </a:cubicBezTo>
                  <a:lnTo>
                    <a:pt x="20382" y="101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6059245" y="3557335"/>
              <a:ext cx="666520" cy="350697"/>
            </a:xfrm>
            <a:custGeom>
              <a:avLst/>
              <a:gdLst/>
              <a:ahLst/>
              <a:cxnLst/>
              <a:rect l="l" t="t" r="r" b="b"/>
              <a:pathLst>
                <a:path w="43365" h="22817" extrusionOk="0">
                  <a:moveTo>
                    <a:pt x="21683" y="1918"/>
                  </a:moveTo>
                  <a:cubicBezTo>
                    <a:pt x="26619" y="1918"/>
                    <a:pt x="31256" y="3019"/>
                    <a:pt x="34692" y="4987"/>
                  </a:cubicBezTo>
                  <a:cubicBezTo>
                    <a:pt x="37794" y="6789"/>
                    <a:pt x="39529" y="9090"/>
                    <a:pt x="39529" y="11425"/>
                  </a:cubicBezTo>
                  <a:cubicBezTo>
                    <a:pt x="39529" y="13760"/>
                    <a:pt x="37794" y="16028"/>
                    <a:pt x="34692" y="17830"/>
                  </a:cubicBezTo>
                  <a:cubicBezTo>
                    <a:pt x="31256" y="19831"/>
                    <a:pt x="26619" y="20899"/>
                    <a:pt x="21683" y="20899"/>
                  </a:cubicBezTo>
                  <a:cubicBezTo>
                    <a:pt x="16746" y="20899"/>
                    <a:pt x="12076" y="19831"/>
                    <a:pt x="8673" y="17830"/>
                  </a:cubicBezTo>
                  <a:cubicBezTo>
                    <a:pt x="5538" y="16028"/>
                    <a:pt x="3836" y="13760"/>
                    <a:pt x="3836" y="11425"/>
                  </a:cubicBezTo>
                  <a:cubicBezTo>
                    <a:pt x="3836" y="9090"/>
                    <a:pt x="5538" y="6789"/>
                    <a:pt x="8673" y="4987"/>
                  </a:cubicBezTo>
                  <a:cubicBezTo>
                    <a:pt x="12109" y="3019"/>
                    <a:pt x="16746" y="1918"/>
                    <a:pt x="21683" y="1918"/>
                  </a:cubicBezTo>
                  <a:close/>
                  <a:moveTo>
                    <a:pt x="21670" y="0"/>
                  </a:moveTo>
                  <a:cubicBezTo>
                    <a:pt x="16612" y="0"/>
                    <a:pt x="11559" y="1118"/>
                    <a:pt x="7706" y="3353"/>
                  </a:cubicBezTo>
                  <a:cubicBezTo>
                    <a:pt x="0" y="7789"/>
                    <a:pt x="0" y="15028"/>
                    <a:pt x="7706" y="19464"/>
                  </a:cubicBezTo>
                  <a:cubicBezTo>
                    <a:pt x="11575" y="21699"/>
                    <a:pt x="16637" y="22817"/>
                    <a:pt x="21695" y="22817"/>
                  </a:cubicBezTo>
                  <a:cubicBezTo>
                    <a:pt x="26753" y="22817"/>
                    <a:pt x="31806" y="21699"/>
                    <a:pt x="35659" y="19464"/>
                  </a:cubicBezTo>
                  <a:cubicBezTo>
                    <a:pt x="43365" y="15028"/>
                    <a:pt x="43365" y="7789"/>
                    <a:pt x="35659" y="3353"/>
                  </a:cubicBezTo>
                  <a:cubicBezTo>
                    <a:pt x="31790" y="1118"/>
                    <a:pt x="26728" y="0"/>
                    <a:pt x="2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6118205" y="3586814"/>
              <a:ext cx="548601" cy="187145"/>
            </a:xfrm>
            <a:custGeom>
              <a:avLst/>
              <a:gdLst/>
              <a:ahLst/>
              <a:cxnLst/>
              <a:rect l="l" t="t" r="r" b="b"/>
              <a:pathLst>
                <a:path w="35693" h="12176" extrusionOk="0">
                  <a:moveTo>
                    <a:pt x="17847" y="0"/>
                  </a:moveTo>
                  <a:cubicBezTo>
                    <a:pt x="12910" y="0"/>
                    <a:pt x="8240" y="1101"/>
                    <a:pt x="4837" y="3069"/>
                  </a:cubicBezTo>
                  <a:cubicBezTo>
                    <a:pt x="1702" y="4904"/>
                    <a:pt x="0" y="7172"/>
                    <a:pt x="0" y="9507"/>
                  </a:cubicBezTo>
                  <a:cubicBezTo>
                    <a:pt x="0" y="10441"/>
                    <a:pt x="267" y="11375"/>
                    <a:pt x="768" y="12176"/>
                  </a:cubicBezTo>
                  <a:cubicBezTo>
                    <a:pt x="1535" y="10841"/>
                    <a:pt x="2936" y="9541"/>
                    <a:pt x="4837" y="8473"/>
                  </a:cubicBezTo>
                  <a:cubicBezTo>
                    <a:pt x="8273" y="6472"/>
                    <a:pt x="12910" y="5371"/>
                    <a:pt x="17847" y="5371"/>
                  </a:cubicBezTo>
                  <a:cubicBezTo>
                    <a:pt x="22783" y="5371"/>
                    <a:pt x="27420" y="6472"/>
                    <a:pt x="30856" y="8473"/>
                  </a:cubicBezTo>
                  <a:cubicBezTo>
                    <a:pt x="32757" y="9541"/>
                    <a:pt x="34125" y="10841"/>
                    <a:pt x="34925" y="12176"/>
                  </a:cubicBezTo>
                  <a:cubicBezTo>
                    <a:pt x="35426" y="11375"/>
                    <a:pt x="35693" y="10441"/>
                    <a:pt x="35693" y="9507"/>
                  </a:cubicBezTo>
                  <a:cubicBezTo>
                    <a:pt x="35693" y="7172"/>
                    <a:pt x="33991" y="4871"/>
                    <a:pt x="30856" y="3069"/>
                  </a:cubicBezTo>
                  <a:cubicBezTo>
                    <a:pt x="27420" y="1101"/>
                    <a:pt x="22783" y="0"/>
                    <a:pt x="1784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6120771" y="3624240"/>
              <a:ext cx="543468" cy="254312"/>
            </a:xfrm>
            <a:custGeom>
              <a:avLst/>
              <a:gdLst/>
              <a:ahLst/>
              <a:cxnLst/>
              <a:rect l="l" t="t" r="r" b="b"/>
              <a:pathLst>
                <a:path w="35359" h="16546" extrusionOk="0">
                  <a:moveTo>
                    <a:pt x="17680" y="0"/>
                  </a:moveTo>
                  <a:cubicBezTo>
                    <a:pt x="12743" y="0"/>
                    <a:pt x="8106" y="1101"/>
                    <a:pt x="4670" y="3069"/>
                  </a:cubicBezTo>
                  <a:cubicBezTo>
                    <a:pt x="2102" y="4570"/>
                    <a:pt x="467" y="6372"/>
                    <a:pt x="0" y="8273"/>
                  </a:cubicBezTo>
                  <a:cubicBezTo>
                    <a:pt x="501" y="10174"/>
                    <a:pt x="2102" y="11976"/>
                    <a:pt x="4670" y="13477"/>
                  </a:cubicBezTo>
                  <a:cubicBezTo>
                    <a:pt x="8073" y="15445"/>
                    <a:pt x="12743" y="16546"/>
                    <a:pt x="17680" y="16546"/>
                  </a:cubicBezTo>
                  <a:cubicBezTo>
                    <a:pt x="22616" y="16546"/>
                    <a:pt x="27253" y="15445"/>
                    <a:pt x="30689" y="13477"/>
                  </a:cubicBezTo>
                  <a:cubicBezTo>
                    <a:pt x="33291" y="11976"/>
                    <a:pt x="34892" y="10174"/>
                    <a:pt x="35359" y="8273"/>
                  </a:cubicBezTo>
                  <a:cubicBezTo>
                    <a:pt x="34858" y="6372"/>
                    <a:pt x="33257" y="4570"/>
                    <a:pt x="30689" y="3069"/>
                  </a:cubicBezTo>
                  <a:cubicBezTo>
                    <a:pt x="27253" y="1101"/>
                    <a:pt x="22616" y="0"/>
                    <a:pt x="176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6041293" y="3869622"/>
              <a:ext cx="146138" cy="113185"/>
            </a:xfrm>
            <a:custGeom>
              <a:avLst/>
              <a:gdLst/>
              <a:ahLst/>
              <a:cxnLst/>
              <a:rect l="l" t="t" r="r" b="b"/>
              <a:pathLst>
                <a:path w="9508" h="7364" extrusionOk="0">
                  <a:moveTo>
                    <a:pt x="7516" y="0"/>
                  </a:moveTo>
                  <a:cubicBezTo>
                    <a:pt x="7378" y="0"/>
                    <a:pt x="7239" y="27"/>
                    <a:pt x="7106" y="80"/>
                  </a:cubicBezTo>
                  <a:lnTo>
                    <a:pt x="435" y="3883"/>
                  </a:lnTo>
                  <a:cubicBezTo>
                    <a:pt x="168" y="4083"/>
                    <a:pt x="1" y="4417"/>
                    <a:pt x="34" y="4750"/>
                  </a:cubicBezTo>
                  <a:cubicBezTo>
                    <a:pt x="68" y="5751"/>
                    <a:pt x="601" y="6618"/>
                    <a:pt x="1402" y="7152"/>
                  </a:cubicBezTo>
                  <a:cubicBezTo>
                    <a:pt x="1586" y="7296"/>
                    <a:pt x="1796" y="7363"/>
                    <a:pt x="2000" y="7363"/>
                  </a:cubicBezTo>
                  <a:cubicBezTo>
                    <a:pt x="2128" y="7363"/>
                    <a:pt x="2254" y="7337"/>
                    <a:pt x="2369" y="7285"/>
                  </a:cubicBezTo>
                  <a:lnTo>
                    <a:pt x="9074" y="3483"/>
                  </a:lnTo>
                  <a:cubicBezTo>
                    <a:pt x="9374" y="3283"/>
                    <a:pt x="9508" y="2916"/>
                    <a:pt x="9474" y="2582"/>
                  </a:cubicBezTo>
                  <a:cubicBezTo>
                    <a:pt x="9408" y="1615"/>
                    <a:pt x="8907" y="714"/>
                    <a:pt x="8107" y="180"/>
                  </a:cubicBezTo>
                  <a:cubicBezTo>
                    <a:pt x="7927" y="60"/>
                    <a:pt x="7722" y="0"/>
                    <a:pt x="751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6051560" y="3893400"/>
              <a:ext cx="136393" cy="89438"/>
            </a:xfrm>
            <a:custGeom>
              <a:avLst/>
              <a:gdLst/>
              <a:ahLst/>
              <a:cxnLst/>
              <a:rect l="l" t="t" r="r" b="b"/>
              <a:pathLst>
                <a:path w="8874" h="5819" extrusionOk="0">
                  <a:moveTo>
                    <a:pt x="8606" y="1"/>
                  </a:moveTo>
                  <a:lnTo>
                    <a:pt x="0" y="4905"/>
                  </a:lnTo>
                  <a:cubicBezTo>
                    <a:pt x="234" y="5205"/>
                    <a:pt x="467" y="5438"/>
                    <a:pt x="801" y="5638"/>
                  </a:cubicBezTo>
                  <a:cubicBezTo>
                    <a:pt x="961" y="5758"/>
                    <a:pt x="1157" y="5818"/>
                    <a:pt x="1360" y="5818"/>
                  </a:cubicBezTo>
                  <a:cubicBezTo>
                    <a:pt x="1496" y="5818"/>
                    <a:pt x="1635" y="5792"/>
                    <a:pt x="1768" y="5738"/>
                  </a:cubicBezTo>
                  <a:lnTo>
                    <a:pt x="8406" y="1936"/>
                  </a:lnTo>
                  <a:cubicBezTo>
                    <a:pt x="8706" y="1736"/>
                    <a:pt x="8873" y="1402"/>
                    <a:pt x="8840" y="1035"/>
                  </a:cubicBezTo>
                  <a:cubicBezTo>
                    <a:pt x="8806" y="668"/>
                    <a:pt x="8740" y="335"/>
                    <a:pt x="8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6071034" y="3950315"/>
              <a:ext cx="2582" cy="3612"/>
            </a:xfrm>
            <a:custGeom>
              <a:avLst/>
              <a:gdLst/>
              <a:ahLst/>
              <a:cxnLst/>
              <a:rect l="l" t="t" r="r" b="b"/>
              <a:pathLst>
                <a:path w="168" h="235" extrusionOk="0">
                  <a:moveTo>
                    <a:pt x="1" y="1"/>
                  </a:moveTo>
                  <a:cubicBezTo>
                    <a:pt x="67" y="101"/>
                    <a:pt x="101" y="167"/>
                    <a:pt x="167" y="234"/>
                  </a:cubicBezTo>
                  <a:cubicBezTo>
                    <a:pt x="101" y="134"/>
                    <a:pt x="67" y="67"/>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5694208" y="3927506"/>
              <a:ext cx="377349" cy="226369"/>
            </a:xfrm>
            <a:custGeom>
              <a:avLst/>
              <a:gdLst/>
              <a:ahLst/>
              <a:cxnLst/>
              <a:rect l="l" t="t" r="r" b="b"/>
              <a:pathLst>
                <a:path w="24551" h="14728" extrusionOk="0">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5694208" y="3927506"/>
              <a:ext cx="377349" cy="226369"/>
            </a:xfrm>
            <a:custGeom>
              <a:avLst/>
              <a:gdLst/>
              <a:ahLst/>
              <a:cxnLst/>
              <a:rect l="l" t="t" r="r" b="b"/>
              <a:pathLst>
                <a:path w="24551" h="14728" extrusionOk="0">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5718815" y="3950837"/>
              <a:ext cx="362486" cy="249686"/>
            </a:xfrm>
            <a:custGeom>
              <a:avLst/>
              <a:gdLst/>
              <a:ahLst/>
              <a:cxnLst/>
              <a:rect l="l" t="t" r="r" b="b"/>
              <a:pathLst>
                <a:path w="23584" h="16245" extrusionOk="0">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5718815" y="3950837"/>
              <a:ext cx="362486" cy="249686"/>
            </a:xfrm>
            <a:custGeom>
              <a:avLst/>
              <a:gdLst/>
              <a:ahLst/>
              <a:cxnLst/>
              <a:rect l="l" t="t" r="r" b="b"/>
              <a:pathLst>
                <a:path w="23584" h="16245" extrusionOk="0">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5683433" y="4108334"/>
              <a:ext cx="72300" cy="93926"/>
            </a:xfrm>
            <a:custGeom>
              <a:avLst/>
              <a:gdLst/>
              <a:ahLst/>
              <a:cxnLst/>
              <a:rect l="l" t="t" r="r" b="b"/>
              <a:pathLst>
                <a:path w="4704" h="6111" extrusionOk="0">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5683433" y="4108334"/>
              <a:ext cx="72300" cy="93926"/>
            </a:xfrm>
            <a:custGeom>
              <a:avLst/>
              <a:gdLst/>
              <a:ahLst/>
              <a:cxnLst/>
              <a:rect l="l" t="t" r="r" b="b"/>
              <a:pathLst>
                <a:path w="4704" h="6111" extrusionOk="0">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44"/>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a:t>01</a:t>
            </a:r>
            <a:endParaRPr/>
          </a:p>
        </p:txBody>
      </p:sp>
      <p:sp>
        <p:nvSpPr>
          <p:cNvPr id="850" name="Google Shape;850;p44"/>
          <p:cNvSpPr txBox="1">
            <a:spLocks noGrp="1"/>
          </p:cNvSpPr>
          <p:nvPr>
            <p:ph type="title"/>
          </p:nvPr>
        </p:nvSpPr>
        <p:spPr>
          <a:xfrm flipH="1">
            <a:off x="616375" y="720000"/>
            <a:ext cx="3566400" cy="18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Giới thiệu đề tài</a:t>
            </a:r>
            <a:endParaRPr>
              <a:solidFill>
                <a:schemeClr val="dk1"/>
              </a:solidFill>
            </a:endParaRPr>
          </a:p>
        </p:txBody>
      </p:sp>
      <p:grpSp>
        <p:nvGrpSpPr>
          <p:cNvPr id="851" name="Google Shape;851;p44"/>
          <p:cNvGrpSpPr/>
          <p:nvPr/>
        </p:nvGrpSpPr>
        <p:grpSpPr>
          <a:xfrm>
            <a:off x="5313079" y="871955"/>
            <a:ext cx="3093441" cy="2952953"/>
            <a:chOff x="1410350" y="458825"/>
            <a:chExt cx="4602650" cy="4394275"/>
          </a:xfrm>
        </p:grpSpPr>
        <p:sp>
          <p:nvSpPr>
            <p:cNvPr id="852" name="Google Shape;852;p44"/>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4"/>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4"/>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4"/>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4"/>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4"/>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4"/>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4"/>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4"/>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4"/>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4"/>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4"/>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4"/>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4"/>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4"/>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4"/>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4"/>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4"/>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4"/>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4"/>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4"/>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4"/>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4"/>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4"/>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4"/>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4"/>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4"/>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4"/>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4"/>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4"/>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4"/>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4"/>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4"/>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4"/>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4"/>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4"/>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4"/>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4"/>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4"/>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4"/>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4"/>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4"/>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4"/>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4"/>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4"/>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4"/>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4"/>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4"/>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4"/>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4"/>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4"/>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4"/>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4"/>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4"/>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4"/>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4"/>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4"/>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4"/>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4"/>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4"/>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4"/>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4"/>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4"/>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4"/>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4"/>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4"/>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4"/>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4"/>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4"/>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4"/>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4"/>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4"/>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4"/>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4"/>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4"/>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4"/>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4"/>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4"/>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4"/>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4"/>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4"/>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4"/>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4"/>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4"/>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4"/>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4"/>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4"/>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4"/>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4"/>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4"/>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4"/>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4"/>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4"/>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4"/>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4"/>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4"/>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4"/>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4"/>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4"/>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4"/>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4"/>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4"/>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4"/>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4"/>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4"/>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4"/>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4"/>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4"/>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4"/>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4"/>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4"/>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4"/>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4"/>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4"/>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4"/>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4"/>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4"/>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4"/>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4"/>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4"/>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4"/>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4"/>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4"/>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4"/>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4"/>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4"/>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4"/>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5"/>
          <p:cNvSpPr/>
          <p:nvPr/>
        </p:nvSpPr>
        <p:spPr>
          <a:xfrm rot="10800000">
            <a:off x="58" y="75"/>
            <a:ext cx="1701600" cy="1098900"/>
          </a:xfrm>
          <a:prstGeom prst="triangle">
            <a:avLst>
              <a:gd name="adj" fmla="val 790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5"/>
          <p:cNvSpPr txBox="1">
            <a:spLocks noGrp="1"/>
          </p:cNvSpPr>
          <p:nvPr>
            <p:ph type="title"/>
          </p:nvPr>
        </p:nvSpPr>
        <p:spPr>
          <a:xfrm>
            <a:off x="410475" y="434775"/>
            <a:ext cx="8100000" cy="572700"/>
          </a:xfrm>
          <a:prstGeom prst="rect">
            <a:avLst/>
          </a:prstGeom>
        </p:spPr>
        <p:txBody>
          <a:bodyPr spcFirstLastPara="1" wrap="square" lIns="91425" tIns="91425" rIns="91425" bIns="91425" anchor="t" anchorCtr="0">
            <a:noAutofit/>
          </a:bodyPr>
          <a:lstStyle/>
          <a:p>
            <a:pPr marL="457200" lvl="0" indent="-412750" algn="ctr" rtl="0">
              <a:spcBef>
                <a:spcPts val="0"/>
              </a:spcBef>
              <a:spcAft>
                <a:spcPts val="0"/>
              </a:spcAft>
              <a:buSzPts val="2900"/>
              <a:buAutoNum type="arabicPeriod"/>
            </a:pPr>
            <a:r>
              <a:rPr lang="en-GB" sz="2900"/>
              <a:t>Giới thiệu đề tài</a:t>
            </a:r>
            <a:endParaRPr sz="2900"/>
          </a:p>
        </p:txBody>
      </p:sp>
      <p:sp>
        <p:nvSpPr>
          <p:cNvPr id="1128" name="Google Shape;1128;p45"/>
          <p:cNvSpPr txBox="1">
            <a:spLocks noGrp="1"/>
          </p:cNvSpPr>
          <p:nvPr>
            <p:ph type="subTitle" idx="4"/>
          </p:nvPr>
        </p:nvSpPr>
        <p:spPr>
          <a:xfrm>
            <a:off x="1034175" y="1098975"/>
            <a:ext cx="7658100" cy="3996900"/>
          </a:xfrm>
          <a:prstGeom prst="rect">
            <a:avLst/>
          </a:prstGeom>
        </p:spPr>
        <p:txBody>
          <a:bodyPr spcFirstLastPara="1" wrap="square" lIns="91425" tIns="91425" rIns="91425" bIns="91425" anchor="t" anchorCtr="0">
            <a:noAutofit/>
          </a:bodyPr>
          <a:lstStyle/>
          <a:p>
            <a:pPr marL="381000" marR="88643" lvl="0" indent="0" algn="l" rtl="0">
              <a:lnSpc>
                <a:spcPct val="115000"/>
              </a:lnSpc>
              <a:spcBef>
                <a:spcPts val="1200"/>
              </a:spcBef>
              <a:spcAft>
                <a:spcPts val="0"/>
              </a:spcAft>
              <a:buClr>
                <a:schemeClr val="dk1"/>
              </a:buClr>
              <a:buSzPts val="1100"/>
              <a:buFont typeface="Arial"/>
              <a:buNone/>
            </a:pPr>
            <a:r>
              <a:rPr lang="en-GB">
                <a:solidFill>
                  <a:schemeClr val="dk1"/>
                </a:solidFill>
                <a:latin typeface="Be Vietnam"/>
                <a:ea typeface="Be Vietnam"/>
                <a:cs typeface="Be Vietnam"/>
                <a:sym typeface="Be Vietnam"/>
              </a:rPr>
              <a:t>Trong quá trình xây dựng hệ thống gợi ý, nhóm đã cân nhắc hai hướng tiếp cận chính:</a:t>
            </a:r>
            <a:endParaRPr>
              <a:solidFill>
                <a:schemeClr val="dk1"/>
              </a:solidFill>
              <a:latin typeface="Be Vietnam"/>
              <a:ea typeface="Be Vietnam"/>
              <a:cs typeface="Be Vietnam"/>
              <a:sym typeface="Be Vietnam"/>
            </a:endParaRPr>
          </a:p>
          <a:p>
            <a:pPr marL="838200" marR="2496" lvl="0" indent="-330200" algn="l" rtl="0">
              <a:lnSpc>
                <a:spcPct val="115000"/>
              </a:lnSpc>
              <a:spcBef>
                <a:spcPts val="1200"/>
              </a:spcBef>
              <a:spcAft>
                <a:spcPts val="0"/>
              </a:spcAft>
              <a:buClr>
                <a:schemeClr val="dk1"/>
              </a:buClr>
              <a:buSzPts val="1600"/>
              <a:buFont typeface="Arial"/>
              <a:buChar char="●"/>
            </a:pPr>
            <a:r>
              <a:rPr lang="en-GB">
                <a:solidFill>
                  <a:schemeClr val="dk1"/>
                </a:solidFill>
                <a:latin typeface="Be Vietnam"/>
                <a:ea typeface="Be Vietnam"/>
                <a:cs typeface="Be Vietnam"/>
                <a:sym typeface="Be Vietnam"/>
              </a:rPr>
              <a:t>User-based filtering – Dựa trên sự tương đồng giữa các khách hàng</a:t>
            </a:r>
            <a:endParaRPr>
              <a:solidFill>
                <a:schemeClr val="dk1"/>
              </a:solidFill>
              <a:latin typeface="Be Vietnam"/>
              <a:ea typeface="Be Vietnam"/>
              <a:cs typeface="Be Vietnam"/>
              <a:sym typeface="Be Vietnam"/>
            </a:endParaRPr>
          </a:p>
          <a:p>
            <a:pPr marL="838200" marR="92496" lvl="0" indent="-330200" algn="l" rtl="0">
              <a:lnSpc>
                <a:spcPct val="115000"/>
              </a:lnSpc>
              <a:spcBef>
                <a:spcPts val="0"/>
              </a:spcBef>
              <a:spcAft>
                <a:spcPts val="0"/>
              </a:spcAft>
              <a:buClr>
                <a:schemeClr val="dk1"/>
              </a:buClr>
              <a:buSzPts val="1600"/>
              <a:buFont typeface="Arial"/>
              <a:buChar char="●"/>
            </a:pPr>
            <a:r>
              <a:rPr lang="en-GB">
                <a:solidFill>
                  <a:schemeClr val="dk1"/>
                </a:solidFill>
                <a:latin typeface="Be Vietnam"/>
                <a:ea typeface="Be Vietnam"/>
                <a:cs typeface="Be Vietnam"/>
                <a:sym typeface="Be Vietnam"/>
              </a:rPr>
              <a:t>Item-based filtering – Dựa trên sự tương đồng giữa các sản phẩm</a:t>
            </a:r>
            <a:endParaRPr>
              <a:solidFill>
                <a:schemeClr val="dk1"/>
              </a:solidFill>
              <a:latin typeface="Be Vietnam"/>
              <a:ea typeface="Be Vietnam"/>
              <a:cs typeface="Be Vietnam"/>
              <a:sym typeface="Be Vietnam"/>
            </a:endParaRPr>
          </a:p>
          <a:p>
            <a:pPr marL="381000" marR="381000" lvl="0" indent="0" algn="l" rtl="0">
              <a:lnSpc>
                <a:spcPct val="115000"/>
              </a:lnSpc>
              <a:spcBef>
                <a:spcPts val="1200"/>
              </a:spcBef>
              <a:spcAft>
                <a:spcPts val="0"/>
              </a:spcAft>
              <a:buClr>
                <a:schemeClr val="dk1"/>
              </a:buClr>
              <a:buSzPts val="1100"/>
              <a:buFont typeface="Arial"/>
              <a:buNone/>
            </a:pPr>
            <a:r>
              <a:rPr lang="en-GB">
                <a:solidFill>
                  <a:schemeClr val="dk1"/>
                </a:solidFill>
                <a:latin typeface="Be Vietnam"/>
                <a:ea typeface="Be Vietnam"/>
                <a:cs typeface="Be Vietnam"/>
                <a:sym typeface="Be Vietnam"/>
              </a:rPr>
              <a:t>Mục tiêu của đề tài không chỉ dừng lại ở việc gợi ý sản phẩm, mà còn nhằm hiểu rõ hành vi mua hàng, khám phá các xu hướng nổi bật trong dữ liệu, từ đó đề xuất chiến lược tiếp thị phù hợp.</a:t>
            </a:r>
            <a:endParaRPr>
              <a:solidFill>
                <a:schemeClr val="dk1"/>
              </a:solidFill>
              <a:latin typeface="Be Vietnam"/>
              <a:ea typeface="Be Vietnam"/>
              <a:cs typeface="Be Vietnam"/>
              <a:sym typeface="Be Vietnam"/>
            </a:endParaRPr>
          </a:p>
          <a:p>
            <a:pPr marL="0" lvl="0" indent="0" algn="l" rtl="0">
              <a:spcBef>
                <a:spcPts val="1200"/>
              </a:spcBef>
              <a:spcAft>
                <a:spcPts val="0"/>
              </a:spcAft>
              <a:buNone/>
            </a:pPr>
            <a:endParaRPr>
              <a:latin typeface="Be Vietnam"/>
              <a:ea typeface="Be Vietnam"/>
              <a:cs typeface="Be Vietnam"/>
              <a:sym typeface="Be Vietna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46"/>
          <p:cNvSpPr txBox="1">
            <a:spLocks noGrp="1"/>
          </p:cNvSpPr>
          <p:nvPr>
            <p:ph type="title" idx="2"/>
          </p:nvPr>
        </p:nvSpPr>
        <p:spPr>
          <a:xfrm flipH="1">
            <a:off x="616300" y="3795175"/>
            <a:ext cx="1635300" cy="988500"/>
          </a:xfrm>
          <a:prstGeom prst="rect">
            <a:avLst/>
          </a:prstGeom>
        </p:spPr>
        <p:txBody>
          <a:bodyPr spcFirstLastPara="1" wrap="square" lIns="91425" tIns="91425" rIns="112550" bIns="91425" anchor="b" anchorCtr="0">
            <a:noAutofit/>
          </a:bodyPr>
          <a:lstStyle/>
          <a:p>
            <a:pPr marL="0" lvl="0" indent="0" algn="l" rtl="0">
              <a:spcBef>
                <a:spcPts val="0"/>
              </a:spcBef>
              <a:spcAft>
                <a:spcPts val="0"/>
              </a:spcAft>
              <a:buNone/>
            </a:pPr>
            <a:r>
              <a:rPr lang="en-GB"/>
              <a:t>02</a:t>
            </a:r>
            <a:endParaRPr/>
          </a:p>
        </p:txBody>
      </p:sp>
      <p:sp>
        <p:nvSpPr>
          <p:cNvPr id="1134" name="Google Shape;1134;p46"/>
          <p:cNvSpPr txBox="1">
            <a:spLocks noGrp="1"/>
          </p:cNvSpPr>
          <p:nvPr>
            <p:ph type="title"/>
          </p:nvPr>
        </p:nvSpPr>
        <p:spPr>
          <a:xfrm flipH="1">
            <a:off x="616100" y="720000"/>
            <a:ext cx="6591600" cy="24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Tiền xử lý </a:t>
            </a:r>
            <a:endParaRPr>
              <a:solidFill>
                <a:schemeClr val="dk1"/>
              </a:solidFill>
            </a:endParaRPr>
          </a:p>
          <a:p>
            <a:pPr marL="0" lvl="0" indent="0" algn="l" rtl="0">
              <a:spcBef>
                <a:spcPts val="0"/>
              </a:spcBef>
              <a:spcAft>
                <a:spcPts val="0"/>
              </a:spcAft>
              <a:buNone/>
            </a:pPr>
            <a:r>
              <a:rPr lang="en-GB">
                <a:solidFill>
                  <a:schemeClr val="dk1"/>
                </a:solidFill>
              </a:rPr>
              <a:t>&amp; khám phá </a:t>
            </a:r>
            <a:endParaRPr>
              <a:solidFill>
                <a:schemeClr val="dk1"/>
              </a:solidFill>
            </a:endParaRPr>
          </a:p>
          <a:p>
            <a:pPr marL="0" lvl="0" indent="0" algn="l" rtl="0">
              <a:spcBef>
                <a:spcPts val="0"/>
              </a:spcBef>
              <a:spcAft>
                <a:spcPts val="0"/>
              </a:spcAft>
              <a:buNone/>
            </a:pPr>
            <a:r>
              <a:rPr lang="en-GB">
                <a:solidFill>
                  <a:schemeClr val="dk1"/>
                </a:solidFill>
              </a:rPr>
              <a:t>dữ liệu</a:t>
            </a:r>
            <a:endParaRPr>
              <a:solidFill>
                <a:schemeClr val="dk1"/>
              </a:solidFill>
            </a:endParaRPr>
          </a:p>
        </p:txBody>
      </p:sp>
      <p:grpSp>
        <p:nvGrpSpPr>
          <p:cNvPr id="1135" name="Google Shape;1135;p46"/>
          <p:cNvGrpSpPr/>
          <p:nvPr/>
        </p:nvGrpSpPr>
        <p:grpSpPr>
          <a:xfrm>
            <a:off x="5313079" y="871955"/>
            <a:ext cx="3093441" cy="2952953"/>
            <a:chOff x="1410350" y="458825"/>
            <a:chExt cx="4602650" cy="4394275"/>
          </a:xfrm>
        </p:grpSpPr>
        <p:sp>
          <p:nvSpPr>
            <p:cNvPr id="1136" name="Google Shape;1136;p46"/>
            <p:cNvSpPr/>
            <p:nvPr/>
          </p:nvSpPr>
          <p:spPr>
            <a:xfrm>
              <a:off x="1758925" y="3935750"/>
              <a:ext cx="1210050" cy="698875"/>
            </a:xfrm>
            <a:custGeom>
              <a:avLst/>
              <a:gdLst/>
              <a:ahLst/>
              <a:cxnLst/>
              <a:rect l="l" t="t" r="r" b="b"/>
              <a:pathLst>
                <a:path w="48402" h="27955" extrusionOk="0">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1522225" y="3195650"/>
              <a:ext cx="531950" cy="799350"/>
            </a:xfrm>
            <a:custGeom>
              <a:avLst/>
              <a:gdLst/>
              <a:ahLst/>
              <a:cxnLst/>
              <a:rect l="l" t="t" r="r" b="b"/>
              <a:pathLst>
                <a:path w="21278" h="31974" extrusionOk="0">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1704725" y="3274425"/>
              <a:ext cx="308575" cy="560450"/>
            </a:xfrm>
            <a:custGeom>
              <a:avLst/>
              <a:gdLst/>
              <a:ahLst/>
              <a:cxnLst/>
              <a:rect l="l" t="t" r="r" b="b"/>
              <a:pathLst>
                <a:path w="12343" h="22418" extrusionOk="0">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1410350" y="3567025"/>
              <a:ext cx="682175" cy="701325"/>
            </a:xfrm>
            <a:custGeom>
              <a:avLst/>
              <a:gdLst/>
              <a:ahLst/>
              <a:cxnLst/>
              <a:rect l="l" t="t" r="r" b="b"/>
              <a:pathLst>
                <a:path w="27287" h="28053" extrusionOk="0">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1524875" y="3615475"/>
              <a:ext cx="405875" cy="535475"/>
            </a:xfrm>
            <a:custGeom>
              <a:avLst/>
              <a:gdLst/>
              <a:ahLst/>
              <a:cxnLst/>
              <a:rect l="l" t="t" r="r" b="b"/>
              <a:pathLst>
                <a:path w="16235" h="21419" extrusionOk="0">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1974075" y="2335450"/>
              <a:ext cx="836375" cy="2011275"/>
            </a:xfrm>
            <a:custGeom>
              <a:avLst/>
              <a:gdLst/>
              <a:ahLst/>
              <a:cxnLst/>
              <a:rect l="l" t="t" r="r" b="b"/>
              <a:pathLst>
                <a:path w="33455" h="80451" extrusionOk="0">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1978250" y="2292075"/>
              <a:ext cx="671350" cy="1469500"/>
            </a:xfrm>
            <a:custGeom>
              <a:avLst/>
              <a:gdLst/>
              <a:ahLst/>
              <a:cxnLst/>
              <a:rect l="l" t="t" r="r" b="b"/>
              <a:pathLst>
                <a:path w="26854" h="58780" extrusionOk="0">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1939900" y="4028325"/>
              <a:ext cx="185150" cy="429850"/>
            </a:xfrm>
            <a:custGeom>
              <a:avLst/>
              <a:gdLst/>
              <a:ahLst/>
              <a:cxnLst/>
              <a:rect l="l" t="t" r="r" b="b"/>
              <a:pathLst>
                <a:path w="7406" h="17194" extrusionOk="0">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2477775" y="4085025"/>
              <a:ext cx="73400" cy="134300"/>
            </a:xfrm>
            <a:custGeom>
              <a:avLst/>
              <a:gdLst/>
              <a:ahLst/>
              <a:cxnLst/>
              <a:rect l="l" t="t" r="r" b="b"/>
              <a:pathLst>
                <a:path w="2936" h="5372" extrusionOk="0">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2532825" y="4116725"/>
              <a:ext cx="107600" cy="103425"/>
            </a:xfrm>
            <a:custGeom>
              <a:avLst/>
              <a:gdLst/>
              <a:ahLst/>
              <a:cxnLst/>
              <a:rect l="l" t="t" r="r" b="b"/>
              <a:pathLst>
                <a:path w="4304" h="4137" extrusionOk="0">
                  <a:moveTo>
                    <a:pt x="4303" y="0"/>
                  </a:moveTo>
                  <a:lnTo>
                    <a:pt x="434" y="1902"/>
                  </a:lnTo>
                  <a:lnTo>
                    <a:pt x="0" y="4137"/>
                  </a:lnTo>
                  <a:lnTo>
                    <a:pt x="3436" y="3036"/>
                  </a:lnTo>
                  <a:lnTo>
                    <a:pt x="43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2479450" y="3973950"/>
              <a:ext cx="350900" cy="353150"/>
            </a:xfrm>
            <a:custGeom>
              <a:avLst/>
              <a:gdLst/>
              <a:ahLst/>
              <a:cxnLst/>
              <a:rect l="l" t="t" r="r" b="b"/>
              <a:pathLst>
                <a:path w="14036" h="14126" extrusionOk="0">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1985750" y="2318775"/>
              <a:ext cx="212675" cy="1192550"/>
            </a:xfrm>
            <a:custGeom>
              <a:avLst/>
              <a:gdLst/>
              <a:ahLst/>
              <a:cxnLst/>
              <a:rect l="l" t="t" r="r" b="b"/>
              <a:pathLst>
                <a:path w="8507" h="47702" extrusionOk="0">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2356025" y="2645675"/>
              <a:ext cx="175150" cy="576275"/>
            </a:xfrm>
            <a:custGeom>
              <a:avLst/>
              <a:gdLst/>
              <a:ahLst/>
              <a:cxnLst/>
              <a:rect l="l" t="t" r="r" b="b"/>
              <a:pathLst>
                <a:path w="7006" h="23051" extrusionOk="0">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6"/>
            <p:cNvSpPr/>
            <p:nvPr/>
          </p:nvSpPr>
          <p:spPr>
            <a:xfrm>
              <a:off x="1969075" y="3628050"/>
              <a:ext cx="240200" cy="156850"/>
            </a:xfrm>
            <a:custGeom>
              <a:avLst/>
              <a:gdLst/>
              <a:ahLst/>
              <a:cxnLst/>
              <a:rect l="l" t="t" r="r" b="b"/>
              <a:pathLst>
                <a:path w="9608" h="6274" extrusionOk="0">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6"/>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2430250" y="3649725"/>
              <a:ext cx="213500" cy="131525"/>
            </a:xfrm>
            <a:custGeom>
              <a:avLst/>
              <a:gdLst/>
              <a:ahLst/>
              <a:cxnLst/>
              <a:rect l="l" t="t" r="r" b="b"/>
              <a:pathLst>
                <a:path w="8540" h="5261" extrusionOk="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2003275" y="1376525"/>
              <a:ext cx="679675" cy="480475"/>
            </a:xfrm>
            <a:custGeom>
              <a:avLst/>
              <a:gdLst/>
              <a:ahLst/>
              <a:cxnLst/>
              <a:rect l="l" t="t" r="r" b="b"/>
              <a:pathLst>
                <a:path w="27187" h="19219" extrusionOk="0">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2502800" y="1427100"/>
              <a:ext cx="970700" cy="564800"/>
            </a:xfrm>
            <a:custGeom>
              <a:avLst/>
              <a:gdLst/>
              <a:ahLst/>
              <a:cxnLst/>
              <a:rect l="l" t="t" r="r" b="b"/>
              <a:pathLst>
                <a:path w="38828" h="22592" extrusionOk="0">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3326725" y="1561550"/>
              <a:ext cx="83400" cy="127625"/>
            </a:xfrm>
            <a:custGeom>
              <a:avLst/>
              <a:gdLst/>
              <a:ahLst/>
              <a:cxnLst/>
              <a:rect l="l" t="t" r="r" b="b"/>
              <a:pathLst>
                <a:path w="3336" h="5105" extrusionOk="0">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2101675" y="1807575"/>
              <a:ext cx="589600" cy="564400"/>
            </a:xfrm>
            <a:custGeom>
              <a:avLst/>
              <a:gdLst/>
              <a:ahLst/>
              <a:cxnLst/>
              <a:rect l="l" t="t" r="r" b="b"/>
              <a:pathLst>
                <a:path w="23584" h="22576" extrusionOk="0">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2135875" y="2288750"/>
              <a:ext cx="442825" cy="96450"/>
            </a:xfrm>
            <a:custGeom>
              <a:avLst/>
              <a:gdLst/>
              <a:ahLst/>
              <a:cxnLst/>
              <a:rect l="l" t="t" r="r" b="b"/>
              <a:pathLst>
                <a:path w="17713" h="3858" extrusionOk="0">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2100000" y="1215475"/>
              <a:ext cx="543750" cy="548750"/>
            </a:xfrm>
            <a:custGeom>
              <a:avLst/>
              <a:gdLst/>
              <a:ahLst/>
              <a:cxnLst/>
              <a:rect l="l" t="t" r="r" b="b"/>
              <a:pathLst>
                <a:path w="21750" h="21950" extrusionOk="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2184225" y="1371425"/>
              <a:ext cx="407825" cy="543275"/>
            </a:xfrm>
            <a:custGeom>
              <a:avLst/>
              <a:gdLst/>
              <a:ahLst/>
              <a:cxnLst/>
              <a:rect l="l" t="t" r="r" b="b"/>
              <a:pathLst>
                <a:path w="16313" h="21731" extrusionOk="0">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2286800" y="1506525"/>
              <a:ext cx="40050" cy="81775"/>
            </a:xfrm>
            <a:custGeom>
              <a:avLst/>
              <a:gdLst/>
              <a:ahLst/>
              <a:cxnLst/>
              <a:rect l="l" t="t" r="r" b="b"/>
              <a:pathLst>
                <a:path w="1602" h="3271" extrusionOk="0">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2533650" y="1521525"/>
              <a:ext cx="37550" cy="32125"/>
            </a:xfrm>
            <a:custGeom>
              <a:avLst/>
              <a:gdLst/>
              <a:ahLst/>
              <a:cxnLst/>
              <a:rect l="l" t="t" r="r" b="b"/>
              <a:pathLst>
                <a:path w="1502" h="1285" extrusionOk="0">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2416900" y="1533200"/>
              <a:ext cx="40875" cy="35425"/>
            </a:xfrm>
            <a:custGeom>
              <a:avLst/>
              <a:gdLst/>
              <a:ahLst/>
              <a:cxnLst/>
              <a:rect l="l" t="t" r="r" b="b"/>
              <a:pathLst>
                <a:path w="1635" h="1417" extrusionOk="0">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2430250" y="1642450"/>
              <a:ext cx="63400" cy="42175"/>
            </a:xfrm>
            <a:custGeom>
              <a:avLst/>
              <a:gdLst/>
              <a:ahLst/>
              <a:cxnLst/>
              <a:rect l="l" t="t" r="r" b="b"/>
              <a:pathLst>
                <a:path w="2536" h="1687" extrusionOk="0">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2434400" y="1655800"/>
              <a:ext cx="33400" cy="29200"/>
            </a:xfrm>
            <a:custGeom>
              <a:avLst/>
              <a:gdLst/>
              <a:ahLst/>
              <a:cxnLst/>
              <a:rect l="l" t="t" r="r" b="b"/>
              <a:pathLst>
                <a:path w="1336" h="1168" extrusionOk="0">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2533650" y="1470550"/>
              <a:ext cx="45050" cy="33500"/>
            </a:xfrm>
            <a:custGeom>
              <a:avLst/>
              <a:gdLst/>
              <a:ahLst/>
              <a:cxnLst/>
              <a:rect l="l" t="t" r="r" b="b"/>
              <a:pathLst>
                <a:path w="1802" h="1340" extrusionOk="0">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2489450" y="1533200"/>
              <a:ext cx="65075" cy="100100"/>
            </a:xfrm>
            <a:custGeom>
              <a:avLst/>
              <a:gdLst/>
              <a:ahLst/>
              <a:cxnLst/>
              <a:rect l="l" t="t" r="r" b="b"/>
              <a:pathLst>
                <a:path w="2603" h="4004" extrusionOk="0">
                  <a:moveTo>
                    <a:pt x="0" y="1"/>
                  </a:moveTo>
                  <a:lnTo>
                    <a:pt x="501" y="4004"/>
                  </a:lnTo>
                  <a:lnTo>
                    <a:pt x="2602" y="3170"/>
                  </a:lnTo>
                  <a:lnTo>
                    <a:pt x="0" y="1"/>
                  </a:ln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2311000" y="1683325"/>
              <a:ext cx="128450" cy="83400"/>
            </a:xfrm>
            <a:custGeom>
              <a:avLst/>
              <a:gdLst/>
              <a:ahLst/>
              <a:cxnLst/>
              <a:rect l="l" t="t" r="r" b="b"/>
              <a:pathLst>
                <a:path w="5138" h="3336" extrusionOk="0">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2292650" y="2383275"/>
              <a:ext cx="161800" cy="57275"/>
            </a:xfrm>
            <a:custGeom>
              <a:avLst/>
              <a:gdLst/>
              <a:ahLst/>
              <a:cxnLst/>
              <a:rect l="l" t="t" r="r" b="b"/>
              <a:pathLst>
                <a:path w="6472" h="2291" extrusionOk="0">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6"/>
            <p:cNvSpPr/>
            <p:nvPr/>
          </p:nvSpPr>
          <p:spPr>
            <a:xfrm>
              <a:off x="2351850" y="2123625"/>
              <a:ext cx="488700" cy="570425"/>
            </a:xfrm>
            <a:custGeom>
              <a:avLst/>
              <a:gdLst/>
              <a:ahLst/>
              <a:cxnLst/>
              <a:rect l="l" t="t" r="r" b="b"/>
              <a:pathLst>
                <a:path w="19548" h="22817" extrusionOk="0">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6"/>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6"/>
            <p:cNvSpPr/>
            <p:nvPr/>
          </p:nvSpPr>
          <p:spPr>
            <a:xfrm>
              <a:off x="2351850" y="2208700"/>
              <a:ext cx="115100" cy="485350"/>
            </a:xfrm>
            <a:custGeom>
              <a:avLst/>
              <a:gdLst/>
              <a:ahLst/>
              <a:cxnLst/>
              <a:rect l="l" t="t" r="r" b="b"/>
              <a:pathLst>
                <a:path w="4604" h="19414" extrusionOk="0">
                  <a:moveTo>
                    <a:pt x="4337" y="0"/>
                  </a:moveTo>
                  <a:lnTo>
                    <a:pt x="1" y="19047"/>
                  </a:lnTo>
                  <a:lnTo>
                    <a:pt x="301" y="19414"/>
                  </a:lnTo>
                  <a:lnTo>
                    <a:pt x="4604" y="400"/>
                  </a:lnTo>
                  <a:lnTo>
                    <a:pt x="43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2359350" y="2132800"/>
              <a:ext cx="481200" cy="561250"/>
            </a:xfrm>
            <a:custGeom>
              <a:avLst/>
              <a:gdLst/>
              <a:ahLst/>
              <a:cxnLst/>
              <a:rect l="l" t="t" r="r" b="b"/>
              <a:pathLst>
                <a:path w="19248" h="22450" extrusionOk="0">
                  <a:moveTo>
                    <a:pt x="19248" y="1"/>
                  </a:moveTo>
                  <a:lnTo>
                    <a:pt x="4304" y="3436"/>
                  </a:lnTo>
                  <a:lnTo>
                    <a:pt x="1" y="22450"/>
                  </a:lnTo>
                  <a:lnTo>
                    <a:pt x="14244" y="18914"/>
                  </a:lnTo>
                  <a:lnTo>
                    <a:pt x="192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6"/>
            <p:cNvSpPr/>
            <p:nvPr/>
          </p:nvSpPr>
          <p:spPr>
            <a:xfrm>
              <a:off x="2548650" y="2189425"/>
              <a:ext cx="179550" cy="59325"/>
            </a:xfrm>
            <a:custGeom>
              <a:avLst/>
              <a:gdLst/>
              <a:ahLst/>
              <a:cxnLst/>
              <a:rect l="l" t="t" r="r" b="b"/>
              <a:pathLst>
                <a:path w="7182" h="2373" extrusionOk="0">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6"/>
            <p:cNvSpPr/>
            <p:nvPr/>
          </p:nvSpPr>
          <p:spPr>
            <a:xfrm>
              <a:off x="2557825" y="2133625"/>
              <a:ext cx="194550" cy="64250"/>
            </a:xfrm>
            <a:custGeom>
              <a:avLst/>
              <a:gdLst/>
              <a:ahLst/>
              <a:cxnLst/>
              <a:rect l="l" t="t" r="r" b="b"/>
              <a:pathLst>
                <a:path w="7782" h="2570" extrusionOk="0">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2553650" y="2156975"/>
              <a:ext cx="181000" cy="92600"/>
            </a:xfrm>
            <a:custGeom>
              <a:avLst/>
              <a:gdLst/>
              <a:ahLst/>
              <a:cxnLst/>
              <a:rect l="l" t="t" r="r" b="b"/>
              <a:pathLst>
                <a:path w="7240" h="3704" extrusionOk="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6"/>
            <p:cNvSpPr/>
            <p:nvPr/>
          </p:nvSpPr>
          <p:spPr>
            <a:xfrm>
              <a:off x="1863175" y="1819000"/>
              <a:ext cx="693850" cy="753475"/>
            </a:xfrm>
            <a:custGeom>
              <a:avLst/>
              <a:gdLst/>
              <a:ahLst/>
              <a:cxnLst/>
              <a:rect l="l" t="t" r="r" b="b"/>
              <a:pathLst>
                <a:path w="27754" h="30139" extrusionOk="0">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6"/>
            <p:cNvSpPr/>
            <p:nvPr/>
          </p:nvSpPr>
          <p:spPr>
            <a:xfrm>
              <a:off x="1962400" y="2306325"/>
              <a:ext cx="100100" cy="24975"/>
            </a:xfrm>
            <a:custGeom>
              <a:avLst/>
              <a:gdLst/>
              <a:ahLst/>
              <a:cxnLst/>
              <a:rect l="l" t="t" r="r" b="b"/>
              <a:pathLst>
                <a:path w="4004" h="999" extrusionOk="0">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5432375" y="1740850"/>
              <a:ext cx="127625" cy="306925"/>
            </a:xfrm>
            <a:custGeom>
              <a:avLst/>
              <a:gdLst/>
              <a:ahLst/>
              <a:cxnLst/>
              <a:rect l="l" t="t" r="r" b="b"/>
              <a:pathLst>
                <a:path w="5105" h="12277" extrusionOk="0">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5476575" y="1878450"/>
              <a:ext cx="211850" cy="200900"/>
            </a:xfrm>
            <a:custGeom>
              <a:avLst/>
              <a:gdLst/>
              <a:ahLst/>
              <a:cxnLst/>
              <a:rect l="l" t="t" r="r" b="b"/>
              <a:pathLst>
                <a:path w="8474" h="8036" extrusionOk="0">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5579150" y="1724175"/>
              <a:ext cx="121775" cy="165150"/>
            </a:xfrm>
            <a:custGeom>
              <a:avLst/>
              <a:gdLst/>
              <a:ahLst/>
              <a:cxnLst/>
              <a:rect l="l" t="t" r="r" b="b"/>
              <a:pathLst>
                <a:path w="4871" h="6606" extrusionOk="0">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6"/>
            <p:cNvSpPr/>
            <p:nvPr/>
          </p:nvSpPr>
          <p:spPr>
            <a:xfrm>
              <a:off x="5573325" y="1721600"/>
              <a:ext cx="56725" cy="150200"/>
            </a:xfrm>
            <a:custGeom>
              <a:avLst/>
              <a:gdLst/>
              <a:ahLst/>
              <a:cxnLst/>
              <a:rect l="l" t="t" r="r" b="b"/>
              <a:pathLst>
                <a:path w="2269" h="6008" extrusionOk="0">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6"/>
            <p:cNvSpPr/>
            <p:nvPr/>
          </p:nvSpPr>
          <p:spPr>
            <a:xfrm>
              <a:off x="4668500" y="4397750"/>
              <a:ext cx="32550" cy="71550"/>
            </a:xfrm>
            <a:custGeom>
              <a:avLst/>
              <a:gdLst/>
              <a:ahLst/>
              <a:cxnLst/>
              <a:rect l="l" t="t" r="r" b="b"/>
              <a:pathLst>
                <a:path w="1302" h="2862" extrusionOk="0">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4706025" y="4380250"/>
              <a:ext cx="35900" cy="64225"/>
            </a:xfrm>
            <a:custGeom>
              <a:avLst/>
              <a:gdLst/>
              <a:ahLst/>
              <a:cxnLst/>
              <a:rect l="l" t="t" r="r" b="b"/>
              <a:pathLst>
                <a:path w="1436" h="2569" extrusionOk="0">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4746900" y="4346050"/>
              <a:ext cx="48375" cy="78425"/>
            </a:xfrm>
            <a:custGeom>
              <a:avLst/>
              <a:gdLst/>
              <a:ahLst/>
              <a:cxnLst/>
              <a:rect l="l" t="t" r="r" b="b"/>
              <a:pathLst>
                <a:path w="1935" h="3137" extrusionOk="0">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4605950" y="4269325"/>
              <a:ext cx="79250" cy="101775"/>
            </a:xfrm>
            <a:custGeom>
              <a:avLst/>
              <a:gdLst/>
              <a:ahLst/>
              <a:cxnLst/>
              <a:rect l="l" t="t" r="r" b="b"/>
              <a:pathLst>
                <a:path w="3170" h="4071" extrusionOk="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4686850" y="4196775"/>
              <a:ext cx="90100" cy="93425"/>
            </a:xfrm>
            <a:custGeom>
              <a:avLst/>
              <a:gdLst/>
              <a:ahLst/>
              <a:cxnLst/>
              <a:rect l="l" t="t" r="r" b="b"/>
              <a:pathLst>
                <a:path w="3604" h="3737" extrusionOk="0">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4772750" y="4192650"/>
              <a:ext cx="86750" cy="72525"/>
            </a:xfrm>
            <a:custGeom>
              <a:avLst/>
              <a:gdLst/>
              <a:ahLst/>
              <a:cxnLst/>
              <a:rect l="l" t="t" r="r" b="b"/>
              <a:pathLst>
                <a:path w="3470" h="2901" extrusionOk="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4575100" y="4375250"/>
              <a:ext cx="58400" cy="103425"/>
            </a:xfrm>
            <a:custGeom>
              <a:avLst/>
              <a:gdLst/>
              <a:ahLst/>
              <a:cxnLst/>
              <a:rect l="l" t="t" r="r" b="b"/>
              <a:pathLst>
                <a:path w="2336" h="4137" extrusionOk="0">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4574275" y="4466975"/>
              <a:ext cx="58400" cy="98425"/>
            </a:xfrm>
            <a:custGeom>
              <a:avLst/>
              <a:gdLst/>
              <a:ahLst/>
              <a:cxnLst/>
              <a:rect l="l" t="t" r="r" b="b"/>
              <a:pathLst>
                <a:path w="2336" h="3937" extrusionOk="0">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4603450" y="4540350"/>
              <a:ext cx="85925" cy="73375"/>
            </a:xfrm>
            <a:custGeom>
              <a:avLst/>
              <a:gdLst/>
              <a:ahLst/>
              <a:cxnLst/>
              <a:rect l="l" t="t" r="r" b="b"/>
              <a:pathLst>
                <a:path w="3437" h="2935" extrusionOk="0">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6"/>
            <p:cNvSpPr/>
            <p:nvPr/>
          </p:nvSpPr>
          <p:spPr>
            <a:xfrm>
              <a:off x="4686025" y="4516175"/>
              <a:ext cx="90075" cy="93425"/>
            </a:xfrm>
            <a:custGeom>
              <a:avLst/>
              <a:gdLst/>
              <a:ahLst/>
              <a:cxnLst/>
              <a:rect l="l" t="t" r="r" b="b"/>
              <a:pathLst>
                <a:path w="3603" h="3737" extrusionOk="0">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6"/>
            <p:cNvSpPr/>
            <p:nvPr/>
          </p:nvSpPr>
          <p:spPr>
            <a:xfrm>
              <a:off x="4772750" y="4435275"/>
              <a:ext cx="86750" cy="111775"/>
            </a:xfrm>
            <a:custGeom>
              <a:avLst/>
              <a:gdLst/>
              <a:ahLst/>
              <a:cxnLst/>
              <a:rect l="l" t="t" r="r" b="b"/>
              <a:pathLst>
                <a:path w="3470" h="4471" extrusionOk="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6"/>
            <p:cNvSpPr/>
            <p:nvPr/>
          </p:nvSpPr>
          <p:spPr>
            <a:xfrm>
              <a:off x="4829450" y="4220125"/>
              <a:ext cx="64250" cy="108450"/>
            </a:xfrm>
            <a:custGeom>
              <a:avLst/>
              <a:gdLst/>
              <a:ahLst/>
              <a:cxnLst/>
              <a:rect l="l" t="t" r="r" b="b"/>
              <a:pathLst>
                <a:path w="2570" h="4338" extrusionOk="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4829450" y="4315200"/>
              <a:ext cx="64250" cy="115100"/>
            </a:xfrm>
            <a:custGeom>
              <a:avLst/>
              <a:gdLst/>
              <a:ahLst/>
              <a:cxnLst/>
              <a:rect l="l" t="t" r="r" b="b"/>
              <a:pathLst>
                <a:path w="2570" h="4604" extrusionOk="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3259175" y="2889175"/>
              <a:ext cx="346700" cy="311925"/>
            </a:xfrm>
            <a:custGeom>
              <a:avLst/>
              <a:gdLst/>
              <a:ahLst/>
              <a:cxnLst/>
              <a:rect l="l" t="t" r="r" b="b"/>
              <a:pathLst>
                <a:path w="13868" h="12477" extrusionOk="0">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3265000" y="2973300"/>
              <a:ext cx="333600" cy="368725"/>
            </a:xfrm>
            <a:custGeom>
              <a:avLst/>
              <a:gdLst/>
              <a:ahLst/>
              <a:cxnLst/>
              <a:rect l="l" t="t" r="r" b="b"/>
              <a:pathLst>
                <a:path w="13344" h="14749" extrusionOk="0">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3378425" y="2897600"/>
              <a:ext cx="40050" cy="51250"/>
            </a:xfrm>
            <a:custGeom>
              <a:avLst/>
              <a:gdLst/>
              <a:ahLst/>
              <a:cxnLst/>
              <a:rect l="l" t="t" r="r" b="b"/>
              <a:pathLst>
                <a:path w="1602" h="2050" extrusionOk="0">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3246650" y="3171375"/>
              <a:ext cx="401975" cy="235700"/>
            </a:xfrm>
            <a:custGeom>
              <a:avLst/>
              <a:gdLst/>
              <a:ahLst/>
              <a:cxnLst/>
              <a:rect l="l" t="t" r="r" b="b"/>
              <a:pathLst>
                <a:path w="16079" h="9428" extrusionOk="0">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3440950" y="3284675"/>
              <a:ext cx="10875" cy="205800"/>
            </a:xfrm>
            <a:custGeom>
              <a:avLst/>
              <a:gdLst/>
              <a:ahLst/>
              <a:cxnLst/>
              <a:rect l="l" t="t" r="r" b="b"/>
              <a:pathLst>
                <a:path w="435" h="8232" extrusionOk="0">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3843750" y="1640775"/>
              <a:ext cx="301900" cy="466775"/>
            </a:xfrm>
            <a:custGeom>
              <a:avLst/>
              <a:gdLst/>
              <a:ahLst/>
              <a:cxnLst/>
              <a:rect l="l" t="t" r="r" b="b"/>
              <a:pathLst>
                <a:path w="12076" h="18671" extrusionOk="0">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3931300" y="1772575"/>
              <a:ext cx="131800" cy="200950"/>
            </a:xfrm>
            <a:custGeom>
              <a:avLst/>
              <a:gdLst/>
              <a:ahLst/>
              <a:cxnLst/>
              <a:rect l="l" t="t" r="r" b="b"/>
              <a:pathLst>
                <a:path w="5272" h="8038" extrusionOk="0">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4046400" y="1614450"/>
              <a:ext cx="125950" cy="211500"/>
            </a:xfrm>
            <a:custGeom>
              <a:avLst/>
              <a:gdLst/>
              <a:ahLst/>
              <a:cxnLst/>
              <a:rect l="l" t="t" r="r" b="b"/>
              <a:pathLst>
                <a:path w="5038" h="8460" extrusionOk="0">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3926300" y="2398000"/>
              <a:ext cx="45075" cy="356950"/>
            </a:xfrm>
            <a:custGeom>
              <a:avLst/>
              <a:gdLst/>
              <a:ahLst/>
              <a:cxnLst/>
              <a:rect l="l" t="t" r="r" b="b"/>
              <a:pathLst>
                <a:path w="1803" h="14278" extrusionOk="0">
                  <a:moveTo>
                    <a:pt x="1802" y="0"/>
                  </a:moveTo>
                  <a:lnTo>
                    <a:pt x="1" y="1034"/>
                  </a:lnTo>
                  <a:lnTo>
                    <a:pt x="1" y="14277"/>
                  </a:lnTo>
                  <a:lnTo>
                    <a:pt x="1802" y="13243"/>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4179000" y="2428025"/>
              <a:ext cx="45050" cy="180975"/>
            </a:xfrm>
            <a:custGeom>
              <a:avLst/>
              <a:gdLst/>
              <a:ahLst/>
              <a:cxnLst/>
              <a:rect l="l" t="t" r="r" b="b"/>
              <a:pathLst>
                <a:path w="1802" h="7239" extrusionOk="0">
                  <a:moveTo>
                    <a:pt x="1801" y="0"/>
                  </a:moveTo>
                  <a:lnTo>
                    <a:pt x="0" y="1034"/>
                  </a:lnTo>
                  <a:lnTo>
                    <a:pt x="0" y="7239"/>
                  </a:lnTo>
                  <a:lnTo>
                    <a:pt x="1801" y="6204"/>
                  </a:lnTo>
                  <a:lnTo>
                    <a:pt x="1801"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6"/>
            <p:cNvSpPr/>
            <p:nvPr/>
          </p:nvSpPr>
          <p:spPr>
            <a:xfrm>
              <a:off x="4116450" y="2378800"/>
              <a:ext cx="44225" cy="266900"/>
            </a:xfrm>
            <a:custGeom>
              <a:avLst/>
              <a:gdLst/>
              <a:ahLst/>
              <a:cxnLst/>
              <a:rect l="l" t="t" r="r" b="b"/>
              <a:pathLst>
                <a:path w="1769" h="10676" extrusionOk="0">
                  <a:moveTo>
                    <a:pt x="1768" y="1"/>
                  </a:moveTo>
                  <a:lnTo>
                    <a:pt x="0" y="1035"/>
                  </a:lnTo>
                  <a:lnTo>
                    <a:pt x="0" y="10675"/>
                  </a:lnTo>
                  <a:lnTo>
                    <a:pt x="1768" y="9641"/>
                  </a:lnTo>
                  <a:lnTo>
                    <a:pt x="1768"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4053075" y="2529750"/>
              <a:ext cx="45050" cy="152625"/>
            </a:xfrm>
            <a:custGeom>
              <a:avLst/>
              <a:gdLst/>
              <a:ahLst/>
              <a:cxnLst/>
              <a:rect l="l" t="t" r="r" b="b"/>
              <a:pathLst>
                <a:path w="1802" h="6105" extrusionOk="0">
                  <a:moveTo>
                    <a:pt x="1801" y="1"/>
                  </a:moveTo>
                  <a:lnTo>
                    <a:pt x="0" y="1035"/>
                  </a:lnTo>
                  <a:lnTo>
                    <a:pt x="0" y="6105"/>
                  </a:lnTo>
                  <a:lnTo>
                    <a:pt x="1801" y="5071"/>
                  </a:lnTo>
                  <a:lnTo>
                    <a:pt x="1801"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6"/>
            <p:cNvSpPr/>
            <p:nvPr/>
          </p:nvSpPr>
          <p:spPr>
            <a:xfrm>
              <a:off x="3989675" y="2526425"/>
              <a:ext cx="45075" cy="192650"/>
            </a:xfrm>
            <a:custGeom>
              <a:avLst/>
              <a:gdLst/>
              <a:ahLst/>
              <a:cxnLst/>
              <a:rect l="l" t="t" r="r" b="b"/>
              <a:pathLst>
                <a:path w="1803" h="7706" extrusionOk="0">
                  <a:moveTo>
                    <a:pt x="1802" y="0"/>
                  </a:moveTo>
                  <a:lnTo>
                    <a:pt x="1" y="1034"/>
                  </a:lnTo>
                  <a:lnTo>
                    <a:pt x="1" y="7706"/>
                  </a:lnTo>
                  <a:lnTo>
                    <a:pt x="1802" y="6638"/>
                  </a:lnTo>
                  <a:lnTo>
                    <a:pt x="1802" y="0"/>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6"/>
            <p:cNvSpPr/>
            <p:nvPr/>
          </p:nvSpPr>
          <p:spPr>
            <a:xfrm>
              <a:off x="3892950" y="2572400"/>
              <a:ext cx="404450" cy="235900"/>
            </a:xfrm>
            <a:custGeom>
              <a:avLst/>
              <a:gdLst/>
              <a:ahLst/>
              <a:cxnLst/>
              <a:rect l="l" t="t" r="r" b="b"/>
              <a:pathLst>
                <a:path w="16178" h="9436" extrusionOk="0">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a:off x="4087250" y="2685900"/>
              <a:ext cx="10875" cy="205800"/>
            </a:xfrm>
            <a:custGeom>
              <a:avLst/>
              <a:gdLst/>
              <a:ahLst/>
              <a:cxnLst/>
              <a:rect l="l" t="t" r="r" b="b"/>
              <a:pathLst>
                <a:path w="435" h="8232" extrusionOk="0">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a:off x="5191375" y="1351250"/>
              <a:ext cx="205175" cy="37700"/>
            </a:xfrm>
            <a:custGeom>
              <a:avLst/>
              <a:gdLst/>
              <a:ahLst/>
              <a:cxnLst/>
              <a:rect l="l" t="t" r="r" b="b"/>
              <a:pathLst>
                <a:path w="8207" h="1508" extrusionOk="0">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6"/>
            <p:cNvSpPr/>
            <p:nvPr/>
          </p:nvSpPr>
          <p:spPr>
            <a:xfrm>
              <a:off x="5449050" y="2423625"/>
              <a:ext cx="252725" cy="47100"/>
            </a:xfrm>
            <a:custGeom>
              <a:avLst/>
              <a:gdLst/>
              <a:ahLst/>
              <a:cxnLst/>
              <a:rect l="l" t="t" r="r" b="b"/>
              <a:pathLst>
                <a:path w="10109" h="1884" extrusionOk="0">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6"/>
            <p:cNvSpPr/>
            <p:nvPr/>
          </p:nvSpPr>
          <p:spPr>
            <a:xfrm>
              <a:off x="4833625" y="1974475"/>
              <a:ext cx="163550" cy="88300"/>
            </a:xfrm>
            <a:custGeom>
              <a:avLst/>
              <a:gdLst/>
              <a:ahLst/>
              <a:cxnLst/>
              <a:rect l="l" t="t" r="r" b="b"/>
              <a:pathLst>
                <a:path w="6542" h="3532" extrusionOk="0">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6"/>
            <p:cNvSpPr/>
            <p:nvPr/>
          </p:nvSpPr>
          <p:spPr>
            <a:xfrm>
              <a:off x="4648900" y="2318550"/>
              <a:ext cx="10875" cy="148675"/>
            </a:xfrm>
            <a:custGeom>
              <a:avLst/>
              <a:gdLst/>
              <a:ahLst/>
              <a:cxnLst/>
              <a:rect l="l" t="t" r="r" b="b"/>
              <a:pathLst>
                <a:path w="435" h="5947" extrusionOk="0">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6"/>
            <p:cNvSpPr/>
            <p:nvPr/>
          </p:nvSpPr>
          <p:spPr>
            <a:xfrm>
              <a:off x="4799925" y="3728700"/>
              <a:ext cx="454025" cy="229600"/>
            </a:xfrm>
            <a:custGeom>
              <a:avLst/>
              <a:gdLst/>
              <a:ahLst/>
              <a:cxnLst/>
              <a:rect l="l" t="t" r="r" b="b"/>
              <a:pathLst>
                <a:path w="18161" h="9184" extrusionOk="0">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6"/>
            <p:cNvSpPr/>
            <p:nvPr/>
          </p:nvSpPr>
          <p:spPr>
            <a:xfrm>
              <a:off x="3429200" y="4345800"/>
              <a:ext cx="178575" cy="208750"/>
            </a:xfrm>
            <a:custGeom>
              <a:avLst/>
              <a:gdLst/>
              <a:ahLst/>
              <a:cxnLst/>
              <a:rect l="l" t="t" r="r" b="b"/>
              <a:pathLst>
                <a:path w="7143" h="8350" extrusionOk="0">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6"/>
            <p:cNvSpPr/>
            <p:nvPr/>
          </p:nvSpPr>
          <p:spPr>
            <a:xfrm>
              <a:off x="3802050" y="4453300"/>
              <a:ext cx="191000" cy="148800"/>
            </a:xfrm>
            <a:custGeom>
              <a:avLst/>
              <a:gdLst/>
              <a:ahLst/>
              <a:cxnLst/>
              <a:rect l="l" t="t" r="r" b="b"/>
              <a:pathLst>
                <a:path w="7640" h="5952" extrusionOk="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6"/>
            <p:cNvSpPr/>
            <p:nvPr/>
          </p:nvSpPr>
          <p:spPr>
            <a:xfrm>
              <a:off x="4185650" y="1864275"/>
              <a:ext cx="321100" cy="8375"/>
            </a:xfrm>
            <a:custGeom>
              <a:avLst/>
              <a:gdLst/>
              <a:ahLst/>
              <a:cxnLst/>
              <a:rect l="l" t="t" r="r" b="b"/>
              <a:pathLst>
                <a:path w="12844" h="335" extrusionOk="0">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6"/>
            <p:cNvSpPr/>
            <p:nvPr/>
          </p:nvSpPr>
          <p:spPr>
            <a:xfrm>
              <a:off x="4715200" y="3815500"/>
              <a:ext cx="13375" cy="352950"/>
            </a:xfrm>
            <a:custGeom>
              <a:avLst/>
              <a:gdLst/>
              <a:ahLst/>
              <a:cxnLst/>
              <a:rect l="l" t="t" r="r" b="b"/>
              <a:pathLst>
                <a:path w="535" h="14118" extrusionOk="0">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6"/>
            <p:cNvSpPr/>
            <p:nvPr/>
          </p:nvSpPr>
          <p:spPr>
            <a:xfrm>
              <a:off x="5424875" y="2105050"/>
              <a:ext cx="79450" cy="231250"/>
            </a:xfrm>
            <a:custGeom>
              <a:avLst/>
              <a:gdLst/>
              <a:ahLst/>
              <a:cxnLst/>
              <a:rect l="l" t="t" r="r" b="b"/>
              <a:pathLst>
                <a:path w="3178" h="9250" extrusionOk="0">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6"/>
            <p:cNvSpPr/>
            <p:nvPr/>
          </p:nvSpPr>
          <p:spPr>
            <a:xfrm>
              <a:off x="4573425" y="3479950"/>
              <a:ext cx="292750" cy="370775"/>
            </a:xfrm>
            <a:custGeom>
              <a:avLst/>
              <a:gdLst/>
              <a:ahLst/>
              <a:cxnLst/>
              <a:rect l="l" t="t" r="r" b="b"/>
              <a:pathLst>
                <a:path w="11710" h="14831" extrusionOk="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6"/>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6"/>
            <p:cNvSpPr/>
            <p:nvPr/>
          </p:nvSpPr>
          <p:spPr>
            <a:xfrm>
              <a:off x="3957175" y="4127075"/>
              <a:ext cx="292725" cy="370775"/>
            </a:xfrm>
            <a:custGeom>
              <a:avLst/>
              <a:gdLst/>
              <a:ahLst/>
              <a:cxnLst/>
              <a:rect l="l" t="t" r="r" b="b"/>
              <a:pathLst>
                <a:path w="11709" h="14831" extrusionOk="0">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6"/>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6"/>
            <p:cNvSpPr/>
            <p:nvPr/>
          </p:nvSpPr>
          <p:spPr>
            <a:xfrm>
              <a:off x="3278350" y="4134700"/>
              <a:ext cx="220175" cy="278100"/>
            </a:xfrm>
            <a:custGeom>
              <a:avLst/>
              <a:gdLst/>
              <a:ahLst/>
              <a:cxnLst/>
              <a:rect l="l" t="t" r="r" b="b"/>
              <a:pathLst>
                <a:path w="8807" h="11124" extrusionOk="0">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6"/>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6"/>
            <p:cNvSpPr/>
            <p:nvPr/>
          </p:nvSpPr>
          <p:spPr>
            <a:xfrm>
              <a:off x="3658625" y="3716950"/>
              <a:ext cx="225175" cy="285550"/>
            </a:xfrm>
            <a:custGeom>
              <a:avLst/>
              <a:gdLst/>
              <a:ahLst/>
              <a:cxnLst/>
              <a:rect l="l" t="t" r="r" b="b"/>
              <a:pathLst>
                <a:path w="9007" h="11422" extrusionOk="0">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6"/>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6"/>
            <p:cNvSpPr/>
            <p:nvPr/>
          </p:nvSpPr>
          <p:spPr>
            <a:xfrm>
              <a:off x="4069750" y="3587475"/>
              <a:ext cx="179325" cy="228225"/>
            </a:xfrm>
            <a:custGeom>
              <a:avLst/>
              <a:gdLst/>
              <a:ahLst/>
              <a:cxnLst/>
              <a:rect l="l" t="t" r="r" b="b"/>
              <a:pathLst>
                <a:path w="7173" h="9129" extrusionOk="0">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6"/>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6"/>
            <p:cNvSpPr/>
            <p:nvPr/>
          </p:nvSpPr>
          <p:spPr>
            <a:xfrm>
              <a:off x="3350900" y="3468700"/>
              <a:ext cx="180150" cy="227750"/>
            </a:xfrm>
            <a:custGeom>
              <a:avLst/>
              <a:gdLst/>
              <a:ahLst/>
              <a:cxnLst/>
              <a:rect l="l" t="t" r="r" b="b"/>
              <a:pathLst>
                <a:path w="7206" h="9110" extrusionOk="0">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6"/>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6"/>
            <p:cNvSpPr/>
            <p:nvPr/>
          </p:nvSpPr>
          <p:spPr>
            <a:xfrm>
              <a:off x="5040425" y="3303925"/>
              <a:ext cx="129925" cy="157350"/>
            </a:xfrm>
            <a:custGeom>
              <a:avLst/>
              <a:gdLst/>
              <a:ahLst/>
              <a:cxnLst/>
              <a:rect l="l" t="t" r="r" b="b"/>
              <a:pathLst>
                <a:path w="5197" h="6294" extrusionOk="0">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6"/>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6"/>
            <p:cNvSpPr/>
            <p:nvPr/>
          </p:nvSpPr>
          <p:spPr>
            <a:xfrm>
              <a:off x="5323150" y="3266225"/>
              <a:ext cx="130600" cy="157525"/>
            </a:xfrm>
            <a:custGeom>
              <a:avLst/>
              <a:gdLst/>
              <a:ahLst/>
              <a:cxnLst/>
              <a:rect l="l" t="t" r="r" b="b"/>
              <a:pathLst>
                <a:path w="5224" h="6301" extrusionOk="0">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6"/>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6"/>
            <p:cNvSpPr/>
            <p:nvPr/>
          </p:nvSpPr>
          <p:spPr>
            <a:xfrm>
              <a:off x="3098225" y="3913675"/>
              <a:ext cx="129950" cy="158050"/>
            </a:xfrm>
            <a:custGeom>
              <a:avLst/>
              <a:gdLst/>
              <a:ahLst/>
              <a:cxnLst/>
              <a:rect l="l" t="t" r="r" b="b"/>
              <a:pathLst>
                <a:path w="5198" h="6322" extrusionOk="0">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6"/>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6"/>
            <p:cNvSpPr/>
            <p:nvPr/>
          </p:nvSpPr>
          <p:spPr>
            <a:xfrm>
              <a:off x="3918800" y="3267750"/>
              <a:ext cx="129350" cy="157675"/>
            </a:xfrm>
            <a:custGeom>
              <a:avLst/>
              <a:gdLst/>
              <a:ahLst/>
              <a:cxnLst/>
              <a:rect l="l" t="t" r="r" b="b"/>
              <a:pathLst>
                <a:path w="5174" h="6307" extrusionOk="0">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6"/>
            <p:cNvSpPr/>
            <p:nvPr/>
          </p:nvSpPr>
          <p:spPr>
            <a:xfrm>
              <a:off x="4306575" y="2740325"/>
              <a:ext cx="129950" cy="158050"/>
            </a:xfrm>
            <a:custGeom>
              <a:avLst/>
              <a:gdLst/>
              <a:ahLst/>
              <a:cxnLst/>
              <a:rect l="l" t="t" r="r" b="b"/>
              <a:pathLst>
                <a:path w="5198" h="6322" extrusionOk="0">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6"/>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6"/>
            <p:cNvSpPr/>
            <p:nvPr/>
          </p:nvSpPr>
          <p:spPr>
            <a:xfrm>
              <a:off x="4505900" y="3239400"/>
              <a:ext cx="129950" cy="157675"/>
            </a:xfrm>
            <a:custGeom>
              <a:avLst/>
              <a:gdLst/>
              <a:ahLst/>
              <a:cxnLst/>
              <a:rect l="l" t="t" r="r" b="b"/>
              <a:pathLst>
                <a:path w="5198" h="6307" extrusionOk="0">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6"/>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6"/>
            <p:cNvSpPr/>
            <p:nvPr/>
          </p:nvSpPr>
          <p:spPr>
            <a:xfrm>
              <a:off x="4541750" y="2454950"/>
              <a:ext cx="175150" cy="222425"/>
            </a:xfrm>
            <a:custGeom>
              <a:avLst/>
              <a:gdLst/>
              <a:ahLst/>
              <a:cxnLst/>
              <a:rect l="l" t="t" r="r" b="b"/>
              <a:pathLst>
                <a:path w="7006" h="8897" extrusionOk="0">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6"/>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6"/>
            <p:cNvSpPr/>
            <p:nvPr/>
          </p:nvSpPr>
          <p:spPr>
            <a:xfrm>
              <a:off x="4779425" y="2918650"/>
              <a:ext cx="207875" cy="577650"/>
            </a:xfrm>
            <a:custGeom>
              <a:avLst/>
              <a:gdLst/>
              <a:ahLst/>
              <a:cxnLst/>
              <a:rect l="l" t="t" r="r" b="b"/>
              <a:pathLst>
                <a:path w="8315" h="23106" extrusionOk="0">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6"/>
            <p:cNvSpPr/>
            <p:nvPr/>
          </p:nvSpPr>
          <p:spPr>
            <a:xfrm>
              <a:off x="4576325" y="3370650"/>
              <a:ext cx="92200" cy="191525"/>
            </a:xfrm>
            <a:custGeom>
              <a:avLst/>
              <a:gdLst/>
              <a:ahLst/>
              <a:cxnLst/>
              <a:rect l="l" t="t" r="r" b="b"/>
              <a:pathLst>
                <a:path w="3688" h="7661" extrusionOk="0">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6"/>
            <p:cNvSpPr/>
            <p:nvPr/>
          </p:nvSpPr>
          <p:spPr>
            <a:xfrm>
              <a:off x="4849475" y="3411650"/>
              <a:ext cx="204300" cy="180550"/>
            </a:xfrm>
            <a:custGeom>
              <a:avLst/>
              <a:gdLst/>
              <a:ahLst/>
              <a:cxnLst/>
              <a:rect l="l" t="t" r="r" b="b"/>
              <a:pathLst>
                <a:path w="8172" h="7222" extrusionOk="0">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6"/>
            <p:cNvSpPr/>
            <p:nvPr/>
          </p:nvSpPr>
          <p:spPr>
            <a:xfrm>
              <a:off x="5156350" y="3345325"/>
              <a:ext cx="181000" cy="16725"/>
            </a:xfrm>
            <a:custGeom>
              <a:avLst/>
              <a:gdLst/>
              <a:ahLst/>
              <a:cxnLst/>
              <a:rect l="l" t="t" r="r" b="b"/>
              <a:pathLst>
                <a:path w="7240" h="669" extrusionOk="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6"/>
            <p:cNvSpPr/>
            <p:nvPr/>
          </p:nvSpPr>
          <p:spPr>
            <a:xfrm>
              <a:off x="4577600" y="2654850"/>
              <a:ext cx="57575" cy="597950"/>
            </a:xfrm>
            <a:custGeom>
              <a:avLst/>
              <a:gdLst/>
              <a:ahLst/>
              <a:cxnLst/>
              <a:rect l="l" t="t" r="r" b="b"/>
              <a:pathLst>
                <a:path w="2303" h="23918" extrusionOk="0">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6"/>
            <p:cNvSpPr/>
            <p:nvPr/>
          </p:nvSpPr>
          <p:spPr>
            <a:xfrm>
              <a:off x="4025550" y="2880125"/>
              <a:ext cx="304575" cy="410200"/>
            </a:xfrm>
            <a:custGeom>
              <a:avLst/>
              <a:gdLst/>
              <a:ahLst/>
              <a:cxnLst/>
              <a:rect l="l" t="t" r="r" b="b"/>
              <a:pathLst>
                <a:path w="12183" h="16408" extrusionOk="0">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6"/>
            <p:cNvSpPr/>
            <p:nvPr/>
          </p:nvSpPr>
          <p:spPr>
            <a:xfrm>
              <a:off x="3998175" y="3394125"/>
              <a:ext cx="132475" cy="245150"/>
            </a:xfrm>
            <a:custGeom>
              <a:avLst/>
              <a:gdLst/>
              <a:ahLst/>
              <a:cxnLst/>
              <a:rect l="l" t="t" r="r" b="b"/>
              <a:pathLst>
                <a:path w="5299" h="9806" extrusionOk="0">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6"/>
            <p:cNvSpPr/>
            <p:nvPr/>
          </p:nvSpPr>
          <p:spPr>
            <a:xfrm>
              <a:off x="4196500" y="3799750"/>
              <a:ext cx="409700" cy="355350"/>
            </a:xfrm>
            <a:custGeom>
              <a:avLst/>
              <a:gdLst/>
              <a:ahLst/>
              <a:cxnLst/>
              <a:rect l="l" t="t" r="r" b="b"/>
              <a:pathLst>
                <a:path w="16388" h="14214" extrusionOk="0">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6"/>
            <p:cNvSpPr/>
            <p:nvPr/>
          </p:nvSpPr>
          <p:spPr>
            <a:xfrm>
              <a:off x="4098100" y="3792100"/>
              <a:ext cx="66725" cy="369675"/>
            </a:xfrm>
            <a:custGeom>
              <a:avLst/>
              <a:gdLst/>
              <a:ahLst/>
              <a:cxnLst/>
              <a:rect l="l" t="t" r="r" b="b"/>
              <a:pathLst>
                <a:path w="2669" h="14787" extrusionOk="0">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6"/>
            <p:cNvSpPr/>
            <p:nvPr/>
          </p:nvSpPr>
          <p:spPr>
            <a:xfrm>
              <a:off x="3803225" y="3943275"/>
              <a:ext cx="257375" cy="256875"/>
            </a:xfrm>
            <a:custGeom>
              <a:avLst/>
              <a:gdLst/>
              <a:ahLst/>
              <a:cxnLst/>
              <a:rect l="l" t="t" r="r" b="b"/>
              <a:pathLst>
                <a:path w="10295" h="10275" extrusionOk="0">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6"/>
            <p:cNvSpPr/>
            <p:nvPr/>
          </p:nvSpPr>
          <p:spPr>
            <a:xfrm>
              <a:off x="3512675" y="4239300"/>
              <a:ext cx="472025" cy="89275"/>
            </a:xfrm>
            <a:custGeom>
              <a:avLst/>
              <a:gdLst/>
              <a:ahLst/>
              <a:cxnLst/>
              <a:rect l="l" t="t" r="r" b="b"/>
              <a:pathLst>
                <a:path w="18881" h="3571" extrusionOk="0">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6"/>
            <p:cNvSpPr/>
            <p:nvPr/>
          </p:nvSpPr>
          <p:spPr>
            <a:xfrm>
              <a:off x="3392600" y="3677250"/>
              <a:ext cx="45050" cy="480350"/>
            </a:xfrm>
            <a:custGeom>
              <a:avLst/>
              <a:gdLst/>
              <a:ahLst/>
              <a:cxnLst/>
              <a:rect l="l" t="t" r="r" b="b"/>
              <a:pathLst>
                <a:path w="1802" h="19214" extrusionOk="0">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6"/>
            <p:cNvSpPr/>
            <p:nvPr/>
          </p:nvSpPr>
          <p:spPr>
            <a:xfrm>
              <a:off x="3176600" y="4037925"/>
              <a:ext cx="161825" cy="176400"/>
            </a:xfrm>
            <a:custGeom>
              <a:avLst/>
              <a:gdLst/>
              <a:ahLst/>
              <a:cxnLst/>
              <a:rect l="l" t="t" r="r" b="b"/>
              <a:pathLst>
                <a:path w="6473" h="7056" extrusionOk="0">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6"/>
            <p:cNvSpPr/>
            <p:nvPr/>
          </p:nvSpPr>
          <p:spPr>
            <a:xfrm>
              <a:off x="5243075" y="3415900"/>
              <a:ext cx="113450" cy="288875"/>
            </a:xfrm>
            <a:custGeom>
              <a:avLst/>
              <a:gdLst/>
              <a:ahLst/>
              <a:cxnLst/>
              <a:rect l="l" t="t" r="r" b="b"/>
              <a:pathLst>
                <a:path w="4538" h="11555" extrusionOk="0">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6"/>
            <p:cNvSpPr/>
            <p:nvPr/>
          </p:nvSpPr>
          <p:spPr>
            <a:xfrm>
              <a:off x="5417375" y="3377025"/>
              <a:ext cx="94250" cy="133450"/>
            </a:xfrm>
            <a:custGeom>
              <a:avLst/>
              <a:gdLst/>
              <a:ahLst/>
              <a:cxnLst/>
              <a:rect l="l" t="t" r="r" b="b"/>
              <a:pathLst>
                <a:path w="3770" h="5338" extrusionOk="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6"/>
            <p:cNvSpPr/>
            <p:nvPr/>
          </p:nvSpPr>
          <p:spPr>
            <a:xfrm>
              <a:off x="4401650" y="3032075"/>
              <a:ext cx="136775" cy="255750"/>
            </a:xfrm>
            <a:custGeom>
              <a:avLst/>
              <a:gdLst/>
              <a:ahLst/>
              <a:cxnLst/>
              <a:rect l="l" t="t" r="r" b="b"/>
              <a:pathLst>
                <a:path w="5471" h="10230" extrusionOk="0">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6"/>
            <p:cNvSpPr/>
            <p:nvPr/>
          </p:nvSpPr>
          <p:spPr>
            <a:xfrm>
              <a:off x="3999700" y="2893000"/>
              <a:ext cx="95075" cy="383150"/>
            </a:xfrm>
            <a:custGeom>
              <a:avLst/>
              <a:gdLst/>
              <a:ahLst/>
              <a:cxnLst/>
              <a:rect l="l" t="t" r="r" b="b"/>
              <a:pathLst>
                <a:path w="3803" h="15326" extrusionOk="0">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6"/>
            <p:cNvSpPr/>
            <p:nvPr/>
          </p:nvSpPr>
          <p:spPr>
            <a:xfrm>
              <a:off x="4197325" y="3417050"/>
              <a:ext cx="81750" cy="180150"/>
            </a:xfrm>
            <a:custGeom>
              <a:avLst/>
              <a:gdLst/>
              <a:ahLst/>
              <a:cxnLst/>
              <a:rect l="l" t="t" r="r" b="b"/>
              <a:pathLst>
                <a:path w="3270" h="7206" extrusionOk="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6"/>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6"/>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6"/>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4640975" y="3562400"/>
              <a:ext cx="158475" cy="204850"/>
            </a:xfrm>
            <a:custGeom>
              <a:avLst/>
              <a:gdLst/>
              <a:ahLst/>
              <a:cxnLst/>
              <a:rect l="l" t="t" r="r" b="b"/>
              <a:pathLst>
                <a:path w="6339" h="8194" extrusionOk="0">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6"/>
            <p:cNvSpPr/>
            <p:nvPr/>
          </p:nvSpPr>
          <p:spPr>
            <a:xfrm>
              <a:off x="4023875" y="4209375"/>
              <a:ext cx="159300" cy="205000"/>
            </a:xfrm>
            <a:custGeom>
              <a:avLst/>
              <a:gdLst/>
              <a:ahLst/>
              <a:cxnLst/>
              <a:rect l="l" t="t" r="r" b="b"/>
              <a:pathLst>
                <a:path w="6372" h="8200" extrusionOk="0">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6"/>
            <p:cNvSpPr/>
            <p:nvPr/>
          </p:nvSpPr>
          <p:spPr>
            <a:xfrm>
              <a:off x="3329225" y="4196800"/>
              <a:ext cx="119275" cy="153425"/>
            </a:xfrm>
            <a:custGeom>
              <a:avLst/>
              <a:gdLst/>
              <a:ahLst/>
              <a:cxnLst/>
              <a:rect l="l" t="t" r="r" b="b"/>
              <a:pathLst>
                <a:path w="4771" h="6137" extrusionOk="0">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6"/>
            <p:cNvSpPr/>
            <p:nvPr/>
          </p:nvSpPr>
          <p:spPr>
            <a:xfrm>
              <a:off x="3710325" y="3780825"/>
              <a:ext cx="121775" cy="157275"/>
            </a:xfrm>
            <a:custGeom>
              <a:avLst/>
              <a:gdLst/>
              <a:ahLst/>
              <a:cxnLst/>
              <a:rect l="l" t="t" r="r" b="b"/>
              <a:pathLst>
                <a:path w="4871" h="6291" extrusionOk="0">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6"/>
            <p:cNvSpPr/>
            <p:nvPr/>
          </p:nvSpPr>
          <p:spPr>
            <a:xfrm>
              <a:off x="4111450" y="3638700"/>
              <a:ext cx="96750" cy="125800"/>
            </a:xfrm>
            <a:custGeom>
              <a:avLst/>
              <a:gdLst/>
              <a:ahLst/>
              <a:cxnLst/>
              <a:rect l="l" t="t" r="r" b="b"/>
              <a:pathLst>
                <a:path w="3870" h="5032" extrusionOk="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6"/>
            <p:cNvSpPr/>
            <p:nvPr/>
          </p:nvSpPr>
          <p:spPr>
            <a:xfrm>
              <a:off x="3392600" y="3519950"/>
              <a:ext cx="96750" cy="125800"/>
            </a:xfrm>
            <a:custGeom>
              <a:avLst/>
              <a:gdLst/>
              <a:ahLst/>
              <a:cxnLst/>
              <a:rect l="l" t="t" r="r" b="b"/>
              <a:pathLst>
                <a:path w="3870" h="5032" extrusionOk="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6"/>
            <p:cNvSpPr/>
            <p:nvPr/>
          </p:nvSpPr>
          <p:spPr>
            <a:xfrm>
              <a:off x="5070450" y="3340275"/>
              <a:ext cx="67575" cy="86025"/>
            </a:xfrm>
            <a:custGeom>
              <a:avLst/>
              <a:gdLst/>
              <a:ahLst/>
              <a:cxnLst/>
              <a:rect l="l" t="t" r="r" b="b"/>
              <a:pathLst>
                <a:path w="2703" h="3441" extrusionOk="0">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6"/>
            <p:cNvSpPr/>
            <p:nvPr/>
          </p:nvSpPr>
          <p:spPr>
            <a:xfrm>
              <a:off x="5353150" y="3302400"/>
              <a:ext cx="66750" cy="86350"/>
            </a:xfrm>
            <a:custGeom>
              <a:avLst/>
              <a:gdLst/>
              <a:ahLst/>
              <a:cxnLst/>
              <a:rect l="l" t="t" r="r" b="b"/>
              <a:pathLst>
                <a:path w="2670" h="3454" extrusionOk="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6"/>
            <p:cNvSpPr/>
            <p:nvPr/>
          </p:nvSpPr>
          <p:spPr>
            <a:xfrm>
              <a:off x="3128250" y="3949875"/>
              <a:ext cx="67550" cy="86400"/>
            </a:xfrm>
            <a:custGeom>
              <a:avLst/>
              <a:gdLst/>
              <a:ahLst/>
              <a:cxnLst/>
              <a:rect l="l" t="t" r="r" b="b"/>
              <a:pathLst>
                <a:path w="2702" h="3456" extrusionOk="0">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6"/>
            <p:cNvSpPr/>
            <p:nvPr/>
          </p:nvSpPr>
          <p:spPr>
            <a:xfrm>
              <a:off x="3948825" y="3303900"/>
              <a:ext cx="66750" cy="86225"/>
            </a:xfrm>
            <a:custGeom>
              <a:avLst/>
              <a:gdLst/>
              <a:ahLst/>
              <a:cxnLst/>
              <a:rect l="l" t="t" r="r" b="b"/>
              <a:pathLst>
                <a:path w="2670" h="3449" extrusionOk="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6"/>
            <p:cNvSpPr/>
            <p:nvPr/>
          </p:nvSpPr>
          <p:spPr>
            <a:xfrm>
              <a:off x="4335775" y="2776575"/>
              <a:ext cx="67575" cy="86500"/>
            </a:xfrm>
            <a:custGeom>
              <a:avLst/>
              <a:gdLst/>
              <a:ahLst/>
              <a:cxnLst/>
              <a:rect l="l" t="t" r="r" b="b"/>
              <a:pathLst>
                <a:path w="2703" h="3460" extrusionOk="0">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6"/>
            <p:cNvSpPr/>
            <p:nvPr/>
          </p:nvSpPr>
          <p:spPr>
            <a:xfrm>
              <a:off x="4535900" y="3275550"/>
              <a:ext cx="66750" cy="86525"/>
            </a:xfrm>
            <a:custGeom>
              <a:avLst/>
              <a:gdLst/>
              <a:ahLst/>
              <a:cxnLst/>
              <a:rect l="l" t="t" r="r" b="b"/>
              <a:pathLst>
                <a:path w="2670" h="3461" extrusionOk="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6"/>
            <p:cNvSpPr/>
            <p:nvPr/>
          </p:nvSpPr>
          <p:spPr>
            <a:xfrm>
              <a:off x="4577600" y="2504850"/>
              <a:ext cx="104275" cy="123200"/>
            </a:xfrm>
            <a:custGeom>
              <a:avLst/>
              <a:gdLst/>
              <a:ahLst/>
              <a:cxnLst/>
              <a:rect l="l" t="t" r="r" b="b"/>
              <a:pathLst>
                <a:path w="4171" h="4928" extrusionOk="0">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6"/>
            <p:cNvSpPr/>
            <p:nvPr/>
          </p:nvSpPr>
          <p:spPr>
            <a:xfrm>
              <a:off x="5213050" y="3659150"/>
              <a:ext cx="66750" cy="86225"/>
            </a:xfrm>
            <a:custGeom>
              <a:avLst/>
              <a:gdLst/>
              <a:ahLst/>
              <a:cxnLst/>
              <a:rect l="l" t="t" r="r" b="b"/>
              <a:pathLst>
                <a:path w="2670" h="3449" extrusionOk="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6"/>
            <p:cNvSpPr/>
            <p:nvPr/>
          </p:nvSpPr>
          <p:spPr>
            <a:xfrm>
              <a:off x="4367450" y="2982200"/>
              <a:ext cx="76750" cy="100025"/>
            </a:xfrm>
            <a:custGeom>
              <a:avLst/>
              <a:gdLst/>
              <a:ahLst/>
              <a:cxnLst/>
              <a:rect l="l" t="t" r="r" b="b"/>
              <a:pathLst>
                <a:path w="3070" h="4001" extrusionOk="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6"/>
            <p:cNvSpPr/>
            <p:nvPr/>
          </p:nvSpPr>
          <p:spPr>
            <a:xfrm>
              <a:off x="4244875" y="3380625"/>
              <a:ext cx="59225" cy="76225"/>
            </a:xfrm>
            <a:custGeom>
              <a:avLst/>
              <a:gdLst/>
              <a:ahLst/>
              <a:cxnLst/>
              <a:rect l="l" t="t" r="r" b="b"/>
              <a:pathLst>
                <a:path w="2369" h="3049" extrusionOk="0">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6"/>
            <p:cNvSpPr/>
            <p:nvPr/>
          </p:nvSpPr>
          <p:spPr>
            <a:xfrm>
              <a:off x="4063075" y="2856925"/>
              <a:ext cx="58400" cy="76200"/>
            </a:xfrm>
            <a:custGeom>
              <a:avLst/>
              <a:gdLst/>
              <a:ahLst/>
              <a:cxnLst/>
              <a:rect l="l" t="t" r="r" b="b"/>
              <a:pathLst>
                <a:path w="2336" h="3048" extrusionOk="0">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6"/>
            <p:cNvSpPr/>
            <p:nvPr/>
          </p:nvSpPr>
          <p:spPr>
            <a:xfrm>
              <a:off x="5486600" y="3479350"/>
              <a:ext cx="45050" cy="57775"/>
            </a:xfrm>
            <a:custGeom>
              <a:avLst/>
              <a:gdLst/>
              <a:ahLst/>
              <a:cxnLst/>
              <a:rect l="l" t="t" r="r" b="b"/>
              <a:pathLst>
                <a:path w="1802" h="2311" extrusionOk="0">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6"/>
            <p:cNvSpPr/>
            <p:nvPr/>
          </p:nvSpPr>
          <p:spPr>
            <a:xfrm>
              <a:off x="4784175" y="1506675"/>
              <a:ext cx="230425" cy="429350"/>
            </a:xfrm>
            <a:custGeom>
              <a:avLst/>
              <a:gdLst/>
              <a:ahLst/>
              <a:cxnLst/>
              <a:rect l="l" t="t" r="r" b="b"/>
              <a:pathLst>
                <a:path w="9217" h="17174" extrusionOk="0">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6"/>
            <p:cNvSpPr/>
            <p:nvPr/>
          </p:nvSpPr>
          <p:spPr>
            <a:xfrm>
              <a:off x="5074625" y="1641000"/>
              <a:ext cx="206000" cy="265825"/>
            </a:xfrm>
            <a:custGeom>
              <a:avLst/>
              <a:gdLst/>
              <a:ahLst/>
              <a:cxnLst/>
              <a:rect l="l" t="t" r="r" b="b"/>
              <a:pathLst>
                <a:path w="8240" h="10633" extrusionOk="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6"/>
            <p:cNvSpPr/>
            <p:nvPr/>
          </p:nvSpPr>
          <p:spPr>
            <a:xfrm>
              <a:off x="5045450" y="1679975"/>
              <a:ext cx="60900" cy="221850"/>
            </a:xfrm>
            <a:custGeom>
              <a:avLst/>
              <a:gdLst/>
              <a:ahLst/>
              <a:cxnLst/>
              <a:rect l="l" t="t" r="r" b="b"/>
              <a:pathLst>
                <a:path w="2436" h="8874" extrusionOk="0">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6"/>
            <p:cNvSpPr/>
            <p:nvPr/>
          </p:nvSpPr>
          <p:spPr>
            <a:xfrm>
              <a:off x="5040425" y="2006675"/>
              <a:ext cx="46725" cy="228725"/>
            </a:xfrm>
            <a:custGeom>
              <a:avLst/>
              <a:gdLst/>
              <a:ahLst/>
              <a:cxnLst/>
              <a:rect l="l" t="t" r="r" b="b"/>
              <a:pathLst>
                <a:path w="1869" h="9149" extrusionOk="0">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6"/>
            <p:cNvSpPr/>
            <p:nvPr/>
          </p:nvSpPr>
          <p:spPr>
            <a:xfrm>
              <a:off x="5130500" y="2020225"/>
              <a:ext cx="71750" cy="196825"/>
            </a:xfrm>
            <a:custGeom>
              <a:avLst/>
              <a:gdLst/>
              <a:ahLst/>
              <a:cxnLst/>
              <a:rect l="l" t="t" r="r" b="b"/>
              <a:pathLst>
                <a:path w="2870" h="7873" extrusionOk="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6"/>
            <p:cNvSpPr/>
            <p:nvPr/>
          </p:nvSpPr>
          <p:spPr>
            <a:xfrm>
              <a:off x="4949550" y="2317925"/>
              <a:ext cx="81750" cy="30050"/>
            </a:xfrm>
            <a:custGeom>
              <a:avLst/>
              <a:gdLst/>
              <a:ahLst/>
              <a:cxnLst/>
              <a:rect l="l" t="t" r="r" b="b"/>
              <a:pathLst>
                <a:path w="3270" h="1202" extrusionOk="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6"/>
            <p:cNvSpPr/>
            <p:nvPr/>
          </p:nvSpPr>
          <p:spPr>
            <a:xfrm>
              <a:off x="5041275" y="2374000"/>
              <a:ext cx="49675" cy="319225"/>
            </a:xfrm>
            <a:custGeom>
              <a:avLst/>
              <a:gdLst/>
              <a:ahLst/>
              <a:cxnLst/>
              <a:rect l="l" t="t" r="r" b="b"/>
              <a:pathLst>
                <a:path w="1987" h="12769" extrusionOk="0">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6"/>
            <p:cNvSpPr/>
            <p:nvPr/>
          </p:nvSpPr>
          <p:spPr>
            <a:xfrm>
              <a:off x="5117150" y="2476800"/>
              <a:ext cx="226025" cy="232275"/>
            </a:xfrm>
            <a:custGeom>
              <a:avLst/>
              <a:gdLst/>
              <a:ahLst/>
              <a:cxnLst/>
              <a:rect l="l" t="t" r="r" b="b"/>
              <a:pathLst>
                <a:path w="9041" h="9291" extrusionOk="0">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6"/>
            <p:cNvSpPr/>
            <p:nvPr/>
          </p:nvSpPr>
          <p:spPr>
            <a:xfrm>
              <a:off x="4907000" y="2715175"/>
              <a:ext cx="71750" cy="41425"/>
            </a:xfrm>
            <a:custGeom>
              <a:avLst/>
              <a:gdLst/>
              <a:ahLst/>
              <a:cxnLst/>
              <a:rect l="l" t="t" r="r" b="b"/>
              <a:pathLst>
                <a:path w="2870" h="1657" extrusionOk="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6"/>
            <p:cNvSpPr/>
            <p:nvPr/>
          </p:nvSpPr>
          <p:spPr>
            <a:xfrm>
              <a:off x="4833625" y="2830175"/>
              <a:ext cx="113425" cy="90725"/>
            </a:xfrm>
            <a:custGeom>
              <a:avLst/>
              <a:gdLst/>
              <a:ahLst/>
              <a:cxnLst/>
              <a:rect l="l" t="t" r="r" b="b"/>
              <a:pathLst>
                <a:path w="4537" h="3629" extrusionOk="0">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6"/>
            <p:cNvSpPr/>
            <p:nvPr/>
          </p:nvSpPr>
          <p:spPr>
            <a:xfrm>
              <a:off x="4768575" y="2702875"/>
              <a:ext cx="70075" cy="218025"/>
            </a:xfrm>
            <a:custGeom>
              <a:avLst/>
              <a:gdLst/>
              <a:ahLst/>
              <a:cxnLst/>
              <a:rect l="l" t="t" r="r" b="b"/>
              <a:pathLst>
                <a:path w="2803" h="8721" extrusionOk="0">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6"/>
            <p:cNvSpPr/>
            <p:nvPr/>
          </p:nvSpPr>
          <p:spPr>
            <a:xfrm>
              <a:off x="4731050" y="2900525"/>
              <a:ext cx="108425" cy="20375"/>
            </a:xfrm>
            <a:custGeom>
              <a:avLst/>
              <a:gdLst/>
              <a:ahLst/>
              <a:cxnLst/>
              <a:rect l="l" t="t" r="r" b="b"/>
              <a:pathLst>
                <a:path w="4337" h="815" extrusionOk="0">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6"/>
            <p:cNvSpPr/>
            <p:nvPr/>
          </p:nvSpPr>
          <p:spPr>
            <a:xfrm>
              <a:off x="5117150" y="2799100"/>
              <a:ext cx="377800" cy="42575"/>
            </a:xfrm>
            <a:custGeom>
              <a:avLst/>
              <a:gdLst/>
              <a:ahLst/>
              <a:cxnLst/>
              <a:rect l="l" t="t" r="r" b="b"/>
              <a:pathLst>
                <a:path w="15112" h="1703" extrusionOk="0">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6"/>
            <p:cNvSpPr/>
            <p:nvPr/>
          </p:nvSpPr>
          <p:spPr>
            <a:xfrm>
              <a:off x="4934525" y="2671075"/>
              <a:ext cx="206000" cy="262325"/>
            </a:xfrm>
            <a:custGeom>
              <a:avLst/>
              <a:gdLst/>
              <a:ahLst/>
              <a:cxnLst/>
              <a:rect l="l" t="t" r="r" b="b"/>
              <a:pathLst>
                <a:path w="8240" h="10493" extrusionOk="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6"/>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6"/>
            <p:cNvSpPr/>
            <p:nvPr/>
          </p:nvSpPr>
          <p:spPr>
            <a:xfrm>
              <a:off x="5467400" y="2716175"/>
              <a:ext cx="206850" cy="262250"/>
            </a:xfrm>
            <a:custGeom>
              <a:avLst/>
              <a:gdLst/>
              <a:ahLst/>
              <a:cxnLst/>
              <a:rect l="l" t="t" r="r" b="b"/>
              <a:pathLst>
                <a:path w="8274" h="10490" extrusionOk="0">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6"/>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6"/>
            <p:cNvSpPr/>
            <p:nvPr/>
          </p:nvSpPr>
          <p:spPr>
            <a:xfrm>
              <a:off x="5326475" y="2325225"/>
              <a:ext cx="143450" cy="182025"/>
            </a:xfrm>
            <a:custGeom>
              <a:avLst/>
              <a:gdLst/>
              <a:ahLst/>
              <a:cxnLst/>
              <a:rect l="l" t="t" r="r" b="b"/>
              <a:pathLst>
                <a:path w="5738" h="7281" extrusionOk="0">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6"/>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6"/>
            <p:cNvSpPr/>
            <p:nvPr/>
          </p:nvSpPr>
          <p:spPr>
            <a:xfrm>
              <a:off x="5022100" y="2207575"/>
              <a:ext cx="143450" cy="182100"/>
            </a:xfrm>
            <a:custGeom>
              <a:avLst/>
              <a:gdLst/>
              <a:ahLst/>
              <a:cxnLst/>
              <a:rect l="l" t="t" r="r" b="b"/>
              <a:pathLst>
                <a:path w="5738" h="7284" extrusionOk="0">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6"/>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6"/>
            <p:cNvSpPr/>
            <p:nvPr/>
          </p:nvSpPr>
          <p:spPr>
            <a:xfrm>
              <a:off x="4983725" y="1892250"/>
              <a:ext cx="109575" cy="133825"/>
            </a:xfrm>
            <a:custGeom>
              <a:avLst/>
              <a:gdLst/>
              <a:ahLst/>
              <a:cxnLst/>
              <a:rect l="l" t="t" r="r" b="b"/>
              <a:pathLst>
                <a:path w="4383" h="5353" extrusionOk="0">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6"/>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6"/>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6"/>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6"/>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6"/>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6"/>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6"/>
            <p:cNvSpPr/>
            <p:nvPr/>
          </p:nvSpPr>
          <p:spPr>
            <a:xfrm>
              <a:off x="4981225" y="2729925"/>
              <a:ext cx="112600" cy="145075"/>
            </a:xfrm>
            <a:custGeom>
              <a:avLst/>
              <a:gdLst/>
              <a:ahLst/>
              <a:cxnLst/>
              <a:rect l="l" t="t" r="r" b="b"/>
              <a:pathLst>
                <a:path w="4504" h="5803" extrusionOk="0">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6"/>
            <p:cNvSpPr/>
            <p:nvPr/>
          </p:nvSpPr>
          <p:spPr>
            <a:xfrm>
              <a:off x="5514950" y="2774950"/>
              <a:ext cx="111775" cy="145075"/>
            </a:xfrm>
            <a:custGeom>
              <a:avLst/>
              <a:gdLst/>
              <a:ahLst/>
              <a:cxnLst/>
              <a:rect l="l" t="t" r="r" b="b"/>
              <a:pathLst>
                <a:path w="4471" h="5803" extrusionOk="0">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6"/>
            <p:cNvSpPr/>
            <p:nvPr/>
          </p:nvSpPr>
          <p:spPr>
            <a:xfrm>
              <a:off x="5359825" y="2365925"/>
              <a:ext cx="77575" cy="100850"/>
            </a:xfrm>
            <a:custGeom>
              <a:avLst/>
              <a:gdLst/>
              <a:ahLst/>
              <a:cxnLst/>
              <a:rect l="l" t="t" r="r" b="b"/>
              <a:pathLst>
                <a:path w="3103" h="4034" extrusionOk="0">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6"/>
            <p:cNvSpPr/>
            <p:nvPr/>
          </p:nvSpPr>
          <p:spPr>
            <a:xfrm>
              <a:off x="5054625" y="2248325"/>
              <a:ext cx="78400" cy="100050"/>
            </a:xfrm>
            <a:custGeom>
              <a:avLst/>
              <a:gdLst/>
              <a:ahLst/>
              <a:cxnLst/>
              <a:rect l="l" t="t" r="r" b="b"/>
              <a:pathLst>
                <a:path w="3136" h="4002" extrusionOk="0">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6"/>
            <p:cNvSpPr/>
            <p:nvPr/>
          </p:nvSpPr>
          <p:spPr>
            <a:xfrm>
              <a:off x="5008750" y="1922900"/>
              <a:ext cx="57575" cy="73750"/>
            </a:xfrm>
            <a:custGeom>
              <a:avLst/>
              <a:gdLst/>
              <a:ahLst/>
              <a:cxnLst/>
              <a:rect l="l" t="t" r="r" b="b"/>
              <a:pathLst>
                <a:path w="2303" h="2950" extrusionOk="0">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6"/>
            <p:cNvSpPr/>
            <p:nvPr/>
          </p:nvSpPr>
          <p:spPr>
            <a:xfrm>
              <a:off x="5183875" y="2001050"/>
              <a:ext cx="32550" cy="42175"/>
            </a:xfrm>
            <a:custGeom>
              <a:avLst/>
              <a:gdLst/>
              <a:ahLst/>
              <a:cxnLst/>
              <a:rect l="l" t="t" r="r" b="b"/>
              <a:pathLst>
                <a:path w="1302" h="1687" extrusionOk="0">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6"/>
            <p:cNvSpPr/>
            <p:nvPr/>
          </p:nvSpPr>
          <p:spPr>
            <a:xfrm>
              <a:off x="4935350" y="2325000"/>
              <a:ext cx="32550" cy="42150"/>
            </a:xfrm>
            <a:custGeom>
              <a:avLst/>
              <a:gdLst/>
              <a:ahLst/>
              <a:cxnLst/>
              <a:rect l="l" t="t" r="r" b="b"/>
              <a:pathLst>
                <a:path w="1302" h="1686" extrusionOk="0">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6"/>
            <p:cNvSpPr/>
            <p:nvPr/>
          </p:nvSpPr>
          <p:spPr>
            <a:xfrm>
              <a:off x="4892825" y="2696550"/>
              <a:ext cx="32550" cy="42175"/>
            </a:xfrm>
            <a:custGeom>
              <a:avLst/>
              <a:gdLst/>
              <a:ahLst/>
              <a:cxnLst/>
              <a:rect l="l" t="t" r="r" b="b"/>
              <a:pathLst>
                <a:path w="1302" h="1687" extrusionOk="0">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6"/>
            <p:cNvSpPr/>
            <p:nvPr/>
          </p:nvSpPr>
          <p:spPr>
            <a:xfrm>
              <a:off x="4751075" y="2679100"/>
              <a:ext cx="40050" cy="51575"/>
            </a:xfrm>
            <a:custGeom>
              <a:avLst/>
              <a:gdLst/>
              <a:ahLst/>
              <a:cxnLst/>
              <a:rect l="l" t="t" r="r" b="b"/>
              <a:pathLst>
                <a:path w="1602" h="2063" extrusionOk="0">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6"/>
            <p:cNvSpPr/>
            <p:nvPr/>
          </p:nvSpPr>
          <p:spPr>
            <a:xfrm>
              <a:off x="4720200" y="2886550"/>
              <a:ext cx="25050" cy="32425"/>
            </a:xfrm>
            <a:custGeom>
              <a:avLst/>
              <a:gdLst/>
              <a:ahLst/>
              <a:cxnLst/>
              <a:rect l="l" t="t" r="r" b="b"/>
              <a:pathLst>
                <a:path w="1002" h="1297" extrusionOk="0">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6"/>
            <p:cNvSpPr/>
            <p:nvPr/>
          </p:nvSpPr>
          <p:spPr>
            <a:xfrm>
              <a:off x="4810275" y="2884750"/>
              <a:ext cx="51725" cy="67250"/>
            </a:xfrm>
            <a:custGeom>
              <a:avLst/>
              <a:gdLst/>
              <a:ahLst/>
              <a:cxnLst/>
              <a:rect l="l" t="t" r="r" b="b"/>
              <a:pathLst>
                <a:path w="2069" h="2690" extrusionOk="0">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6"/>
            <p:cNvSpPr/>
            <p:nvPr/>
          </p:nvSpPr>
          <p:spPr>
            <a:xfrm>
              <a:off x="5251425" y="1607650"/>
              <a:ext cx="54225" cy="70775"/>
            </a:xfrm>
            <a:custGeom>
              <a:avLst/>
              <a:gdLst/>
              <a:ahLst/>
              <a:cxnLst/>
              <a:rect l="l" t="t" r="r" b="b"/>
              <a:pathLst>
                <a:path w="2169" h="2831" extrusionOk="0">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6"/>
            <p:cNvSpPr/>
            <p:nvPr/>
          </p:nvSpPr>
          <p:spPr>
            <a:xfrm>
              <a:off x="5087975" y="1661175"/>
              <a:ext cx="32550" cy="42150"/>
            </a:xfrm>
            <a:custGeom>
              <a:avLst/>
              <a:gdLst/>
              <a:ahLst/>
              <a:cxnLst/>
              <a:rect l="l" t="t" r="r" b="b"/>
              <a:pathLst>
                <a:path w="1302" h="1686" extrusionOk="0">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6"/>
            <p:cNvSpPr/>
            <p:nvPr/>
          </p:nvSpPr>
          <p:spPr>
            <a:xfrm>
              <a:off x="4612625" y="1532650"/>
              <a:ext cx="68425" cy="107325"/>
            </a:xfrm>
            <a:custGeom>
              <a:avLst/>
              <a:gdLst/>
              <a:ahLst/>
              <a:cxnLst/>
              <a:rect l="l" t="t" r="r" b="b"/>
              <a:pathLst>
                <a:path w="2737" h="4293" extrusionOk="0">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6"/>
            <p:cNvSpPr/>
            <p:nvPr/>
          </p:nvSpPr>
          <p:spPr>
            <a:xfrm>
              <a:off x="4676850" y="1548225"/>
              <a:ext cx="33375" cy="216000"/>
            </a:xfrm>
            <a:custGeom>
              <a:avLst/>
              <a:gdLst/>
              <a:ahLst/>
              <a:cxnLst/>
              <a:rect l="l" t="t" r="r" b="b"/>
              <a:pathLst>
                <a:path w="1335" h="8640" extrusionOk="0">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6"/>
            <p:cNvSpPr/>
            <p:nvPr/>
          </p:nvSpPr>
          <p:spPr>
            <a:xfrm>
              <a:off x="4591775" y="1760525"/>
              <a:ext cx="88425" cy="176325"/>
            </a:xfrm>
            <a:custGeom>
              <a:avLst/>
              <a:gdLst/>
              <a:ahLst/>
              <a:cxnLst/>
              <a:rect l="l" t="t" r="r" b="b"/>
              <a:pathLst>
                <a:path w="3537" h="7053" extrusionOk="0">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6"/>
            <p:cNvSpPr/>
            <p:nvPr/>
          </p:nvSpPr>
          <p:spPr>
            <a:xfrm>
              <a:off x="4499225" y="1760325"/>
              <a:ext cx="181825" cy="106475"/>
            </a:xfrm>
            <a:custGeom>
              <a:avLst/>
              <a:gdLst/>
              <a:ahLst/>
              <a:cxnLst/>
              <a:rect l="l" t="t" r="r" b="b"/>
              <a:pathLst>
                <a:path w="7273" h="4259" extrusionOk="0">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6"/>
            <p:cNvSpPr/>
            <p:nvPr/>
          </p:nvSpPr>
          <p:spPr>
            <a:xfrm>
              <a:off x="4747725" y="890550"/>
              <a:ext cx="42550" cy="436700"/>
            </a:xfrm>
            <a:custGeom>
              <a:avLst/>
              <a:gdLst/>
              <a:ahLst/>
              <a:cxnLst/>
              <a:rect l="l" t="t" r="r" b="b"/>
              <a:pathLst>
                <a:path w="1702" h="17468" extrusionOk="0">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6"/>
            <p:cNvSpPr/>
            <p:nvPr/>
          </p:nvSpPr>
          <p:spPr>
            <a:xfrm>
              <a:off x="4808600" y="663475"/>
              <a:ext cx="323850" cy="648775"/>
            </a:xfrm>
            <a:custGeom>
              <a:avLst/>
              <a:gdLst/>
              <a:ahLst/>
              <a:cxnLst/>
              <a:rect l="l" t="t" r="r" b="b"/>
              <a:pathLst>
                <a:path w="12954" h="25951" extrusionOk="0">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6"/>
            <p:cNvSpPr/>
            <p:nvPr/>
          </p:nvSpPr>
          <p:spPr>
            <a:xfrm>
              <a:off x="4538950" y="1331975"/>
              <a:ext cx="147925" cy="81175"/>
            </a:xfrm>
            <a:custGeom>
              <a:avLst/>
              <a:gdLst/>
              <a:ahLst/>
              <a:cxnLst/>
              <a:rect l="l" t="t" r="r" b="b"/>
              <a:pathLst>
                <a:path w="5917" h="3247" extrusionOk="0">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6"/>
            <p:cNvSpPr/>
            <p:nvPr/>
          </p:nvSpPr>
          <p:spPr>
            <a:xfrm>
              <a:off x="3657775" y="990325"/>
              <a:ext cx="582950" cy="123450"/>
            </a:xfrm>
            <a:custGeom>
              <a:avLst/>
              <a:gdLst/>
              <a:ahLst/>
              <a:cxnLst/>
              <a:rect l="l" t="t" r="r" b="b"/>
              <a:pathLst>
                <a:path w="23318" h="4938" extrusionOk="0">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6"/>
            <p:cNvSpPr/>
            <p:nvPr/>
          </p:nvSpPr>
          <p:spPr>
            <a:xfrm>
              <a:off x="4287400" y="1332950"/>
              <a:ext cx="165750" cy="63525"/>
            </a:xfrm>
            <a:custGeom>
              <a:avLst/>
              <a:gdLst/>
              <a:ahLst/>
              <a:cxnLst/>
              <a:rect l="l" t="t" r="r" b="b"/>
              <a:pathLst>
                <a:path w="6630" h="2541" extrusionOk="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6"/>
            <p:cNvSpPr/>
            <p:nvPr/>
          </p:nvSpPr>
          <p:spPr>
            <a:xfrm>
              <a:off x="4399975" y="1145725"/>
              <a:ext cx="89250" cy="129825"/>
            </a:xfrm>
            <a:custGeom>
              <a:avLst/>
              <a:gdLst/>
              <a:ahLst/>
              <a:cxnLst/>
              <a:rect l="l" t="t" r="r" b="b"/>
              <a:pathLst>
                <a:path w="3570" h="5193" extrusionOk="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6"/>
            <p:cNvSpPr/>
            <p:nvPr/>
          </p:nvSpPr>
          <p:spPr>
            <a:xfrm>
              <a:off x="4415000" y="1392275"/>
              <a:ext cx="63400" cy="162975"/>
            </a:xfrm>
            <a:custGeom>
              <a:avLst/>
              <a:gdLst/>
              <a:ahLst/>
              <a:cxnLst/>
              <a:rect l="l" t="t" r="r" b="b"/>
              <a:pathLst>
                <a:path w="2536" h="6519" extrusionOk="0">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6"/>
            <p:cNvSpPr/>
            <p:nvPr/>
          </p:nvSpPr>
          <p:spPr>
            <a:xfrm>
              <a:off x="4233200" y="992825"/>
              <a:ext cx="21700" cy="371950"/>
            </a:xfrm>
            <a:custGeom>
              <a:avLst/>
              <a:gdLst/>
              <a:ahLst/>
              <a:cxnLst/>
              <a:rect l="l" t="t" r="r" b="b"/>
              <a:pathLst>
                <a:path w="868" h="14878" extrusionOk="0">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6"/>
            <p:cNvSpPr/>
            <p:nvPr/>
          </p:nvSpPr>
          <p:spPr>
            <a:xfrm>
              <a:off x="4130175" y="1286650"/>
              <a:ext cx="98875" cy="105650"/>
            </a:xfrm>
            <a:custGeom>
              <a:avLst/>
              <a:gdLst/>
              <a:ahLst/>
              <a:cxnLst/>
              <a:rect l="l" t="t" r="r" b="b"/>
              <a:pathLst>
                <a:path w="3955" h="4226" extrusionOk="0">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6"/>
            <p:cNvSpPr/>
            <p:nvPr/>
          </p:nvSpPr>
          <p:spPr>
            <a:xfrm>
              <a:off x="4846975" y="1351400"/>
              <a:ext cx="259375" cy="38400"/>
            </a:xfrm>
            <a:custGeom>
              <a:avLst/>
              <a:gdLst/>
              <a:ahLst/>
              <a:cxnLst/>
              <a:rect l="l" t="t" r="r" b="b"/>
              <a:pathLst>
                <a:path w="10375" h="1536" extrusionOk="0">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6"/>
            <p:cNvSpPr/>
            <p:nvPr/>
          </p:nvSpPr>
          <p:spPr>
            <a:xfrm>
              <a:off x="5168850" y="946025"/>
              <a:ext cx="137550" cy="332025"/>
            </a:xfrm>
            <a:custGeom>
              <a:avLst/>
              <a:gdLst/>
              <a:ahLst/>
              <a:cxnLst/>
              <a:rect l="l" t="t" r="r" b="b"/>
              <a:pathLst>
                <a:path w="5502" h="13281" extrusionOk="0">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6"/>
            <p:cNvSpPr/>
            <p:nvPr/>
          </p:nvSpPr>
          <p:spPr>
            <a:xfrm>
              <a:off x="5379850" y="876900"/>
              <a:ext cx="201000" cy="55075"/>
            </a:xfrm>
            <a:custGeom>
              <a:avLst/>
              <a:gdLst/>
              <a:ahLst/>
              <a:cxnLst/>
              <a:rect l="l" t="t" r="r" b="b"/>
              <a:pathLst>
                <a:path w="8040" h="2203" extrusionOk="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6"/>
            <p:cNvSpPr/>
            <p:nvPr/>
          </p:nvSpPr>
          <p:spPr>
            <a:xfrm>
              <a:off x="5381525" y="694575"/>
              <a:ext cx="146400" cy="139825"/>
            </a:xfrm>
            <a:custGeom>
              <a:avLst/>
              <a:gdLst/>
              <a:ahLst/>
              <a:cxnLst/>
              <a:rect l="l" t="t" r="r" b="b"/>
              <a:pathLst>
                <a:path w="5856" h="5593" extrusionOk="0">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6"/>
            <p:cNvSpPr/>
            <p:nvPr/>
          </p:nvSpPr>
          <p:spPr>
            <a:xfrm>
              <a:off x="4209000" y="960050"/>
              <a:ext cx="53400" cy="68900"/>
            </a:xfrm>
            <a:custGeom>
              <a:avLst/>
              <a:gdLst/>
              <a:ahLst/>
              <a:cxnLst/>
              <a:rect l="l" t="t" r="r" b="b"/>
              <a:pathLst>
                <a:path w="2136" h="2756" extrusionOk="0">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6"/>
            <p:cNvSpPr/>
            <p:nvPr/>
          </p:nvSpPr>
          <p:spPr>
            <a:xfrm>
              <a:off x="4388300" y="1128950"/>
              <a:ext cx="29225" cy="37825"/>
            </a:xfrm>
            <a:custGeom>
              <a:avLst/>
              <a:gdLst/>
              <a:ahLst/>
              <a:cxnLst/>
              <a:rect l="l" t="t" r="r" b="b"/>
              <a:pathLst>
                <a:path w="1169" h="1513" extrusionOk="0">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6"/>
            <p:cNvSpPr/>
            <p:nvPr/>
          </p:nvSpPr>
          <p:spPr>
            <a:xfrm>
              <a:off x="4116450" y="1268775"/>
              <a:ext cx="29200" cy="37725"/>
            </a:xfrm>
            <a:custGeom>
              <a:avLst/>
              <a:gdLst/>
              <a:ahLst/>
              <a:cxnLst/>
              <a:rect l="l" t="t" r="r" b="b"/>
              <a:pathLst>
                <a:path w="1168" h="1509" extrusionOk="0">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6"/>
            <p:cNvSpPr/>
            <p:nvPr/>
          </p:nvSpPr>
          <p:spPr>
            <a:xfrm>
              <a:off x="4402475" y="1534400"/>
              <a:ext cx="29225" cy="37675"/>
            </a:xfrm>
            <a:custGeom>
              <a:avLst/>
              <a:gdLst/>
              <a:ahLst/>
              <a:cxnLst/>
              <a:rect l="l" t="t" r="r" b="b"/>
              <a:pathLst>
                <a:path w="1169" h="1507" extrusionOk="0">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6"/>
            <p:cNvSpPr/>
            <p:nvPr/>
          </p:nvSpPr>
          <p:spPr>
            <a:xfrm>
              <a:off x="4600125" y="1618625"/>
              <a:ext cx="29200" cy="37675"/>
            </a:xfrm>
            <a:custGeom>
              <a:avLst/>
              <a:gdLst/>
              <a:ahLst/>
              <a:cxnLst/>
              <a:rect l="l" t="t" r="r" b="b"/>
              <a:pathLst>
                <a:path w="1168" h="1507" extrusionOk="0">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6"/>
            <p:cNvSpPr/>
            <p:nvPr/>
          </p:nvSpPr>
          <p:spPr>
            <a:xfrm>
              <a:off x="4580100" y="1915500"/>
              <a:ext cx="29225" cy="37675"/>
            </a:xfrm>
            <a:custGeom>
              <a:avLst/>
              <a:gdLst/>
              <a:ahLst/>
              <a:cxnLst/>
              <a:rect l="l" t="t" r="r" b="b"/>
              <a:pathLst>
                <a:path w="1169" h="1507" extrusionOk="0">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6"/>
            <p:cNvSpPr/>
            <p:nvPr/>
          </p:nvSpPr>
          <p:spPr>
            <a:xfrm>
              <a:off x="4656000" y="1733925"/>
              <a:ext cx="44225" cy="56950"/>
            </a:xfrm>
            <a:custGeom>
              <a:avLst/>
              <a:gdLst/>
              <a:ahLst/>
              <a:cxnLst/>
              <a:rect l="l" t="t" r="r" b="b"/>
              <a:pathLst>
                <a:path w="1769" h="2278" extrusionOk="0">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6"/>
            <p:cNvSpPr/>
            <p:nvPr/>
          </p:nvSpPr>
          <p:spPr>
            <a:xfrm>
              <a:off x="4479200" y="1835975"/>
              <a:ext cx="44225" cy="56925"/>
            </a:xfrm>
            <a:custGeom>
              <a:avLst/>
              <a:gdLst/>
              <a:ahLst/>
              <a:cxnLst/>
              <a:rect l="l" t="t" r="r" b="b"/>
              <a:pathLst>
                <a:path w="1769" h="2277" extrusionOk="0">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6"/>
            <p:cNvSpPr/>
            <p:nvPr/>
          </p:nvSpPr>
          <p:spPr>
            <a:xfrm>
              <a:off x="5503275" y="668475"/>
              <a:ext cx="44225" cy="56950"/>
            </a:xfrm>
            <a:custGeom>
              <a:avLst/>
              <a:gdLst/>
              <a:ahLst/>
              <a:cxnLst/>
              <a:rect l="l" t="t" r="r" b="b"/>
              <a:pathLst>
                <a:path w="1769" h="2278" extrusionOk="0">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6"/>
            <p:cNvSpPr/>
            <p:nvPr/>
          </p:nvSpPr>
          <p:spPr>
            <a:xfrm>
              <a:off x="4654325" y="1297450"/>
              <a:ext cx="206850" cy="262475"/>
            </a:xfrm>
            <a:custGeom>
              <a:avLst/>
              <a:gdLst/>
              <a:ahLst/>
              <a:cxnLst/>
              <a:rect l="l" t="t" r="r" b="b"/>
              <a:pathLst>
                <a:path w="8274" h="10499" extrusionOk="0">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6"/>
            <p:cNvSpPr/>
            <p:nvPr/>
          </p:nvSpPr>
          <p:spPr>
            <a:xfrm>
              <a:off x="4701850" y="1356425"/>
              <a:ext cx="111775" cy="144650"/>
            </a:xfrm>
            <a:custGeom>
              <a:avLst/>
              <a:gdLst/>
              <a:ahLst/>
              <a:cxnLst/>
              <a:rect l="l" t="t" r="r" b="b"/>
              <a:pathLst>
                <a:path w="4471" h="5786" extrusionOk="0">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6"/>
            <p:cNvSpPr/>
            <p:nvPr/>
          </p:nvSpPr>
          <p:spPr>
            <a:xfrm>
              <a:off x="5094650" y="458825"/>
              <a:ext cx="170150" cy="217125"/>
            </a:xfrm>
            <a:custGeom>
              <a:avLst/>
              <a:gdLst/>
              <a:ahLst/>
              <a:cxnLst/>
              <a:rect l="l" t="t" r="r" b="b"/>
              <a:pathLst>
                <a:path w="6806" h="8685" extrusionOk="0">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6"/>
            <p:cNvSpPr/>
            <p:nvPr/>
          </p:nvSpPr>
          <p:spPr>
            <a:xfrm>
              <a:off x="5133000" y="506125"/>
              <a:ext cx="94250" cy="122825"/>
            </a:xfrm>
            <a:custGeom>
              <a:avLst/>
              <a:gdLst/>
              <a:ahLst/>
              <a:cxnLst/>
              <a:rect l="l" t="t" r="r" b="b"/>
              <a:pathLst>
                <a:path w="3770" h="4913" extrusionOk="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6"/>
            <p:cNvSpPr/>
            <p:nvPr/>
          </p:nvSpPr>
          <p:spPr>
            <a:xfrm>
              <a:off x="4732725" y="752950"/>
              <a:ext cx="124125" cy="150675"/>
            </a:xfrm>
            <a:custGeom>
              <a:avLst/>
              <a:gdLst/>
              <a:ahLst/>
              <a:cxnLst/>
              <a:rect l="l" t="t" r="r" b="b"/>
              <a:pathLst>
                <a:path w="4965" h="6027" extrusionOk="0">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6"/>
            <p:cNvSpPr/>
            <p:nvPr/>
          </p:nvSpPr>
          <p:spPr>
            <a:xfrm>
              <a:off x="4761900" y="787225"/>
              <a:ext cx="63400" cy="82775"/>
            </a:xfrm>
            <a:custGeom>
              <a:avLst/>
              <a:gdLst/>
              <a:ahLst/>
              <a:cxnLst/>
              <a:rect l="l" t="t" r="r" b="b"/>
              <a:pathLst>
                <a:path w="2536" h="3311" extrusionOk="0">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6"/>
            <p:cNvSpPr/>
            <p:nvPr/>
          </p:nvSpPr>
          <p:spPr>
            <a:xfrm>
              <a:off x="5092975" y="1267450"/>
              <a:ext cx="124350" cy="149875"/>
            </a:xfrm>
            <a:custGeom>
              <a:avLst/>
              <a:gdLst/>
              <a:ahLst/>
              <a:cxnLst/>
              <a:rect l="l" t="t" r="r" b="b"/>
              <a:pathLst>
                <a:path w="4974" h="5995" extrusionOk="0">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6"/>
            <p:cNvSpPr/>
            <p:nvPr/>
          </p:nvSpPr>
          <p:spPr>
            <a:xfrm>
              <a:off x="5122150" y="1301625"/>
              <a:ext cx="63425" cy="82400"/>
            </a:xfrm>
            <a:custGeom>
              <a:avLst/>
              <a:gdLst/>
              <a:ahLst/>
              <a:cxnLst/>
              <a:rect l="l" t="t" r="r" b="b"/>
              <a:pathLst>
                <a:path w="2537" h="3296" extrusionOk="0">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6"/>
            <p:cNvSpPr/>
            <p:nvPr/>
          </p:nvSpPr>
          <p:spPr>
            <a:xfrm>
              <a:off x="5272275" y="806675"/>
              <a:ext cx="122925" cy="150300"/>
            </a:xfrm>
            <a:custGeom>
              <a:avLst/>
              <a:gdLst/>
              <a:ahLst/>
              <a:cxnLst/>
              <a:rect l="l" t="t" r="r" b="b"/>
              <a:pathLst>
                <a:path w="4917" h="6012" extrusionOk="0">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6"/>
            <p:cNvSpPr/>
            <p:nvPr/>
          </p:nvSpPr>
          <p:spPr>
            <a:xfrm>
              <a:off x="5300625" y="840600"/>
              <a:ext cx="64225" cy="82775"/>
            </a:xfrm>
            <a:custGeom>
              <a:avLst/>
              <a:gdLst/>
              <a:ahLst/>
              <a:cxnLst/>
              <a:rect l="l" t="t" r="r" b="b"/>
              <a:pathLst>
                <a:path w="2569" h="3311" extrusionOk="0">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6"/>
            <p:cNvSpPr/>
            <p:nvPr/>
          </p:nvSpPr>
          <p:spPr>
            <a:xfrm>
              <a:off x="4440850" y="1249125"/>
              <a:ext cx="124350" cy="150675"/>
            </a:xfrm>
            <a:custGeom>
              <a:avLst/>
              <a:gdLst/>
              <a:ahLst/>
              <a:cxnLst/>
              <a:rect l="l" t="t" r="r" b="b"/>
              <a:pathLst>
                <a:path w="4974" h="6027" extrusionOk="0">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6"/>
            <p:cNvSpPr/>
            <p:nvPr/>
          </p:nvSpPr>
          <p:spPr>
            <a:xfrm>
              <a:off x="4470025" y="1283425"/>
              <a:ext cx="63400" cy="82775"/>
            </a:xfrm>
            <a:custGeom>
              <a:avLst/>
              <a:gdLst/>
              <a:ahLst/>
              <a:cxnLst/>
              <a:rect l="l" t="t" r="r" b="b"/>
              <a:pathLst>
                <a:path w="2536" h="3311" extrusionOk="0">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6"/>
            <p:cNvSpPr/>
            <p:nvPr/>
          </p:nvSpPr>
          <p:spPr>
            <a:xfrm>
              <a:off x="4211500" y="1353900"/>
              <a:ext cx="85650" cy="104275"/>
            </a:xfrm>
            <a:custGeom>
              <a:avLst/>
              <a:gdLst/>
              <a:ahLst/>
              <a:cxnLst/>
              <a:rect l="l" t="t" r="r" b="b"/>
              <a:pathLst>
                <a:path w="3426" h="4171" extrusionOk="0">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6"/>
            <p:cNvSpPr/>
            <p:nvPr/>
          </p:nvSpPr>
          <p:spPr>
            <a:xfrm>
              <a:off x="4230700" y="1377300"/>
              <a:ext cx="44225" cy="56975"/>
            </a:xfrm>
            <a:custGeom>
              <a:avLst/>
              <a:gdLst/>
              <a:ahLst/>
              <a:cxnLst/>
              <a:rect l="l" t="t" r="r" b="b"/>
              <a:pathLst>
                <a:path w="1769" h="2279" extrusionOk="0">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6"/>
            <p:cNvSpPr/>
            <p:nvPr/>
          </p:nvSpPr>
          <p:spPr>
            <a:xfrm>
              <a:off x="5566650" y="885225"/>
              <a:ext cx="85025" cy="104275"/>
            </a:xfrm>
            <a:custGeom>
              <a:avLst/>
              <a:gdLst/>
              <a:ahLst/>
              <a:cxnLst/>
              <a:rect l="l" t="t" r="r" b="b"/>
              <a:pathLst>
                <a:path w="3401" h="4171" extrusionOk="0">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6"/>
            <p:cNvSpPr/>
            <p:nvPr/>
          </p:nvSpPr>
          <p:spPr>
            <a:xfrm>
              <a:off x="5585825" y="909150"/>
              <a:ext cx="44225" cy="56950"/>
            </a:xfrm>
            <a:custGeom>
              <a:avLst/>
              <a:gdLst/>
              <a:ahLst/>
              <a:cxnLst/>
              <a:rect l="l" t="t" r="r" b="b"/>
              <a:pathLst>
                <a:path w="1769" h="2278" extrusionOk="0">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6"/>
            <p:cNvSpPr/>
            <p:nvPr/>
          </p:nvSpPr>
          <p:spPr>
            <a:xfrm>
              <a:off x="5424875" y="1154925"/>
              <a:ext cx="271225" cy="339100"/>
            </a:xfrm>
            <a:custGeom>
              <a:avLst/>
              <a:gdLst/>
              <a:ahLst/>
              <a:cxnLst/>
              <a:rect l="l" t="t" r="r" b="b"/>
              <a:pathLst>
                <a:path w="10849" h="13564" extrusionOk="0">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6"/>
            <p:cNvSpPr/>
            <p:nvPr/>
          </p:nvSpPr>
          <p:spPr>
            <a:xfrm>
              <a:off x="5468250" y="1230775"/>
              <a:ext cx="184500" cy="108150"/>
            </a:xfrm>
            <a:custGeom>
              <a:avLst/>
              <a:gdLst/>
              <a:ahLst/>
              <a:cxnLst/>
              <a:rect l="l" t="t" r="r" b="b"/>
              <a:pathLst>
                <a:path w="7380" h="4326" extrusionOk="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6"/>
            <p:cNvSpPr/>
            <p:nvPr/>
          </p:nvSpPr>
          <p:spPr>
            <a:xfrm>
              <a:off x="5468250" y="1271625"/>
              <a:ext cx="184500" cy="108175"/>
            </a:xfrm>
            <a:custGeom>
              <a:avLst/>
              <a:gdLst/>
              <a:ahLst/>
              <a:cxnLst/>
              <a:rect l="l" t="t" r="r" b="b"/>
              <a:pathLst>
                <a:path w="7380" h="4327" extrusionOk="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6"/>
            <p:cNvSpPr/>
            <p:nvPr/>
          </p:nvSpPr>
          <p:spPr>
            <a:xfrm>
              <a:off x="5469075" y="1312725"/>
              <a:ext cx="182650" cy="107925"/>
            </a:xfrm>
            <a:custGeom>
              <a:avLst/>
              <a:gdLst/>
              <a:ahLst/>
              <a:cxnLst/>
              <a:rect l="l" t="t" r="r" b="b"/>
              <a:pathLst>
                <a:path w="7306" h="4317" extrusionOk="0">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6"/>
            <p:cNvSpPr/>
            <p:nvPr/>
          </p:nvSpPr>
          <p:spPr>
            <a:xfrm>
              <a:off x="5741775" y="2234875"/>
              <a:ext cx="271225" cy="338275"/>
            </a:xfrm>
            <a:custGeom>
              <a:avLst/>
              <a:gdLst/>
              <a:ahLst/>
              <a:cxnLst/>
              <a:rect l="l" t="t" r="r" b="b"/>
              <a:pathLst>
                <a:path w="10849" h="13531" extrusionOk="0">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6"/>
            <p:cNvSpPr/>
            <p:nvPr/>
          </p:nvSpPr>
          <p:spPr>
            <a:xfrm>
              <a:off x="5785125" y="2310400"/>
              <a:ext cx="182675" cy="108475"/>
            </a:xfrm>
            <a:custGeom>
              <a:avLst/>
              <a:gdLst/>
              <a:ahLst/>
              <a:cxnLst/>
              <a:rect l="l" t="t" r="r" b="b"/>
              <a:pathLst>
                <a:path w="7307" h="4339" extrusionOk="0">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6"/>
            <p:cNvSpPr/>
            <p:nvPr/>
          </p:nvSpPr>
          <p:spPr>
            <a:xfrm>
              <a:off x="5784300" y="2351625"/>
              <a:ext cx="183500" cy="108100"/>
            </a:xfrm>
            <a:custGeom>
              <a:avLst/>
              <a:gdLst/>
              <a:ahLst/>
              <a:cxnLst/>
              <a:rect l="l" t="t" r="r" b="b"/>
              <a:pathLst>
                <a:path w="7340" h="4324" extrusionOk="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6"/>
            <p:cNvSpPr/>
            <p:nvPr/>
          </p:nvSpPr>
          <p:spPr>
            <a:xfrm>
              <a:off x="5785125" y="2391825"/>
              <a:ext cx="182675" cy="108775"/>
            </a:xfrm>
            <a:custGeom>
              <a:avLst/>
              <a:gdLst/>
              <a:ahLst/>
              <a:cxnLst/>
              <a:rect l="l" t="t" r="r" b="b"/>
              <a:pathLst>
                <a:path w="7307" h="4351" extrusionOk="0">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6"/>
            <p:cNvSpPr/>
            <p:nvPr/>
          </p:nvSpPr>
          <p:spPr>
            <a:xfrm>
              <a:off x="5294775" y="3726250"/>
              <a:ext cx="271200" cy="338800"/>
            </a:xfrm>
            <a:custGeom>
              <a:avLst/>
              <a:gdLst/>
              <a:ahLst/>
              <a:cxnLst/>
              <a:rect l="l" t="t" r="r" b="b"/>
              <a:pathLst>
                <a:path w="10848" h="13552" extrusionOk="0">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6"/>
            <p:cNvSpPr/>
            <p:nvPr/>
          </p:nvSpPr>
          <p:spPr>
            <a:xfrm>
              <a:off x="5338975" y="3802025"/>
              <a:ext cx="183825" cy="107900"/>
            </a:xfrm>
            <a:custGeom>
              <a:avLst/>
              <a:gdLst/>
              <a:ahLst/>
              <a:cxnLst/>
              <a:rect l="l" t="t" r="r" b="b"/>
              <a:pathLst>
                <a:path w="7353" h="4316" extrusionOk="0">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6"/>
            <p:cNvSpPr/>
            <p:nvPr/>
          </p:nvSpPr>
          <p:spPr>
            <a:xfrm>
              <a:off x="5338975" y="3842700"/>
              <a:ext cx="182675" cy="108100"/>
            </a:xfrm>
            <a:custGeom>
              <a:avLst/>
              <a:gdLst/>
              <a:ahLst/>
              <a:cxnLst/>
              <a:rect l="l" t="t" r="r" b="b"/>
              <a:pathLst>
                <a:path w="7307" h="4324" extrusionOk="0">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6"/>
            <p:cNvSpPr/>
            <p:nvPr/>
          </p:nvSpPr>
          <p:spPr>
            <a:xfrm>
              <a:off x="5338975" y="3883550"/>
              <a:ext cx="182675" cy="108100"/>
            </a:xfrm>
            <a:custGeom>
              <a:avLst/>
              <a:gdLst/>
              <a:ahLst/>
              <a:cxnLst/>
              <a:rect l="l" t="t" r="r" b="b"/>
              <a:pathLst>
                <a:path w="7307" h="4324" extrusionOk="0">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6"/>
            <p:cNvSpPr/>
            <p:nvPr/>
          </p:nvSpPr>
          <p:spPr>
            <a:xfrm>
              <a:off x="3495175" y="4514325"/>
              <a:ext cx="271175" cy="338775"/>
            </a:xfrm>
            <a:custGeom>
              <a:avLst/>
              <a:gdLst/>
              <a:ahLst/>
              <a:cxnLst/>
              <a:rect l="l" t="t" r="r" b="b"/>
              <a:pathLst>
                <a:path w="10847" h="13551" extrusionOk="0">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6"/>
            <p:cNvSpPr/>
            <p:nvPr/>
          </p:nvSpPr>
          <p:spPr>
            <a:xfrm>
              <a:off x="3538525" y="4590900"/>
              <a:ext cx="183750" cy="107925"/>
            </a:xfrm>
            <a:custGeom>
              <a:avLst/>
              <a:gdLst/>
              <a:ahLst/>
              <a:cxnLst/>
              <a:rect l="l" t="t" r="r" b="b"/>
              <a:pathLst>
                <a:path w="7350" h="4317" extrusionOk="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6"/>
            <p:cNvSpPr/>
            <p:nvPr/>
          </p:nvSpPr>
          <p:spPr>
            <a:xfrm>
              <a:off x="3538525" y="4631750"/>
              <a:ext cx="183750" cy="107950"/>
            </a:xfrm>
            <a:custGeom>
              <a:avLst/>
              <a:gdLst/>
              <a:ahLst/>
              <a:cxnLst/>
              <a:rect l="l" t="t" r="r" b="b"/>
              <a:pathLst>
                <a:path w="7350" h="4318" extrusionOk="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6"/>
            <p:cNvSpPr/>
            <p:nvPr/>
          </p:nvSpPr>
          <p:spPr>
            <a:xfrm>
              <a:off x="3538525" y="4672050"/>
              <a:ext cx="182650" cy="108500"/>
            </a:xfrm>
            <a:custGeom>
              <a:avLst/>
              <a:gdLst/>
              <a:ahLst/>
              <a:cxnLst/>
              <a:rect l="l" t="t" r="r" b="b"/>
              <a:pathLst>
                <a:path w="7306" h="4340" extrusionOk="0">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6"/>
            <p:cNvSpPr/>
            <p:nvPr/>
          </p:nvSpPr>
          <p:spPr>
            <a:xfrm>
              <a:off x="4530075" y="1997525"/>
              <a:ext cx="271175" cy="338775"/>
            </a:xfrm>
            <a:custGeom>
              <a:avLst/>
              <a:gdLst/>
              <a:ahLst/>
              <a:cxnLst/>
              <a:rect l="l" t="t" r="r" b="b"/>
              <a:pathLst>
                <a:path w="10847" h="13551" extrusionOk="0">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6"/>
            <p:cNvSpPr/>
            <p:nvPr/>
          </p:nvSpPr>
          <p:spPr>
            <a:xfrm>
              <a:off x="4573425" y="2073875"/>
              <a:ext cx="184400" cy="108150"/>
            </a:xfrm>
            <a:custGeom>
              <a:avLst/>
              <a:gdLst/>
              <a:ahLst/>
              <a:cxnLst/>
              <a:rect l="l" t="t" r="r" b="b"/>
              <a:pathLst>
                <a:path w="7376" h="4326" extrusionOk="0">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6"/>
            <p:cNvSpPr/>
            <p:nvPr/>
          </p:nvSpPr>
          <p:spPr>
            <a:xfrm>
              <a:off x="4573425" y="2114150"/>
              <a:ext cx="184875" cy="108750"/>
            </a:xfrm>
            <a:custGeom>
              <a:avLst/>
              <a:gdLst/>
              <a:ahLst/>
              <a:cxnLst/>
              <a:rect l="l" t="t" r="r" b="b"/>
              <a:pathLst>
                <a:path w="7395" h="4350" extrusionOk="0">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6"/>
            <p:cNvSpPr/>
            <p:nvPr/>
          </p:nvSpPr>
          <p:spPr>
            <a:xfrm>
              <a:off x="4573425" y="2155850"/>
              <a:ext cx="183825" cy="107900"/>
            </a:xfrm>
            <a:custGeom>
              <a:avLst/>
              <a:gdLst/>
              <a:ahLst/>
              <a:cxnLst/>
              <a:rect l="l" t="t" r="r" b="b"/>
              <a:pathLst>
                <a:path w="7353" h="4316" extrusionOk="0">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6"/>
            <p:cNvSpPr/>
            <p:nvPr/>
          </p:nvSpPr>
          <p:spPr>
            <a:xfrm>
              <a:off x="3527700" y="1049250"/>
              <a:ext cx="140950" cy="179600"/>
            </a:xfrm>
            <a:custGeom>
              <a:avLst/>
              <a:gdLst/>
              <a:ahLst/>
              <a:cxnLst/>
              <a:rect l="l" t="t" r="r" b="b"/>
              <a:pathLst>
                <a:path w="5638" h="7184" extrusionOk="0">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6"/>
            <p:cNvSpPr/>
            <p:nvPr/>
          </p:nvSpPr>
          <p:spPr>
            <a:xfrm>
              <a:off x="3559375" y="1089175"/>
              <a:ext cx="77575" cy="99500"/>
            </a:xfrm>
            <a:custGeom>
              <a:avLst/>
              <a:gdLst/>
              <a:ahLst/>
              <a:cxnLst/>
              <a:rect l="l" t="t" r="r" b="b"/>
              <a:pathLst>
                <a:path w="3103" h="3980" extrusionOk="0">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6"/>
            <p:cNvSpPr/>
            <p:nvPr/>
          </p:nvSpPr>
          <p:spPr>
            <a:xfrm>
              <a:off x="3415950" y="582075"/>
              <a:ext cx="357775" cy="431625"/>
            </a:xfrm>
            <a:custGeom>
              <a:avLst/>
              <a:gdLst/>
              <a:ahLst/>
              <a:cxnLst/>
              <a:rect l="l" t="t" r="r" b="b"/>
              <a:pathLst>
                <a:path w="14311" h="17265" extrusionOk="0">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6"/>
            <p:cNvSpPr/>
            <p:nvPr/>
          </p:nvSpPr>
          <p:spPr>
            <a:xfrm>
              <a:off x="3485150" y="692600"/>
              <a:ext cx="220150" cy="129300"/>
            </a:xfrm>
            <a:custGeom>
              <a:avLst/>
              <a:gdLst/>
              <a:ahLst/>
              <a:cxnLst/>
              <a:rect l="l" t="t" r="r" b="b"/>
              <a:pathLst>
                <a:path w="8806" h="5172" extrusionOk="0">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6"/>
            <p:cNvSpPr/>
            <p:nvPr/>
          </p:nvSpPr>
          <p:spPr>
            <a:xfrm>
              <a:off x="3485150" y="733150"/>
              <a:ext cx="219350" cy="129600"/>
            </a:xfrm>
            <a:custGeom>
              <a:avLst/>
              <a:gdLst/>
              <a:ahLst/>
              <a:cxnLst/>
              <a:rect l="l" t="t" r="r" b="b"/>
              <a:pathLst>
                <a:path w="8774" h="5184" extrusionOk="0">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6"/>
            <p:cNvSpPr/>
            <p:nvPr/>
          </p:nvSpPr>
          <p:spPr>
            <a:xfrm>
              <a:off x="3485150" y="773500"/>
              <a:ext cx="220150" cy="129275"/>
            </a:xfrm>
            <a:custGeom>
              <a:avLst/>
              <a:gdLst/>
              <a:ahLst/>
              <a:cxnLst/>
              <a:rect l="l" t="t" r="r" b="b"/>
              <a:pathLst>
                <a:path w="8806" h="5171" extrusionOk="0">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6"/>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a:off x="2327675" y="942775"/>
              <a:ext cx="73400" cy="162650"/>
            </a:xfrm>
            <a:custGeom>
              <a:avLst/>
              <a:gdLst/>
              <a:ahLst/>
              <a:cxnLst/>
              <a:rect l="l" t="t" r="r" b="b"/>
              <a:pathLst>
                <a:path w="2936" h="6506" extrusionOk="0">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6"/>
            <p:cNvSpPr/>
            <p:nvPr/>
          </p:nvSpPr>
          <p:spPr>
            <a:xfrm>
              <a:off x="2210075" y="581475"/>
              <a:ext cx="352775" cy="524075"/>
            </a:xfrm>
            <a:custGeom>
              <a:avLst/>
              <a:gdLst/>
              <a:ahLst/>
              <a:cxnLst/>
              <a:rect l="l" t="t" r="r" b="b"/>
              <a:pathLst>
                <a:path w="14111" h="20963" extrusionOk="0">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6"/>
            <p:cNvSpPr/>
            <p:nvPr/>
          </p:nvSpPr>
          <p:spPr>
            <a:xfrm>
              <a:off x="2210925" y="747650"/>
              <a:ext cx="74225" cy="349875"/>
            </a:xfrm>
            <a:custGeom>
              <a:avLst/>
              <a:gdLst/>
              <a:ahLst/>
              <a:cxnLst/>
              <a:rect l="l" t="t" r="r" b="b"/>
              <a:pathLst>
                <a:path w="2969" h="13995" extrusionOk="0">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p:cNvSpPr/>
            <p:nvPr/>
          </p:nvSpPr>
          <p:spPr>
            <a:xfrm>
              <a:off x="2216750" y="581700"/>
              <a:ext cx="345275" cy="200150"/>
            </a:xfrm>
            <a:custGeom>
              <a:avLst/>
              <a:gdLst/>
              <a:ahLst/>
              <a:cxnLst/>
              <a:rect l="l" t="t" r="r" b="b"/>
              <a:pathLst>
                <a:path w="13811" h="8006" extrusionOk="0">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6"/>
            <p:cNvSpPr/>
            <p:nvPr/>
          </p:nvSpPr>
          <p:spPr>
            <a:xfrm>
              <a:off x="2312650" y="723450"/>
              <a:ext cx="206000" cy="273575"/>
            </a:xfrm>
            <a:custGeom>
              <a:avLst/>
              <a:gdLst/>
              <a:ahLst/>
              <a:cxnLst/>
              <a:rect l="l" t="t" r="r" b="b"/>
              <a:pathLst>
                <a:path w="8240" h="10943" extrusionOk="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47"/>
          <p:cNvSpPr txBox="1">
            <a:spLocks noGrp="1"/>
          </p:cNvSpPr>
          <p:nvPr>
            <p:ph type="title"/>
          </p:nvPr>
        </p:nvSpPr>
        <p:spPr>
          <a:xfrm>
            <a:off x="540000" y="2628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900"/>
              <a:t>2. Tiền xử lý và khám phá dữ liệu</a:t>
            </a:r>
            <a:endParaRPr sz="2900"/>
          </a:p>
        </p:txBody>
      </p:sp>
      <p:sp>
        <p:nvSpPr>
          <p:cNvPr id="1411" name="Google Shape;1411;p47"/>
          <p:cNvSpPr txBox="1"/>
          <p:nvPr/>
        </p:nvSpPr>
        <p:spPr>
          <a:xfrm flipH="1">
            <a:off x="839250" y="914425"/>
            <a:ext cx="7954500" cy="8889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Dữ liệu đầu vào gồm 203,422 dòng dữ liệu, mô tả chi tiết hóa đơn sản phẩm của một hệ thống thương mại điện tử</a:t>
            </a:r>
            <a:endParaRPr sz="1600">
              <a:solidFill>
                <a:schemeClr val="dk1"/>
              </a:solidFill>
              <a:latin typeface="Be Vietnam"/>
              <a:ea typeface="Be Vietnam"/>
              <a:cs typeface="Be Vietnam"/>
              <a:sym typeface="Be Vietnam"/>
            </a:endParaRPr>
          </a:p>
          <a:p>
            <a:pPr marL="457200" lvl="0" indent="-330200" algn="l" rtl="0">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Các cột dữ liệu:</a:t>
            </a:r>
            <a:endParaRPr sz="1600">
              <a:solidFill>
                <a:schemeClr val="dk1"/>
              </a:solidFill>
              <a:latin typeface="Be Vietnam"/>
              <a:ea typeface="Be Vietnam"/>
              <a:cs typeface="Be Vietnam"/>
              <a:sym typeface="Be Vietnam"/>
            </a:endParaRPr>
          </a:p>
          <a:p>
            <a:pPr marL="0" lvl="0" indent="0" algn="l" rtl="0">
              <a:spcBef>
                <a:spcPts val="0"/>
              </a:spcBef>
              <a:spcAft>
                <a:spcPts val="0"/>
              </a:spcAft>
              <a:buNone/>
            </a:pPr>
            <a:endParaRPr sz="1600">
              <a:solidFill>
                <a:schemeClr val="dk1"/>
              </a:solidFill>
              <a:latin typeface="Be Vietnam"/>
              <a:ea typeface="Be Vietnam"/>
              <a:cs typeface="Be Vietnam"/>
              <a:sym typeface="Be Vietnam"/>
            </a:endParaRPr>
          </a:p>
        </p:txBody>
      </p:sp>
      <p:sp>
        <p:nvSpPr>
          <p:cNvPr id="1412" name="Google Shape;1412;p47"/>
          <p:cNvSpPr/>
          <p:nvPr/>
        </p:nvSpPr>
        <p:spPr>
          <a:xfrm flipH="1">
            <a:off x="6913186" y="4352725"/>
            <a:ext cx="2230800" cy="790800"/>
          </a:xfrm>
          <a:prstGeom prst="triangle">
            <a:avLst>
              <a:gd name="adj" fmla="val 790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413" name="Google Shape;1413;p47"/>
          <p:cNvGraphicFramePr/>
          <p:nvPr/>
        </p:nvGraphicFramePr>
        <p:xfrm>
          <a:off x="2020400" y="1882250"/>
          <a:ext cx="3000000" cy="3000000"/>
        </p:xfrm>
        <a:graphic>
          <a:graphicData uri="http://schemas.openxmlformats.org/drawingml/2006/table">
            <a:tbl>
              <a:tblPr>
                <a:noFill/>
                <a:tableStyleId>{C0A8EDB9-B7AE-4FB5-AF60-6C9A9931EF90}</a:tableStyleId>
              </a:tblPr>
              <a:tblGrid>
                <a:gridCol w="1667150">
                  <a:extLst>
                    <a:ext uri="{9D8B030D-6E8A-4147-A177-3AD203B41FA5}">
                      <a16:colId xmlns:a16="http://schemas.microsoft.com/office/drawing/2014/main" val="20000"/>
                    </a:ext>
                  </a:extLst>
                </a:gridCol>
                <a:gridCol w="3925050">
                  <a:extLst>
                    <a:ext uri="{9D8B030D-6E8A-4147-A177-3AD203B41FA5}">
                      <a16:colId xmlns:a16="http://schemas.microsoft.com/office/drawing/2014/main" val="20001"/>
                    </a:ext>
                  </a:extLst>
                </a:gridCol>
              </a:tblGrid>
              <a:tr h="294075">
                <a:tc>
                  <a:txBody>
                    <a:bodyPr/>
                    <a:lstStyle/>
                    <a:p>
                      <a:pPr marL="0" lvl="0" indent="0" algn="ctr" rtl="0">
                        <a:lnSpc>
                          <a:spcPct val="115000"/>
                        </a:lnSpc>
                        <a:spcBef>
                          <a:spcPts val="0"/>
                        </a:spcBef>
                        <a:spcAft>
                          <a:spcPts val="0"/>
                        </a:spcAft>
                        <a:buNone/>
                      </a:pPr>
                      <a:r>
                        <a:rPr lang="en-GB" sz="1100" b="1">
                          <a:latin typeface="Be Vietnam"/>
                          <a:ea typeface="Be Vietnam"/>
                          <a:cs typeface="Be Vietnam"/>
                          <a:sym typeface="Be Vietnam"/>
                        </a:rPr>
                        <a:t>Tên cột</a:t>
                      </a:r>
                      <a:endParaRPr sz="1100" b="1">
                        <a:latin typeface="Be Vietnam"/>
                        <a:ea typeface="Be Vietnam"/>
                        <a:cs typeface="Be Vietnam"/>
                        <a:sym typeface="Be Vietnam"/>
                      </a:endParaRPr>
                    </a:p>
                  </a:txBody>
                  <a:tcPr marL="91425" marR="91425" marT="91425" marB="91425"/>
                </a:tc>
                <a:tc>
                  <a:txBody>
                    <a:bodyPr/>
                    <a:lstStyle/>
                    <a:p>
                      <a:pPr marL="0" lvl="0" indent="0" algn="ctr" rtl="0">
                        <a:lnSpc>
                          <a:spcPct val="115000"/>
                        </a:lnSpc>
                        <a:spcBef>
                          <a:spcPts val="0"/>
                        </a:spcBef>
                        <a:spcAft>
                          <a:spcPts val="0"/>
                        </a:spcAft>
                        <a:buNone/>
                      </a:pPr>
                      <a:r>
                        <a:rPr lang="en-GB" sz="1100" b="1">
                          <a:latin typeface="Be Vietnam"/>
                          <a:ea typeface="Be Vietnam"/>
                          <a:cs typeface="Be Vietnam"/>
                          <a:sym typeface="Be Vietnam"/>
                        </a:rPr>
                        <a:t>Mô tả</a:t>
                      </a:r>
                      <a:endParaRPr sz="1100" b="1">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0"/>
                  </a:ext>
                </a:extLst>
              </a:tr>
              <a:tr h="262325">
                <a:tc>
                  <a:txBody>
                    <a:bodyPr/>
                    <a:lstStyle/>
                    <a:p>
                      <a:pPr marL="0" lvl="0" indent="0" algn="l" rtl="0">
                        <a:spcBef>
                          <a:spcPts val="0"/>
                        </a:spcBef>
                        <a:spcAft>
                          <a:spcPts val="0"/>
                        </a:spcAft>
                        <a:buNone/>
                      </a:pPr>
                      <a:r>
                        <a:rPr lang="en-GB" sz="1100">
                          <a:latin typeface="Be Vietnam"/>
                          <a:ea typeface="Be Vietnam"/>
                          <a:cs typeface="Be Vietnam"/>
                          <a:sym typeface="Be Vietnam"/>
                        </a:rPr>
                        <a:t>InvoiceNo</a:t>
                      </a:r>
                      <a:endParaRPr sz="1100">
                        <a:latin typeface="Be Vietnam"/>
                        <a:ea typeface="Be Vietnam"/>
                        <a:cs typeface="Be Vietnam"/>
                        <a:sym typeface="Be Vietnam"/>
                      </a:endParaRPr>
                    </a:p>
                  </a:txBody>
                  <a:tcPr marL="91425" marR="91425" marT="91425" marB="91425"/>
                </a:tc>
                <a:tc>
                  <a:txBody>
                    <a:bodyPr/>
                    <a:lstStyle/>
                    <a:p>
                      <a:pPr marL="0" lvl="0" indent="0" algn="l" rtl="0">
                        <a:spcBef>
                          <a:spcPts val="0"/>
                        </a:spcBef>
                        <a:spcAft>
                          <a:spcPts val="0"/>
                        </a:spcAft>
                        <a:buNone/>
                      </a:pPr>
                      <a:r>
                        <a:rPr lang="en-GB" sz="1100">
                          <a:latin typeface="Be Vietnam"/>
                          <a:ea typeface="Be Vietnam"/>
                          <a:cs typeface="Be Vietnam"/>
                          <a:sym typeface="Be Vietnam"/>
                        </a:rPr>
                        <a:t>Mã số hóa đơn</a:t>
                      </a:r>
                      <a:endParaRPr sz="11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GB" sz="1100">
                          <a:latin typeface="Be Vietnam"/>
                          <a:ea typeface="Be Vietnam"/>
                          <a:cs typeface="Be Vietnam"/>
                          <a:sym typeface="Be Vietnam"/>
                        </a:rPr>
                        <a:t>StockCode</a:t>
                      </a:r>
                      <a:endParaRPr sz="1100">
                        <a:latin typeface="Be Vietnam"/>
                        <a:ea typeface="Be Vietnam"/>
                        <a:cs typeface="Be Vietnam"/>
                        <a:sym typeface="Be Vietnam"/>
                      </a:endParaRPr>
                    </a:p>
                  </a:txBody>
                  <a:tcPr marL="91425" marR="91425" marT="91425" marB="91425"/>
                </a:tc>
                <a:tc>
                  <a:txBody>
                    <a:bodyPr/>
                    <a:lstStyle/>
                    <a:p>
                      <a:pPr marL="0" lvl="0" indent="0" algn="l" rtl="0">
                        <a:spcBef>
                          <a:spcPts val="0"/>
                        </a:spcBef>
                        <a:spcAft>
                          <a:spcPts val="0"/>
                        </a:spcAft>
                        <a:buNone/>
                      </a:pPr>
                      <a:r>
                        <a:rPr lang="en-GB" sz="1100">
                          <a:latin typeface="Be Vietnam"/>
                          <a:ea typeface="Be Vietnam"/>
                          <a:cs typeface="Be Vietnam"/>
                          <a:sym typeface="Be Vietnam"/>
                        </a:rPr>
                        <a:t>Mã sản phẩm duy nhất đại diện cho từng mặt hàng</a:t>
                      </a:r>
                      <a:endParaRPr sz="11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2"/>
                  </a:ext>
                </a:extLst>
              </a:tr>
              <a:tr h="262350">
                <a:tc>
                  <a:txBody>
                    <a:bodyPr/>
                    <a:lstStyle/>
                    <a:p>
                      <a:pPr marL="0" lvl="0" indent="0" algn="l" rtl="0">
                        <a:spcBef>
                          <a:spcPts val="0"/>
                        </a:spcBef>
                        <a:spcAft>
                          <a:spcPts val="0"/>
                        </a:spcAft>
                        <a:buNone/>
                      </a:pPr>
                      <a:r>
                        <a:rPr lang="en-GB" sz="1100">
                          <a:latin typeface="Be Vietnam"/>
                          <a:ea typeface="Be Vietnam"/>
                          <a:cs typeface="Be Vietnam"/>
                          <a:sym typeface="Be Vietnam"/>
                        </a:rPr>
                        <a:t>Description</a:t>
                      </a:r>
                      <a:endParaRPr sz="1100">
                        <a:latin typeface="Be Vietnam"/>
                        <a:ea typeface="Be Vietnam"/>
                        <a:cs typeface="Be Vietnam"/>
                        <a:sym typeface="Be Vietnam"/>
                      </a:endParaRPr>
                    </a:p>
                  </a:txBody>
                  <a:tcPr marL="91425" marR="91425" marT="91425" marB="91425"/>
                </a:tc>
                <a:tc>
                  <a:txBody>
                    <a:bodyPr/>
                    <a:lstStyle/>
                    <a:p>
                      <a:pPr marL="0" lvl="0" indent="0" algn="l" rtl="0">
                        <a:spcBef>
                          <a:spcPts val="0"/>
                        </a:spcBef>
                        <a:spcAft>
                          <a:spcPts val="0"/>
                        </a:spcAft>
                        <a:buNone/>
                      </a:pPr>
                      <a:r>
                        <a:rPr lang="en-GB" sz="1100">
                          <a:latin typeface="Be Vietnam"/>
                          <a:ea typeface="Be Vietnam"/>
                          <a:cs typeface="Be Vietnam"/>
                          <a:sym typeface="Be Vietnam"/>
                        </a:rPr>
                        <a:t>Tên mô tả chi tiết sản phẩm</a:t>
                      </a:r>
                      <a:endParaRPr sz="11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3"/>
                  </a:ext>
                </a:extLst>
              </a:tr>
              <a:tr h="228500">
                <a:tc>
                  <a:txBody>
                    <a:bodyPr/>
                    <a:lstStyle/>
                    <a:p>
                      <a:pPr marL="0" lvl="0" indent="0" algn="l" rtl="0">
                        <a:spcBef>
                          <a:spcPts val="0"/>
                        </a:spcBef>
                        <a:spcAft>
                          <a:spcPts val="0"/>
                        </a:spcAft>
                        <a:buNone/>
                      </a:pPr>
                      <a:r>
                        <a:rPr lang="en-GB" sz="1100">
                          <a:latin typeface="Be Vietnam"/>
                          <a:ea typeface="Be Vietnam"/>
                          <a:cs typeface="Be Vietnam"/>
                          <a:sym typeface="Be Vietnam"/>
                        </a:rPr>
                        <a:t>Quantity</a:t>
                      </a:r>
                      <a:endParaRPr sz="1100">
                        <a:latin typeface="Be Vietnam"/>
                        <a:ea typeface="Be Vietnam"/>
                        <a:cs typeface="Be Vietnam"/>
                        <a:sym typeface="Be Vietnam"/>
                      </a:endParaRPr>
                    </a:p>
                  </a:txBody>
                  <a:tcPr marL="91425" marR="91425" marT="91425" marB="91425"/>
                </a:tc>
                <a:tc>
                  <a:txBody>
                    <a:bodyPr/>
                    <a:lstStyle/>
                    <a:p>
                      <a:pPr marL="0" lvl="0" indent="0" algn="l" rtl="0">
                        <a:spcBef>
                          <a:spcPts val="0"/>
                        </a:spcBef>
                        <a:spcAft>
                          <a:spcPts val="0"/>
                        </a:spcAft>
                        <a:buNone/>
                      </a:pPr>
                      <a:r>
                        <a:rPr lang="en-GB" sz="1100">
                          <a:latin typeface="Be Vietnam"/>
                          <a:ea typeface="Be Vietnam"/>
                          <a:cs typeface="Be Vietnam"/>
                          <a:sym typeface="Be Vietnam"/>
                        </a:rPr>
                        <a:t>Số lượng sản phẩm được mua trong hóa đơn</a:t>
                      </a:r>
                      <a:endParaRPr sz="11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4"/>
                  </a:ext>
                </a:extLst>
              </a:tr>
              <a:tr h="307450">
                <a:tc>
                  <a:txBody>
                    <a:bodyPr/>
                    <a:lstStyle/>
                    <a:p>
                      <a:pPr marL="0" lvl="0" indent="0" algn="l" rtl="0">
                        <a:spcBef>
                          <a:spcPts val="0"/>
                        </a:spcBef>
                        <a:spcAft>
                          <a:spcPts val="0"/>
                        </a:spcAft>
                        <a:buNone/>
                      </a:pPr>
                      <a:r>
                        <a:rPr lang="en-GB" sz="1100">
                          <a:latin typeface="Be Vietnam"/>
                          <a:ea typeface="Be Vietnam"/>
                          <a:cs typeface="Be Vietnam"/>
                          <a:sym typeface="Be Vietnam"/>
                        </a:rPr>
                        <a:t>InvoiceDate</a:t>
                      </a:r>
                      <a:endParaRPr sz="1100">
                        <a:latin typeface="Be Vietnam"/>
                        <a:ea typeface="Be Vietnam"/>
                        <a:cs typeface="Be Vietnam"/>
                        <a:sym typeface="Be Vietnam"/>
                      </a:endParaRPr>
                    </a:p>
                  </a:txBody>
                  <a:tcPr marL="91425" marR="91425" marT="91425" marB="91425"/>
                </a:tc>
                <a:tc>
                  <a:txBody>
                    <a:bodyPr/>
                    <a:lstStyle/>
                    <a:p>
                      <a:pPr marL="0" lvl="0" indent="0" algn="l" rtl="0">
                        <a:spcBef>
                          <a:spcPts val="0"/>
                        </a:spcBef>
                        <a:spcAft>
                          <a:spcPts val="0"/>
                        </a:spcAft>
                        <a:buNone/>
                      </a:pPr>
                      <a:r>
                        <a:rPr lang="en-GB" sz="1100">
                          <a:latin typeface="Be Vietnam"/>
                          <a:ea typeface="Be Vietnam"/>
                          <a:cs typeface="Be Vietnam"/>
                          <a:sym typeface="Be Vietnam"/>
                        </a:rPr>
                        <a:t>Ngày và giờ giao dịch được thực hiện</a:t>
                      </a:r>
                      <a:endParaRPr sz="11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GB" sz="1100">
                          <a:latin typeface="Be Vietnam"/>
                          <a:ea typeface="Be Vietnam"/>
                          <a:cs typeface="Be Vietnam"/>
                          <a:sym typeface="Be Vietnam"/>
                        </a:rPr>
                        <a:t>UnitPrice</a:t>
                      </a:r>
                      <a:endParaRPr sz="1100">
                        <a:latin typeface="Be Vietnam"/>
                        <a:ea typeface="Be Vietnam"/>
                        <a:cs typeface="Be Vietnam"/>
                        <a:sym typeface="Be Vietnam"/>
                      </a:endParaRPr>
                    </a:p>
                  </a:txBody>
                  <a:tcPr marL="91425" marR="91425" marT="91425" marB="91425"/>
                </a:tc>
                <a:tc>
                  <a:txBody>
                    <a:bodyPr/>
                    <a:lstStyle/>
                    <a:p>
                      <a:pPr marL="0" lvl="0" indent="0" algn="l" rtl="0">
                        <a:spcBef>
                          <a:spcPts val="0"/>
                        </a:spcBef>
                        <a:spcAft>
                          <a:spcPts val="0"/>
                        </a:spcAft>
                        <a:buNone/>
                      </a:pPr>
                      <a:r>
                        <a:rPr lang="en-GB" sz="1100">
                          <a:latin typeface="Be Vietnam"/>
                          <a:ea typeface="Be Vietnam"/>
                          <a:cs typeface="Be Vietnam"/>
                          <a:sym typeface="Be Vietnam"/>
                        </a:rPr>
                        <a:t>Đơn giá của mỗi mặt hàng</a:t>
                      </a:r>
                      <a:endParaRPr sz="11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GB" sz="1100">
                          <a:latin typeface="Be Vietnam"/>
                          <a:ea typeface="Be Vietnam"/>
                          <a:cs typeface="Be Vietnam"/>
                          <a:sym typeface="Be Vietnam"/>
                        </a:rPr>
                        <a:t>CustomerID</a:t>
                      </a:r>
                      <a:endParaRPr sz="1100">
                        <a:latin typeface="Be Vietnam"/>
                        <a:ea typeface="Be Vietnam"/>
                        <a:cs typeface="Be Vietnam"/>
                        <a:sym typeface="Be Vietnam"/>
                      </a:endParaRPr>
                    </a:p>
                  </a:txBody>
                  <a:tcPr marL="91425" marR="91425" marT="91425" marB="91425"/>
                </a:tc>
                <a:tc>
                  <a:txBody>
                    <a:bodyPr/>
                    <a:lstStyle/>
                    <a:p>
                      <a:pPr marL="0" lvl="0" indent="0" algn="l" rtl="0">
                        <a:spcBef>
                          <a:spcPts val="0"/>
                        </a:spcBef>
                        <a:spcAft>
                          <a:spcPts val="0"/>
                        </a:spcAft>
                        <a:buNone/>
                      </a:pPr>
                      <a:r>
                        <a:rPr lang="en-GB" sz="1100">
                          <a:latin typeface="Be Vietnam"/>
                          <a:ea typeface="Be Vietnam"/>
                          <a:cs typeface="Be Vietnam"/>
                          <a:sym typeface="Be Vietnam"/>
                        </a:rPr>
                        <a:t>Mã số khách hàng</a:t>
                      </a:r>
                      <a:endParaRPr sz="11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GB" sz="1100">
                          <a:latin typeface="Be Vietnam"/>
                          <a:ea typeface="Be Vietnam"/>
                          <a:cs typeface="Be Vietnam"/>
                          <a:sym typeface="Be Vietnam"/>
                        </a:rPr>
                        <a:t>Country</a:t>
                      </a:r>
                      <a:endParaRPr sz="1100">
                        <a:latin typeface="Be Vietnam"/>
                        <a:ea typeface="Be Vietnam"/>
                        <a:cs typeface="Be Vietnam"/>
                        <a:sym typeface="Be Vietnam"/>
                      </a:endParaRPr>
                    </a:p>
                  </a:txBody>
                  <a:tcPr marL="91425" marR="91425" marT="91425" marB="91425"/>
                </a:tc>
                <a:tc>
                  <a:txBody>
                    <a:bodyPr/>
                    <a:lstStyle/>
                    <a:p>
                      <a:pPr marL="0" lvl="0" indent="0" algn="l" rtl="0">
                        <a:spcBef>
                          <a:spcPts val="0"/>
                        </a:spcBef>
                        <a:spcAft>
                          <a:spcPts val="0"/>
                        </a:spcAft>
                        <a:buNone/>
                      </a:pPr>
                      <a:r>
                        <a:rPr lang="en-GB" sz="1100">
                          <a:latin typeface="Be Vietnam"/>
                          <a:ea typeface="Be Vietnam"/>
                          <a:cs typeface="Be Vietnam"/>
                          <a:sym typeface="Be Vietnam"/>
                        </a:rPr>
                        <a:t>Quốc gia của khách hàng</a:t>
                      </a:r>
                      <a:endParaRPr sz="1100">
                        <a:latin typeface="Be Vietnam"/>
                        <a:ea typeface="Be Vietnam"/>
                        <a:cs typeface="Be Vietnam"/>
                        <a:sym typeface="Be Vietnam"/>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48"/>
          <p:cNvSpPr txBox="1">
            <a:spLocks noGrp="1"/>
          </p:cNvSpPr>
          <p:nvPr>
            <p:ph type="title"/>
          </p:nvPr>
        </p:nvSpPr>
        <p:spPr>
          <a:xfrm>
            <a:off x="540000" y="2628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900"/>
              <a:t>2. Tiền xử lý và khám phá dữ liệu</a:t>
            </a:r>
            <a:endParaRPr sz="2900"/>
          </a:p>
        </p:txBody>
      </p:sp>
      <p:sp>
        <p:nvSpPr>
          <p:cNvPr id="1419" name="Google Shape;1419;p48"/>
          <p:cNvSpPr txBox="1"/>
          <p:nvPr/>
        </p:nvSpPr>
        <p:spPr>
          <a:xfrm flipH="1">
            <a:off x="458700" y="1164625"/>
            <a:ext cx="8226600" cy="318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600" b="1">
                <a:solidFill>
                  <a:schemeClr val="dk1"/>
                </a:solidFill>
                <a:latin typeface="Be Vietnam"/>
                <a:ea typeface="Be Vietnam"/>
                <a:cs typeface="Be Vietnam"/>
                <a:sym typeface="Be Vietnam"/>
              </a:rPr>
              <a:t>Bước 1: Đọc dữ liệu và xử lý chuỗi thời gian:</a:t>
            </a:r>
            <a:endParaRPr sz="1600" b="1">
              <a:solidFill>
                <a:schemeClr val="dk1"/>
              </a:solidFill>
              <a:latin typeface="Be Vietnam"/>
              <a:ea typeface="Be Vietnam"/>
              <a:cs typeface="Be Vietnam"/>
              <a:sym typeface="Be Vietnam"/>
            </a:endParaRPr>
          </a:p>
          <a:p>
            <a:pPr marL="457200" lvl="0" indent="-330200" algn="l" rtl="0">
              <a:lnSpc>
                <a:spcPct val="100000"/>
              </a:lnSpc>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Tập trung phân tích giai đoạn từ tháng 2 đến tháng 6, loại bỏ các đơn hàng có số lượng âm hoặc 0, tạo biến Order Value để đo tổng chi tiêu mỗi đơn hàng.</a:t>
            </a:r>
            <a:endParaRPr sz="1600">
              <a:solidFill>
                <a:schemeClr val="dk1"/>
              </a:solidFill>
              <a:latin typeface="Be Vietnam"/>
              <a:ea typeface="Be Vietnam"/>
              <a:cs typeface="Be Vietnam"/>
              <a:sym typeface="Be Vietnam"/>
            </a:endParaRPr>
          </a:p>
          <a:p>
            <a:pPr marL="0" lvl="0" indent="0" algn="l" rtl="0">
              <a:lnSpc>
                <a:spcPct val="100000"/>
              </a:lnSpc>
              <a:spcBef>
                <a:spcPts val="0"/>
              </a:spcBef>
              <a:spcAft>
                <a:spcPts val="0"/>
              </a:spcAft>
              <a:buNone/>
            </a:pPr>
            <a:r>
              <a:rPr lang="en-GB" sz="1600" b="1">
                <a:solidFill>
                  <a:schemeClr val="dk1"/>
                </a:solidFill>
                <a:latin typeface="Be Vietnam"/>
                <a:ea typeface="Be Vietnam"/>
                <a:cs typeface="Be Vietnam"/>
                <a:sym typeface="Be Vietnam"/>
              </a:rPr>
              <a:t>Bước 2: Tóm tắt hóa đơn theo đơn vị giao dịch</a:t>
            </a:r>
            <a:endParaRPr sz="1600" b="1">
              <a:solidFill>
                <a:schemeClr val="dk1"/>
              </a:solidFill>
              <a:latin typeface="Be Vietnam"/>
              <a:ea typeface="Be Vietnam"/>
              <a:cs typeface="Be Vietnam"/>
              <a:sym typeface="Be Vietnam"/>
            </a:endParaRPr>
          </a:p>
          <a:p>
            <a:pPr marL="457200" lvl="0" indent="-330200" algn="l" rtl="0">
              <a:lnSpc>
                <a:spcPct val="100000"/>
              </a:lnSpc>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Gộp danh sách “StockCode” và “Description” theo “InvoiceNo”.</a:t>
            </a:r>
            <a:endParaRPr sz="1600">
              <a:solidFill>
                <a:schemeClr val="dk1"/>
              </a:solidFill>
              <a:latin typeface="Be Vietnam"/>
              <a:ea typeface="Be Vietnam"/>
              <a:cs typeface="Be Vietnam"/>
              <a:sym typeface="Be Vietnam"/>
            </a:endParaRPr>
          </a:p>
          <a:p>
            <a:pPr marL="457200" lvl="0" indent="-330200" algn="l" rtl="0">
              <a:lnSpc>
                <a:spcPct val="100000"/>
              </a:lnSpc>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Tính tổng giá trị hoá đơn “TotalOrderValue” và số mặt hàng “ItemCount”.</a:t>
            </a:r>
            <a:endParaRPr sz="1600">
              <a:solidFill>
                <a:schemeClr val="dk1"/>
              </a:solidFill>
              <a:latin typeface="Be Vietnam"/>
              <a:ea typeface="Be Vietnam"/>
              <a:cs typeface="Be Vietnam"/>
              <a:sym typeface="Be Vietnam"/>
            </a:endParaRPr>
          </a:p>
          <a:p>
            <a:pPr marL="457200" lvl="0" indent="-330200" algn="l" rtl="0">
              <a:lnSpc>
                <a:spcPct val="100000"/>
              </a:lnSpc>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Gộp tất cả thông tin thành “invoice_summary” làm đầu vào phân tích.</a:t>
            </a:r>
            <a:endParaRPr sz="1600">
              <a:solidFill>
                <a:schemeClr val="dk1"/>
              </a:solidFill>
              <a:latin typeface="Be Vietnam"/>
              <a:ea typeface="Be Vietnam"/>
              <a:cs typeface="Be Vietnam"/>
              <a:sym typeface="Be Vietnam"/>
            </a:endParaRPr>
          </a:p>
          <a:p>
            <a:pPr marL="0" lvl="0" indent="0" algn="l" rtl="0">
              <a:lnSpc>
                <a:spcPct val="100000"/>
              </a:lnSpc>
              <a:spcBef>
                <a:spcPts val="0"/>
              </a:spcBef>
              <a:spcAft>
                <a:spcPts val="0"/>
              </a:spcAft>
              <a:buNone/>
            </a:pPr>
            <a:r>
              <a:rPr lang="en-GB" sz="1600" b="1">
                <a:solidFill>
                  <a:schemeClr val="dk1"/>
                </a:solidFill>
                <a:latin typeface="Be Vietnam"/>
                <a:ea typeface="Be Vietnam"/>
                <a:cs typeface="Be Vietnam"/>
                <a:sym typeface="Be Vietnam"/>
              </a:rPr>
              <a:t>Bước 3: Phân tích số lượng bán theo sản phẩm</a:t>
            </a:r>
            <a:endParaRPr sz="1600" b="1">
              <a:solidFill>
                <a:schemeClr val="dk1"/>
              </a:solidFill>
              <a:latin typeface="Be Vietnam"/>
              <a:ea typeface="Be Vietnam"/>
              <a:cs typeface="Be Vietnam"/>
              <a:sym typeface="Be Vietnam"/>
            </a:endParaRPr>
          </a:p>
          <a:p>
            <a:pPr marL="457200" lvl="0" indent="-330200" algn="l" rtl="0">
              <a:lnSpc>
                <a:spcPct val="100000"/>
              </a:lnSpc>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Xác định các sản phẩm bán chạy nhất</a:t>
            </a:r>
            <a:endParaRPr sz="1600">
              <a:solidFill>
                <a:schemeClr val="dk1"/>
              </a:solidFill>
              <a:latin typeface="Be Vietnam"/>
              <a:ea typeface="Be Vietnam"/>
              <a:cs typeface="Be Vietnam"/>
              <a:sym typeface="Be Vietnam"/>
            </a:endParaRPr>
          </a:p>
          <a:p>
            <a:pPr marL="0" lvl="0" indent="0" algn="l" rtl="0">
              <a:spcBef>
                <a:spcPts val="0"/>
              </a:spcBef>
              <a:spcAft>
                <a:spcPts val="0"/>
              </a:spcAft>
              <a:buNone/>
            </a:pPr>
            <a:r>
              <a:rPr lang="en-GB" sz="1600" b="1">
                <a:solidFill>
                  <a:schemeClr val="dk1"/>
                </a:solidFill>
                <a:latin typeface="Be Vietnam"/>
                <a:ea typeface="Be Vietnam"/>
                <a:cs typeface="Be Vietnam"/>
                <a:sym typeface="Be Vietnam"/>
              </a:rPr>
              <a:t>Bước 4: Tính tần suất và giá trị mua hàng trung bình</a:t>
            </a:r>
            <a:endParaRPr sz="1600" b="1">
              <a:solidFill>
                <a:schemeClr val="dk1"/>
              </a:solidFill>
              <a:latin typeface="Be Vietnam"/>
              <a:ea typeface="Be Vietnam"/>
              <a:cs typeface="Be Vietnam"/>
              <a:sym typeface="Be Vietnam"/>
            </a:endParaRPr>
          </a:p>
          <a:p>
            <a:pPr marL="457200" lvl="0" indent="-330200" algn="l" rtl="0">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Đếm số lần mỗi CustomerID xuất hiện</a:t>
            </a:r>
            <a:endParaRPr sz="1600">
              <a:solidFill>
                <a:schemeClr val="dk1"/>
              </a:solidFill>
              <a:latin typeface="Be Vietnam"/>
              <a:ea typeface="Be Vietnam"/>
              <a:cs typeface="Be Vietnam"/>
              <a:sym typeface="Be Vietnam"/>
            </a:endParaRPr>
          </a:p>
          <a:p>
            <a:pPr marL="457200" lvl="0" indent="-330200" algn="l" rtl="0">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Tính giá trị mua hàng trung bình</a:t>
            </a:r>
            <a:endParaRPr sz="1600">
              <a:solidFill>
                <a:schemeClr val="dk1"/>
              </a:solidFill>
              <a:latin typeface="Be Vietnam"/>
              <a:ea typeface="Be Vietnam"/>
              <a:cs typeface="Be Vietnam"/>
              <a:sym typeface="Be Vietnam"/>
            </a:endParaRPr>
          </a:p>
          <a:p>
            <a:pPr marL="0" lvl="0" indent="0" algn="l" rtl="0">
              <a:lnSpc>
                <a:spcPct val="100000"/>
              </a:lnSpc>
              <a:spcBef>
                <a:spcPts val="0"/>
              </a:spcBef>
              <a:spcAft>
                <a:spcPts val="0"/>
              </a:spcAft>
              <a:buNone/>
            </a:pPr>
            <a:endParaRPr sz="1600">
              <a:solidFill>
                <a:schemeClr val="dk1"/>
              </a:solidFill>
              <a:latin typeface="Be Vietnam"/>
              <a:ea typeface="Be Vietnam"/>
              <a:cs typeface="Be Vietnam"/>
              <a:sym typeface="Be Vietnam"/>
            </a:endParaRPr>
          </a:p>
        </p:txBody>
      </p:sp>
      <p:sp>
        <p:nvSpPr>
          <p:cNvPr id="1420" name="Google Shape;1420;p48"/>
          <p:cNvSpPr/>
          <p:nvPr/>
        </p:nvSpPr>
        <p:spPr>
          <a:xfrm flipH="1">
            <a:off x="6913186" y="4352725"/>
            <a:ext cx="2230800" cy="790800"/>
          </a:xfrm>
          <a:prstGeom prst="triangle">
            <a:avLst>
              <a:gd name="adj" fmla="val 790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Google Shape;1425;p49"/>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900">
                <a:solidFill>
                  <a:schemeClr val="dk1"/>
                </a:solidFill>
              </a:rPr>
              <a:t>2. Tiền xử lý và khám phá dữ liệu</a:t>
            </a:r>
            <a:endParaRPr sz="2900"/>
          </a:p>
        </p:txBody>
      </p:sp>
      <p:sp>
        <p:nvSpPr>
          <p:cNvPr id="1426" name="Google Shape;1426;p49"/>
          <p:cNvSpPr txBox="1"/>
          <p:nvPr/>
        </p:nvSpPr>
        <p:spPr>
          <a:xfrm flipH="1">
            <a:off x="828000" y="1223425"/>
            <a:ext cx="7524000" cy="3188100"/>
          </a:xfrm>
          <a:prstGeom prst="rect">
            <a:avLst/>
          </a:prstGeom>
          <a:noFill/>
          <a:ln>
            <a:noFill/>
          </a:ln>
        </p:spPr>
        <p:txBody>
          <a:bodyPr spcFirstLastPara="1" wrap="square" lIns="91425" tIns="91425" rIns="91425" bIns="91425" anchor="ctr" anchorCtr="0">
            <a:noAutofit/>
          </a:bodyPr>
          <a:lstStyle/>
          <a:p>
            <a:pPr marL="457200" lvl="0" indent="0" algn="l" rtl="0">
              <a:lnSpc>
                <a:spcPct val="100000"/>
              </a:lnSpc>
              <a:spcBef>
                <a:spcPts val="0"/>
              </a:spcBef>
              <a:spcAft>
                <a:spcPts val="0"/>
              </a:spcAft>
              <a:buNone/>
            </a:pPr>
            <a:endParaRPr sz="1600">
              <a:solidFill>
                <a:schemeClr val="dk1"/>
              </a:solidFill>
              <a:latin typeface="Be Vietnam"/>
              <a:ea typeface="Be Vietnam"/>
              <a:cs typeface="Be Vietnam"/>
              <a:sym typeface="Be Vietnam"/>
            </a:endParaRPr>
          </a:p>
          <a:p>
            <a:pPr marL="0" lvl="0" indent="0" algn="l" rtl="0">
              <a:lnSpc>
                <a:spcPct val="100000"/>
              </a:lnSpc>
              <a:spcBef>
                <a:spcPts val="0"/>
              </a:spcBef>
              <a:spcAft>
                <a:spcPts val="0"/>
              </a:spcAft>
              <a:buNone/>
            </a:pPr>
            <a:endParaRPr sz="1600">
              <a:solidFill>
                <a:schemeClr val="dk1"/>
              </a:solidFill>
              <a:latin typeface="Be Vietnam"/>
              <a:ea typeface="Be Vietnam"/>
              <a:cs typeface="Be Vietnam"/>
              <a:sym typeface="Be Vietnam"/>
            </a:endParaRPr>
          </a:p>
        </p:txBody>
      </p:sp>
      <p:pic>
        <p:nvPicPr>
          <p:cNvPr id="1427" name="Google Shape;1427;p49" title="Top 10 Products New.png"/>
          <p:cNvPicPr preferRelativeResize="0"/>
          <p:nvPr/>
        </p:nvPicPr>
        <p:blipFill>
          <a:blip r:embed="rId3">
            <a:alphaModFix/>
          </a:blip>
          <a:stretch>
            <a:fillRect/>
          </a:stretch>
        </p:blipFill>
        <p:spPr>
          <a:xfrm>
            <a:off x="1105050" y="1016325"/>
            <a:ext cx="6616525" cy="3951125"/>
          </a:xfrm>
          <a:prstGeom prst="rect">
            <a:avLst/>
          </a:prstGeom>
          <a:noFill/>
          <a:ln>
            <a:noFill/>
          </a:ln>
        </p:spPr>
      </p:pic>
      <p:sp>
        <p:nvSpPr>
          <p:cNvPr id="1428" name="Google Shape;1428;p49"/>
          <p:cNvSpPr/>
          <p:nvPr/>
        </p:nvSpPr>
        <p:spPr>
          <a:xfrm flipH="1">
            <a:off x="6913186" y="4352725"/>
            <a:ext cx="2230800" cy="790800"/>
          </a:xfrm>
          <a:prstGeom prst="triangle">
            <a:avLst>
              <a:gd name="adj" fmla="val 790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1214</Words>
  <Application>Microsoft Office PowerPoint</Application>
  <PresentationFormat>On-screen Show (16:9)</PresentationFormat>
  <Paragraphs>172</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Libre Franklin Medium</vt:lpstr>
      <vt:lpstr>Libre Franklin</vt:lpstr>
      <vt:lpstr>Be Vietnam</vt:lpstr>
      <vt:lpstr>Catamaran</vt:lpstr>
      <vt:lpstr>Roboto Mono</vt:lpstr>
      <vt:lpstr>Arial</vt:lpstr>
      <vt:lpstr>Source Code Pro</vt:lpstr>
      <vt:lpstr>Isometric SEO Strategy by Slidesgo</vt:lpstr>
      <vt:lpstr>Xây dựng hệ thống gợi ý sản phẩm cá nhân</vt:lpstr>
      <vt:lpstr>Thành viên</vt:lpstr>
      <vt:lpstr>Nội dung</vt:lpstr>
      <vt:lpstr>01</vt:lpstr>
      <vt:lpstr>Giới thiệu đề tài</vt:lpstr>
      <vt:lpstr>02</vt:lpstr>
      <vt:lpstr>2. Tiền xử lý và khám phá dữ liệu</vt:lpstr>
      <vt:lpstr>2. Tiền xử lý và khám phá dữ liệu</vt:lpstr>
      <vt:lpstr>2. Tiền xử lý và khám phá dữ liệu</vt:lpstr>
      <vt:lpstr>2. Tiền xử lý và khám phá dữ liệu</vt:lpstr>
      <vt:lpstr>03</vt:lpstr>
      <vt:lpstr>3. Xây dựng hệ thống gợi ý</vt:lpstr>
      <vt:lpstr>3. Xây dựng hệ thống gợi ý</vt:lpstr>
      <vt:lpstr>3. Xây dựng hệ thống gợi ý </vt:lpstr>
      <vt:lpstr>3. Xây dựng hệ thống gợi ý </vt:lpstr>
      <vt:lpstr>3. Xây dựng hệ thống gợi ý</vt:lpstr>
      <vt:lpstr>3. Xây dựng hệ thống gợi ý </vt:lpstr>
      <vt:lpstr>3. Xây dựng hệ thống gợi ý</vt:lpstr>
      <vt:lpstr>04</vt:lpstr>
      <vt:lpstr>4. Kết quả và đánh giá</vt:lpstr>
      <vt:lpstr>4. Kết quả và đánh giá</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Do Ngoc Mai</cp:lastModifiedBy>
  <cp:revision>1</cp:revision>
  <dcterms:modified xsi:type="dcterms:W3CDTF">2025-04-23T19:14:36Z</dcterms:modified>
</cp:coreProperties>
</file>