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65" r:id="rId5"/>
    <p:sldId id="270" r:id="rId6"/>
    <p:sldId id="271" r:id="rId7"/>
    <p:sldId id="266" r:id="rId8"/>
    <p:sldId id="268" r:id="rId9"/>
    <p:sldId id="267" r:id="rId10"/>
    <p:sldId id="269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800"/>
              </a:spcBef>
            </a:pPr>
            <a:r>
              <a:rPr lang="ko-KR" altLang="en-US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자료구조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                              20142024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안홍범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191069" y="6379401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61339" y="292445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피보나치 수열과 하노이탑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2AA34E-4575-4D8F-AAB3-957744D223E0}"/>
              </a:ext>
            </a:extLst>
          </p:cNvPr>
          <p:cNvCxnSpPr>
            <a:cxnSpLocks/>
          </p:cNvCxnSpPr>
          <p:nvPr/>
        </p:nvCxnSpPr>
        <p:spPr>
          <a:xfrm flipH="1">
            <a:off x="6068705" y="1334869"/>
            <a:ext cx="27295" cy="4763068"/>
          </a:xfrm>
          <a:prstGeom prst="line">
            <a:avLst/>
          </a:prstGeom>
          <a:ln w="2222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816F8-CF7D-4355-AD90-A20127DB68FD}"/>
              </a:ext>
            </a:extLst>
          </p:cNvPr>
          <p:cNvSpPr txBox="1"/>
          <p:nvPr/>
        </p:nvSpPr>
        <p:spPr>
          <a:xfrm>
            <a:off x="2260769" y="178692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피보나치 수열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134E4-877F-47B3-90EC-3A800A299595}"/>
              </a:ext>
            </a:extLst>
          </p:cNvPr>
          <p:cNvSpPr txBox="1"/>
          <p:nvPr/>
        </p:nvSpPr>
        <p:spPr>
          <a:xfrm>
            <a:off x="8522665" y="178692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하노이의 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A3F3E3-F81B-4CDC-B767-1143E4BE08F9}"/>
                  </a:ext>
                </a:extLst>
              </p:cNvPr>
              <p:cNvSpPr txBox="1"/>
              <p:nvPr/>
            </p:nvSpPr>
            <p:spPr>
              <a:xfrm>
                <a:off x="712357" y="3728981"/>
                <a:ext cx="492910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      0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      1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A3F3E3-F81B-4CDC-B767-1143E4BE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7" y="3728981"/>
                <a:ext cx="4929106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0DBC81-1988-4835-AC35-22BD170E6F2D}"/>
              </a:ext>
            </a:extLst>
          </p:cNvPr>
          <p:cNvSpPr txBox="1"/>
          <p:nvPr/>
        </p:nvSpPr>
        <p:spPr>
          <a:xfrm>
            <a:off x="674910" y="2444710"/>
            <a:ext cx="500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 anchorCtr="1">
            <a:norm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0, 1, 1, 2, 3, 5, 8, 13, 21, 34, 55, 89, …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050" name="Picture 2" descr="íë¸ì´ì íì ëí ì´ë¯¸ì§ ê²ìê²°ê³¼">
            <a:extLst>
              <a:ext uri="{FF2B5EF4-FFF2-40B4-BE49-F238E27FC236}">
                <a16:creationId xmlns:a16="http://schemas.microsoft.com/office/drawing/2014/main" id="{748545D1-9154-4002-9E52-6F9A9A2E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6" y="2340923"/>
            <a:ext cx="40767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191069" y="6379401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93034" y="258073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JAVA -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팩토리얼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9CA880-375E-4757-B34D-414764A1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75" y="1851168"/>
            <a:ext cx="4733572" cy="36042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5A7561-8CE2-44DC-A685-1CBF4EE1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38" y="1851168"/>
            <a:ext cx="5393689" cy="33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191069" y="6379401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10916" y="26186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JAVA 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피보나치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83EACD-6B0B-446A-A5FE-2FF5BC3F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6" y="1025015"/>
            <a:ext cx="4534976" cy="49654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90888E-DDA2-4A9B-85B7-8227091D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45" y="1038514"/>
            <a:ext cx="5688388" cy="41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0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191069" y="6379401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82178" y="292747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JAVA –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하노이의 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E9A6B-0C86-48C0-A5E3-43E9C75B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3" y="1130593"/>
            <a:ext cx="5806110" cy="3176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154655-CA59-4C70-B0B4-F47FCC02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177" y="953043"/>
            <a:ext cx="4455866" cy="52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9E47A5-3627-422D-B7C1-A0472711DAFB}"/>
              </a:ext>
            </a:extLst>
          </p:cNvPr>
          <p:cNvCxnSpPr/>
          <p:nvPr/>
        </p:nvCxnSpPr>
        <p:spPr>
          <a:xfrm flipH="1">
            <a:off x="2557670" y="2557670"/>
            <a:ext cx="620201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CE78CC8-6EA4-4BCC-98DD-88BEC16388E2}"/>
              </a:ext>
            </a:extLst>
          </p:cNvPr>
          <p:cNvSpPr/>
          <p:nvPr/>
        </p:nvSpPr>
        <p:spPr>
          <a:xfrm>
            <a:off x="2491409" y="2491409"/>
            <a:ext cx="132522" cy="1325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16661-AD8D-48C5-A234-6AC43EEC66DF}"/>
              </a:ext>
            </a:extLst>
          </p:cNvPr>
          <p:cNvSpPr txBox="1"/>
          <p:nvPr/>
        </p:nvSpPr>
        <p:spPr>
          <a:xfrm>
            <a:off x="3451123" y="1911339"/>
            <a:ext cx="482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배열 리스트</a:t>
            </a:r>
          </a:p>
        </p:txBody>
      </p:sp>
    </p:spTree>
    <p:extLst>
      <p:ext uri="{BB962C8B-B14F-4D97-AF65-F5344CB8AC3E}">
        <p14:creationId xmlns:p14="http://schemas.microsoft.com/office/powerpoint/2010/main" val="238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리스트란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EEF0DF-C52C-436C-9651-9E32867722E0}"/>
              </a:ext>
            </a:extLst>
          </p:cNvPr>
          <p:cNvSpPr/>
          <p:nvPr/>
        </p:nvSpPr>
        <p:spPr>
          <a:xfrm>
            <a:off x="2531165" y="1921565"/>
            <a:ext cx="1842052" cy="1842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endParaRPr lang="ko-KR" altLang="en-US" sz="4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34EEE5-B108-41FC-9EC7-685BAC43AD7E}"/>
              </a:ext>
            </a:extLst>
          </p:cNvPr>
          <p:cNvSpPr/>
          <p:nvPr/>
        </p:nvSpPr>
        <p:spPr>
          <a:xfrm>
            <a:off x="5280833" y="1921565"/>
            <a:ext cx="1842052" cy="1842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</a:t>
            </a:r>
            <a:endParaRPr lang="ko-KR" altLang="en-US" sz="4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F926A8-D692-4354-AB13-0FAEAAA83671}"/>
              </a:ext>
            </a:extLst>
          </p:cNvPr>
          <p:cNvSpPr/>
          <p:nvPr/>
        </p:nvSpPr>
        <p:spPr>
          <a:xfrm>
            <a:off x="8068864" y="1921565"/>
            <a:ext cx="1842052" cy="1842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endParaRPr lang="ko-KR" altLang="en-US" sz="4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D33A63-9395-45E6-AA00-C973C6A1D047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4373217" y="2842591"/>
            <a:ext cx="9076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DC9E62-48A8-4863-86C7-D97EBEF8C29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7122885" y="2842591"/>
            <a:ext cx="9459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570FB7-4035-45DE-8A64-8698381E912A}"/>
              </a:ext>
            </a:extLst>
          </p:cNvPr>
          <p:cNvSpPr txBox="1">
            <a:spLocks/>
          </p:cNvSpPr>
          <p:nvPr/>
        </p:nvSpPr>
        <p:spPr>
          <a:xfrm>
            <a:off x="1863859" y="4435185"/>
            <a:ext cx="8676000" cy="8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norm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리스트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순서대로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=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차례대로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 줄로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선형 구조로</a:t>
            </a: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01277" y="28692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추상 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6016A-6F22-4FFD-B725-9BB49638A8BC}"/>
              </a:ext>
            </a:extLst>
          </p:cNvPr>
          <p:cNvSpPr txBox="1"/>
          <p:nvPr/>
        </p:nvSpPr>
        <p:spPr>
          <a:xfrm>
            <a:off x="2026935" y="1311530"/>
            <a:ext cx="5220000" cy="4680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none" rtlCol="0" anchor="ctr" anchorCtr="1">
            <a:norm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추상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자료형이란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 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추상적으로 정의된 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460E0-3C47-4FE2-A315-02CC21BD3BBE}"/>
              </a:ext>
            </a:extLst>
          </p:cNvPr>
          <p:cNvSpPr txBox="1"/>
          <p:nvPr/>
        </p:nvSpPr>
        <p:spPr>
          <a:xfrm>
            <a:off x="8715590" y="117619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자료형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3041C-6DDD-47C0-AC6B-0A20E52C6898}"/>
              </a:ext>
            </a:extLst>
          </p:cNvPr>
          <p:cNvSpPr txBox="1"/>
          <p:nvPr/>
        </p:nvSpPr>
        <p:spPr>
          <a:xfrm>
            <a:off x="8443874" y="1545530"/>
            <a:ext cx="5629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9569B0-1FFF-4BFA-8E37-41CAE838F577}"/>
              </a:ext>
            </a:extLst>
          </p:cNvPr>
          <p:cNvSpPr txBox="1"/>
          <p:nvPr/>
        </p:nvSpPr>
        <p:spPr>
          <a:xfrm>
            <a:off x="9195316" y="1545530"/>
            <a:ext cx="5629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1955D1-D916-4366-95F6-6887EF8C2C90}"/>
              </a:ext>
            </a:extLst>
          </p:cNvPr>
          <p:cNvSpPr/>
          <p:nvPr/>
        </p:nvSpPr>
        <p:spPr>
          <a:xfrm>
            <a:off x="8140380" y="1170341"/>
            <a:ext cx="1948069" cy="8320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77F55A7-BCEB-4D75-937A-C6DEFF0D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19970"/>
              </p:ext>
            </p:extLst>
          </p:nvPr>
        </p:nvGraphicFramePr>
        <p:xfrm>
          <a:off x="1646832" y="2394424"/>
          <a:ext cx="8898336" cy="3050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83056">
                  <a:extLst>
                    <a:ext uri="{9D8B030D-6E8A-4147-A177-3AD203B41FA5}">
                      <a16:colId xmlns:a16="http://schemas.microsoft.com/office/drawing/2014/main" val="2894933343"/>
                    </a:ext>
                  </a:extLst>
                </a:gridCol>
                <a:gridCol w="1654147">
                  <a:extLst>
                    <a:ext uri="{9D8B030D-6E8A-4147-A177-3AD203B41FA5}">
                      <a16:colId xmlns:a16="http://schemas.microsoft.com/office/drawing/2014/main" val="1126291195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804397453"/>
                    </a:ext>
                  </a:extLst>
                </a:gridCol>
                <a:gridCol w="3375742">
                  <a:extLst>
                    <a:ext uri="{9D8B030D-6E8A-4147-A177-3AD203B41FA5}">
                      <a16:colId xmlns:a16="http://schemas.microsoft.com/office/drawing/2014/main" val="3436956709"/>
                    </a:ext>
                  </a:extLst>
                </a:gridCol>
              </a:tblGrid>
              <a:tr h="76271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28775"/>
                  </a:ext>
                </a:extLst>
              </a:tr>
              <a:tr h="76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 추가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add(index, value)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리스트 인덱스 번호에 입력한 값을 추가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079094"/>
                  </a:ext>
                </a:extLst>
              </a:tr>
              <a:tr h="76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 반환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get(index)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리스트에서 인덱스 번호에 해당하는 값을 반환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468613"/>
                  </a:ext>
                </a:extLst>
              </a:tr>
              <a:tr h="76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 삭제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remove(index)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리스트에서 인덱스 번호에 해당하는 값을 삭제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81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3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32955" y="258073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휴먼모음T" panose="02030504000101010101" pitchFamily="18" charset="-127"/>
                <a:ea typeface="휴먼모음T" panose="02030504000101010101" pitchFamily="18" charset="-127"/>
              </a:rPr>
              <a:t>JAVA -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배열리스트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6A7E05-2EBF-4C91-988C-6025CF22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8" y="1444999"/>
            <a:ext cx="5098590" cy="3967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389E4F-D4AE-470F-98A9-ED9442DC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21" y="1444999"/>
            <a:ext cx="6034811" cy="39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009064" y="27346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JAVA -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배열리스트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3CD023-84A7-40BA-B7D2-DCC5111B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35" y="1038513"/>
            <a:ext cx="8028530" cy="52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3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9E47A5-3627-422D-B7C1-A0472711DAFB}"/>
              </a:ext>
            </a:extLst>
          </p:cNvPr>
          <p:cNvCxnSpPr/>
          <p:nvPr/>
        </p:nvCxnSpPr>
        <p:spPr>
          <a:xfrm flipH="1">
            <a:off x="2557670" y="2557670"/>
            <a:ext cx="620201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CE78CC8-6EA4-4BCC-98DD-88BEC16388E2}"/>
              </a:ext>
            </a:extLst>
          </p:cNvPr>
          <p:cNvSpPr/>
          <p:nvPr/>
        </p:nvSpPr>
        <p:spPr>
          <a:xfrm>
            <a:off x="2491409" y="2491409"/>
            <a:ext cx="132522" cy="1325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16661-AD8D-48C5-A234-6AC43EEC66DF}"/>
              </a:ext>
            </a:extLst>
          </p:cNvPr>
          <p:cNvSpPr txBox="1"/>
          <p:nvPr/>
        </p:nvSpPr>
        <p:spPr>
          <a:xfrm>
            <a:off x="3451123" y="1911339"/>
            <a:ext cx="482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</p:spTree>
    <p:extLst>
      <p:ext uri="{BB962C8B-B14F-4D97-AF65-F5344CB8AC3E}">
        <p14:creationId xmlns:p14="http://schemas.microsoft.com/office/powerpoint/2010/main" val="11491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002652" y="25214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호출이란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70FB7-4035-45DE-8A64-8698381E912A}"/>
              </a:ext>
            </a:extLst>
          </p:cNvPr>
          <p:cNvSpPr txBox="1">
            <a:spLocks/>
          </p:cNvSpPr>
          <p:nvPr/>
        </p:nvSpPr>
        <p:spPr>
          <a:xfrm>
            <a:off x="1133168" y="1262595"/>
            <a:ext cx="9925664" cy="1463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0">
            <a:norm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재귀 호출이 무한 루프에 빠지지 않기 위한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가지 조건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1)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호출될 때마다 문제의 범위가 줄어들어야 한다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2)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종료 조건이 있어야 한다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5847F-9F39-4836-B4B4-52B6DDC610A8}"/>
              </a:ext>
            </a:extLst>
          </p:cNvPr>
          <p:cNvSpPr/>
          <p:nvPr/>
        </p:nvSpPr>
        <p:spPr>
          <a:xfrm>
            <a:off x="4833872" y="3781938"/>
            <a:ext cx="2173356" cy="21733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ED3EE-A2E4-4CF5-B378-634C4F76789C}"/>
              </a:ext>
            </a:extLst>
          </p:cNvPr>
          <p:cNvSpPr/>
          <p:nvPr/>
        </p:nvSpPr>
        <p:spPr>
          <a:xfrm>
            <a:off x="6202770" y="3459120"/>
            <a:ext cx="1099384" cy="1099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655972-95A3-4A96-9361-EE9781430943}"/>
              </a:ext>
            </a:extLst>
          </p:cNvPr>
          <p:cNvSpPr/>
          <p:nvPr/>
        </p:nvSpPr>
        <p:spPr>
          <a:xfrm>
            <a:off x="7043760" y="3154157"/>
            <a:ext cx="564440" cy="549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F810AB-B8A9-4513-A33C-B279CBD0A7E2}"/>
              </a:ext>
            </a:extLst>
          </p:cNvPr>
          <p:cNvSpPr/>
          <p:nvPr/>
        </p:nvSpPr>
        <p:spPr>
          <a:xfrm>
            <a:off x="4950154" y="3894553"/>
            <a:ext cx="456733" cy="443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705E17-7839-4EF5-86BD-6305598BAAFE}"/>
              </a:ext>
            </a:extLst>
          </p:cNvPr>
          <p:cNvSpPr/>
          <p:nvPr/>
        </p:nvSpPr>
        <p:spPr>
          <a:xfrm>
            <a:off x="6261077" y="3537780"/>
            <a:ext cx="306871" cy="3068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79CDD4-939D-407D-AC9D-AEA2FEA88C9E}"/>
              </a:ext>
            </a:extLst>
          </p:cNvPr>
          <p:cNvSpPr/>
          <p:nvPr/>
        </p:nvSpPr>
        <p:spPr>
          <a:xfrm>
            <a:off x="7079226" y="3202677"/>
            <a:ext cx="226323" cy="226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4485A8-F83C-4F2D-BB22-A859AF6844ED}"/>
              </a:ext>
            </a:extLst>
          </p:cNvPr>
          <p:cNvCxnSpPr>
            <a:cxnSpLocks/>
          </p:cNvCxnSpPr>
          <p:nvPr/>
        </p:nvCxnSpPr>
        <p:spPr>
          <a:xfrm flipV="1">
            <a:off x="4833872" y="3129391"/>
            <a:ext cx="2080951" cy="48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C4700D8-EA4C-4B67-984C-807FBDFFFFEA}"/>
              </a:ext>
            </a:extLst>
          </p:cNvPr>
          <p:cNvCxnSpPr>
            <a:cxnSpLocks/>
          </p:cNvCxnSpPr>
          <p:nvPr/>
        </p:nvCxnSpPr>
        <p:spPr>
          <a:xfrm flipV="1">
            <a:off x="7177327" y="3815605"/>
            <a:ext cx="520703" cy="2020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191069" y="6379401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121138" y="24601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재귀 호출이란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70FB7-4035-45DE-8A64-8698381E912A}"/>
              </a:ext>
            </a:extLst>
          </p:cNvPr>
          <p:cNvSpPr txBox="1">
            <a:spLocks/>
          </p:cNvSpPr>
          <p:nvPr/>
        </p:nvSpPr>
        <p:spPr>
          <a:xfrm>
            <a:off x="1133168" y="1223610"/>
            <a:ext cx="10167177" cy="1463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0">
            <a:norm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재귀 호출의 단점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1)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속도가 상대적으로 느리다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문맥 변경에 추가적인 시간이 필요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2)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함수 호출 횟수에 제한이 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운영체제의 스택 크기에 제한이 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1026" name="Picture 2" descr="ì¬ê·í¸ì¶ ë¬¸ë§¥ ë³ê²½ì ëí ì´ë¯¸ì§ ê²ìê²°ê³¼">
            <a:extLst>
              <a:ext uri="{FF2B5EF4-FFF2-40B4-BE49-F238E27FC236}">
                <a16:creationId xmlns:a16="http://schemas.microsoft.com/office/drawing/2014/main" id="{447DE5DB-112C-4812-BE5F-DF1F7358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72" y="3465777"/>
            <a:ext cx="4971437" cy="20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524358-570B-4FA3-B33F-DB0F354BB2DE}"/>
              </a:ext>
            </a:extLst>
          </p:cNvPr>
          <p:cNvSpPr txBox="1"/>
          <p:nvPr/>
        </p:nvSpPr>
        <p:spPr>
          <a:xfrm>
            <a:off x="6975891" y="5598239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스택을 이용한 재귀 호출의 실행 과정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900976-7EAF-47CE-A94B-DDD49C1615C8}"/>
              </a:ext>
            </a:extLst>
          </p:cNvPr>
          <p:cNvSpPr/>
          <p:nvPr/>
        </p:nvSpPr>
        <p:spPr>
          <a:xfrm>
            <a:off x="1119523" y="4078504"/>
            <a:ext cx="1835319" cy="11396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내부 지역 변수</a:t>
            </a:r>
            <a:endParaRPr lang="en-US" altLang="ko-KR" sz="16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입력 파라미터</a:t>
            </a:r>
            <a:endParaRPr lang="en-US" altLang="ko-KR" sz="16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1DDABA-259B-4FBA-9C47-24298C6BD39F}"/>
              </a:ext>
            </a:extLst>
          </p:cNvPr>
          <p:cNvSpPr/>
          <p:nvPr/>
        </p:nvSpPr>
        <p:spPr>
          <a:xfrm>
            <a:off x="3586511" y="4078503"/>
            <a:ext cx="1835319" cy="11396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내부 지역 변수</a:t>
            </a:r>
            <a:endParaRPr lang="en-US" altLang="ko-KR" sz="16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입력 파라미터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7C51B2-DDD1-4FC4-B26A-93BE7B53177A}"/>
              </a:ext>
            </a:extLst>
          </p:cNvPr>
          <p:cNvSpPr/>
          <p:nvPr/>
        </p:nvSpPr>
        <p:spPr>
          <a:xfrm>
            <a:off x="1208921" y="4205815"/>
            <a:ext cx="1656522" cy="411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함수 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활성 레코드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AED7FF-5805-4BF1-92F0-8E3BDF8C23DC}"/>
              </a:ext>
            </a:extLst>
          </p:cNvPr>
          <p:cNvSpPr/>
          <p:nvPr/>
        </p:nvSpPr>
        <p:spPr>
          <a:xfrm>
            <a:off x="3675909" y="4205815"/>
            <a:ext cx="1656522" cy="411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함수 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활성 레코드</a:t>
            </a:r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4F9C768A-4F74-4BC1-95FB-15324FE79BA7}"/>
              </a:ext>
            </a:extLst>
          </p:cNvPr>
          <p:cNvSpPr/>
          <p:nvPr/>
        </p:nvSpPr>
        <p:spPr>
          <a:xfrm>
            <a:off x="1941265" y="3510172"/>
            <a:ext cx="2723107" cy="571092"/>
          </a:xfrm>
          <a:prstGeom prst="curved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74C3C6-9D70-4736-A80C-7438A483613A}"/>
              </a:ext>
            </a:extLst>
          </p:cNvPr>
          <p:cNvSpPr txBox="1"/>
          <p:nvPr/>
        </p:nvSpPr>
        <p:spPr>
          <a:xfrm>
            <a:off x="2707943" y="31890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문맥 변경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1ACD3D-7AF5-4F70-B37F-9559137F3216}"/>
              </a:ext>
            </a:extLst>
          </p:cNvPr>
          <p:cNvSpPr txBox="1"/>
          <p:nvPr/>
        </p:nvSpPr>
        <p:spPr>
          <a:xfrm>
            <a:off x="510589" y="5394383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활성 레코드를 실행하다가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활성 레코드로 문맥을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변경할 경우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활성 레코드를 스택에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push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하여 저장한다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2AA34E-4575-4D8F-AAB3-957744D223E0}"/>
              </a:ext>
            </a:extLst>
          </p:cNvPr>
          <p:cNvCxnSpPr>
            <a:cxnSpLocks/>
          </p:cNvCxnSpPr>
          <p:nvPr/>
        </p:nvCxnSpPr>
        <p:spPr>
          <a:xfrm>
            <a:off x="6414448" y="2726176"/>
            <a:ext cx="0" cy="3428964"/>
          </a:xfrm>
          <a:prstGeom prst="line">
            <a:avLst/>
          </a:prstGeom>
          <a:ln w="2222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312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휴먼모음T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anhongbeom</cp:lastModifiedBy>
  <cp:revision>53</cp:revision>
  <dcterms:created xsi:type="dcterms:W3CDTF">2018-06-13T11:24:55Z</dcterms:created>
  <dcterms:modified xsi:type="dcterms:W3CDTF">2018-09-10T10:38:48Z</dcterms:modified>
</cp:coreProperties>
</file>