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5649-3D5D-46AF-976A-FF441589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91678-ECEF-4BB7-9A55-6FA0E44D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33C9A-4E8B-4BB2-AF4D-5B63FDC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F56D2-A032-4DF4-BCCE-8A914CDC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773EB-1EE3-48DB-ACEC-41FADA55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0D72-5257-468F-BB6A-27810BC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72B5-5C7D-45C2-A698-CD6CE7B49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DC96C-AC11-42D7-9C5E-C4BB2218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6B490-74EF-4C91-BCCC-BA78A970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30E72-F732-4DC2-B93D-7ADE722E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0335F-D555-4D1C-8F61-118734082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D5EB52-8E57-499A-ADD6-615B90CB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76B7C-B0DD-4F95-9051-593F97DE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7FC52-335B-4006-9253-E7ED622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D461E-8695-4605-8630-38A39212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4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ED301-DF0F-49EC-9998-82093E1E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F2D5B-ABF0-4B2B-BA03-CF806243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1FCA0-3EBD-4D75-8637-6BAC9ABC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D967F-2720-4DED-904B-C50BDC4F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4ACE-AEBB-410C-9AE9-57E935DC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2A9F-7AB9-41AD-8D62-81393BC3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EB0BF-C019-40F5-AA8B-ACAAC14C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B654F-7DEB-40F3-BEE3-0BA2FF3E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E8B9E-1EDA-46D9-B3B3-753F34B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4D572-BE4A-4365-91CC-D7AA220D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36AE0-A159-40CB-8493-A593AF6C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4D9AA-2CA1-4401-9B86-3738CB2C5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FEF1C-E408-463A-A07C-5140D484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3E5C4-63F9-40F3-B25C-7E526E27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219CF-1404-4839-8026-0BAA7E7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0D749-67F0-4BEA-A241-E151ED42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6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6BE0B-8A55-4013-B2A8-5DD631EA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0FFF6-0821-4FE3-99A4-75910899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0D476-5A41-49B9-B841-1B117C9D0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46208D-34C0-439C-B516-C841F25BF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4BE4EA-038B-4B55-89FC-5B9636C61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5798C-58B3-48CA-BE39-E00B047E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07934-E5FD-41E6-9D3A-7D7120F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48FDF4-97E1-42F4-B43D-65C05D35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E95B-14F4-4B4E-995A-21A62C58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AFA25F-F5C5-40FB-A829-7DEA55B4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FAF379-10DA-4AE5-B97A-FB371783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82149-CEE6-449B-8934-B0CAA6C3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554B-F215-43A3-9682-3E4137EC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4A170-ED37-4CCE-A7F0-DA9BD20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B2286-CD92-4F72-8A30-41372A8E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3638-7138-4085-888C-7B24C0E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F17FC-653D-4BB3-B7ED-8807D71E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CD32C-41B7-49A5-A0F7-970A64ECC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12E92-9BF1-4D7F-9DBE-6BCFE528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71A3E-16AF-4CCC-AF16-D43FAF60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DCA9D-BEDD-448D-8B60-F10E6EC5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3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77344-263B-471E-AE08-C7D0152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C42B40-5048-4EE9-9A0E-C01D91A86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D038AB-650D-4FB8-BAB3-0D4CEF21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372EBA-F46C-484C-9CD0-38B6F690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C4477-D244-4834-97F8-61A954E6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8E9D81-AA10-4E15-93D4-99E13E29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1C2875-2275-4DAF-AC8B-178D2940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DD40B-4FB9-4333-80FB-EAD3A2FFF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8BD0C-8C7F-4B3E-96A7-BED6B8F1E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B29C-B6E7-4237-844A-0E34796553A0}" type="datetimeFigureOut">
              <a:rPr lang="ko-KR" altLang="en-US" smtClean="0"/>
              <a:t>2018-10-31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47DB-E860-439D-B4CF-9878CE3F5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52E6-ED09-4594-B5BC-2067D05E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0480-B2D7-424D-8385-E52B51C33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5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800"/>
              </a:spcBef>
            </a:pPr>
            <a:r>
              <a:rPr lang="ko-KR" altLang="en-US" sz="5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자료구조</a:t>
            </a: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en-US" altLang="ko-KR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>
              <a:spcBef>
                <a:spcPts val="1200"/>
              </a:spcBef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                                20142024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안홍범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676442" y="301847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노드의 높이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C96257-AA7B-4631-A056-DD01254CC5CE}"/>
              </a:ext>
            </a:extLst>
          </p:cNvPr>
          <p:cNvSpPr/>
          <p:nvPr/>
        </p:nvSpPr>
        <p:spPr>
          <a:xfrm>
            <a:off x="5064150" y="994388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15ADCF-F05C-4DE3-8BAD-50A620462950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3596530" y="1885342"/>
            <a:ext cx="1913097" cy="575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978CEB-4D6E-461D-963F-8B3F0A53E34C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4883366" y="1885342"/>
            <a:ext cx="626261" cy="59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CDB2458-AA87-4DAD-B735-08E90A566818}"/>
              </a:ext>
            </a:extLst>
          </p:cNvPr>
          <p:cNvSpPr/>
          <p:nvPr/>
        </p:nvSpPr>
        <p:spPr>
          <a:xfrm>
            <a:off x="3151053" y="2460718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5569C2-F57E-4C56-BA6F-B985EF719E97}"/>
              </a:ext>
            </a:extLst>
          </p:cNvPr>
          <p:cNvSpPr/>
          <p:nvPr/>
        </p:nvSpPr>
        <p:spPr>
          <a:xfrm>
            <a:off x="4454467" y="2484925"/>
            <a:ext cx="857797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11EE17-41E9-4D6B-885C-9A72503168C0}"/>
              </a:ext>
            </a:extLst>
          </p:cNvPr>
          <p:cNvCxnSpPr>
            <a:cxnSpLocks/>
          </p:cNvCxnSpPr>
          <p:nvPr/>
        </p:nvCxnSpPr>
        <p:spPr>
          <a:xfrm flipH="1">
            <a:off x="2933515" y="3357957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CE96AE-873C-4DBA-AE95-6352DE7287A0}"/>
              </a:ext>
            </a:extLst>
          </p:cNvPr>
          <p:cNvCxnSpPr>
            <a:cxnSpLocks/>
          </p:cNvCxnSpPr>
          <p:nvPr/>
        </p:nvCxnSpPr>
        <p:spPr>
          <a:xfrm>
            <a:off x="2710058" y="4715813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E610D24-E950-43C6-9A1D-CF208798B862}"/>
              </a:ext>
            </a:extLst>
          </p:cNvPr>
          <p:cNvSpPr/>
          <p:nvPr/>
        </p:nvSpPr>
        <p:spPr>
          <a:xfrm>
            <a:off x="2277816" y="3803434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C72B0F-3CD3-4926-B023-43BA565F23C6}"/>
              </a:ext>
            </a:extLst>
          </p:cNvPr>
          <p:cNvSpPr/>
          <p:nvPr/>
        </p:nvSpPr>
        <p:spPr>
          <a:xfrm>
            <a:off x="2822485" y="5202592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BD6BD0-0193-42A0-B87E-8A167A8E2F37}"/>
              </a:ext>
            </a:extLst>
          </p:cNvPr>
          <p:cNvSpPr/>
          <p:nvPr/>
        </p:nvSpPr>
        <p:spPr>
          <a:xfrm>
            <a:off x="7118457" y="2344210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1AABA-AD36-4A43-9BCD-9AD86735C39E}"/>
              </a:ext>
            </a:extLst>
          </p:cNvPr>
          <p:cNvCxnSpPr>
            <a:stCxn id="28" idx="4"/>
          </p:cNvCxnSpPr>
          <p:nvPr/>
        </p:nvCxnSpPr>
        <p:spPr>
          <a:xfrm flipH="1">
            <a:off x="7006029" y="3235164"/>
            <a:ext cx="557905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E7A6FF-4BEC-4F61-ACA9-272C34BA2F50}"/>
              </a:ext>
            </a:extLst>
          </p:cNvPr>
          <p:cNvCxnSpPr>
            <a:stCxn id="28" idx="4"/>
          </p:cNvCxnSpPr>
          <p:nvPr/>
        </p:nvCxnSpPr>
        <p:spPr>
          <a:xfrm>
            <a:off x="7563934" y="3235164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24A111A-DEFA-4224-9E62-9C7BE37A0DEE}"/>
              </a:ext>
            </a:extLst>
          </p:cNvPr>
          <p:cNvSpPr/>
          <p:nvPr/>
        </p:nvSpPr>
        <p:spPr>
          <a:xfrm>
            <a:off x="6433612" y="3691853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9EEF61-C2BC-49C2-A92D-57BD75FF0537}"/>
              </a:ext>
            </a:extLst>
          </p:cNvPr>
          <p:cNvSpPr/>
          <p:nvPr/>
        </p:nvSpPr>
        <p:spPr>
          <a:xfrm>
            <a:off x="7750511" y="3694032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48C149-82C4-4484-B23A-B400E1F865A5}"/>
              </a:ext>
            </a:extLst>
          </p:cNvPr>
          <p:cNvCxnSpPr>
            <a:cxnSpLocks/>
          </p:cNvCxnSpPr>
          <p:nvPr/>
        </p:nvCxnSpPr>
        <p:spPr>
          <a:xfrm flipH="1">
            <a:off x="7686066" y="4589146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0C083B-F0D8-4A82-B2E4-3F39F10F165A}"/>
              </a:ext>
            </a:extLst>
          </p:cNvPr>
          <p:cNvCxnSpPr>
            <a:cxnSpLocks/>
          </p:cNvCxnSpPr>
          <p:nvPr/>
        </p:nvCxnSpPr>
        <p:spPr>
          <a:xfrm>
            <a:off x="8220326" y="4589146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30D763-97A7-4BEA-A618-794F4D093695}"/>
              </a:ext>
            </a:extLst>
          </p:cNvPr>
          <p:cNvSpPr/>
          <p:nvPr/>
        </p:nvSpPr>
        <p:spPr>
          <a:xfrm>
            <a:off x="7030367" y="5006011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D99337-0509-4606-85B4-21F13329104B}"/>
              </a:ext>
            </a:extLst>
          </p:cNvPr>
          <p:cNvSpPr/>
          <p:nvPr/>
        </p:nvSpPr>
        <p:spPr>
          <a:xfrm>
            <a:off x="8430548" y="5043877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975140-7A98-459C-A474-81664719D069}"/>
              </a:ext>
            </a:extLst>
          </p:cNvPr>
          <p:cNvCxnSpPr>
            <a:cxnSpLocks/>
            <a:stCxn id="14" idx="4"/>
            <a:endCxn id="28" idx="0"/>
          </p:cNvCxnSpPr>
          <p:nvPr/>
        </p:nvCxnSpPr>
        <p:spPr>
          <a:xfrm>
            <a:off x="5509627" y="1885342"/>
            <a:ext cx="2054307" cy="458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A845422-7219-4546-BE84-1D7851EBB83A}"/>
              </a:ext>
            </a:extLst>
          </p:cNvPr>
          <p:cNvSpPr txBox="1"/>
          <p:nvPr/>
        </p:nvSpPr>
        <p:spPr>
          <a:xfrm>
            <a:off x="5466406" y="39526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B7A11A-8B6F-48E8-BE0C-1BDE6914496D}"/>
              </a:ext>
            </a:extLst>
          </p:cNvPr>
          <p:cNvSpPr txBox="1"/>
          <p:nvPr/>
        </p:nvSpPr>
        <p:spPr>
          <a:xfrm>
            <a:off x="6136031" y="53046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AE5FF-180D-452D-A380-4EC2DB216792}"/>
              </a:ext>
            </a:extLst>
          </p:cNvPr>
          <p:cNvSpPr txBox="1"/>
          <p:nvPr/>
        </p:nvSpPr>
        <p:spPr>
          <a:xfrm>
            <a:off x="3817091" y="545877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200754-8528-4392-8D6F-0C5AB7F1B709}"/>
              </a:ext>
            </a:extLst>
          </p:cNvPr>
          <p:cNvSpPr txBox="1"/>
          <p:nvPr/>
        </p:nvSpPr>
        <p:spPr>
          <a:xfrm>
            <a:off x="8689447" y="39526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2A8D2-D059-4E14-B065-8A15195B7F1D}"/>
              </a:ext>
            </a:extLst>
          </p:cNvPr>
          <p:cNvSpPr txBox="1"/>
          <p:nvPr/>
        </p:nvSpPr>
        <p:spPr>
          <a:xfrm>
            <a:off x="9513517" y="54570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124D34-B579-4136-A420-89FC6E190B76}"/>
              </a:ext>
            </a:extLst>
          </p:cNvPr>
          <p:cNvSpPr txBox="1"/>
          <p:nvPr/>
        </p:nvSpPr>
        <p:spPr>
          <a:xfrm>
            <a:off x="3269619" y="40650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12851F-812E-4BC7-9330-06D6E1F50D26}"/>
              </a:ext>
            </a:extLst>
          </p:cNvPr>
          <p:cNvSpPr txBox="1"/>
          <p:nvPr/>
        </p:nvSpPr>
        <p:spPr>
          <a:xfrm>
            <a:off x="2211983" y="27457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761A6B-DDB3-43BD-96F1-389F23406C90}"/>
              </a:ext>
            </a:extLst>
          </p:cNvPr>
          <p:cNvSpPr txBox="1"/>
          <p:nvPr/>
        </p:nvSpPr>
        <p:spPr>
          <a:xfrm>
            <a:off x="5332503" y="277370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D3BBBC-4EB0-4BCA-A1BB-C846AE773D89}"/>
              </a:ext>
            </a:extLst>
          </p:cNvPr>
          <p:cNvSpPr txBox="1"/>
          <p:nvPr/>
        </p:nvSpPr>
        <p:spPr>
          <a:xfrm>
            <a:off x="8043719" y="261831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1A492A-98FE-4A23-9DA1-C05F593B76DD}"/>
              </a:ext>
            </a:extLst>
          </p:cNvPr>
          <p:cNvSpPr txBox="1"/>
          <p:nvPr/>
        </p:nvSpPr>
        <p:spPr>
          <a:xfrm>
            <a:off x="5955104" y="126681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E045E-AE7B-473A-9A23-E467ECC43A4C}"/>
              </a:ext>
            </a:extLst>
          </p:cNvPr>
          <p:cNvSpPr txBox="1"/>
          <p:nvPr/>
        </p:nvSpPr>
        <p:spPr>
          <a:xfrm>
            <a:off x="7351984" y="732611"/>
            <a:ext cx="4384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자신의 자식 노드 중에서 높이가 가장 높은 자식 노드의 높이에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더한 값</a:t>
            </a:r>
          </a:p>
        </p:txBody>
      </p:sp>
    </p:spTree>
    <p:extLst>
      <p:ext uri="{BB962C8B-B14F-4D97-AF65-F5344CB8AC3E}">
        <p14:creationId xmlns:p14="http://schemas.microsoft.com/office/powerpoint/2010/main" val="403189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618310" y="275898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노드의 차수</a:t>
            </a:r>
            <a:endParaRPr lang="ko-KR" altLang="en-US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137784" y="994388"/>
            <a:ext cx="5916432" cy="4952043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0DB45A0-1F7F-44B8-9EBC-CFF4DBAEC3E0}"/>
              </a:ext>
            </a:extLst>
          </p:cNvPr>
          <p:cNvSpPr/>
          <p:nvPr/>
        </p:nvSpPr>
        <p:spPr>
          <a:xfrm rot="5400000">
            <a:off x="8085646" y="2426590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6BCA4-1AA3-41EA-B16F-B6E7860AB39A}"/>
              </a:ext>
            </a:extLst>
          </p:cNvPr>
          <p:cNvSpPr txBox="1"/>
          <p:nvPr/>
        </p:nvSpPr>
        <p:spPr>
          <a:xfrm>
            <a:off x="8546828" y="25509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B30EF7E-9A97-47FC-908F-505A6C05D75A}"/>
              </a:ext>
            </a:extLst>
          </p:cNvPr>
          <p:cNvSpPr/>
          <p:nvPr/>
        </p:nvSpPr>
        <p:spPr>
          <a:xfrm rot="2529639">
            <a:off x="8980447" y="4384417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89333-ACA5-4C4E-8D5B-28D3DD585526}"/>
              </a:ext>
            </a:extLst>
          </p:cNvPr>
          <p:cNvSpPr txBox="1"/>
          <p:nvPr/>
        </p:nvSpPr>
        <p:spPr>
          <a:xfrm>
            <a:off x="9292328" y="415040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0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33EB620-026E-4D09-B863-EB23963AA3D6}"/>
              </a:ext>
            </a:extLst>
          </p:cNvPr>
          <p:cNvSpPr/>
          <p:nvPr/>
        </p:nvSpPr>
        <p:spPr>
          <a:xfrm>
            <a:off x="6709813" y="2229134"/>
            <a:ext cx="1172261" cy="11153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49DBB6F-5E3A-41A2-B42E-0226BD9E7FB9}"/>
              </a:ext>
            </a:extLst>
          </p:cNvPr>
          <p:cNvSpPr/>
          <p:nvPr/>
        </p:nvSpPr>
        <p:spPr>
          <a:xfrm>
            <a:off x="4656210" y="881983"/>
            <a:ext cx="1172261" cy="11153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7B45325-DD48-405B-976B-312F785C745C}"/>
              </a:ext>
            </a:extLst>
          </p:cNvPr>
          <p:cNvSpPr/>
          <p:nvPr/>
        </p:nvSpPr>
        <p:spPr>
          <a:xfrm>
            <a:off x="7326788" y="3579633"/>
            <a:ext cx="1172261" cy="11153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B4EE267-9F89-452D-BA0E-27C05AE671D2}"/>
              </a:ext>
            </a:extLst>
          </p:cNvPr>
          <p:cNvSpPr/>
          <p:nvPr/>
        </p:nvSpPr>
        <p:spPr>
          <a:xfrm>
            <a:off x="8022608" y="4943257"/>
            <a:ext cx="1172261" cy="11153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8B44A95C-8E94-4623-8F3E-5B1FB2F8B095}"/>
              </a:ext>
            </a:extLst>
          </p:cNvPr>
          <p:cNvSpPr/>
          <p:nvPr/>
        </p:nvSpPr>
        <p:spPr>
          <a:xfrm rot="2529639">
            <a:off x="8639400" y="3541055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6CBC36-7B74-4728-9F3F-EF8E57149689}"/>
              </a:ext>
            </a:extLst>
          </p:cNvPr>
          <p:cNvSpPr txBox="1"/>
          <p:nvPr/>
        </p:nvSpPr>
        <p:spPr>
          <a:xfrm>
            <a:off x="8951281" y="330704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E8DA6E6B-3CF9-4AC7-89E9-A808026E6BB4}"/>
              </a:ext>
            </a:extLst>
          </p:cNvPr>
          <p:cNvSpPr/>
          <p:nvPr/>
        </p:nvSpPr>
        <p:spPr>
          <a:xfrm rot="5400000">
            <a:off x="6082228" y="1073524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00873E-CD00-4409-A8C7-033E57928901}"/>
              </a:ext>
            </a:extLst>
          </p:cNvPr>
          <p:cNvSpPr txBox="1"/>
          <p:nvPr/>
        </p:nvSpPr>
        <p:spPr>
          <a:xfrm>
            <a:off x="6543410" y="119788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차수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3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31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618310" y="275898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서브 트리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137784" y="994388"/>
            <a:ext cx="5916432" cy="4952043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A33EB620-026E-4D09-B863-EB23963AA3D6}"/>
              </a:ext>
            </a:extLst>
          </p:cNvPr>
          <p:cNvSpPr/>
          <p:nvPr/>
        </p:nvSpPr>
        <p:spPr>
          <a:xfrm>
            <a:off x="5837151" y="2136658"/>
            <a:ext cx="3879404" cy="425329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108AE5E6-B548-4ECA-AA06-5E9CCE70A586}"/>
              </a:ext>
            </a:extLst>
          </p:cNvPr>
          <p:cNvSpPr/>
          <p:nvPr/>
        </p:nvSpPr>
        <p:spPr>
          <a:xfrm rot="2140253">
            <a:off x="9739655" y="2631398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323A57-7BCB-419E-B5E8-60790898A3E6}"/>
              </a:ext>
            </a:extLst>
          </p:cNvPr>
          <p:cNvSpPr txBox="1"/>
          <p:nvPr/>
        </p:nvSpPr>
        <p:spPr>
          <a:xfrm>
            <a:off x="9140897" y="1414831"/>
            <a:ext cx="2584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중심으로 하는 서브 트리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트리에 속한 노드들        의 부분 집합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36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64234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73668" y="317705"/>
            <a:ext cx="108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포리스트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DB2458-AA87-4DAD-B735-08E90A566818}"/>
              </a:ext>
            </a:extLst>
          </p:cNvPr>
          <p:cNvSpPr/>
          <p:nvPr/>
        </p:nvSpPr>
        <p:spPr>
          <a:xfrm>
            <a:off x="2419533" y="2460718"/>
            <a:ext cx="890954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5569C2-F57E-4C56-BA6F-B985EF719E97}"/>
              </a:ext>
            </a:extLst>
          </p:cNvPr>
          <p:cNvSpPr/>
          <p:nvPr/>
        </p:nvSpPr>
        <p:spPr>
          <a:xfrm>
            <a:off x="4169686" y="2456754"/>
            <a:ext cx="857797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11EE17-41E9-4D6B-885C-9A72503168C0}"/>
              </a:ext>
            </a:extLst>
          </p:cNvPr>
          <p:cNvCxnSpPr>
            <a:cxnSpLocks/>
          </p:cNvCxnSpPr>
          <p:nvPr/>
        </p:nvCxnSpPr>
        <p:spPr>
          <a:xfrm flipH="1">
            <a:off x="2201995" y="3357957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CE96AE-873C-4DBA-AE95-6352DE7287A0}"/>
              </a:ext>
            </a:extLst>
          </p:cNvPr>
          <p:cNvCxnSpPr>
            <a:cxnSpLocks/>
          </p:cNvCxnSpPr>
          <p:nvPr/>
        </p:nvCxnSpPr>
        <p:spPr>
          <a:xfrm>
            <a:off x="1978538" y="4701745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E610D24-E950-43C6-9A1D-CF208798B862}"/>
              </a:ext>
            </a:extLst>
          </p:cNvPr>
          <p:cNvSpPr/>
          <p:nvPr/>
        </p:nvSpPr>
        <p:spPr>
          <a:xfrm>
            <a:off x="1546296" y="3803434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C72B0F-3CD3-4926-B023-43BA565F23C6}"/>
              </a:ext>
            </a:extLst>
          </p:cNvPr>
          <p:cNvSpPr/>
          <p:nvPr/>
        </p:nvSpPr>
        <p:spPr>
          <a:xfrm>
            <a:off x="2090965" y="5202592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BD6BD0-0193-42A0-B87E-8A167A8E2F37}"/>
              </a:ext>
            </a:extLst>
          </p:cNvPr>
          <p:cNvSpPr/>
          <p:nvPr/>
        </p:nvSpPr>
        <p:spPr>
          <a:xfrm>
            <a:off x="6386937" y="2428618"/>
            <a:ext cx="890954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1AABA-AD36-4A43-9BCD-9AD86735C39E}"/>
              </a:ext>
            </a:extLst>
          </p:cNvPr>
          <p:cNvCxnSpPr>
            <a:stCxn id="28" idx="4"/>
          </p:cNvCxnSpPr>
          <p:nvPr/>
        </p:nvCxnSpPr>
        <p:spPr>
          <a:xfrm flipH="1">
            <a:off x="6274509" y="3319572"/>
            <a:ext cx="557905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E7A6FF-4BEC-4F61-ACA9-272C34BA2F50}"/>
              </a:ext>
            </a:extLst>
          </p:cNvPr>
          <p:cNvCxnSpPr>
            <a:stCxn id="28" idx="4"/>
          </p:cNvCxnSpPr>
          <p:nvPr/>
        </p:nvCxnSpPr>
        <p:spPr>
          <a:xfrm>
            <a:off x="6832414" y="3319572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24A111A-DEFA-4224-9E62-9C7BE37A0DEE}"/>
              </a:ext>
            </a:extLst>
          </p:cNvPr>
          <p:cNvSpPr/>
          <p:nvPr/>
        </p:nvSpPr>
        <p:spPr>
          <a:xfrm>
            <a:off x="5702092" y="3776261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9EEF61-C2BC-49C2-A92D-57BD75FF0537}"/>
              </a:ext>
            </a:extLst>
          </p:cNvPr>
          <p:cNvSpPr/>
          <p:nvPr/>
        </p:nvSpPr>
        <p:spPr>
          <a:xfrm>
            <a:off x="7018991" y="3778440"/>
            <a:ext cx="890954" cy="8909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48C149-82C4-4484-B23A-B400E1F865A5}"/>
              </a:ext>
            </a:extLst>
          </p:cNvPr>
          <p:cNvCxnSpPr>
            <a:cxnSpLocks/>
          </p:cNvCxnSpPr>
          <p:nvPr/>
        </p:nvCxnSpPr>
        <p:spPr>
          <a:xfrm flipH="1">
            <a:off x="6954546" y="4673554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0C083B-F0D8-4A82-B2E4-3F39F10F165A}"/>
              </a:ext>
            </a:extLst>
          </p:cNvPr>
          <p:cNvCxnSpPr>
            <a:cxnSpLocks/>
          </p:cNvCxnSpPr>
          <p:nvPr/>
        </p:nvCxnSpPr>
        <p:spPr>
          <a:xfrm>
            <a:off x="7488806" y="4673554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30D763-97A7-4BEA-A618-794F4D093695}"/>
              </a:ext>
            </a:extLst>
          </p:cNvPr>
          <p:cNvSpPr/>
          <p:nvPr/>
        </p:nvSpPr>
        <p:spPr>
          <a:xfrm>
            <a:off x="6298847" y="5090419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D99337-0509-4606-85B4-21F13329104B}"/>
              </a:ext>
            </a:extLst>
          </p:cNvPr>
          <p:cNvSpPr/>
          <p:nvPr/>
        </p:nvSpPr>
        <p:spPr>
          <a:xfrm>
            <a:off x="7699028" y="5128285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32BC-D939-4517-820F-8E9F2BD634D8}"/>
              </a:ext>
            </a:extLst>
          </p:cNvPr>
          <p:cNvSpPr txBox="1"/>
          <p:nvPr/>
        </p:nvSpPr>
        <p:spPr>
          <a:xfrm>
            <a:off x="1187125" y="1028368"/>
            <a:ext cx="56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포리스트란 숲 구조라고 불리는데 트리의 집합을 말합니다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5539230-A3AB-468C-AC15-84C4776C2E78}"/>
              </a:ext>
            </a:extLst>
          </p:cNvPr>
          <p:cNvSpPr/>
          <p:nvPr/>
        </p:nvSpPr>
        <p:spPr>
          <a:xfrm rot="3862217">
            <a:off x="7515729" y="2413111"/>
            <a:ext cx="275940" cy="436036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E1D34-77EB-4080-91C9-2F918E987EFD}"/>
              </a:ext>
            </a:extLst>
          </p:cNvPr>
          <p:cNvSpPr txBox="1"/>
          <p:nvPr/>
        </p:nvSpPr>
        <p:spPr>
          <a:xfrm>
            <a:off x="7985808" y="1950765"/>
            <a:ext cx="311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각각의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루트 노드로 하는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개의 트리가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모여서 하나의 포리스트를 이룸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E0F154C-E435-4B75-9832-66D2058F63FD}"/>
              </a:ext>
            </a:extLst>
          </p:cNvPr>
          <p:cNvSpPr/>
          <p:nvPr/>
        </p:nvSpPr>
        <p:spPr>
          <a:xfrm>
            <a:off x="1252025" y="1969477"/>
            <a:ext cx="7920110" cy="4290646"/>
          </a:xfrm>
          <a:custGeom>
            <a:avLst/>
            <a:gdLst>
              <a:gd name="connsiteX0" fmla="*/ 2869809 w 7920110"/>
              <a:gd name="connsiteY0" fmla="*/ 42203 h 4290646"/>
              <a:gd name="connsiteX1" fmla="*/ 2785403 w 7920110"/>
              <a:gd name="connsiteY1" fmla="*/ 56271 h 4290646"/>
              <a:gd name="connsiteX2" fmla="*/ 2743200 w 7920110"/>
              <a:gd name="connsiteY2" fmla="*/ 70338 h 4290646"/>
              <a:gd name="connsiteX3" fmla="*/ 2630658 w 7920110"/>
              <a:gd name="connsiteY3" fmla="*/ 112541 h 4290646"/>
              <a:gd name="connsiteX4" fmla="*/ 2138289 w 7920110"/>
              <a:gd name="connsiteY4" fmla="*/ 196948 h 4290646"/>
              <a:gd name="connsiteX5" fmla="*/ 1871003 w 7920110"/>
              <a:gd name="connsiteY5" fmla="*/ 211015 h 4290646"/>
              <a:gd name="connsiteX6" fmla="*/ 1645920 w 7920110"/>
              <a:gd name="connsiteY6" fmla="*/ 253218 h 4290646"/>
              <a:gd name="connsiteX7" fmla="*/ 1420837 w 7920110"/>
              <a:gd name="connsiteY7" fmla="*/ 309489 h 4290646"/>
              <a:gd name="connsiteX8" fmla="*/ 1223889 w 7920110"/>
              <a:gd name="connsiteY8" fmla="*/ 337625 h 4290646"/>
              <a:gd name="connsiteX9" fmla="*/ 956603 w 7920110"/>
              <a:gd name="connsiteY9" fmla="*/ 379828 h 4290646"/>
              <a:gd name="connsiteX10" fmla="*/ 829993 w 7920110"/>
              <a:gd name="connsiteY10" fmla="*/ 422031 h 4290646"/>
              <a:gd name="connsiteX11" fmla="*/ 745587 w 7920110"/>
              <a:gd name="connsiteY11" fmla="*/ 450166 h 4290646"/>
              <a:gd name="connsiteX12" fmla="*/ 618978 w 7920110"/>
              <a:gd name="connsiteY12" fmla="*/ 562708 h 4290646"/>
              <a:gd name="connsiteX13" fmla="*/ 590843 w 7920110"/>
              <a:gd name="connsiteY13" fmla="*/ 604911 h 4290646"/>
              <a:gd name="connsiteX14" fmla="*/ 548640 w 7920110"/>
              <a:gd name="connsiteY14" fmla="*/ 633046 h 4290646"/>
              <a:gd name="connsiteX15" fmla="*/ 478301 w 7920110"/>
              <a:gd name="connsiteY15" fmla="*/ 689317 h 4290646"/>
              <a:gd name="connsiteX16" fmla="*/ 422030 w 7920110"/>
              <a:gd name="connsiteY16" fmla="*/ 759655 h 4290646"/>
              <a:gd name="connsiteX17" fmla="*/ 393895 w 7920110"/>
              <a:gd name="connsiteY17" fmla="*/ 829994 h 4290646"/>
              <a:gd name="connsiteX18" fmla="*/ 295421 w 7920110"/>
              <a:gd name="connsiteY18" fmla="*/ 970671 h 4290646"/>
              <a:gd name="connsiteX19" fmla="*/ 253218 w 7920110"/>
              <a:gd name="connsiteY19" fmla="*/ 1069145 h 4290646"/>
              <a:gd name="connsiteX20" fmla="*/ 225083 w 7920110"/>
              <a:gd name="connsiteY20" fmla="*/ 1111348 h 4290646"/>
              <a:gd name="connsiteX21" fmla="*/ 211015 w 7920110"/>
              <a:gd name="connsiteY21" fmla="*/ 1153551 h 4290646"/>
              <a:gd name="connsiteX22" fmla="*/ 182880 w 7920110"/>
              <a:gd name="connsiteY22" fmla="*/ 1209821 h 4290646"/>
              <a:gd name="connsiteX23" fmla="*/ 140677 w 7920110"/>
              <a:gd name="connsiteY23" fmla="*/ 1350498 h 4290646"/>
              <a:gd name="connsiteX24" fmla="*/ 126609 w 7920110"/>
              <a:gd name="connsiteY24" fmla="*/ 1406769 h 4290646"/>
              <a:gd name="connsiteX25" fmla="*/ 98473 w 7920110"/>
              <a:gd name="connsiteY25" fmla="*/ 1505243 h 4290646"/>
              <a:gd name="connsiteX26" fmla="*/ 70338 w 7920110"/>
              <a:gd name="connsiteY26" fmla="*/ 1786597 h 4290646"/>
              <a:gd name="connsiteX27" fmla="*/ 56270 w 7920110"/>
              <a:gd name="connsiteY27" fmla="*/ 1871003 h 4290646"/>
              <a:gd name="connsiteX28" fmla="*/ 28135 w 7920110"/>
              <a:gd name="connsiteY28" fmla="*/ 1955409 h 4290646"/>
              <a:gd name="connsiteX29" fmla="*/ 14067 w 7920110"/>
              <a:gd name="connsiteY29" fmla="*/ 1997612 h 4290646"/>
              <a:gd name="connsiteX30" fmla="*/ 0 w 7920110"/>
              <a:gd name="connsiteY30" fmla="*/ 2138289 h 4290646"/>
              <a:gd name="connsiteX31" fmla="*/ 14067 w 7920110"/>
              <a:gd name="connsiteY31" fmla="*/ 2377440 h 4290646"/>
              <a:gd name="connsiteX32" fmla="*/ 42203 w 7920110"/>
              <a:gd name="connsiteY32" fmla="*/ 2630658 h 4290646"/>
              <a:gd name="connsiteX33" fmla="*/ 70338 w 7920110"/>
              <a:gd name="connsiteY33" fmla="*/ 2757268 h 4290646"/>
              <a:gd name="connsiteX34" fmla="*/ 98473 w 7920110"/>
              <a:gd name="connsiteY34" fmla="*/ 2940148 h 4290646"/>
              <a:gd name="connsiteX35" fmla="*/ 112541 w 7920110"/>
              <a:gd name="connsiteY35" fmla="*/ 3094892 h 4290646"/>
              <a:gd name="connsiteX36" fmla="*/ 126609 w 7920110"/>
              <a:gd name="connsiteY36" fmla="*/ 3137095 h 4290646"/>
              <a:gd name="connsiteX37" fmla="*/ 140677 w 7920110"/>
              <a:gd name="connsiteY37" fmla="*/ 3193366 h 4290646"/>
              <a:gd name="connsiteX38" fmla="*/ 182880 w 7920110"/>
              <a:gd name="connsiteY38" fmla="*/ 3334043 h 4290646"/>
              <a:gd name="connsiteX39" fmla="*/ 196947 w 7920110"/>
              <a:gd name="connsiteY39" fmla="*/ 3390314 h 4290646"/>
              <a:gd name="connsiteX40" fmla="*/ 253218 w 7920110"/>
              <a:gd name="connsiteY40" fmla="*/ 3488788 h 4290646"/>
              <a:gd name="connsiteX41" fmla="*/ 309489 w 7920110"/>
              <a:gd name="connsiteY41" fmla="*/ 3629465 h 4290646"/>
              <a:gd name="connsiteX42" fmla="*/ 379827 w 7920110"/>
              <a:gd name="connsiteY42" fmla="*/ 3742006 h 4290646"/>
              <a:gd name="connsiteX43" fmla="*/ 436098 w 7920110"/>
              <a:gd name="connsiteY43" fmla="*/ 3798277 h 4290646"/>
              <a:gd name="connsiteX44" fmla="*/ 464233 w 7920110"/>
              <a:gd name="connsiteY44" fmla="*/ 3840480 h 4290646"/>
              <a:gd name="connsiteX45" fmla="*/ 534572 w 7920110"/>
              <a:gd name="connsiteY45" fmla="*/ 3938954 h 4290646"/>
              <a:gd name="connsiteX46" fmla="*/ 618978 w 7920110"/>
              <a:gd name="connsiteY46" fmla="*/ 3995225 h 4290646"/>
              <a:gd name="connsiteX47" fmla="*/ 675249 w 7920110"/>
              <a:gd name="connsiteY47" fmla="*/ 4037428 h 4290646"/>
              <a:gd name="connsiteX48" fmla="*/ 773723 w 7920110"/>
              <a:gd name="connsiteY48" fmla="*/ 4079631 h 4290646"/>
              <a:gd name="connsiteX49" fmla="*/ 815926 w 7920110"/>
              <a:gd name="connsiteY49" fmla="*/ 4107766 h 4290646"/>
              <a:gd name="connsiteX50" fmla="*/ 928467 w 7920110"/>
              <a:gd name="connsiteY50" fmla="*/ 4206240 h 4290646"/>
              <a:gd name="connsiteX51" fmla="*/ 1012873 w 7920110"/>
              <a:gd name="connsiteY51" fmla="*/ 4234375 h 4290646"/>
              <a:gd name="connsiteX52" fmla="*/ 1209821 w 7920110"/>
              <a:gd name="connsiteY52" fmla="*/ 4262511 h 4290646"/>
              <a:gd name="connsiteX53" fmla="*/ 1266092 w 7920110"/>
              <a:gd name="connsiteY53" fmla="*/ 4276578 h 4290646"/>
              <a:gd name="connsiteX54" fmla="*/ 1308295 w 7920110"/>
              <a:gd name="connsiteY54" fmla="*/ 4290646 h 4290646"/>
              <a:gd name="connsiteX55" fmla="*/ 1617784 w 7920110"/>
              <a:gd name="connsiteY55" fmla="*/ 4276578 h 4290646"/>
              <a:gd name="connsiteX56" fmla="*/ 1772529 w 7920110"/>
              <a:gd name="connsiteY56" fmla="*/ 4248443 h 4290646"/>
              <a:gd name="connsiteX57" fmla="*/ 2124221 w 7920110"/>
              <a:gd name="connsiteY57" fmla="*/ 4234375 h 4290646"/>
              <a:gd name="connsiteX58" fmla="*/ 2349304 w 7920110"/>
              <a:gd name="connsiteY58" fmla="*/ 4220308 h 4290646"/>
              <a:gd name="connsiteX59" fmla="*/ 2489981 w 7920110"/>
              <a:gd name="connsiteY59" fmla="*/ 4192172 h 4290646"/>
              <a:gd name="connsiteX60" fmla="*/ 2546252 w 7920110"/>
              <a:gd name="connsiteY60" fmla="*/ 4178105 h 4290646"/>
              <a:gd name="connsiteX61" fmla="*/ 2686929 w 7920110"/>
              <a:gd name="connsiteY61" fmla="*/ 4164037 h 4290646"/>
              <a:gd name="connsiteX62" fmla="*/ 2982350 w 7920110"/>
              <a:gd name="connsiteY62" fmla="*/ 4178105 h 4290646"/>
              <a:gd name="connsiteX63" fmla="*/ 3038621 w 7920110"/>
              <a:gd name="connsiteY63" fmla="*/ 4192172 h 4290646"/>
              <a:gd name="connsiteX64" fmla="*/ 3179298 w 7920110"/>
              <a:gd name="connsiteY64" fmla="*/ 4178105 h 4290646"/>
              <a:gd name="connsiteX65" fmla="*/ 3235569 w 7920110"/>
              <a:gd name="connsiteY65" fmla="*/ 4164037 h 4290646"/>
              <a:gd name="connsiteX66" fmla="*/ 3376246 w 7920110"/>
              <a:gd name="connsiteY66" fmla="*/ 4135901 h 4290646"/>
              <a:gd name="connsiteX67" fmla="*/ 3601329 w 7920110"/>
              <a:gd name="connsiteY67" fmla="*/ 4149969 h 4290646"/>
              <a:gd name="connsiteX68" fmla="*/ 4684541 w 7920110"/>
              <a:gd name="connsiteY68" fmla="*/ 4121834 h 4290646"/>
              <a:gd name="connsiteX69" fmla="*/ 5120640 w 7920110"/>
              <a:gd name="connsiteY69" fmla="*/ 4149969 h 4290646"/>
              <a:gd name="connsiteX70" fmla="*/ 5190978 w 7920110"/>
              <a:gd name="connsiteY70" fmla="*/ 4178105 h 4290646"/>
              <a:gd name="connsiteX71" fmla="*/ 5627077 w 7920110"/>
              <a:gd name="connsiteY71" fmla="*/ 4149969 h 4290646"/>
              <a:gd name="connsiteX72" fmla="*/ 5950633 w 7920110"/>
              <a:gd name="connsiteY72" fmla="*/ 4164037 h 4290646"/>
              <a:gd name="connsiteX73" fmla="*/ 6203852 w 7920110"/>
              <a:gd name="connsiteY73" fmla="*/ 4206240 h 4290646"/>
              <a:gd name="connsiteX74" fmla="*/ 6372664 w 7920110"/>
              <a:gd name="connsiteY74" fmla="*/ 4234375 h 4290646"/>
              <a:gd name="connsiteX75" fmla="*/ 6569612 w 7920110"/>
              <a:gd name="connsiteY75" fmla="*/ 4220308 h 4290646"/>
              <a:gd name="connsiteX76" fmla="*/ 7118252 w 7920110"/>
              <a:gd name="connsiteY76" fmla="*/ 4192172 h 4290646"/>
              <a:gd name="connsiteX77" fmla="*/ 7174523 w 7920110"/>
              <a:gd name="connsiteY77" fmla="*/ 4178105 h 4290646"/>
              <a:gd name="connsiteX78" fmla="*/ 7301132 w 7920110"/>
              <a:gd name="connsiteY78" fmla="*/ 4149969 h 4290646"/>
              <a:gd name="connsiteX79" fmla="*/ 7371470 w 7920110"/>
              <a:gd name="connsiteY79" fmla="*/ 4121834 h 4290646"/>
              <a:gd name="connsiteX80" fmla="*/ 7498080 w 7920110"/>
              <a:gd name="connsiteY80" fmla="*/ 4093698 h 4290646"/>
              <a:gd name="connsiteX81" fmla="*/ 7582486 w 7920110"/>
              <a:gd name="connsiteY81" fmla="*/ 4065563 h 4290646"/>
              <a:gd name="connsiteX82" fmla="*/ 7680960 w 7920110"/>
              <a:gd name="connsiteY82" fmla="*/ 4037428 h 4290646"/>
              <a:gd name="connsiteX83" fmla="*/ 7709095 w 7920110"/>
              <a:gd name="connsiteY83" fmla="*/ 3995225 h 4290646"/>
              <a:gd name="connsiteX84" fmla="*/ 7751298 w 7920110"/>
              <a:gd name="connsiteY84" fmla="*/ 3938954 h 4290646"/>
              <a:gd name="connsiteX85" fmla="*/ 7821637 w 7920110"/>
              <a:gd name="connsiteY85" fmla="*/ 3770141 h 4290646"/>
              <a:gd name="connsiteX86" fmla="*/ 7920110 w 7920110"/>
              <a:gd name="connsiteY86" fmla="*/ 3432517 h 4290646"/>
              <a:gd name="connsiteX87" fmla="*/ 7891975 w 7920110"/>
              <a:gd name="connsiteY87" fmla="*/ 3080825 h 4290646"/>
              <a:gd name="connsiteX88" fmla="*/ 7863840 w 7920110"/>
              <a:gd name="connsiteY88" fmla="*/ 3010486 h 4290646"/>
              <a:gd name="connsiteX89" fmla="*/ 7737230 w 7920110"/>
              <a:gd name="connsiteY89" fmla="*/ 2785403 h 4290646"/>
              <a:gd name="connsiteX90" fmla="*/ 7582486 w 7920110"/>
              <a:gd name="connsiteY90" fmla="*/ 2602523 h 4290646"/>
              <a:gd name="connsiteX91" fmla="*/ 7512147 w 7920110"/>
              <a:gd name="connsiteY91" fmla="*/ 2518117 h 4290646"/>
              <a:gd name="connsiteX92" fmla="*/ 7427741 w 7920110"/>
              <a:gd name="connsiteY92" fmla="*/ 2391508 h 4290646"/>
              <a:gd name="connsiteX93" fmla="*/ 7315200 w 7920110"/>
              <a:gd name="connsiteY93" fmla="*/ 2250831 h 4290646"/>
              <a:gd name="connsiteX94" fmla="*/ 7230793 w 7920110"/>
              <a:gd name="connsiteY94" fmla="*/ 2152357 h 4290646"/>
              <a:gd name="connsiteX95" fmla="*/ 7188590 w 7920110"/>
              <a:gd name="connsiteY95" fmla="*/ 2082018 h 4290646"/>
              <a:gd name="connsiteX96" fmla="*/ 7061981 w 7920110"/>
              <a:gd name="connsiteY96" fmla="*/ 1927274 h 4290646"/>
              <a:gd name="connsiteX97" fmla="*/ 6991643 w 7920110"/>
              <a:gd name="connsiteY97" fmla="*/ 1814732 h 4290646"/>
              <a:gd name="connsiteX98" fmla="*/ 6935372 w 7920110"/>
              <a:gd name="connsiteY98" fmla="*/ 1744394 h 4290646"/>
              <a:gd name="connsiteX99" fmla="*/ 6907237 w 7920110"/>
              <a:gd name="connsiteY99" fmla="*/ 1716258 h 4290646"/>
              <a:gd name="connsiteX100" fmla="*/ 6808763 w 7920110"/>
              <a:gd name="connsiteY100" fmla="*/ 1617785 h 4290646"/>
              <a:gd name="connsiteX101" fmla="*/ 6780627 w 7920110"/>
              <a:gd name="connsiteY101" fmla="*/ 1589649 h 4290646"/>
              <a:gd name="connsiteX102" fmla="*/ 6738424 w 7920110"/>
              <a:gd name="connsiteY102" fmla="*/ 1575581 h 4290646"/>
              <a:gd name="connsiteX103" fmla="*/ 6654018 w 7920110"/>
              <a:gd name="connsiteY103" fmla="*/ 1519311 h 4290646"/>
              <a:gd name="connsiteX104" fmla="*/ 6611815 w 7920110"/>
              <a:gd name="connsiteY104" fmla="*/ 1491175 h 4290646"/>
              <a:gd name="connsiteX105" fmla="*/ 6527409 w 7920110"/>
              <a:gd name="connsiteY105" fmla="*/ 1378634 h 4290646"/>
              <a:gd name="connsiteX106" fmla="*/ 6485206 w 7920110"/>
              <a:gd name="connsiteY106" fmla="*/ 1336431 h 4290646"/>
              <a:gd name="connsiteX107" fmla="*/ 6414867 w 7920110"/>
              <a:gd name="connsiteY107" fmla="*/ 1280160 h 4290646"/>
              <a:gd name="connsiteX108" fmla="*/ 6386732 w 7920110"/>
              <a:gd name="connsiteY108" fmla="*/ 1237957 h 4290646"/>
              <a:gd name="connsiteX109" fmla="*/ 6246055 w 7920110"/>
              <a:gd name="connsiteY109" fmla="*/ 1153551 h 4290646"/>
              <a:gd name="connsiteX110" fmla="*/ 6133513 w 7920110"/>
              <a:gd name="connsiteY110" fmla="*/ 1012874 h 4290646"/>
              <a:gd name="connsiteX111" fmla="*/ 6105378 w 7920110"/>
              <a:gd name="connsiteY111" fmla="*/ 970671 h 4290646"/>
              <a:gd name="connsiteX112" fmla="*/ 6091310 w 7920110"/>
              <a:gd name="connsiteY112" fmla="*/ 914400 h 4290646"/>
              <a:gd name="connsiteX113" fmla="*/ 6077243 w 7920110"/>
              <a:gd name="connsiteY113" fmla="*/ 872197 h 4290646"/>
              <a:gd name="connsiteX114" fmla="*/ 6063175 w 7920110"/>
              <a:gd name="connsiteY114" fmla="*/ 633046 h 4290646"/>
              <a:gd name="connsiteX115" fmla="*/ 6020972 w 7920110"/>
              <a:gd name="connsiteY115" fmla="*/ 548640 h 4290646"/>
              <a:gd name="connsiteX116" fmla="*/ 5950633 w 7920110"/>
              <a:gd name="connsiteY116" fmla="*/ 478301 h 4290646"/>
              <a:gd name="connsiteX117" fmla="*/ 5852160 w 7920110"/>
              <a:gd name="connsiteY117" fmla="*/ 436098 h 4290646"/>
              <a:gd name="connsiteX118" fmla="*/ 5781821 w 7920110"/>
              <a:gd name="connsiteY118" fmla="*/ 407963 h 4290646"/>
              <a:gd name="connsiteX119" fmla="*/ 5725550 w 7920110"/>
              <a:gd name="connsiteY119" fmla="*/ 393895 h 4290646"/>
              <a:gd name="connsiteX120" fmla="*/ 5613009 w 7920110"/>
              <a:gd name="connsiteY120" fmla="*/ 337625 h 4290646"/>
              <a:gd name="connsiteX121" fmla="*/ 5486400 w 7920110"/>
              <a:gd name="connsiteY121" fmla="*/ 281354 h 4290646"/>
              <a:gd name="connsiteX122" fmla="*/ 5416061 w 7920110"/>
              <a:gd name="connsiteY122" fmla="*/ 267286 h 4290646"/>
              <a:gd name="connsiteX123" fmla="*/ 5219113 w 7920110"/>
              <a:gd name="connsiteY123" fmla="*/ 168812 h 4290646"/>
              <a:gd name="connsiteX124" fmla="*/ 5162843 w 7920110"/>
              <a:gd name="connsiteY124" fmla="*/ 140677 h 4290646"/>
              <a:gd name="connsiteX125" fmla="*/ 5092504 w 7920110"/>
              <a:gd name="connsiteY125" fmla="*/ 112541 h 4290646"/>
              <a:gd name="connsiteX126" fmla="*/ 4290646 w 7920110"/>
              <a:gd name="connsiteY126" fmla="*/ 154745 h 4290646"/>
              <a:gd name="connsiteX127" fmla="*/ 4234375 w 7920110"/>
              <a:gd name="connsiteY127" fmla="*/ 182880 h 4290646"/>
              <a:gd name="connsiteX128" fmla="*/ 3629464 w 7920110"/>
              <a:gd name="connsiteY128" fmla="*/ 225083 h 4290646"/>
              <a:gd name="connsiteX129" fmla="*/ 3404381 w 7920110"/>
              <a:gd name="connsiteY129" fmla="*/ 196948 h 4290646"/>
              <a:gd name="connsiteX130" fmla="*/ 3291840 w 7920110"/>
              <a:gd name="connsiteY130" fmla="*/ 182880 h 4290646"/>
              <a:gd name="connsiteX131" fmla="*/ 3179298 w 7920110"/>
              <a:gd name="connsiteY131" fmla="*/ 154745 h 4290646"/>
              <a:gd name="connsiteX132" fmla="*/ 3123027 w 7920110"/>
              <a:gd name="connsiteY132" fmla="*/ 98474 h 4290646"/>
              <a:gd name="connsiteX133" fmla="*/ 3094892 w 7920110"/>
              <a:gd name="connsiteY133" fmla="*/ 70338 h 4290646"/>
              <a:gd name="connsiteX134" fmla="*/ 3024553 w 7920110"/>
              <a:gd name="connsiteY134" fmla="*/ 0 h 4290646"/>
              <a:gd name="connsiteX135" fmla="*/ 2855741 w 7920110"/>
              <a:gd name="connsiteY135" fmla="*/ 42203 h 4290646"/>
              <a:gd name="connsiteX136" fmla="*/ 2869809 w 7920110"/>
              <a:gd name="connsiteY136" fmla="*/ 42203 h 429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7920110" h="4290646">
                <a:moveTo>
                  <a:pt x="2869809" y="42203"/>
                </a:moveTo>
                <a:cubicBezTo>
                  <a:pt x="2841674" y="46892"/>
                  <a:pt x="2813247" y="50083"/>
                  <a:pt x="2785403" y="56271"/>
                </a:cubicBezTo>
                <a:cubicBezTo>
                  <a:pt x="2770928" y="59488"/>
                  <a:pt x="2757136" y="65271"/>
                  <a:pt x="2743200" y="70338"/>
                </a:cubicBezTo>
                <a:cubicBezTo>
                  <a:pt x="2705547" y="84030"/>
                  <a:pt x="2669527" y="102824"/>
                  <a:pt x="2630658" y="112541"/>
                </a:cubicBezTo>
                <a:cubicBezTo>
                  <a:pt x="2557850" y="130743"/>
                  <a:pt x="2196289" y="190843"/>
                  <a:pt x="2138289" y="196948"/>
                </a:cubicBezTo>
                <a:cubicBezTo>
                  <a:pt x="2049561" y="206288"/>
                  <a:pt x="1960098" y="206326"/>
                  <a:pt x="1871003" y="211015"/>
                </a:cubicBezTo>
                <a:cubicBezTo>
                  <a:pt x="1795975" y="225083"/>
                  <a:pt x="1720492" y="236905"/>
                  <a:pt x="1645920" y="253218"/>
                </a:cubicBezTo>
                <a:cubicBezTo>
                  <a:pt x="1570370" y="269745"/>
                  <a:pt x="1496672" y="294322"/>
                  <a:pt x="1420837" y="309489"/>
                </a:cubicBezTo>
                <a:cubicBezTo>
                  <a:pt x="1355809" y="322495"/>
                  <a:pt x="1289372" y="327148"/>
                  <a:pt x="1223889" y="337625"/>
                </a:cubicBezTo>
                <a:cubicBezTo>
                  <a:pt x="912304" y="387479"/>
                  <a:pt x="1207442" y="348472"/>
                  <a:pt x="956603" y="379828"/>
                </a:cubicBezTo>
                <a:cubicBezTo>
                  <a:pt x="815568" y="436241"/>
                  <a:pt x="951146" y="385685"/>
                  <a:pt x="829993" y="422031"/>
                </a:cubicBezTo>
                <a:cubicBezTo>
                  <a:pt x="801587" y="430553"/>
                  <a:pt x="745587" y="450166"/>
                  <a:pt x="745587" y="450166"/>
                </a:cubicBezTo>
                <a:cubicBezTo>
                  <a:pt x="649226" y="546527"/>
                  <a:pt x="694288" y="512500"/>
                  <a:pt x="618978" y="562708"/>
                </a:cubicBezTo>
                <a:cubicBezTo>
                  <a:pt x="609600" y="576776"/>
                  <a:pt x="602798" y="592956"/>
                  <a:pt x="590843" y="604911"/>
                </a:cubicBezTo>
                <a:cubicBezTo>
                  <a:pt x="578888" y="616866"/>
                  <a:pt x="562166" y="622902"/>
                  <a:pt x="548640" y="633046"/>
                </a:cubicBezTo>
                <a:cubicBezTo>
                  <a:pt x="524619" y="651061"/>
                  <a:pt x="499533" y="668086"/>
                  <a:pt x="478301" y="689317"/>
                </a:cubicBezTo>
                <a:cubicBezTo>
                  <a:pt x="457070" y="710548"/>
                  <a:pt x="440787" y="736209"/>
                  <a:pt x="422030" y="759655"/>
                </a:cubicBezTo>
                <a:cubicBezTo>
                  <a:pt x="412652" y="783101"/>
                  <a:pt x="405987" y="807825"/>
                  <a:pt x="393895" y="829994"/>
                </a:cubicBezTo>
                <a:cubicBezTo>
                  <a:pt x="370805" y="872326"/>
                  <a:pt x="325888" y="930048"/>
                  <a:pt x="295421" y="970671"/>
                </a:cubicBezTo>
                <a:cubicBezTo>
                  <a:pt x="279639" y="1018017"/>
                  <a:pt x="281030" y="1020473"/>
                  <a:pt x="253218" y="1069145"/>
                </a:cubicBezTo>
                <a:cubicBezTo>
                  <a:pt x="244830" y="1083825"/>
                  <a:pt x="232644" y="1096226"/>
                  <a:pt x="225083" y="1111348"/>
                </a:cubicBezTo>
                <a:cubicBezTo>
                  <a:pt x="218451" y="1124611"/>
                  <a:pt x="216856" y="1139921"/>
                  <a:pt x="211015" y="1153551"/>
                </a:cubicBezTo>
                <a:cubicBezTo>
                  <a:pt x="202754" y="1172826"/>
                  <a:pt x="192258" y="1191064"/>
                  <a:pt x="182880" y="1209821"/>
                </a:cubicBezTo>
                <a:cubicBezTo>
                  <a:pt x="155097" y="1348732"/>
                  <a:pt x="186946" y="1211691"/>
                  <a:pt x="140677" y="1350498"/>
                </a:cubicBezTo>
                <a:cubicBezTo>
                  <a:pt x="134563" y="1368840"/>
                  <a:pt x="131921" y="1388179"/>
                  <a:pt x="126609" y="1406769"/>
                </a:cubicBezTo>
                <a:cubicBezTo>
                  <a:pt x="86245" y="1548041"/>
                  <a:pt x="142452" y="1329330"/>
                  <a:pt x="98473" y="1505243"/>
                </a:cubicBezTo>
                <a:cubicBezTo>
                  <a:pt x="78488" y="1805032"/>
                  <a:pt x="99699" y="1625114"/>
                  <a:pt x="70338" y="1786597"/>
                </a:cubicBezTo>
                <a:cubicBezTo>
                  <a:pt x="65235" y="1814660"/>
                  <a:pt x="63188" y="1843331"/>
                  <a:pt x="56270" y="1871003"/>
                </a:cubicBezTo>
                <a:cubicBezTo>
                  <a:pt x="49077" y="1899775"/>
                  <a:pt x="37513" y="1927274"/>
                  <a:pt x="28135" y="1955409"/>
                </a:cubicBezTo>
                <a:lnTo>
                  <a:pt x="14067" y="1997612"/>
                </a:lnTo>
                <a:cubicBezTo>
                  <a:pt x="9378" y="2044504"/>
                  <a:pt x="0" y="2091163"/>
                  <a:pt x="0" y="2138289"/>
                </a:cubicBezTo>
                <a:cubicBezTo>
                  <a:pt x="0" y="2218144"/>
                  <a:pt x="8378" y="2297788"/>
                  <a:pt x="14067" y="2377440"/>
                </a:cubicBezTo>
                <a:cubicBezTo>
                  <a:pt x="19216" y="2449521"/>
                  <a:pt x="28442" y="2554971"/>
                  <a:pt x="42203" y="2630658"/>
                </a:cubicBezTo>
                <a:cubicBezTo>
                  <a:pt x="58915" y="2722575"/>
                  <a:pt x="56379" y="2652574"/>
                  <a:pt x="70338" y="2757268"/>
                </a:cubicBezTo>
                <a:cubicBezTo>
                  <a:pt x="94517" y="2938608"/>
                  <a:pt x="66787" y="2845085"/>
                  <a:pt x="98473" y="2940148"/>
                </a:cubicBezTo>
                <a:cubicBezTo>
                  <a:pt x="103162" y="2991729"/>
                  <a:pt x="105216" y="3043619"/>
                  <a:pt x="112541" y="3094892"/>
                </a:cubicBezTo>
                <a:cubicBezTo>
                  <a:pt x="114638" y="3109572"/>
                  <a:pt x="122535" y="3122837"/>
                  <a:pt x="126609" y="3137095"/>
                </a:cubicBezTo>
                <a:cubicBezTo>
                  <a:pt x="131921" y="3155685"/>
                  <a:pt x="136483" y="3174492"/>
                  <a:pt x="140677" y="3193366"/>
                </a:cubicBezTo>
                <a:cubicBezTo>
                  <a:pt x="177722" y="3360072"/>
                  <a:pt x="126826" y="3165881"/>
                  <a:pt x="182880" y="3334043"/>
                </a:cubicBezTo>
                <a:cubicBezTo>
                  <a:pt x="188994" y="3352385"/>
                  <a:pt x="190158" y="3372211"/>
                  <a:pt x="196947" y="3390314"/>
                </a:cubicBezTo>
                <a:cubicBezTo>
                  <a:pt x="264313" y="3569959"/>
                  <a:pt x="187918" y="3341862"/>
                  <a:pt x="253218" y="3488788"/>
                </a:cubicBezTo>
                <a:cubicBezTo>
                  <a:pt x="305436" y="3606279"/>
                  <a:pt x="255750" y="3537341"/>
                  <a:pt x="309489" y="3629465"/>
                </a:cubicBezTo>
                <a:cubicBezTo>
                  <a:pt x="331779" y="3667677"/>
                  <a:pt x="353284" y="3706616"/>
                  <a:pt x="379827" y="3742006"/>
                </a:cubicBezTo>
                <a:cubicBezTo>
                  <a:pt x="395743" y="3763227"/>
                  <a:pt x="421384" y="3776206"/>
                  <a:pt x="436098" y="3798277"/>
                </a:cubicBezTo>
                <a:cubicBezTo>
                  <a:pt x="445476" y="3812345"/>
                  <a:pt x="455845" y="3825800"/>
                  <a:pt x="464233" y="3840480"/>
                </a:cubicBezTo>
                <a:cubicBezTo>
                  <a:pt x="497047" y="3897904"/>
                  <a:pt x="481543" y="3897709"/>
                  <a:pt x="534572" y="3938954"/>
                </a:cubicBezTo>
                <a:cubicBezTo>
                  <a:pt x="561264" y="3959714"/>
                  <a:pt x="591926" y="3974936"/>
                  <a:pt x="618978" y="3995225"/>
                </a:cubicBezTo>
                <a:cubicBezTo>
                  <a:pt x="637735" y="4009293"/>
                  <a:pt x="655367" y="4025002"/>
                  <a:pt x="675249" y="4037428"/>
                </a:cubicBezTo>
                <a:cubicBezTo>
                  <a:pt x="792337" y="4110607"/>
                  <a:pt x="678000" y="4031769"/>
                  <a:pt x="773723" y="4079631"/>
                </a:cubicBezTo>
                <a:cubicBezTo>
                  <a:pt x="788845" y="4087192"/>
                  <a:pt x="803202" y="4096633"/>
                  <a:pt x="815926" y="4107766"/>
                </a:cubicBezTo>
                <a:cubicBezTo>
                  <a:pt x="851469" y="4138867"/>
                  <a:pt x="882512" y="4185816"/>
                  <a:pt x="928467" y="4206240"/>
                </a:cubicBezTo>
                <a:cubicBezTo>
                  <a:pt x="955568" y="4218285"/>
                  <a:pt x="984738" y="4224997"/>
                  <a:pt x="1012873" y="4234375"/>
                </a:cubicBezTo>
                <a:cubicBezTo>
                  <a:pt x="1104214" y="4264822"/>
                  <a:pt x="1040305" y="4247100"/>
                  <a:pt x="1209821" y="4262511"/>
                </a:cubicBezTo>
                <a:cubicBezTo>
                  <a:pt x="1228578" y="4267200"/>
                  <a:pt x="1247502" y="4271267"/>
                  <a:pt x="1266092" y="4276578"/>
                </a:cubicBezTo>
                <a:cubicBezTo>
                  <a:pt x="1280350" y="4280652"/>
                  <a:pt x="1293466" y="4290646"/>
                  <a:pt x="1308295" y="4290646"/>
                </a:cubicBezTo>
                <a:cubicBezTo>
                  <a:pt x="1411565" y="4290646"/>
                  <a:pt x="1514621" y="4281267"/>
                  <a:pt x="1617784" y="4276578"/>
                </a:cubicBezTo>
                <a:cubicBezTo>
                  <a:pt x="1684067" y="4254485"/>
                  <a:pt x="1675322" y="4254334"/>
                  <a:pt x="1772529" y="4248443"/>
                </a:cubicBezTo>
                <a:cubicBezTo>
                  <a:pt x="1889639" y="4241345"/>
                  <a:pt x="2007036" y="4240091"/>
                  <a:pt x="2124221" y="4234375"/>
                </a:cubicBezTo>
                <a:cubicBezTo>
                  <a:pt x="2199306" y="4230712"/>
                  <a:pt x="2274276" y="4224997"/>
                  <a:pt x="2349304" y="4220308"/>
                </a:cubicBezTo>
                <a:cubicBezTo>
                  <a:pt x="2396196" y="4210929"/>
                  <a:pt x="2443588" y="4203770"/>
                  <a:pt x="2489981" y="4192172"/>
                </a:cubicBezTo>
                <a:cubicBezTo>
                  <a:pt x="2508738" y="4187483"/>
                  <a:pt x="2527112" y="4180839"/>
                  <a:pt x="2546252" y="4178105"/>
                </a:cubicBezTo>
                <a:cubicBezTo>
                  <a:pt x="2592905" y="4171440"/>
                  <a:pt x="2640037" y="4168726"/>
                  <a:pt x="2686929" y="4164037"/>
                </a:cubicBezTo>
                <a:cubicBezTo>
                  <a:pt x="2785403" y="4168726"/>
                  <a:pt x="2884079" y="4170243"/>
                  <a:pt x="2982350" y="4178105"/>
                </a:cubicBezTo>
                <a:cubicBezTo>
                  <a:pt x="3001623" y="4179647"/>
                  <a:pt x="3019287" y="4192172"/>
                  <a:pt x="3038621" y="4192172"/>
                </a:cubicBezTo>
                <a:cubicBezTo>
                  <a:pt x="3085747" y="4192172"/>
                  <a:pt x="3132406" y="4182794"/>
                  <a:pt x="3179298" y="4178105"/>
                </a:cubicBezTo>
                <a:cubicBezTo>
                  <a:pt x="3198055" y="4173416"/>
                  <a:pt x="3216664" y="4168088"/>
                  <a:pt x="3235569" y="4164037"/>
                </a:cubicBezTo>
                <a:cubicBezTo>
                  <a:pt x="3282328" y="4154017"/>
                  <a:pt x="3376246" y="4135901"/>
                  <a:pt x="3376246" y="4135901"/>
                </a:cubicBezTo>
                <a:cubicBezTo>
                  <a:pt x="3451274" y="4140590"/>
                  <a:pt x="3526155" y="4149969"/>
                  <a:pt x="3601329" y="4149969"/>
                </a:cubicBezTo>
                <a:cubicBezTo>
                  <a:pt x="4341814" y="4149969"/>
                  <a:pt x="4240019" y="4153584"/>
                  <a:pt x="4684541" y="4121834"/>
                </a:cubicBezTo>
                <a:cubicBezTo>
                  <a:pt x="4703533" y="4122564"/>
                  <a:pt x="5003300" y="4114766"/>
                  <a:pt x="5120640" y="4149969"/>
                </a:cubicBezTo>
                <a:cubicBezTo>
                  <a:pt x="5144827" y="4157225"/>
                  <a:pt x="5167532" y="4168726"/>
                  <a:pt x="5190978" y="4178105"/>
                </a:cubicBezTo>
                <a:cubicBezTo>
                  <a:pt x="5319322" y="4167409"/>
                  <a:pt x="5507827" y="4149969"/>
                  <a:pt x="5627077" y="4149969"/>
                </a:cubicBezTo>
                <a:cubicBezTo>
                  <a:pt x="5735031" y="4149969"/>
                  <a:pt x="5842781" y="4159348"/>
                  <a:pt x="5950633" y="4164037"/>
                </a:cubicBezTo>
                <a:cubicBezTo>
                  <a:pt x="6155597" y="4189658"/>
                  <a:pt x="5969221" y="4163580"/>
                  <a:pt x="6203852" y="4206240"/>
                </a:cubicBezTo>
                <a:cubicBezTo>
                  <a:pt x="6259979" y="4216445"/>
                  <a:pt x="6372664" y="4234375"/>
                  <a:pt x="6372664" y="4234375"/>
                </a:cubicBezTo>
                <a:cubicBezTo>
                  <a:pt x="6438313" y="4229686"/>
                  <a:pt x="6503866" y="4223366"/>
                  <a:pt x="6569612" y="4220308"/>
                </a:cubicBezTo>
                <a:cubicBezTo>
                  <a:pt x="7126993" y="4194384"/>
                  <a:pt x="6806744" y="4223323"/>
                  <a:pt x="7118252" y="4192172"/>
                </a:cubicBezTo>
                <a:cubicBezTo>
                  <a:pt x="7137009" y="4187483"/>
                  <a:pt x="7155649" y="4182299"/>
                  <a:pt x="7174523" y="4178105"/>
                </a:cubicBezTo>
                <a:cubicBezTo>
                  <a:pt x="7207971" y="4170672"/>
                  <a:pt x="7266825" y="4161405"/>
                  <a:pt x="7301132" y="4149969"/>
                </a:cubicBezTo>
                <a:cubicBezTo>
                  <a:pt x="7325088" y="4141984"/>
                  <a:pt x="7347514" y="4129819"/>
                  <a:pt x="7371470" y="4121834"/>
                </a:cubicBezTo>
                <a:cubicBezTo>
                  <a:pt x="7428319" y="4102884"/>
                  <a:pt x="7436755" y="4110423"/>
                  <a:pt x="7498080" y="4093698"/>
                </a:cubicBezTo>
                <a:cubicBezTo>
                  <a:pt x="7526692" y="4085895"/>
                  <a:pt x="7554080" y="4074085"/>
                  <a:pt x="7582486" y="4065563"/>
                </a:cubicBezTo>
                <a:cubicBezTo>
                  <a:pt x="7759165" y="4012559"/>
                  <a:pt x="7539100" y="4084712"/>
                  <a:pt x="7680960" y="4037428"/>
                </a:cubicBezTo>
                <a:cubicBezTo>
                  <a:pt x="7690338" y="4023360"/>
                  <a:pt x="7699268" y="4008983"/>
                  <a:pt x="7709095" y="3995225"/>
                </a:cubicBezTo>
                <a:cubicBezTo>
                  <a:pt x="7722723" y="3976146"/>
                  <a:pt x="7740813" y="3959925"/>
                  <a:pt x="7751298" y="3938954"/>
                </a:cubicBezTo>
                <a:cubicBezTo>
                  <a:pt x="7778560" y="3884429"/>
                  <a:pt x="7805321" y="3828877"/>
                  <a:pt x="7821637" y="3770141"/>
                </a:cubicBezTo>
                <a:cubicBezTo>
                  <a:pt x="7899913" y="3488348"/>
                  <a:pt x="7864273" y="3600030"/>
                  <a:pt x="7920110" y="3432517"/>
                </a:cubicBezTo>
                <a:cubicBezTo>
                  <a:pt x="7910732" y="3315286"/>
                  <a:pt x="7907518" y="3197399"/>
                  <a:pt x="7891975" y="3080825"/>
                </a:cubicBezTo>
                <a:cubicBezTo>
                  <a:pt x="7888638" y="3055794"/>
                  <a:pt x="7874096" y="3033562"/>
                  <a:pt x="7863840" y="3010486"/>
                </a:cubicBezTo>
                <a:cubicBezTo>
                  <a:pt x="7837473" y="2951160"/>
                  <a:pt x="7750273" y="2800818"/>
                  <a:pt x="7737230" y="2785403"/>
                </a:cubicBezTo>
                <a:lnTo>
                  <a:pt x="7582486" y="2602523"/>
                </a:lnTo>
                <a:cubicBezTo>
                  <a:pt x="7558895" y="2574509"/>
                  <a:pt x="7532462" y="2548590"/>
                  <a:pt x="7512147" y="2518117"/>
                </a:cubicBezTo>
                <a:cubicBezTo>
                  <a:pt x="7484012" y="2475914"/>
                  <a:pt x="7457829" y="2432342"/>
                  <a:pt x="7427741" y="2391508"/>
                </a:cubicBezTo>
                <a:cubicBezTo>
                  <a:pt x="7392119" y="2343163"/>
                  <a:pt x="7357663" y="2293294"/>
                  <a:pt x="7315200" y="2250831"/>
                </a:cubicBezTo>
                <a:cubicBezTo>
                  <a:pt x="7271733" y="2207364"/>
                  <a:pt x="7266885" y="2206495"/>
                  <a:pt x="7230793" y="2152357"/>
                </a:cubicBezTo>
                <a:cubicBezTo>
                  <a:pt x="7215626" y="2129606"/>
                  <a:pt x="7204996" y="2103892"/>
                  <a:pt x="7188590" y="2082018"/>
                </a:cubicBezTo>
                <a:cubicBezTo>
                  <a:pt x="7148602" y="2028701"/>
                  <a:pt x="7097303" y="1983790"/>
                  <a:pt x="7061981" y="1927274"/>
                </a:cubicBezTo>
                <a:cubicBezTo>
                  <a:pt x="7038535" y="1889760"/>
                  <a:pt x="7019279" y="1849276"/>
                  <a:pt x="6991643" y="1814732"/>
                </a:cubicBezTo>
                <a:cubicBezTo>
                  <a:pt x="6972886" y="1791286"/>
                  <a:pt x="6954912" y="1767191"/>
                  <a:pt x="6935372" y="1744394"/>
                </a:cubicBezTo>
                <a:cubicBezTo>
                  <a:pt x="6926740" y="1734324"/>
                  <a:pt x="6915728" y="1726447"/>
                  <a:pt x="6907237" y="1716258"/>
                </a:cubicBezTo>
                <a:cubicBezTo>
                  <a:pt x="6813455" y="1603720"/>
                  <a:pt x="6921300" y="1711567"/>
                  <a:pt x="6808763" y="1617785"/>
                </a:cubicBezTo>
                <a:cubicBezTo>
                  <a:pt x="6798574" y="1609294"/>
                  <a:pt x="6792000" y="1596473"/>
                  <a:pt x="6780627" y="1589649"/>
                </a:cubicBezTo>
                <a:cubicBezTo>
                  <a:pt x="6767912" y="1582020"/>
                  <a:pt x="6751387" y="1582782"/>
                  <a:pt x="6738424" y="1575581"/>
                </a:cubicBezTo>
                <a:cubicBezTo>
                  <a:pt x="6708865" y="1559159"/>
                  <a:pt x="6682153" y="1538068"/>
                  <a:pt x="6654018" y="1519311"/>
                </a:cubicBezTo>
                <a:cubicBezTo>
                  <a:pt x="6639950" y="1509932"/>
                  <a:pt x="6621959" y="1504701"/>
                  <a:pt x="6611815" y="1491175"/>
                </a:cubicBezTo>
                <a:cubicBezTo>
                  <a:pt x="6583680" y="1453661"/>
                  <a:pt x="6560567" y="1411792"/>
                  <a:pt x="6527409" y="1378634"/>
                </a:cubicBezTo>
                <a:cubicBezTo>
                  <a:pt x="6513341" y="1364566"/>
                  <a:pt x="6500178" y="1349532"/>
                  <a:pt x="6485206" y="1336431"/>
                </a:cubicBezTo>
                <a:cubicBezTo>
                  <a:pt x="6462609" y="1316659"/>
                  <a:pt x="6436099" y="1301392"/>
                  <a:pt x="6414867" y="1280160"/>
                </a:cubicBezTo>
                <a:cubicBezTo>
                  <a:pt x="6402912" y="1268205"/>
                  <a:pt x="6400258" y="1248101"/>
                  <a:pt x="6386732" y="1237957"/>
                </a:cubicBezTo>
                <a:cubicBezTo>
                  <a:pt x="6342984" y="1205146"/>
                  <a:pt x="6284723" y="1192219"/>
                  <a:pt x="6246055" y="1153551"/>
                </a:cubicBezTo>
                <a:cubicBezTo>
                  <a:pt x="6165875" y="1073371"/>
                  <a:pt x="6204497" y="1119350"/>
                  <a:pt x="6133513" y="1012874"/>
                </a:cubicBezTo>
                <a:lnTo>
                  <a:pt x="6105378" y="970671"/>
                </a:lnTo>
                <a:cubicBezTo>
                  <a:pt x="6100689" y="951914"/>
                  <a:pt x="6096621" y="932990"/>
                  <a:pt x="6091310" y="914400"/>
                </a:cubicBezTo>
                <a:cubicBezTo>
                  <a:pt x="6087236" y="900142"/>
                  <a:pt x="6078718" y="886952"/>
                  <a:pt x="6077243" y="872197"/>
                </a:cubicBezTo>
                <a:cubicBezTo>
                  <a:pt x="6069297" y="792738"/>
                  <a:pt x="6071121" y="712504"/>
                  <a:pt x="6063175" y="633046"/>
                </a:cubicBezTo>
                <a:cubicBezTo>
                  <a:pt x="6060390" y="605199"/>
                  <a:pt x="6038372" y="568525"/>
                  <a:pt x="6020972" y="548640"/>
                </a:cubicBezTo>
                <a:cubicBezTo>
                  <a:pt x="5999137" y="523686"/>
                  <a:pt x="5980291" y="493130"/>
                  <a:pt x="5950633" y="478301"/>
                </a:cubicBezTo>
                <a:cubicBezTo>
                  <a:pt x="5851835" y="428902"/>
                  <a:pt x="5934951" y="467144"/>
                  <a:pt x="5852160" y="436098"/>
                </a:cubicBezTo>
                <a:cubicBezTo>
                  <a:pt x="5828515" y="427231"/>
                  <a:pt x="5805778" y="415948"/>
                  <a:pt x="5781821" y="407963"/>
                </a:cubicBezTo>
                <a:cubicBezTo>
                  <a:pt x="5763479" y="401849"/>
                  <a:pt x="5744307" y="398584"/>
                  <a:pt x="5725550" y="393895"/>
                </a:cubicBezTo>
                <a:cubicBezTo>
                  <a:pt x="5572683" y="302174"/>
                  <a:pt x="5719013" y="383055"/>
                  <a:pt x="5613009" y="337625"/>
                </a:cubicBezTo>
                <a:cubicBezTo>
                  <a:pt x="5548344" y="309912"/>
                  <a:pt x="5559119" y="303170"/>
                  <a:pt x="5486400" y="281354"/>
                </a:cubicBezTo>
                <a:cubicBezTo>
                  <a:pt x="5463498" y="274483"/>
                  <a:pt x="5439507" y="271975"/>
                  <a:pt x="5416061" y="267286"/>
                </a:cubicBezTo>
                <a:lnTo>
                  <a:pt x="5219113" y="168812"/>
                </a:lnTo>
                <a:cubicBezTo>
                  <a:pt x="5200356" y="159434"/>
                  <a:pt x="5182314" y="148465"/>
                  <a:pt x="5162843" y="140677"/>
                </a:cubicBezTo>
                <a:lnTo>
                  <a:pt x="5092504" y="112541"/>
                </a:lnTo>
                <a:cubicBezTo>
                  <a:pt x="4412449" y="143453"/>
                  <a:pt x="4679457" y="124836"/>
                  <a:pt x="4290646" y="154745"/>
                </a:cubicBezTo>
                <a:cubicBezTo>
                  <a:pt x="4271889" y="164123"/>
                  <a:pt x="4254939" y="178767"/>
                  <a:pt x="4234375" y="182880"/>
                </a:cubicBezTo>
                <a:cubicBezTo>
                  <a:pt x="4045023" y="220750"/>
                  <a:pt x="3814324" y="218236"/>
                  <a:pt x="3629464" y="225083"/>
                </a:cubicBezTo>
                <a:cubicBezTo>
                  <a:pt x="3258520" y="191360"/>
                  <a:pt x="3614324" y="229246"/>
                  <a:pt x="3404381" y="196948"/>
                </a:cubicBezTo>
                <a:cubicBezTo>
                  <a:pt x="3367015" y="191199"/>
                  <a:pt x="3328998" y="189847"/>
                  <a:pt x="3291840" y="182880"/>
                </a:cubicBezTo>
                <a:cubicBezTo>
                  <a:pt x="3253834" y="175754"/>
                  <a:pt x="3216812" y="164123"/>
                  <a:pt x="3179298" y="154745"/>
                </a:cubicBezTo>
                <a:lnTo>
                  <a:pt x="3123027" y="98474"/>
                </a:lnTo>
                <a:cubicBezTo>
                  <a:pt x="3113649" y="89095"/>
                  <a:pt x="3102249" y="81374"/>
                  <a:pt x="3094892" y="70338"/>
                </a:cubicBezTo>
                <a:cubicBezTo>
                  <a:pt x="3057379" y="14067"/>
                  <a:pt x="3080825" y="37513"/>
                  <a:pt x="3024553" y="0"/>
                </a:cubicBezTo>
                <a:cubicBezTo>
                  <a:pt x="2870682" y="15387"/>
                  <a:pt x="2917200" y="-19254"/>
                  <a:pt x="2855741" y="42203"/>
                </a:cubicBezTo>
                <a:lnTo>
                  <a:pt x="2869809" y="42203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60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7D0072-C67F-4000-9364-9D7393219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31392"/>
              </p:ext>
            </p:extLst>
          </p:nvPr>
        </p:nvGraphicFramePr>
        <p:xfrm>
          <a:off x="969360" y="1826531"/>
          <a:ext cx="10268708" cy="3653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7177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1778801864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1762542890"/>
                    </a:ext>
                  </a:extLst>
                </a:gridCol>
              </a:tblGrid>
              <a:tr h="807125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차수가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846393"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473668" y="317705"/>
            <a:ext cx="1080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C8309D-119F-4C5A-9CE2-5BBE127DA715}"/>
              </a:ext>
            </a:extLst>
          </p:cNvPr>
          <p:cNvGrpSpPr/>
          <p:nvPr/>
        </p:nvGrpSpPr>
        <p:grpSpPr>
          <a:xfrm>
            <a:off x="1109393" y="2926437"/>
            <a:ext cx="2207853" cy="2240776"/>
            <a:chOff x="1087888" y="3429000"/>
            <a:chExt cx="2207853" cy="224077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1772733" y="3429000"/>
              <a:ext cx="890954" cy="89095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1660305" y="4319954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2218210" y="4319954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1087888" y="477664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2404787" y="4778822"/>
              <a:ext cx="890954" cy="8909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1C32BC-D939-4517-820F-8E9F2BD634D8}"/>
              </a:ext>
            </a:extLst>
          </p:cNvPr>
          <p:cNvSpPr txBox="1"/>
          <p:nvPr/>
        </p:nvSpPr>
        <p:spPr>
          <a:xfrm>
            <a:off x="1187125" y="1028368"/>
            <a:ext cx="570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트리는 모든 트리 노드의 차수가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이하인 트리 입니다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05F11E8-F30E-43DB-B397-FC75E824155E}"/>
              </a:ext>
            </a:extLst>
          </p:cNvPr>
          <p:cNvSpPr/>
          <p:nvPr/>
        </p:nvSpPr>
        <p:spPr>
          <a:xfrm>
            <a:off x="4399687" y="2924258"/>
            <a:ext cx="890954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39A4B0-6F90-46E6-8BD4-8911C0CB3CCC}"/>
              </a:ext>
            </a:extLst>
          </p:cNvPr>
          <p:cNvCxnSpPr>
            <a:stCxn id="32" idx="4"/>
          </p:cNvCxnSpPr>
          <p:nvPr/>
        </p:nvCxnSpPr>
        <p:spPr>
          <a:xfrm flipH="1">
            <a:off x="4287259" y="3815212"/>
            <a:ext cx="557905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13E717-4BE1-4B23-9B3E-E130ED8B97F5}"/>
              </a:ext>
            </a:extLst>
          </p:cNvPr>
          <p:cNvCxnSpPr>
            <a:stCxn id="32" idx="4"/>
          </p:cNvCxnSpPr>
          <p:nvPr/>
        </p:nvCxnSpPr>
        <p:spPr>
          <a:xfrm>
            <a:off x="4845164" y="3815212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886F9C7-0E06-44D1-951D-C5B572847259}"/>
              </a:ext>
            </a:extLst>
          </p:cNvPr>
          <p:cNvSpPr/>
          <p:nvPr/>
        </p:nvSpPr>
        <p:spPr>
          <a:xfrm>
            <a:off x="3714842" y="4271901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CF53C2B-631A-41AE-8095-C49A06D7B37E}"/>
              </a:ext>
            </a:extLst>
          </p:cNvPr>
          <p:cNvSpPr/>
          <p:nvPr/>
        </p:nvSpPr>
        <p:spPr>
          <a:xfrm>
            <a:off x="5031741" y="4274080"/>
            <a:ext cx="890954" cy="89095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264EED6-90A0-411D-A283-692DC779C517}"/>
              </a:ext>
            </a:extLst>
          </p:cNvPr>
          <p:cNvSpPr/>
          <p:nvPr/>
        </p:nvSpPr>
        <p:spPr>
          <a:xfrm>
            <a:off x="6959966" y="2924258"/>
            <a:ext cx="890954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EB88EB4-55D9-437F-811E-FC0819E69BB0}"/>
              </a:ext>
            </a:extLst>
          </p:cNvPr>
          <p:cNvCxnSpPr>
            <a:cxnSpLocks/>
          </p:cNvCxnSpPr>
          <p:nvPr/>
        </p:nvCxnSpPr>
        <p:spPr>
          <a:xfrm>
            <a:off x="7439441" y="3805458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DFCF4537-D380-48BE-B469-0F394179E252}"/>
              </a:ext>
            </a:extLst>
          </p:cNvPr>
          <p:cNvSpPr/>
          <p:nvPr/>
        </p:nvSpPr>
        <p:spPr>
          <a:xfrm>
            <a:off x="7592020" y="4274080"/>
            <a:ext cx="890954" cy="8909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E55A479-9BC8-423B-A739-8E9C1AB193A1}"/>
              </a:ext>
            </a:extLst>
          </p:cNvPr>
          <p:cNvSpPr/>
          <p:nvPr/>
        </p:nvSpPr>
        <p:spPr>
          <a:xfrm>
            <a:off x="9520245" y="2924258"/>
            <a:ext cx="890954" cy="8909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1EB40D7-9B8E-4999-A3EA-A03384FCF84C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6783065" y="3815212"/>
            <a:ext cx="622378" cy="45668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77BF3F5-3530-46C9-9477-79F8DE9A4264}"/>
              </a:ext>
            </a:extLst>
          </p:cNvPr>
          <p:cNvSpPr/>
          <p:nvPr/>
        </p:nvSpPr>
        <p:spPr>
          <a:xfrm>
            <a:off x="6286173" y="4284286"/>
            <a:ext cx="890954" cy="89095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39941CA-DBAD-4E22-8AE3-ACB53342A8DE}"/>
              </a:ext>
            </a:extLst>
          </p:cNvPr>
          <p:cNvCxnSpPr/>
          <p:nvPr/>
        </p:nvCxnSpPr>
        <p:spPr>
          <a:xfrm>
            <a:off x="9995295" y="3809950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A85BDDE-DD05-4554-9E9D-99AB908183B8}"/>
              </a:ext>
            </a:extLst>
          </p:cNvPr>
          <p:cNvSpPr/>
          <p:nvPr/>
        </p:nvSpPr>
        <p:spPr>
          <a:xfrm>
            <a:off x="10184953" y="4281185"/>
            <a:ext cx="890954" cy="89095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1A6B9E-4865-48F4-9681-45C5FAAB0F8D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9548666" y="3815212"/>
            <a:ext cx="417056" cy="50263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502D4A5-1D0B-4E36-95E0-D067E6B1D4D8}"/>
              </a:ext>
            </a:extLst>
          </p:cNvPr>
          <p:cNvSpPr/>
          <p:nvPr/>
        </p:nvSpPr>
        <p:spPr>
          <a:xfrm>
            <a:off x="9050347" y="4301129"/>
            <a:ext cx="890954" cy="89095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37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184954" y="317705"/>
            <a:ext cx="136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포화 이진 트리</a:t>
            </a:r>
            <a:endParaRPr lang="ko-KR" altLang="en-US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1C32BC-D939-4517-820F-8E9F2BD634D8}"/>
                  </a:ext>
                </a:extLst>
              </p:cNvPr>
              <p:cNvSpPr txBox="1"/>
              <p:nvPr/>
            </p:nvSpPr>
            <p:spPr>
              <a:xfrm>
                <a:off x="967459" y="1240956"/>
                <a:ext cx="8901796" cy="837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모든 레벨의 노드가 꽉 차 있는 이진 트리를 포화 이진 트리라고 합니다</a:t>
                </a:r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−  1</m:t>
                    </m:r>
                  </m:oMath>
                </a14:m>
                <a:r>
                  <a:rPr lang="ko-KR" altLang="en-US" sz="2400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        </a:t>
                </a:r>
                <a:r>
                  <a:rPr lang="en-US" altLang="ko-KR" u="sng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n : </a:t>
                </a:r>
                <a:r>
                  <a:rPr lang="ko-KR" altLang="en-US" u="sng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높이 </a:t>
                </a:r>
                <a:r>
                  <a:rPr lang="en-US" altLang="ko-KR" u="sng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h</a:t>
                </a:r>
                <a:r>
                  <a:rPr lang="ko-KR" altLang="en-US" u="sng" dirty="0"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인 이진 포화 트리의 노드 개수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1C32BC-D939-4517-820F-8E9F2BD6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9" y="1240956"/>
                <a:ext cx="8901796" cy="837537"/>
              </a:xfrm>
              <a:prstGeom prst="rect">
                <a:avLst/>
              </a:prstGeom>
              <a:blipFill>
                <a:blip r:embed="rId2"/>
                <a:stretch>
                  <a:fillRect l="-959" t="-5839" r="-137" b="-16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D79CE1A-C2F8-428F-9846-DA3578119E2A}"/>
              </a:ext>
            </a:extLst>
          </p:cNvPr>
          <p:cNvCxnSpPr>
            <a:cxnSpLocks/>
          </p:cNvCxnSpPr>
          <p:nvPr/>
        </p:nvCxnSpPr>
        <p:spPr>
          <a:xfrm>
            <a:off x="3756074" y="5424014"/>
            <a:ext cx="499603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42EA496-35CD-4B30-92C4-F95A17A77374}"/>
              </a:ext>
            </a:extLst>
          </p:cNvPr>
          <p:cNvCxnSpPr>
            <a:cxnSpLocks/>
          </p:cNvCxnSpPr>
          <p:nvPr/>
        </p:nvCxnSpPr>
        <p:spPr>
          <a:xfrm>
            <a:off x="3664749" y="4345822"/>
            <a:ext cx="499603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10310FD-70C7-41C3-B1F6-45E035368840}"/>
              </a:ext>
            </a:extLst>
          </p:cNvPr>
          <p:cNvCxnSpPr>
            <a:cxnSpLocks/>
          </p:cNvCxnSpPr>
          <p:nvPr/>
        </p:nvCxnSpPr>
        <p:spPr>
          <a:xfrm>
            <a:off x="3664749" y="3213406"/>
            <a:ext cx="499603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8AA14002-7BBB-4C1B-83BD-D675943F0AA9}"/>
              </a:ext>
            </a:extLst>
          </p:cNvPr>
          <p:cNvSpPr/>
          <p:nvPr/>
        </p:nvSpPr>
        <p:spPr>
          <a:xfrm>
            <a:off x="5782251" y="2758241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094E119-8FEB-4FBA-B58F-851DF0318313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 flipH="1">
            <a:off x="4966506" y="3501116"/>
            <a:ext cx="1179615" cy="427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83E01EDF-4E39-4283-903B-D7DADB4ABBBC}"/>
              </a:ext>
            </a:extLst>
          </p:cNvPr>
          <p:cNvSpPr/>
          <p:nvPr/>
        </p:nvSpPr>
        <p:spPr>
          <a:xfrm>
            <a:off x="4602636" y="3928667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1F257D-F677-4986-9DCF-858FCCBB00A5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253237" y="4676782"/>
            <a:ext cx="608102" cy="371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2421EC9-D56C-4DF4-A127-D572E9352FE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903234" y="4644636"/>
            <a:ext cx="527977" cy="416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3CB706D-CD24-4FE3-A51B-44B9A357F7A9}"/>
              </a:ext>
            </a:extLst>
          </p:cNvPr>
          <p:cNvSpPr/>
          <p:nvPr/>
        </p:nvSpPr>
        <p:spPr>
          <a:xfrm>
            <a:off x="3889367" y="5048220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63D74FF-3E58-4149-9634-6B576BBCEE7E}"/>
              </a:ext>
            </a:extLst>
          </p:cNvPr>
          <p:cNvSpPr/>
          <p:nvPr/>
        </p:nvSpPr>
        <p:spPr>
          <a:xfrm>
            <a:off x="5067341" y="5061082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49B3FEA-5317-4797-92A2-F06585090212}"/>
              </a:ext>
            </a:extLst>
          </p:cNvPr>
          <p:cNvSpPr/>
          <p:nvPr/>
        </p:nvSpPr>
        <p:spPr>
          <a:xfrm>
            <a:off x="6968500" y="4033371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2B9BED-43AA-4F4E-82C4-EF5FC777C6E6}"/>
              </a:ext>
            </a:extLst>
          </p:cNvPr>
          <p:cNvCxnSpPr>
            <a:cxnSpLocks/>
            <a:stCxn id="63" idx="4"/>
            <a:endCxn id="66" idx="0"/>
          </p:cNvCxnSpPr>
          <p:nvPr/>
        </p:nvCxnSpPr>
        <p:spPr>
          <a:xfrm flipH="1">
            <a:off x="6730244" y="4776246"/>
            <a:ext cx="602126" cy="2889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B01B50-3EFC-4860-BFB3-22B4098302E5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>
            <a:off x="7332370" y="4776246"/>
            <a:ext cx="636406" cy="283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7D95753D-1E9B-477E-AAA5-B08A11E6F509}"/>
              </a:ext>
            </a:extLst>
          </p:cNvPr>
          <p:cNvSpPr/>
          <p:nvPr/>
        </p:nvSpPr>
        <p:spPr>
          <a:xfrm>
            <a:off x="6366374" y="5065162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A632B2B-3E01-4174-93C8-55828D0B2A71}"/>
              </a:ext>
            </a:extLst>
          </p:cNvPr>
          <p:cNvSpPr/>
          <p:nvPr/>
        </p:nvSpPr>
        <p:spPr>
          <a:xfrm>
            <a:off x="7604906" y="5060179"/>
            <a:ext cx="727740" cy="742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801DB5E-376E-4792-885C-3E11692EEA14}"/>
              </a:ext>
            </a:extLst>
          </p:cNvPr>
          <p:cNvCxnSpPr>
            <a:cxnSpLocks/>
            <a:stCxn id="45" idx="4"/>
            <a:endCxn id="63" idx="0"/>
          </p:cNvCxnSpPr>
          <p:nvPr/>
        </p:nvCxnSpPr>
        <p:spPr>
          <a:xfrm>
            <a:off x="6146121" y="3501116"/>
            <a:ext cx="1186249" cy="532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4F57804-DEDF-4A2C-AD20-A2DCC2D539C4}"/>
              </a:ext>
            </a:extLst>
          </p:cNvPr>
          <p:cNvCxnSpPr>
            <a:cxnSpLocks/>
          </p:cNvCxnSpPr>
          <p:nvPr/>
        </p:nvCxnSpPr>
        <p:spPr>
          <a:xfrm>
            <a:off x="3664749" y="3189079"/>
            <a:ext cx="0" cy="1136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02957D-4FD3-4383-B762-F2A75D9F0A5F}"/>
              </a:ext>
            </a:extLst>
          </p:cNvPr>
          <p:cNvCxnSpPr>
            <a:cxnSpLocks/>
          </p:cNvCxnSpPr>
          <p:nvPr/>
        </p:nvCxnSpPr>
        <p:spPr>
          <a:xfrm>
            <a:off x="3664749" y="4357881"/>
            <a:ext cx="0" cy="1136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1FF018-5BE0-4732-858B-C4E244EA7BD0}"/>
              </a:ext>
            </a:extLst>
          </p:cNvPr>
          <p:cNvSpPr txBox="1"/>
          <p:nvPr/>
        </p:nvSpPr>
        <p:spPr>
          <a:xfrm>
            <a:off x="2754924" y="3008849"/>
            <a:ext cx="104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736E21-3414-4CA5-AAA2-CB8C0B3B96CE}"/>
              </a:ext>
            </a:extLst>
          </p:cNvPr>
          <p:cNvSpPr txBox="1"/>
          <p:nvPr/>
        </p:nvSpPr>
        <p:spPr>
          <a:xfrm>
            <a:off x="2708101" y="4173215"/>
            <a:ext cx="104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0CB53E-4548-43C6-9A6B-5C7B6896E160}"/>
              </a:ext>
            </a:extLst>
          </p:cNvPr>
          <p:cNvSpPr txBox="1"/>
          <p:nvPr/>
        </p:nvSpPr>
        <p:spPr>
          <a:xfrm>
            <a:off x="2723075" y="5245725"/>
            <a:ext cx="104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43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7D0072-C67F-4000-9364-9D7393219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68431"/>
              </p:ext>
            </p:extLst>
          </p:nvPr>
        </p:nvGraphicFramePr>
        <p:xfrm>
          <a:off x="969360" y="1826531"/>
          <a:ext cx="10268708" cy="3653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6018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5132690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</a:tblGrid>
              <a:tr h="8071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완전 이진 트리의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완전 이진 트리가 아닌 경우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846393"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36734" y="317705"/>
            <a:ext cx="131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완전 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2F2DEB-E2B1-49A6-A8A1-D1FE82300A88}"/>
              </a:ext>
            </a:extLst>
          </p:cNvPr>
          <p:cNvGrpSpPr/>
          <p:nvPr/>
        </p:nvGrpSpPr>
        <p:grpSpPr>
          <a:xfrm>
            <a:off x="1811622" y="2834526"/>
            <a:ext cx="2917118" cy="1570180"/>
            <a:chOff x="1811622" y="2834526"/>
            <a:chExt cx="2917118" cy="157018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3146170" y="2834526"/>
              <a:ext cx="636597" cy="6226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cxnSpLocks/>
              <a:stCxn id="28" idx="4"/>
              <a:endCxn id="36" idx="0"/>
            </p:cNvCxnSpPr>
            <p:nvPr/>
          </p:nvCxnSpPr>
          <p:spPr>
            <a:xfrm flipH="1">
              <a:off x="2129921" y="3457136"/>
              <a:ext cx="1334548" cy="322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cxnSpLocks/>
              <a:stCxn id="28" idx="4"/>
              <a:endCxn id="37" idx="0"/>
            </p:cNvCxnSpPr>
            <p:nvPr/>
          </p:nvCxnSpPr>
          <p:spPr>
            <a:xfrm>
              <a:off x="3464469" y="3457136"/>
              <a:ext cx="945973" cy="324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1811622" y="3779729"/>
              <a:ext cx="636597" cy="6226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4092143" y="3782096"/>
              <a:ext cx="636597" cy="62261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55FB4B-EC63-40D9-9281-DDF38DC2910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1646879" y="4419642"/>
            <a:ext cx="440839" cy="32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E2F6816-44B5-4945-97AC-EFF169096AF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87718" y="4419642"/>
            <a:ext cx="636597" cy="320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B1A4D86C-71AA-4E60-A25A-240EE48B1FBF}"/>
              </a:ext>
            </a:extLst>
          </p:cNvPr>
          <p:cNvSpPr/>
          <p:nvPr/>
        </p:nvSpPr>
        <p:spPr>
          <a:xfrm>
            <a:off x="1328580" y="4748300"/>
            <a:ext cx="636597" cy="622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1E7CBF3-A1DB-42E0-8AA5-6B91DB3081DC}"/>
              </a:ext>
            </a:extLst>
          </p:cNvPr>
          <p:cNvSpPr/>
          <p:nvPr/>
        </p:nvSpPr>
        <p:spPr>
          <a:xfrm>
            <a:off x="2406016" y="4740398"/>
            <a:ext cx="636597" cy="6226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6522E893-3B79-491E-AFD5-C60A02418E91}"/>
              </a:ext>
            </a:extLst>
          </p:cNvPr>
          <p:cNvSpPr/>
          <p:nvPr/>
        </p:nvSpPr>
        <p:spPr>
          <a:xfrm>
            <a:off x="3481973" y="4715639"/>
            <a:ext cx="1856935" cy="256180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71E4F6-F266-4EEE-8106-2D3211EC12D6}"/>
              </a:ext>
            </a:extLst>
          </p:cNvPr>
          <p:cNvSpPr txBox="1"/>
          <p:nvPr/>
        </p:nvSpPr>
        <p:spPr>
          <a:xfrm>
            <a:off x="3456661" y="496959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오른쪽만 비었음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5C32F23-AD4F-4FF3-A4EF-FD01111D1877}"/>
              </a:ext>
            </a:extLst>
          </p:cNvPr>
          <p:cNvSpPr/>
          <p:nvPr/>
        </p:nvSpPr>
        <p:spPr>
          <a:xfrm>
            <a:off x="1242616" y="2678269"/>
            <a:ext cx="3821753" cy="1907799"/>
          </a:xfrm>
          <a:custGeom>
            <a:avLst/>
            <a:gdLst>
              <a:gd name="connsiteX0" fmla="*/ 1810073 w 3821753"/>
              <a:gd name="connsiteY0" fmla="*/ 64932 h 1907799"/>
              <a:gd name="connsiteX1" fmla="*/ 37544 w 3821753"/>
              <a:gd name="connsiteY1" fmla="*/ 894925 h 1907799"/>
              <a:gd name="connsiteX2" fmla="*/ 51612 w 3821753"/>
              <a:gd name="connsiteY2" fmla="*/ 1204415 h 1907799"/>
              <a:gd name="connsiteX3" fmla="*/ 79747 w 3821753"/>
              <a:gd name="connsiteY3" fmla="*/ 1260685 h 1907799"/>
              <a:gd name="connsiteX4" fmla="*/ 93815 w 3821753"/>
              <a:gd name="connsiteY4" fmla="*/ 1302889 h 1907799"/>
              <a:gd name="connsiteX5" fmla="*/ 121950 w 3821753"/>
              <a:gd name="connsiteY5" fmla="*/ 1345092 h 1907799"/>
              <a:gd name="connsiteX6" fmla="*/ 150086 w 3821753"/>
              <a:gd name="connsiteY6" fmla="*/ 1401362 h 1907799"/>
              <a:gd name="connsiteX7" fmla="*/ 206356 w 3821753"/>
              <a:gd name="connsiteY7" fmla="*/ 1471701 h 1907799"/>
              <a:gd name="connsiteX8" fmla="*/ 304830 w 3821753"/>
              <a:gd name="connsiteY8" fmla="*/ 1598310 h 1907799"/>
              <a:gd name="connsiteX9" fmla="*/ 332966 w 3821753"/>
              <a:gd name="connsiteY9" fmla="*/ 1626445 h 1907799"/>
              <a:gd name="connsiteX10" fmla="*/ 361101 w 3821753"/>
              <a:gd name="connsiteY10" fmla="*/ 1654581 h 1907799"/>
              <a:gd name="connsiteX11" fmla="*/ 403304 w 3821753"/>
              <a:gd name="connsiteY11" fmla="*/ 1682716 h 1907799"/>
              <a:gd name="connsiteX12" fmla="*/ 543981 w 3821753"/>
              <a:gd name="connsiteY12" fmla="*/ 1795258 h 1907799"/>
              <a:gd name="connsiteX13" fmla="*/ 614319 w 3821753"/>
              <a:gd name="connsiteY13" fmla="*/ 1823393 h 1907799"/>
              <a:gd name="connsiteX14" fmla="*/ 698726 w 3821753"/>
              <a:gd name="connsiteY14" fmla="*/ 1837461 h 1907799"/>
              <a:gd name="connsiteX15" fmla="*/ 881606 w 3821753"/>
              <a:gd name="connsiteY15" fmla="*/ 1865596 h 1907799"/>
              <a:gd name="connsiteX16" fmla="*/ 994147 w 3821753"/>
              <a:gd name="connsiteY16" fmla="*/ 1893732 h 1907799"/>
              <a:gd name="connsiteX17" fmla="*/ 1050418 w 3821753"/>
              <a:gd name="connsiteY17" fmla="*/ 1907799 h 1907799"/>
              <a:gd name="connsiteX18" fmla="*/ 1570922 w 3821753"/>
              <a:gd name="connsiteY18" fmla="*/ 1893732 h 1907799"/>
              <a:gd name="connsiteX19" fmla="*/ 1613126 w 3821753"/>
              <a:gd name="connsiteY19" fmla="*/ 1879664 h 1907799"/>
              <a:gd name="connsiteX20" fmla="*/ 1683464 w 3821753"/>
              <a:gd name="connsiteY20" fmla="*/ 1865596 h 1907799"/>
              <a:gd name="connsiteX21" fmla="*/ 1796006 w 3821753"/>
              <a:gd name="connsiteY21" fmla="*/ 1837461 h 1907799"/>
              <a:gd name="connsiteX22" fmla="*/ 1964818 w 3821753"/>
              <a:gd name="connsiteY22" fmla="*/ 1781190 h 1907799"/>
              <a:gd name="connsiteX23" fmla="*/ 2049224 w 3821753"/>
              <a:gd name="connsiteY23" fmla="*/ 1753055 h 1907799"/>
              <a:gd name="connsiteX24" fmla="*/ 2091427 w 3821753"/>
              <a:gd name="connsiteY24" fmla="*/ 1738987 h 1907799"/>
              <a:gd name="connsiteX25" fmla="*/ 2218036 w 3821753"/>
              <a:gd name="connsiteY25" fmla="*/ 1710852 h 1907799"/>
              <a:gd name="connsiteX26" fmla="*/ 2457187 w 3821753"/>
              <a:gd name="connsiteY26" fmla="*/ 1738987 h 1907799"/>
              <a:gd name="connsiteX27" fmla="*/ 2611932 w 3821753"/>
              <a:gd name="connsiteY27" fmla="*/ 1781190 h 1907799"/>
              <a:gd name="connsiteX28" fmla="*/ 2865150 w 3821753"/>
              <a:gd name="connsiteY28" fmla="*/ 1795258 h 1907799"/>
              <a:gd name="connsiteX29" fmla="*/ 2949556 w 3821753"/>
              <a:gd name="connsiteY29" fmla="*/ 1809325 h 1907799"/>
              <a:gd name="connsiteX30" fmla="*/ 3005827 w 3821753"/>
              <a:gd name="connsiteY30" fmla="*/ 1823393 h 1907799"/>
              <a:gd name="connsiteX31" fmla="*/ 3554467 w 3821753"/>
              <a:gd name="connsiteY31" fmla="*/ 1809325 h 1907799"/>
              <a:gd name="connsiteX32" fmla="*/ 3596670 w 3821753"/>
              <a:gd name="connsiteY32" fmla="*/ 1781190 h 1907799"/>
              <a:gd name="connsiteX33" fmla="*/ 3709212 w 3821753"/>
              <a:gd name="connsiteY33" fmla="*/ 1682716 h 1907799"/>
              <a:gd name="connsiteX34" fmla="*/ 3765482 w 3821753"/>
              <a:gd name="connsiteY34" fmla="*/ 1570175 h 1907799"/>
              <a:gd name="connsiteX35" fmla="*/ 3821753 w 3821753"/>
              <a:gd name="connsiteY35" fmla="*/ 1471701 h 1907799"/>
              <a:gd name="connsiteX36" fmla="*/ 3807686 w 3821753"/>
              <a:gd name="connsiteY36" fmla="*/ 1316956 h 1907799"/>
              <a:gd name="connsiteX37" fmla="*/ 3779550 w 3821753"/>
              <a:gd name="connsiteY37" fmla="*/ 1190347 h 1907799"/>
              <a:gd name="connsiteX38" fmla="*/ 3765482 w 3821753"/>
              <a:gd name="connsiteY38" fmla="*/ 1120009 h 1907799"/>
              <a:gd name="connsiteX39" fmla="*/ 3737347 w 3821753"/>
              <a:gd name="connsiteY39" fmla="*/ 1063738 h 1907799"/>
              <a:gd name="connsiteX40" fmla="*/ 3723279 w 3821753"/>
              <a:gd name="connsiteY40" fmla="*/ 993399 h 1907799"/>
              <a:gd name="connsiteX41" fmla="*/ 3652941 w 3821753"/>
              <a:gd name="connsiteY41" fmla="*/ 838655 h 1907799"/>
              <a:gd name="connsiteX42" fmla="*/ 3596670 w 3821753"/>
              <a:gd name="connsiteY42" fmla="*/ 740181 h 1907799"/>
              <a:gd name="connsiteX43" fmla="*/ 3540399 w 3821753"/>
              <a:gd name="connsiteY43" fmla="*/ 585436 h 1907799"/>
              <a:gd name="connsiteX44" fmla="*/ 3498196 w 3821753"/>
              <a:gd name="connsiteY44" fmla="*/ 529165 h 1907799"/>
              <a:gd name="connsiteX45" fmla="*/ 3357519 w 3821753"/>
              <a:gd name="connsiteY45" fmla="*/ 402556 h 1907799"/>
              <a:gd name="connsiteX46" fmla="*/ 3315316 w 3821753"/>
              <a:gd name="connsiteY46" fmla="*/ 374421 h 1907799"/>
              <a:gd name="connsiteX47" fmla="*/ 3287181 w 3821753"/>
              <a:gd name="connsiteY47" fmla="*/ 346285 h 1907799"/>
              <a:gd name="connsiteX48" fmla="*/ 3090233 w 3821753"/>
              <a:gd name="connsiteY48" fmla="*/ 233744 h 1907799"/>
              <a:gd name="connsiteX49" fmla="*/ 2977692 w 3821753"/>
              <a:gd name="connsiteY49" fmla="*/ 205609 h 1907799"/>
              <a:gd name="connsiteX50" fmla="*/ 2921421 w 3821753"/>
              <a:gd name="connsiteY50" fmla="*/ 177473 h 1907799"/>
              <a:gd name="connsiteX51" fmla="*/ 2879218 w 3821753"/>
              <a:gd name="connsiteY51" fmla="*/ 163405 h 1907799"/>
              <a:gd name="connsiteX52" fmla="*/ 2597864 w 3821753"/>
              <a:gd name="connsiteY52" fmla="*/ 121202 h 1907799"/>
              <a:gd name="connsiteX53" fmla="*/ 2302442 w 3821753"/>
              <a:gd name="connsiteY53" fmla="*/ 107135 h 1907799"/>
              <a:gd name="connsiteX54" fmla="*/ 2246172 w 3821753"/>
              <a:gd name="connsiteY54" fmla="*/ 93067 h 1907799"/>
              <a:gd name="connsiteX55" fmla="*/ 2147698 w 3821753"/>
              <a:gd name="connsiteY55" fmla="*/ 64932 h 1907799"/>
              <a:gd name="connsiteX56" fmla="*/ 1810073 w 3821753"/>
              <a:gd name="connsiteY56" fmla="*/ 64932 h 190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821753" h="1907799">
                <a:moveTo>
                  <a:pt x="1810073" y="64932"/>
                </a:moveTo>
                <a:cubicBezTo>
                  <a:pt x="1458381" y="203264"/>
                  <a:pt x="585053" y="540139"/>
                  <a:pt x="37544" y="894925"/>
                </a:cubicBezTo>
                <a:cubicBezTo>
                  <a:pt x="-49121" y="951084"/>
                  <a:pt x="39775" y="1101826"/>
                  <a:pt x="51612" y="1204415"/>
                </a:cubicBezTo>
                <a:cubicBezTo>
                  <a:pt x="54016" y="1225247"/>
                  <a:pt x="71486" y="1241410"/>
                  <a:pt x="79747" y="1260685"/>
                </a:cubicBezTo>
                <a:cubicBezTo>
                  <a:pt x="85588" y="1274315"/>
                  <a:pt x="87183" y="1289626"/>
                  <a:pt x="93815" y="1302889"/>
                </a:cubicBezTo>
                <a:cubicBezTo>
                  <a:pt x="101376" y="1318011"/>
                  <a:pt x="113562" y="1330413"/>
                  <a:pt x="121950" y="1345092"/>
                </a:cubicBezTo>
                <a:cubicBezTo>
                  <a:pt x="132355" y="1363300"/>
                  <a:pt x="139681" y="1383154"/>
                  <a:pt x="150086" y="1401362"/>
                </a:cubicBezTo>
                <a:cubicBezTo>
                  <a:pt x="173748" y="1442771"/>
                  <a:pt x="175546" y="1440890"/>
                  <a:pt x="206356" y="1471701"/>
                </a:cubicBezTo>
                <a:cubicBezTo>
                  <a:pt x="233007" y="1551651"/>
                  <a:pt x="209939" y="1503420"/>
                  <a:pt x="304830" y="1598310"/>
                </a:cubicBezTo>
                <a:lnTo>
                  <a:pt x="332966" y="1626445"/>
                </a:lnTo>
                <a:cubicBezTo>
                  <a:pt x="342345" y="1635824"/>
                  <a:pt x="350065" y="1647224"/>
                  <a:pt x="361101" y="1654581"/>
                </a:cubicBezTo>
                <a:cubicBezTo>
                  <a:pt x="375169" y="1663959"/>
                  <a:pt x="390467" y="1671713"/>
                  <a:pt x="403304" y="1682716"/>
                </a:cubicBezTo>
                <a:cubicBezTo>
                  <a:pt x="459817" y="1731155"/>
                  <a:pt x="467675" y="1764736"/>
                  <a:pt x="543981" y="1795258"/>
                </a:cubicBezTo>
                <a:cubicBezTo>
                  <a:pt x="567427" y="1804636"/>
                  <a:pt x="589957" y="1816749"/>
                  <a:pt x="614319" y="1823393"/>
                </a:cubicBezTo>
                <a:cubicBezTo>
                  <a:pt x="641838" y="1830898"/>
                  <a:pt x="670662" y="1832358"/>
                  <a:pt x="698726" y="1837461"/>
                </a:cubicBezTo>
                <a:cubicBezTo>
                  <a:pt x="840505" y="1863239"/>
                  <a:pt x="690996" y="1841771"/>
                  <a:pt x="881606" y="1865596"/>
                </a:cubicBezTo>
                <a:lnTo>
                  <a:pt x="994147" y="1893732"/>
                </a:lnTo>
                <a:lnTo>
                  <a:pt x="1050418" y="1907799"/>
                </a:lnTo>
                <a:cubicBezTo>
                  <a:pt x="1223919" y="1903110"/>
                  <a:pt x="1397574" y="1902399"/>
                  <a:pt x="1570922" y="1893732"/>
                </a:cubicBezTo>
                <a:cubicBezTo>
                  <a:pt x="1585732" y="1892991"/>
                  <a:pt x="1598740" y="1883261"/>
                  <a:pt x="1613126" y="1879664"/>
                </a:cubicBezTo>
                <a:cubicBezTo>
                  <a:pt x="1636322" y="1873865"/>
                  <a:pt x="1660166" y="1870972"/>
                  <a:pt x="1683464" y="1865596"/>
                </a:cubicBezTo>
                <a:cubicBezTo>
                  <a:pt x="1721142" y="1856901"/>
                  <a:pt x="1759322" y="1849689"/>
                  <a:pt x="1796006" y="1837461"/>
                </a:cubicBezTo>
                <a:lnTo>
                  <a:pt x="1964818" y="1781190"/>
                </a:lnTo>
                <a:lnTo>
                  <a:pt x="2049224" y="1753055"/>
                </a:lnTo>
                <a:cubicBezTo>
                  <a:pt x="2063292" y="1748366"/>
                  <a:pt x="2077041" y="1742584"/>
                  <a:pt x="2091427" y="1738987"/>
                </a:cubicBezTo>
                <a:cubicBezTo>
                  <a:pt x="2170894" y="1719120"/>
                  <a:pt x="2128739" y="1728711"/>
                  <a:pt x="2218036" y="1710852"/>
                </a:cubicBezTo>
                <a:cubicBezTo>
                  <a:pt x="2296691" y="1717406"/>
                  <a:pt x="2379747" y="1717867"/>
                  <a:pt x="2457187" y="1738987"/>
                </a:cubicBezTo>
                <a:cubicBezTo>
                  <a:pt x="2524172" y="1757256"/>
                  <a:pt x="2544845" y="1775356"/>
                  <a:pt x="2611932" y="1781190"/>
                </a:cubicBezTo>
                <a:cubicBezTo>
                  <a:pt x="2696150" y="1788513"/>
                  <a:pt x="2780744" y="1790569"/>
                  <a:pt x="2865150" y="1795258"/>
                </a:cubicBezTo>
                <a:cubicBezTo>
                  <a:pt x="2893285" y="1799947"/>
                  <a:pt x="2921587" y="1803731"/>
                  <a:pt x="2949556" y="1809325"/>
                </a:cubicBezTo>
                <a:cubicBezTo>
                  <a:pt x="2968515" y="1813117"/>
                  <a:pt x="2986493" y="1823393"/>
                  <a:pt x="3005827" y="1823393"/>
                </a:cubicBezTo>
                <a:cubicBezTo>
                  <a:pt x="3188767" y="1823393"/>
                  <a:pt x="3371587" y="1814014"/>
                  <a:pt x="3554467" y="1809325"/>
                </a:cubicBezTo>
                <a:cubicBezTo>
                  <a:pt x="3568535" y="1799947"/>
                  <a:pt x="3583946" y="1792323"/>
                  <a:pt x="3596670" y="1781190"/>
                </a:cubicBezTo>
                <a:cubicBezTo>
                  <a:pt x="3728346" y="1665975"/>
                  <a:pt x="3614240" y="1746032"/>
                  <a:pt x="3709212" y="1682716"/>
                </a:cubicBezTo>
                <a:cubicBezTo>
                  <a:pt x="3727969" y="1645202"/>
                  <a:pt x="3742217" y="1605072"/>
                  <a:pt x="3765482" y="1570175"/>
                </a:cubicBezTo>
                <a:cubicBezTo>
                  <a:pt x="3805251" y="1510523"/>
                  <a:pt x="3786057" y="1543094"/>
                  <a:pt x="3821753" y="1471701"/>
                </a:cubicBezTo>
                <a:cubicBezTo>
                  <a:pt x="3817064" y="1420119"/>
                  <a:pt x="3814110" y="1368350"/>
                  <a:pt x="3807686" y="1316956"/>
                </a:cubicBezTo>
                <a:cubicBezTo>
                  <a:pt x="3801625" y="1268471"/>
                  <a:pt x="3789876" y="1236813"/>
                  <a:pt x="3779550" y="1190347"/>
                </a:cubicBezTo>
                <a:cubicBezTo>
                  <a:pt x="3774363" y="1167006"/>
                  <a:pt x="3773043" y="1142692"/>
                  <a:pt x="3765482" y="1120009"/>
                </a:cubicBezTo>
                <a:cubicBezTo>
                  <a:pt x="3758850" y="1100114"/>
                  <a:pt x="3746725" y="1082495"/>
                  <a:pt x="3737347" y="1063738"/>
                </a:cubicBezTo>
                <a:cubicBezTo>
                  <a:pt x="3732658" y="1040292"/>
                  <a:pt x="3730840" y="1016083"/>
                  <a:pt x="3723279" y="993399"/>
                </a:cubicBezTo>
                <a:cubicBezTo>
                  <a:pt x="3714751" y="967815"/>
                  <a:pt x="3672422" y="872747"/>
                  <a:pt x="3652941" y="838655"/>
                </a:cubicBezTo>
                <a:cubicBezTo>
                  <a:pt x="3619106" y="779443"/>
                  <a:pt x="3625009" y="811029"/>
                  <a:pt x="3596670" y="740181"/>
                </a:cubicBezTo>
                <a:cubicBezTo>
                  <a:pt x="3580724" y="700317"/>
                  <a:pt x="3562371" y="624986"/>
                  <a:pt x="3540399" y="585436"/>
                </a:cubicBezTo>
                <a:cubicBezTo>
                  <a:pt x="3529013" y="564940"/>
                  <a:pt x="3513881" y="546592"/>
                  <a:pt x="3498196" y="529165"/>
                </a:cubicBezTo>
                <a:cubicBezTo>
                  <a:pt x="3438943" y="463329"/>
                  <a:pt x="3421030" y="447921"/>
                  <a:pt x="3357519" y="402556"/>
                </a:cubicBezTo>
                <a:cubicBezTo>
                  <a:pt x="3343761" y="392729"/>
                  <a:pt x="3328518" y="384983"/>
                  <a:pt x="3315316" y="374421"/>
                </a:cubicBezTo>
                <a:cubicBezTo>
                  <a:pt x="3304959" y="366135"/>
                  <a:pt x="3298047" y="353891"/>
                  <a:pt x="3287181" y="346285"/>
                </a:cubicBezTo>
                <a:cubicBezTo>
                  <a:pt x="3226726" y="303966"/>
                  <a:pt x="3158202" y="263953"/>
                  <a:pt x="3090233" y="233744"/>
                </a:cubicBezTo>
                <a:cubicBezTo>
                  <a:pt x="3054838" y="218013"/>
                  <a:pt x="3015018" y="213074"/>
                  <a:pt x="2977692" y="205609"/>
                </a:cubicBezTo>
                <a:cubicBezTo>
                  <a:pt x="2958935" y="196230"/>
                  <a:pt x="2940696" y="185734"/>
                  <a:pt x="2921421" y="177473"/>
                </a:cubicBezTo>
                <a:cubicBezTo>
                  <a:pt x="2907791" y="171632"/>
                  <a:pt x="2893524" y="167307"/>
                  <a:pt x="2879218" y="163405"/>
                </a:cubicBezTo>
                <a:cubicBezTo>
                  <a:pt x="2745042" y="126812"/>
                  <a:pt x="2756810" y="130835"/>
                  <a:pt x="2597864" y="121202"/>
                </a:cubicBezTo>
                <a:cubicBezTo>
                  <a:pt x="2499459" y="115238"/>
                  <a:pt x="2400916" y="111824"/>
                  <a:pt x="2302442" y="107135"/>
                </a:cubicBezTo>
                <a:cubicBezTo>
                  <a:pt x="2283685" y="102446"/>
                  <a:pt x="2264762" y="98379"/>
                  <a:pt x="2246172" y="93067"/>
                </a:cubicBezTo>
                <a:cubicBezTo>
                  <a:pt x="2216736" y="84656"/>
                  <a:pt x="2177794" y="67247"/>
                  <a:pt x="2147698" y="64932"/>
                </a:cubicBezTo>
                <a:cubicBezTo>
                  <a:pt x="1953739" y="50012"/>
                  <a:pt x="2161765" y="-73400"/>
                  <a:pt x="1810073" y="6493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F20B5F12-C5D2-4E11-97D8-38A6543346E7}"/>
              </a:ext>
            </a:extLst>
          </p:cNvPr>
          <p:cNvSpPr/>
          <p:nvPr/>
        </p:nvSpPr>
        <p:spPr>
          <a:xfrm rot="3766141">
            <a:off x="4626936" y="2989217"/>
            <a:ext cx="239151" cy="4819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F3FD1-BECE-444A-8C50-3D6F4E7E920E}"/>
              </a:ext>
            </a:extLst>
          </p:cNvPr>
          <p:cNvSpPr txBox="1"/>
          <p:nvPr/>
        </p:nvSpPr>
        <p:spPr>
          <a:xfrm>
            <a:off x="4932295" y="286776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꽉 찼음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84BD84B-653B-414E-A0DE-F6FE635AAEA8}"/>
              </a:ext>
            </a:extLst>
          </p:cNvPr>
          <p:cNvSpPr/>
          <p:nvPr/>
        </p:nvSpPr>
        <p:spPr>
          <a:xfrm>
            <a:off x="8318534" y="2886454"/>
            <a:ext cx="636597" cy="622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63258A9-6F27-4A65-8D0C-22BDAD057B2F}"/>
              </a:ext>
            </a:extLst>
          </p:cNvPr>
          <p:cNvCxnSpPr>
            <a:cxnSpLocks/>
            <a:stCxn id="49" idx="4"/>
            <a:endCxn id="53" idx="0"/>
          </p:cNvCxnSpPr>
          <p:nvPr/>
        </p:nvCxnSpPr>
        <p:spPr>
          <a:xfrm flipH="1">
            <a:off x="7302285" y="3509064"/>
            <a:ext cx="1334548" cy="322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F7414C-B3EE-4622-82BA-B127E60EE29C}"/>
              </a:ext>
            </a:extLst>
          </p:cNvPr>
          <p:cNvCxnSpPr>
            <a:cxnSpLocks/>
            <a:stCxn id="49" idx="4"/>
            <a:endCxn id="54" idx="0"/>
          </p:cNvCxnSpPr>
          <p:nvPr/>
        </p:nvCxnSpPr>
        <p:spPr>
          <a:xfrm>
            <a:off x="8636833" y="3509064"/>
            <a:ext cx="945973" cy="32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3141CCAB-6889-43FD-ACBE-2BE3BC305C83}"/>
              </a:ext>
            </a:extLst>
          </p:cNvPr>
          <p:cNvSpPr/>
          <p:nvPr/>
        </p:nvSpPr>
        <p:spPr>
          <a:xfrm>
            <a:off x="6983986" y="3831657"/>
            <a:ext cx="636597" cy="622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2B6D9B1-5D9A-47C8-A94B-A1C5BC0F815D}"/>
              </a:ext>
            </a:extLst>
          </p:cNvPr>
          <p:cNvSpPr/>
          <p:nvPr/>
        </p:nvSpPr>
        <p:spPr>
          <a:xfrm>
            <a:off x="9264507" y="3834024"/>
            <a:ext cx="636597" cy="6226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25B4515-AE00-4A67-86E0-3144775E422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6819243" y="4471570"/>
            <a:ext cx="440839" cy="32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9280B4-B801-4858-AEC7-963812F22A2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573787" y="4444364"/>
            <a:ext cx="636597" cy="320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9E7CC9F3-3B6A-4BB7-9C37-42797CD709F0}"/>
              </a:ext>
            </a:extLst>
          </p:cNvPr>
          <p:cNvSpPr/>
          <p:nvPr/>
        </p:nvSpPr>
        <p:spPr>
          <a:xfrm>
            <a:off x="6500944" y="4800228"/>
            <a:ext cx="636597" cy="622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AD38B47-F35E-45AF-9D77-CD163B3789DF}"/>
              </a:ext>
            </a:extLst>
          </p:cNvPr>
          <p:cNvSpPr/>
          <p:nvPr/>
        </p:nvSpPr>
        <p:spPr>
          <a:xfrm>
            <a:off x="9892085" y="4765120"/>
            <a:ext cx="636597" cy="62261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5" name="화살표: 왼쪽/오른쪽 64">
            <a:extLst>
              <a:ext uri="{FF2B5EF4-FFF2-40B4-BE49-F238E27FC236}">
                <a16:creationId xmlns:a16="http://schemas.microsoft.com/office/drawing/2014/main" id="{4D53A4CB-F58F-4235-8407-C5FB0630D3E6}"/>
              </a:ext>
            </a:extLst>
          </p:cNvPr>
          <p:cNvSpPr/>
          <p:nvPr/>
        </p:nvSpPr>
        <p:spPr>
          <a:xfrm>
            <a:off x="7164984" y="4772693"/>
            <a:ext cx="1856935" cy="256180"/>
          </a:xfrm>
          <a:prstGeom prst="left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FCE254-1344-41F3-8435-CF8A46E56278}"/>
              </a:ext>
            </a:extLst>
          </p:cNvPr>
          <p:cNvSpPr txBox="1"/>
          <p:nvPr/>
        </p:nvSpPr>
        <p:spPr>
          <a:xfrm>
            <a:off x="7139672" y="502664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중간이 비었음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1D06420-2FCB-4214-B523-F19214E9A31C}"/>
              </a:ext>
            </a:extLst>
          </p:cNvPr>
          <p:cNvSpPr/>
          <p:nvPr/>
        </p:nvSpPr>
        <p:spPr>
          <a:xfrm>
            <a:off x="6414980" y="2730197"/>
            <a:ext cx="3821753" cy="1907799"/>
          </a:xfrm>
          <a:custGeom>
            <a:avLst/>
            <a:gdLst>
              <a:gd name="connsiteX0" fmla="*/ 1810073 w 3821753"/>
              <a:gd name="connsiteY0" fmla="*/ 64932 h 1907799"/>
              <a:gd name="connsiteX1" fmla="*/ 37544 w 3821753"/>
              <a:gd name="connsiteY1" fmla="*/ 894925 h 1907799"/>
              <a:gd name="connsiteX2" fmla="*/ 51612 w 3821753"/>
              <a:gd name="connsiteY2" fmla="*/ 1204415 h 1907799"/>
              <a:gd name="connsiteX3" fmla="*/ 79747 w 3821753"/>
              <a:gd name="connsiteY3" fmla="*/ 1260685 h 1907799"/>
              <a:gd name="connsiteX4" fmla="*/ 93815 w 3821753"/>
              <a:gd name="connsiteY4" fmla="*/ 1302889 h 1907799"/>
              <a:gd name="connsiteX5" fmla="*/ 121950 w 3821753"/>
              <a:gd name="connsiteY5" fmla="*/ 1345092 h 1907799"/>
              <a:gd name="connsiteX6" fmla="*/ 150086 w 3821753"/>
              <a:gd name="connsiteY6" fmla="*/ 1401362 h 1907799"/>
              <a:gd name="connsiteX7" fmla="*/ 206356 w 3821753"/>
              <a:gd name="connsiteY7" fmla="*/ 1471701 h 1907799"/>
              <a:gd name="connsiteX8" fmla="*/ 304830 w 3821753"/>
              <a:gd name="connsiteY8" fmla="*/ 1598310 h 1907799"/>
              <a:gd name="connsiteX9" fmla="*/ 332966 w 3821753"/>
              <a:gd name="connsiteY9" fmla="*/ 1626445 h 1907799"/>
              <a:gd name="connsiteX10" fmla="*/ 361101 w 3821753"/>
              <a:gd name="connsiteY10" fmla="*/ 1654581 h 1907799"/>
              <a:gd name="connsiteX11" fmla="*/ 403304 w 3821753"/>
              <a:gd name="connsiteY11" fmla="*/ 1682716 h 1907799"/>
              <a:gd name="connsiteX12" fmla="*/ 543981 w 3821753"/>
              <a:gd name="connsiteY12" fmla="*/ 1795258 h 1907799"/>
              <a:gd name="connsiteX13" fmla="*/ 614319 w 3821753"/>
              <a:gd name="connsiteY13" fmla="*/ 1823393 h 1907799"/>
              <a:gd name="connsiteX14" fmla="*/ 698726 w 3821753"/>
              <a:gd name="connsiteY14" fmla="*/ 1837461 h 1907799"/>
              <a:gd name="connsiteX15" fmla="*/ 881606 w 3821753"/>
              <a:gd name="connsiteY15" fmla="*/ 1865596 h 1907799"/>
              <a:gd name="connsiteX16" fmla="*/ 994147 w 3821753"/>
              <a:gd name="connsiteY16" fmla="*/ 1893732 h 1907799"/>
              <a:gd name="connsiteX17" fmla="*/ 1050418 w 3821753"/>
              <a:gd name="connsiteY17" fmla="*/ 1907799 h 1907799"/>
              <a:gd name="connsiteX18" fmla="*/ 1570922 w 3821753"/>
              <a:gd name="connsiteY18" fmla="*/ 1893732 h 1907799"/>
              <a:gd name="connsiteX19" fmla="*/ 1613126 w 3821753"/>
              <a:gd name="connsiteY19" fmla="*/ 1879664 h 1907799"/>
              <a:gd name="connsiteX20" fmla="*/ 1683464 w 3821753"/>
              <a:gd name="connsiteY20" fmla="*/ 1865596 h 1907799"/>
              <a:gd name="connsiteX21" fmla="*/ 1796006 w 3821753"/>
              <a:gd name="connsiteY21" fmla="*/ 1837461 h 1907799"/>
              <a:gd name="connsiteX22" fmla="*/ 1964818 w 3821753"/>
              <a:gd name="connsiteY22" fmla="*/ 1781190 h 1907799"/>
              <a:gd name="connsiteX23" fmla="*/ 2049224 w 3821753"/>
              <a:gd name="connsiteY23" fmla="*/ 1753055 h 1907799"/>
              <a:gd name="connsiteX24" fmla="*/ 2091427 w 3821753"/>
              <a:gd name="connsiteY24" fmla="*/ 1738987 h 1907799"/>
              <a:gd name="connsiteX25" fmla="*/ 2218036 w 3821753"/>
              <a:gd name="connsiteY25" fmla="*/ 1710852 h 1907799"/>
              <a:gd name="connsiteX26" fmla="*/ 2457187 w 3821753"/>
              <a:gd name="connsiteY26" fmla="*/ 1738987 h 1907799"/>
              <a:gd name="connsiteX27" fmla="*/ 2611932 w 3821753"/>
              <a:gd name="connsiteY27" fmla="*/ 1781190 h 1907799"/>
              <a:gd name="connsiteX28" fmla="*/ 2865150 w 3821753"/>
              <a:gd name="connsiteY28" fmla="*/ 1795258 h 1907799"/>
              <a:gd name="connsiteX29" fmla="*/ 2949556 w 3821753"/>
              <a:gd name="connsiteY29" fmla="*/ 1809325 h 1907799"/>
              <a:gd name="connsiteX30" fmla="*/ 3005827 w 3821753"/>
              <a:gd name="connsiteY30" fmla="*/ 1823393 h 1907799"/>
              <a:gd name="connsiteX31" fmla="*/ 3554467 w 3821753"/>
              <a:gd name="connsiteY31" fmla="*/ 1809325 h 1907799"/>
              <a:gd name="connsiteX32" fmla="*/ 3596670 w 3821753"/>
              <a:gd name="connsiteY32" fmla="*/ 1781190 h 1907799"/>
              <a:gd name="connsiteX33" fmla="*/ 3709212 w 3821753"/>
              <a:gd name="connsiteY33" fmla="*/ 1682716 h 1907799"/>
              <a:gd name="connsiteX34" fmla="*/ 3765482 w 3821753"/>
              <a:gd name="connsiteY34" fmla="*/ 1570175 h 1907799"/>
              <a:gd name="connsiteX35" fmla="*/ 3821753 w 3821753"/>
              <a:gd name="connsiteY35" fmla="*/ 1471701 h 1907799"/>
              <a:gd name="connsiteX36" fmla="*/ 3807686 w 3821753"/>
              <a:gd name="connsiteY36" fmla="*/ 1316956 h 1907799"/>
              <a:gd name="connsiteX37" fmla="*/ 3779550 w 3821753"/>
              <a:gd name="connsiteY37" fmla="*/ 1190347 h 1907799"/>
              <a:gd name="connsiteX38" fmla="*/ 3765482 w 3821753"/>
              <a:gd name="connsiteY38" fmla="*/ 1120009 h 1907799"/>
              <a:gd name="connsiteX39" fmla="*/ 3737347 w 3821753"/>
              <a:gd name="connsiteY39" fmla="*/ 1063738 h 1907799"/>
              <a:gd name="connsiteX40" fmla="*/ 3723279 w 3821753"/>
              <a:gd name="connsiteY40" fmla="*/ 993399 h 1907799"/>
              <a:gd name="connsiteX41" fmla="*/ 3652941 w 3821753"/>
              <a:gd name="connsiteY41" fmla="*/ 838655 h 1907799"/>
              <a:gd name="connsiteX42" fmla="*/ 3596670 w 3821753"/>
              <a:gd name="connsiteY42" fmla="*/ 740181 h 1907799"/>
              <a:gd name="connsiteX43" fmla="*/ 3540399 w 3821753"/>
              <a:gd name="connsiteY43" fmla="*/ 585436 h 1907799"/>
              <a:gd name="connsiteX44" fmla="*/ 3498196 w 3821753"/>
              <a:gd name="connsiteY44" fmla="*/ 529165 h 1907799"/>
              <a:gd name="connsiteX45" fmla="*/ 3357519 w 3821753"/>
              <a:gd name="connsiteY45" fmla="*/ 402556 h 1907799"/>
              <a:gd name="connsiteX46" fmla="*/ 3315316 w 3821753"/>
              <a:gd name="connsiteY46" fmla="*/ 374421 h 1907799"/>
              <a:gd name="connsiteX47" fmla="*/ 3287181 w 3821753"/>
              <a:gd name="connsiteY47" fmla="*/ 346285 h 1907799"/>
              <a:gd name="connsiteX48" fmla="*/ 3090233 w 3821753"/>
              <a:gd name="connsiteY48" fmla="*/ 233744 h 1907799"/>
              <a:gd name="connsiteX49" fmla="*/ 2977692 w 3821753"/>
              <a:gd name="connsiteY49" fmla="*/ 205609 h 1907799"/>
              <a:gd name="connsiteX50" fmla="*/ 2921421 w 3821753"/>
              <a:gd name="connsiteY50" fmla="*/ 177473 h 1907799"/>
              <a:gd name="connsiteX51" fmla="*/ 2879218 w 3821753"/>
              <a:gd name="connsiteY51" fmla="*/ 163405 h 1907799"/>
              <a:gd name="connsiteX52" fmla="*/ 2597864 w 3821753"/>
              <a:gd name="connsiteY52" fmla="*/ 121202 h 1907799"/>
              <a:gd name="connsiteX53" fmla="*/ 2302442 w 3821753"/>
              <a:gd name="connsiteY53" fmla="*/ 107135 h 1907799"/>
              <a:gd name="connsiteX54" fmla="*/ 2246172 w 3821753"/>
              <a:gd name="connsiteY54" fmla="*/ 93067 h 1907799"/>
              <a:gd name="connsiteX55" fmla="*/ 2147698 w 3821753"/>
              <a:gd name="connsiteY55" fmla="*/ 64932 h 1907799"/>
              <a:gd name="connsiteX56" fmla="*/ 1810073 w 3821753"/>
              <a:gd name="connsiteY56" fmla="*/ 64932 h 190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821753" h="1907799">
                <a:moveTo>
                  <a:pt x="1810073" y="64932"/>
                </a:moveTo>
                <a:cubicBezTo>
                  <a:pt x="1458381" y="203264"/>
                  <a:pt x="585053" y="540139"/>
                  <a:pt x="37544" y="894925"/>
                </a:cubicBezTo>
                <a:cubicBezTo>
                  <a:pt x="-49121" y="951084"/>
                  <a:pt x="39775" y="1101826"/>
                  <a:pt x="51612" y="1204415"/>
                </a:cubicBezTo>
                <a:cubicBezTo>
                  <a:pt x="54016" y="1225247"/>
                  <a:pt x="71486" y="1241410"/>
                  <a:pt x="79747" y="1260685"/>
                </a:cubicBezTo>
                <a:cubicBezTo>
                  <a:pt x="85588" y="1274315"/>
                  <a:pt x="87183" y="1289626"/>
                  <a:pt x="93815" y="1302889"/>
                </a:cubicBezTo>
                <a:cubicBezTo>
                  <a:pt x="101376" y="1318011"/>
                  <a:pt x="113562" y="1330413"/>
                  <a:pt x="121950" y="1345092"/>
                </a:cubicBezTo>
                <a:cubicBezTo>
                  <a:pt x="132355" y="1363300"/>
                  <a:pt x="139681" y="1383154"/>
                  <a:pt x="150086" y="1401362"/>
                </a:cubicBezTo>
                <a:cubicBezTo>
                  <a:pt x="173748" y="1442771"/>
                  <a:pt x="175546" y="1440890"/>
                  <a:pt x="206356" y="1471701"/>
                </a:cubicBezTo>
                <a:cubicBezTo>
                  <a:pt x="233007" y="1551651"/>
                  <a:pt x="209939" y="1503420"/>
                  <a:pt x="304830" y="1598310"/>
                </a:cubicBezTo>
                <a:lnTo>
                  <a:pt x="332966" y="1626445"/>
                </a:lnTo>
                <a:cubicBezTo>
                  <a:pt x="342345" y="1635824"/>
                  <a:pt x="350065" y="1647224"/>
                  <a:pt x="361101" y="1654581"/>
                </a:cubicBezTo>
                <a:cubicBezTo>
                  <a:pt x="375169" y="1663959"/>
                  <a:pt x="390467" y="1671713"/>
                  <a:pt x="403304" y="1682716"/>
                </a:cubicBezTo>
                <a:cubicBezTo>
                  <a:pt x="459817" y="1731155"/>
                  <a:pt x="467675" y="1764736"/>
                  <a:pt x="543981" y="1795258"/>
                </a:cubicBezTo>
                <a:cubicBezTo>
                  <a:pt x="567427" y="1804636"/>
                  <a:pt x="589957" y="1816749"/>
                  <a:pt x="614319" y="1823393"/>
                </a:cubicBezTo>
                <a:cubicBezTo>
                  <a:pt x="641838" y="1830898"/>
                  <a:pt x="670662" y="1832358"/>
                  <a:pt x="698726" y="1837461"/>
                </a:cubicBezTo>
                <a:cubicBezTo>
                  <a:pt x="840505" y="1863239"/>
                  <a:pt x="690996" y="1841771"/>
                  <a:pt x="881606" y="1865596"/>
                </a:cubicBezTo>
                <a:lnTo>
                  <a:pt x="994147" y="1893732"/>
                </a:lnTo>
                <a:lnTo>
                  <a:pt x="1050418" y="1907799"/>
                </a:lnTo>
                <a:cubicBezTo>
                  <a:pt x="1223919" y="1903110"/>
                  <a:pt x="1397574" y="1902399"/>
                  <a:pt x="1570922" y="1893732"/>
                </a:cubicBezTo>
                <a:cubicBezTo>
                  <a:pt x="1585732" y="1892991"/>
                  <a:pt x="1598740" y="1883261"/>
                  <a:pt x="1613126" y="1879664"/>
                </a:cubicBezTo>
                <a:cubicBezTo>
                  <a:pt x="1636322" y="1873865"/>
                  <a:pt x="1660166" y="1870972"/>
                  <a:pt x="1683464" y="1865596"/>
                </a:cubicBezTo>
                <a:cubicBezTo>
                  <a:pt x="1721142" y="1856901"/>
                  <a:pt x="1759322" y="1849689"/>
                  <a:pt x="1796006" y="1837461"/>
                </a:cubicBezTo>
                <a:lnTo>
                  <a:pt x="1964818" y="1781190"/>
                </a:lnTo>
                <a:lnTo>
                  <a:pt x="2049224" y="1753055"/>
                </a:lnTo>
                <a:cubicBezTo>
                  <a:pt x="2063292" y="1748366"/>
                  <a:pt x="2077041" y="1742584"/>
                  <a:pt x="2091427" y="1738987"/>
                </a:cubicBezTo>
                <a:cubicBezTo>
                  <a:pt x="2170894" y="1719120"/>
                  <a:pt x="2128739" y="1728711"/>
                  <a:pt x="2218036" y="1710852"/>
                </a:cubicBezTo>
                <a:cubicBezTo>
                  <a:pt x="2296691" y="1717406"/>
                  <a:pt x="2379747" y="1717867"/>
                  <a:pt x="2457187" y="1738987"/>
                </a:cubicBezTo>
                <a:cubicBezTo>
                  <a:pt x="2524172" y="1757256"/>
                  <a:pt x="2544845" y="1775356"/>
                  <a:pt x="2611932" y="1781190"/>
                </a:cubicBezTo>
                <a:cubicBezTo>
                  <a:pt x="2696150" y="1788513"/>
                  <a:pt x="2780744" y="1790569"/>
                  <a:pt x="2865150" y="1795258"/>
                </a:cubicBezTo>
                <a:cubicBezTo>
                  <a:pt x="2893285" y="1799947"/>
                  <a:pt x="2921587" y="1803731"/>
                  <a:pt x="2949556" y="1809325"/>
                </a:cubicBezTo>
                <a:cubicBezTo>
                  <a:pt x="2968515" y="1813117"/>
                  <a:pt x="2986493" y="1823393"/>
                  <a:pt x="3005827" y="1823393"/>
                </a:cubicBezTo>
                <a:cubicBezTo>
                  <a:pt x="3188767" y="1823393"/>
                  <a:pt x="3371587" y="1814014"/>
                  <a:pt x="3554467" y="1809325"/>
                </a:cubicBezTo>
                <a:cubicBezTo>
                  <a:pt x="3568535" y="1799947"/>
                  <a:pt x="3583946" y="1792323"/>
                  <a:pt x="3596670" y="1781190"/>
                </a:cubicBezTo>
                <a:cubicBezTo>
                  <a:pt x="3728346" y="1665975"/>
                  <a:pt x="3614240" y="1746032"/>
                  <a:pt x="3709212" y="1682716"/>
                </a:cubicBezTo>
                <a:cubicBezTo>
                  <a:pt x="3727969" y="1645202"/>
                  <a:pt x="3742217" y="1605072"/>
                  <a:pt x="3765482" y="1570175"/>
                </a:cubicBezTo>
                <a:cubicBezTo>
                  <a:pt x="3805251" y="1510523"/>
                  <a:pt x="3786057" y="1543094"/>
                  <a:pt x="3821753" y="1471701"/>
                </a:cubicBezTo>
                <a:cubicBezTo>
                  <a:pt x="3817064" y="1420119"/>
                  <a:pt x="3814110" y="1368350"/>
                  <a:pt x="3807686" y="1316956"/>
                </a:cubicBezTo>
                <a:cubicBezTo>
                  <a:pt x="3801625" y="1268471"/>
                  <a:pt x="3789876" y="1236813"/>
                  <a:pt x="3779550" y="1190347"/>
                </a:cubicBezTo>
                <a:cubicBezTo>
                  <a:pt x="3774363" y="1167006"/>
                  <a:pt x="3773043" y="1142692"/>
                  <a:pt x="3765482" y="1120009"/>
                </a:cubicBezTo>
                <a:cubicBezTo>
                  <a:pt x="3758850" y="1100114"/>
                  <a:pt x="3746725" y="1082495"/>
                  <a:pt x="3737347" y="1063738"/>
                </a:cubicBezTo>
                <a:cubicBezTo>
                  <a:pt x="3732658" y="1040292"/>
                  <a:pt x="3730840" y="1016083"/>
                  <a:pt x="3723279" y="993399"/>
                </a:cubicBezTo>
                <a:cubicBezTo>
                  <a:pt x="3714751" y="967815"/>
                  <a:pt x="3672422" y="872747"/>
                  <a:pt x="3652941" y="838655"/>
                </a:cubicBezTo>
                <a:cubicBezTo>
                  <a:pt x="3619106" y="779443"/>
                  <a:pt x="3625009" y="811029"/>
                  <a:pt x="3596670" y="740181"/>
                </a:cubicBezTo>
                <a:cubicBezTo>
                  <a:pt x="3580724" y="700317"/>
                  <a:pt x="3562371" y="624986"/>
                  <a:pt x="3540399" y="585436"/>
                </a:cubicBezTo>
                <a:cubicBezTo>
                  <a:pt x="3529013" y="564940"/>
                  <a:pt x="3513881" y="546592"/>
                  <a:pt x="3498196" y="529165"/>
                </a:cubicBezTo>
                <a:cubicBezTo>
                  <a:pt x="3438943" y="463329"/>
                  <a:pt x="3421030" y="447921"/>
                  <a:pt x="3357519" y="402556"/>
                </a:cubicBezTo>
                <a:cubicBezTo>
                  <a:pt x="3343761" y="392729"/>
                  <a:pt x="3328518" y="384983"/>
                  <a:pt x="3315316" y="374421"/>
                </a:cubicBezTo>
                <a:cubicBezTo>
                  <a:pt x="3304959" y="366135"/>
                  <a:pt x="3298047" y="353891"/>
                  <a:pt x="3287181" y="346285"/>
                </a:cubicBezTo>
                <a:cubicBezTo>
                  <a:pt x="3226726" y="303966"/>
                  <a:pt x="3158202" y="263953"/>
                  <a:pt x="3090233" y="233744"/>
                </a:cubicBezTo>
                <a:cubicBezTo>
                  <a:pt x="3054838" y="218013"/>
                  <a:pt x="3015018" y="213074"/>
                  <a:pt x="2977692" y="205609"/>
                </a:cubicBezTo>
                <a:cubicBezTo>
                  <a:pt x="2958935" y="196230"/>
                  <a:pt x="2940696" y="185734"/>
                  <a:pt x="2921421" y="177473"/>
                </a:cubicBezTo>
                <a:cubicBezTo>
                  <a:pt x="2907791" y="171632"/>
                  <a:pt x="2893524" y="167307"/>
                  <a:pt x="2879218" y="163405"/>
                </a:cubicBezTo>
                <a:cubicBezTo>
                  <a:pt x="2745042" y="126812"/>
                  <a:pt x="2756810" y="130835"/>
                  <a:pt x="2597864" y="121202"/>
                </a:cubicBezTo>
                <a:cubicBezTo>
                  <a:pt x="2499459" y="115238"/>
                  <a:pt x="2400916" y="111824"/>
                  <a:pt x="2302442" y="107135"/>
                </a:cubicBezTo>
                <a:cubicBezTo>
                  <a:pt x="2283685" y="102446"/>
                  <a:pt x="2264762" y="98379"/>
                  <a:pt x="2246172" y="93067"/>
                </a:cubicBezTo>
                <a:cubicBezTo>
                  <a:pt x="2216736" y="84656"/>
                  <a:pt x="2177794" y="67247"/>
                  <a:pt x="2147698" y="64932"/>
                </a:cubicBezTo>
                <a:cubicBezTo>
                  <a:pt x="1953739" y="50012"/>
                  <a:pt x="2161765" y="-73400"/>
                  <a:pt x="1810073" y="6493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8" name="화살표: 아래쪽 67">
            <a:extLst>
              <a:ext uri="{FF2B5EF4-FFF2-40B4-BE49-F238E27FC236}">
                <a16:creationId xmlns:a16="http://schemas.microsoft.com/office/drawing/2014/main" id="{7358FE9F-2772-4F28-A52F-56BE08F42603}"/>
              </a:ext>
            </a:extLst>
          </p:cNvPr>
          <p:cNvSpPr/>
          <p:nvPr/>
        </p:nvSpPr>
        <p:spPr>
          <a:xfrm rot="3766141">
            <a:off x="9799300" y="3041145"/>
            <a:ext cx="239151" cy="4819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17E650-8400-474C-97A0-506511D9EE3F}"/>
              </a:ext>
            </a:extLst>
          </p:cNvPr>
          <p:cNvSpPr txBox="1"/>
          <p:nvPr/>
        </p:nvSpPr>
        <p:spPr>
          <a:xfrm>
            <a:off x="10104659" y="29196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꽉 찼음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EF40E7E8-3D00-4023-8828-034AA5911B5B}"/>
              </a:ext>
            </a:extLst>
          </p:cNvPr>
          <p:cNvCxnSpPr>
            <a:cxnSpLocks/>
            <a:stCxn id="54" idx="4"/>
            <a:endCxn id="71" idx="0"/>
          </p:cNvCxnSpPr>
          <p:nvPr/>
        </p:nvCxnSpPr>
        <p:spPr>
          <a:xfrm flipH="1">
            <a:off x="9342748" y="4456634"/>
            <a:ext cx="240058" cy="31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E4F107DD-D147-47C8-A335-03828E9B4072}"/>
              </a:ext>
            </a:extLst>
          </p:cNvPr>
          <p:cNvSpPr/>
          <p:nvPr/>
        </p:nvSpPr>
        <p:spPr>
          <a:xfrm>
            <a:off x="9024449" y="4772693"/>
            <a:ext cx="636597" cy="622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C2426C-A005-472A-A8A3-8E026B8504EC}"/>
              </a:ext>
            </a:extLst>
          </p:cNvPr>
          <p:cNvSpPr txBox="1"/>
          <p:nvPr/>
        </p:nvSpPr>
        <p:spPr>
          <a:xfrm>
            <a:off x="479663" y="1013972"/>
            <a:ext cx="980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부터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h-1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까지는 포화 이진 트리와 마찬가지로 꽉 채워져 있다가 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마지막 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높이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에서는 노드가 왼쪽부터 차례로 채워져 있어야 하며 중간에 빈 노드가 있어서는 안됨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82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87D0072-C67F-4000-9364-9D7393219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36969"/>
              </p:ext>
            </p:extLst>
          </p:nvPr>
        </p:nvGraphicFramePr>
        <p:xfrm>
          <a:off x="969360" y="1826531"/>
          <a:ext cx="10268708" cy="3653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6018">
                  <a:extLst>
                    <a:ext uri="{9D8B030D-6E8A-4147-A177-3AD203B41FA5}">
                      <a16:colId xmlns:a16="http://schemas.microsoft.com/office/drawing/2014/main" val="4071310337"/>
                    </a:ext>
                  </a:extLst>
                </a:gridCol>
                <a:gridCol w="5132690">
                  <a:extLst>
                    <a:ext uri="{9D8B030D-6E8A-4147-A177-3AD203B41FA5}">
                      <a16:colId xmlns:a16="http://schemas.microsoft.com/office/drawing/2014/main" val="2339554057"/>
                    </a:ext>
                  </a:extLst>
                </a:gridCol>
              </a:tblGrid>
              <a:tr h="80712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왼쪽 편향 이진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오른쪽 편향 이진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22044"/>
                  </a:ext>
                </a:extLst>
              </a:tr>
              <a:tr h="2846393"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511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168376" y="317705"/>
            <a:ext cx="1385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편향 이진 트리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A45E84E-D90B-4FED-BB1C-A28390571252}"/>
              </a:ext>
            </a:extLst>
          </p:cNvPr>
          <p:cNvGrpSpPr/>
          <p:nvPr/>
        </p:nvGrpSpPr>
        <p:grpSpPr>
          <a:xfrm>
            <a:off x="2290895" y="2818079"/>
            <a:ext cx="2657189" cy="2502802"/>
            <a:chOff x="2290895" y="2876086"/>
            <a:chExt cx="2657189" cy="250280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F2F2DEB-E2B1-49A6-A8A1-D1FE82300A88}"/>
                </a:ext>
              </a:extLst>
            </p:cNvPr>
            <p:cNvGrpSpPr/>
            <p:nvPr/>
          </p:nvGrpSpPr>
          <p:grpSpPr>
            <a:xfrm>
              <a:off x="3352069" y="2876086"/>
              <a:ext cx="1596015" cy="1541223"/>
              <a:chOff x="2676820" y="2730721"/>
              <a:chExt cx="1596015" cy="154122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9BD6BD0-0193-42A0-B87E-8A167A8E2F37}"/>
                  </a:ext>
                </a:extLst>
              </p:cNvPr>
              <p:cNvSpPr/>
              <p:nvPr/>
            </p:nvSpPr>
            <p:spPr>
              <a:xfrm>
                <a:off x="3636514" y="2730721"/>
                <a:ext cx="636321" cy="6329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1451AABA-AD36-4A43-9BCD-9AD86735C39E}"/>
                  </a:ext>
                </a:extLst>
              </p:cNvPr>
              <p:cNvCxnSpPr>
                <a:cxnSpLocks/>
                <a:stCxn id="28" idx="3"/>
                <a:endCxn id="36" idx="7"/>
              </p:cNvCxnSpPr>
              <p:nvPr/>
            </p:nvCxnSpPr>
            <p:spPr>
              <a:xfrm flipH="1">
                <a:off x="3220190" y="3271002"/>
                <a:ext cx="509511" cy="469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224A111A-DEFA-4224-9E62-9C7BE37A0DEE}"/>
                  </a:ext>
                </a:extLst>
              </p:cNvPr>
              <p:cNvSpPr/>
              <p:nvPr/>
            </p:nvSpPr>
            <p:spPr>
              <a:xfrm>
                <a:off x="2676820" y="3649334"/>
                <a:ext cx="636597" cy="62261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155FB4B-EC63-40D9-9281-DDF38DC2910D}"/>
                </a:ext>
              </a:extLst>
            </p:cNvPr>
            <p:cNvCxnSpPr>
              <a:cxnSpLocks/>
              <a:stCxn id="36" idx="3"/>
              <a:endCxn id="41" idx="7"/>
            </p:cNvCxnSpPr>
            <p:nvPr/>
          </p:nvCxnSpPr>
          <p:spPr>
            <a:xfrm flipH="1">
              <a:off x="2834265" y="4326130"/>
              <a:ext cx="611031" cy="528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1A4D86C-71AA-4E60-A25A-240EE48B1FBF}"/>
                </a:ext>
              </a:extLst>
            </p:cNvPr>
            <p:cNvSpPr/>
            <p:nvPr/>
          </p:nvSpPr>
          <p:spPr>
            <a:xfrm>
              <a:off x="2290895" y="4765120"/>
              <a:ext cx="636597" cy="6137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1EAA11-52EF-4551-8FCC-8052AB2537E3}"/>
              </a:ext>
            </a:extLst>
          </p:cNvPr>
          <p:cNvSpPr txBox="1"/>
          <p:nvPr/>
        </p:nvSpPr>
        <p:spPr>
          <a:xfrm>
            <a:off x="711352" y="958749"/>
            <a:ext cx="920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높이의 이진 트리 중에서 최소 개수의 노드 개수를 가지면서 왼쪽 혹은 오른쪽으로만 편향되게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서브 트리를 가지는 이진 트리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2BC3617-DCE5-4488-9B57-57D7E2D9DBC5}"/>
              </a:ext>
            </a:extLst>
          </p:cNvPr>
          <p:cNvGrpSpPr/>
          <p:nvPr/>
        </p:nvGrpSpPr>
        <p:grpSpPr>
          <a:xfrm flipH="1">
            <a:off x="7511187" y="2815673"/>
            <a:ext cx="2657189" cy="2502802"/>
            <a:chOff x="7460427" y="2868295"/>
            <a:chExt cx="2657189" cy="2502802"/>
          </a:xfrm>
          <a:scene3d>
            <a:camera prst="orthographicFront">
              <a:rot lat="0" lon="20999997" rev="0"/>
            </a:camera>
            <a:lightRig rig="threePt" dir="t"/>
          </a:scene3d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6C3BDA4-91C0-480C-B418-5B372B4FC0F7}"/>
                </a:ext>
              </a:extLst>
            </p:cNvPr>
            <p:cNvGrpSpPr/>
            <p:nvPr/>
          </p:nvGrpSpPr>
          <p:grpSpPr>
            <a:xfrm>
              <a:off x="8521601" y="2868295"/>
              <a:ext cx="1596015" cy="1541223"/>
              <a:chOff x="2676820" y="2730721"/>
              <a:chExt cx="1596015" cy="1541223"/>
            </a:xfrm>
          </p:grpSpPr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624D58A-31A0-4878-80DB-E13C3F98EFDA}"/>
                  </a:ext>
                </a:extLst>
              </p:cNvPr>
              <p:cNvSpPr/>
              <p:nvPr/>
            </p:nvSpPr>
            <p:spPr>
              <a:xfrm>
                <a:off x="3636514" y="2730721"/>
                <a:ext cx="636321" cy="63297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1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89A5CBB3-12CF-4B94-A93F-DC821476CBE9}"/>
                  </a:ext>
                </a:extLst>
              </p:cNvPr>
              <p:cNvCxnSpPr>
                <a:cxnSpLocks/>
                <a:stCxn id="84" idx="3"/>
                <a:endCxn id="86" idx="7"/>
              </p:cNvCxnSpPr>
              <p:nvPr/>
            </p:nvCxnSpPr>
            <p:spPr>
              <a:xfrm flipH="1">
                <a:off x="3220190" y="3271002"/>
                <a:ext cx="509511" cy="4695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20315767-7CAB-4244-BAC8-B92F02E8DBB0}"/>
                  </a:ext>
                </a:extLst>
              </p:cNvPr>
              <p:cNvSpPr/>
              <p:nvPr/>
            </p:nvSpPr>
            <p:spPr>
              <a:xfrm>
                <a:off x="2676820" y="3649334"/>
                <a:ext cx="636597" cy="62261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2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ECC8606-CD17-446E-9C76-5A2A00A53D03}"/>
                </a:ext>
              </a:extLst>
            </p:cNvPr>
            <p:cNvCxnSpPr>
              <a:cxnSpLocks/>
              <a:stCxn id="86" idx="3"/>
              <a:endCxn id="88" idx="7"/>
            </p:cNvCxnSpPr>
            <p:nvPr/>
          </p:nvCxnSpPr>
          <p:spPr>
            <a:xfrm flipH="1">
              <a:off x="8003797" y="4318339"/>
              <a:ext cx="611031" cy="5288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1968EF4-D30D-40EA-89A8-EB71CE64E90C}"/>
                </a:ext>
              </a:extLst>
            </p:cNvPr>
            <p:cNvSpPr/>
            <p:nvPr/>
          </p:nvSpPr>
          <p:spPr>
            <a:xfrm>
              <a:off x="7460427" y="4757329"/>
              <a:ext cx="636597" cy="61376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3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0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59184" y="288850"/>
            <a:ext cx="202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배열로 구현한 이진 트리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1EAA11-52EF-4551-8FCC-8052AB2537E3}"/>
              </a:ext>
            </a:extLst>
          </p:cNvPr>
          <p:cNvSpPr txBox="1"/>
          <p:nvPr/>
        </p:nvSpPr>
        <p:spPr>
          <a:xfrm>
            <a:off x="710952" y="1042538"/>
            <a:ext cx="575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레벨별로 왼쪽에서 오른쪽 순서로 배열에 저장합니다</a:t>
            </a:r>
            <a:r>
              <a:rPr lang="en-US" altLang="ko-KR" sz="20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20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0EBEEC-7473-4046-AA38-EA0A7E630A9C}"/>
              </a:ext>
            </a:extLst>
          </p:cNvPr>
          <p:cNvGrpSpPr/>
          <p:nvPr/>
        </p:nvGrpSpPr>
        <p:grpSpPr>
          <a:xfrm>
            <a:off x="4948084" y="3402187"/>
            <a:ext cx="3378516" cy="2787318"/>
            <a:chOff x="4544865" y="3249640"/>
            <a:chExt cx="3378516" cy="278731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E12D8B1-6286-4D51-B53B-5519F289D61C}"/>
                </a:ext>
              </a:extLst>
            </p:cNvPr>
            <p:cNvSpPr/>
            <p:nvPr/>
          </p:nvSpPr>
          <p:spPr>
            <a:xfrm>
              <a:off x="5951352" y="3249640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22887E0-4169-443F-AE66-023D5FFE2D46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5376311" y="3875048"/>
              <a:ext cx="881374" cy="403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901BDC0-C83B-4A7B-93A2-A5577DD53C6F}"/>
                </a:ext>
              </a:extLst>
            </p:cNvPr>
            <p:cNvSpPr/>
            <p:nvPr/>
          </p:nvSpPr>
          <p:spPr>
            <a:xfrm>
              <a:off x="5069978" y="427836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69524DB-F9B2-4F98-8ECC-9C9F5688C5C9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 flipH="1">
              <a:off x="4851198" y="4903777"/>
              <a:ext cx="525113" cy="50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685CDC-F69B-4DAD-B853-D8A377B5C295}"/>
                </a:ext>
              </a:extLst>
            </p:cNvPr>
            <p:cNvSpPr/>
            <p:nvPr/>
          </p:nvSpPr>
          <p:spPr>
            <a:xfrm>
              <a:off x="4544865" y="5411550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9C841BE-CCFE-4851-A3A3-0F9FBB210897}"/>
                </a:ext>
              </a:extLst>
            </p:cNvPr>
            <p:cNvSpPr/>
            <p:nvPr/>
          </p:nvSpPr>
          <p:spPr>
            <a:xfrm>
              <a:off x="5586678" y="540971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3A27E03-A95E-4613-8134-50B77221010F}"/>
                </a:ext>
              </a:extLst>
            </p:cNvPr>
            <p:cNvSpPr/>
            <p:nvPr/>
          </p:nvSpPr>
          <p:spPr>
            <a:xfrm>
              <a:off x="6765712" y="4253583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44CDF77-B142-441F-914C-514046479A83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 flipH="1">
              <a:off x="6708175" y="4878991"/>
              <a:ext cx="363870" cy="527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8BF4A8A-1F78-4A36-9B9D-230B415B7FCE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7072045" y="4878991"/>
              <a:ext cx="545003" cy="506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2CDBF77-C493-40E9-BB50-13DC910AA3CE}"/>
                </a:ext>
              </a:extLst>
            </p:cNvPr>
            <p:cNvSpPr/>
            <p:nvPr/>
          </p:nvSpPr>
          <p:spPr>
            <a:xfrm>
              <a:off x="6401842" y="540650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58B42A8-E1F4-4F20-B9DE-82DD04B0481C}"/>
                </a:ext>
              </a:extLst>
            </p:cNvPr>
            <p:cNvSpPr/>
            <p:nvPr/>
          </p:nvSpPr>
          <p:spPr>
            <a:xfrm>
              <a:off x="7310715" y="538552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529A30-09E9-424C-B864-502C83C93D22}"/>
                </a:ext>
              </a:extLst>
            </p:cNvPr>
            <p:cNvCxnSpPr>
              <a:cxnSpLocks/>
              <a:stCxn id="25" idx="4"/>
              <a:endCxn id="33" idx="0"/>
            </p:cNvCxnSpPr>
            <p:nvPr/>
          </p:nvCxnSpPr>
          <p:spPr>
            <a:xfrm>
              <a:off x="6257685" y="3875048"/>
              <a:ext cx="814360" cy="378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8E262EC-B2BE-42FE-903E-068FE4F9B715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5376311" y="4903777"/>
              <a:ext cx="516700" cy="5059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30A35F-BAF4-4BC9-9697-DEF7312C284F}"/>
              </a:ext>
            </a:extLst>
          </p:cNvPr>
          <p:cNvGrpSpPr/>
          <p:nvPr/>
        </p:nvGrpSpPr>
        <p:grpSpPr>
          <a:xfrm>
            <a:off x="7475264" y="1996295"/>
            <a:ext cx="2776648" cy="644420"/>
            <a:chOff x="6315222" y="1587022"/>
            <a:chExt cx="2776648" cy="110251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82D9D5-D516-4B33-B3B1-254216EC9211}"/>
                </a:ext>
              </a:extLst>
            </p:cNvPr>
            <p:cNvSpPr/>
            <p:nvPr/>
          </p:nvSpPr>
          <p:spPr>
            <a:xfrm>
              <a:off x="6836898" y="1589649"/>
              <a:ext cx="242328" cy="590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BE7F4F2-B5CE-4FB7-A01B-0668B26DA429}"/>
                </a:ext>
              </a:extLst>
            </p:cNvPr>
            <p:cNvSpPr/>
            <p:nvPr/>
          </p:nvSpPr>
          <p:spPr>
            <a:xfrm>
              <a:off x="6836898" y="2192876"/>
              <a:ext cx="242328" cy="49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DBFC25-0F68-4B05-9984-78D5ECF945C5}"/>
                </a:ext>
              </a:extLst>
            </p:cNvPr>
            <p:cNvGrpSpPr/>
            <p:nvPr/>
          </p:nvGrpSpPr>
          <p:grpSpPr>
            <a:xfrm>
              <a:off x="7355054" y="1589649"/>
              <a:ext cx="484656" cy="1096153"/>
              <a:chOff x="7467598" y="1589649"/>
              <a:chExt cx="484656" cy="109615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FD23E15-ADFF-41FC-A7F8-A2869CC00725}"/>
                  </a:ext>
                </a:extLst>
              </p:cNvPr>
              <p:cNvGrpSpPr/>
              <p:nvPr/>
            </p:nvGrpSpPr>
            <p:grpSpPr>
              <a:xfrm>
                <a:off x="7467598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F1F4CFD-EAAB-4EF0-88D8-D582C054581C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B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234E4F-98F0-4A11-9DB9-975110C25DB7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3C56BE2-BD14-4F12-BDF7-C7A550454072}"/>
                  </a:ext>
                </a:extLst>
              </p:cNvPr>
              <p:cNvGrpSpPr/>
              <p:nvPr/>
            </p:nvGrpSpPr>
            <p:grpSpPr>
              <a:xfrm>
                <a:off x="7709926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D46AA1B-A35D-4E66-BAAC-388C5F5006E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8ACBAE2-AD49-41F0-890A-50E8ED773698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629911D-EC51-4273-8619-11868DF02A03}"/>
                </a:ext>
              </a:extLst>
            </p:cNvPr>
            <p:cNvGrpSpPr/>
            <p:nvPr/>
          </p:nvGrpSpPr>
          <p:grpSpPr>
            <a:xfrm>
              <a:off x="8122558" y="1587022"/>
              <a:ext cx="969312" cy="1102519"/>
              <a:chOff x="8614929" y="1587022"/>
              <a:chExt cx="969312" cy="1102519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5A251CD-61C9-4AA8-890A-E62B12E08EAD}"/>
                  </a:ext>
                </a:extLst>
              </p:cNvPr>
              <p:cNvGrpSpPr/>
              <p:nvPr/>
            </p:nvGrpSpPr>
            <p:grpSpPr>
              <a:xfrm>
                <a:off x="8614929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1F3C29E-D01C-49B4-9DEB-86EEBBA7560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D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8DB1CB6-2E3B-4877-A210-4DE846B86B0E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F9A293FC-11E4-43B7-BC0C-1A2EA24BCCD9}"/>
                  </a:ext>
                </a:extLst>
              </p:cNvPr>
              <p:cNvGrpSpPr/>
              <p:nvPr/>
            </p:nvGrpSpPr>
            <p:grpSpPr>
              <a:xfrm>
                <a:off x="9341913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B5E11413-84C5-4EC1-8259-3B5C5F3E848A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EEDAEAAD-D09C-43AD-8AF8-CDDC569D423A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9E2816BC-C5E9-4077-9C7B-B38C87C37BAA}"/>
                  </a:ext>
                </a:extLst>
              </p:cNvPr>
              <p:cNvGrpSpPr/>
              <p:nvPr/>
            </p:nvGrpSpPr>
            <p:grpSpPr>
              <a:xfrm>
                <a:off x="9104350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6DC76EF-D5C0-42BD-8A2E-788D27B33ED2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70C9EBAC-6BB4-4ECA-975F-A7135325B973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DBE3A09E-35FB-4A66-90F5-CAB60C7B6931}"/>
                  </a:ext>
                </a:extLst>
              </p:cNvPr>
              <p:cNvGrpSpPr/>
              <p:nvPr/>
            </p:nvGrpSpPr>
            <p:grpSpPr>
              <a:xfrm>
                <a:off x="8857257" y="1593388"/>
                <a:ext cx="242328" cy="1096153"/>
                <a:chOff x="6989298" y="1742049"/>
                <a:chExt cx="242328" cy="1096153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47120178-8437-4665-8927-205C37050549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E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0603493-1BDE-4072-85E4-8953769BB00B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9A34876-D242-473B-AD92-ADB592DDAD7F}"/>
                </a:ext>
              </a:extLst>
            </p:cNvPr>
            <p:cNvGrpSpPr/>
            <p:nvPr/>
          </p:nvGrpSpPr>
          <p:grpSpPr>
            <a:xfrm>
              <a:off x="6315222" y="1587022"/>
              <a:ext cx="242328" cy="1096153"/>
              <a:chOff x="6989298" y="1742049"/>
              <a:chExt cx="242328" cy="1096153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E734371-ADCE-48C7-8AA4-BEF23EEFF85A}"/>
                  </a:ext>
                </a:extLst>
              </p:cNvPr>
              <p:cNvSpPr/>
              <p:nvPr/>
            </p:nvSpPr>
            <p:spPr>
              <a:xfrm>
                <a:off x="6989298" y="1742049"/>
                <a:ext cx="242328" cy="5908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DD80BDF-5501-474A-8BA0-3360D22687E8}"/>
                  </a:ext>
                </a:extLst>
              </p:cNvPr>
              <p:cNvSpPr/>
              <p:nvPr/>
            </p:nvSpPr>
            <p:spPr>
              <a:xfrm>
                <a:off x="6989298" y="2345276"/>
                <a:ext cx="242328" cy="492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FC0D2A-8FE1-4A95-A9D8-B5818F51BDF1}"/>
              </a:ext>
            </a:extLst>
          </p:cNvPr>
          <p:cNvSpPr/>
          <p:nvPr/>
        </p:nvSpPr>
        <p:spPr>
          <a:xfrm>
            <a:off x="7417726" y="1857797"/>
            <a:ext cx="2964231" cy="917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1C2159-3181-41E2-9878-D9B1E8A9440B}"/>
              </a:ext>
            </a:extLst>
          </p:cNvPr>
          <p:cNvSpPr txBox="1"/>
          <p:nvPr/>
        </p:nvSpPr>
        <p:spPr>
          <a:xfrm>
            <a:off x="7802152" y="1541511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BFE1B-B291-41AB-9039-F9D86749906C}"/>
              </a:ext>
            </a:extLst>
          </p:cNvPr>
          <p:cNvSpPr txBox="1"/>
          <p:nvPr/>
        </p:nvSpPr>
        <p:spPr>
          <a:xfrm>
            <a:off x="8446446" y="1541511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16111E-9700-4362-B7A6-B778D246C51A}"/>
              </a:ext>
            </a:extLst>
          </p:cNvPr>
          <p:cNvSpPr txBox="1"/>
          <p:nvPr/>
        </p:nvSpPr>
        <p:spPr>
          <a:xfrm>
            <a:off x="9452296" y="157394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21ACCB-2E3F-478E-9B55-E36B9D90A119}"/>
              </a:ext>
            </a:extLst>
          </p:cNvPr>
          <p:cNvSpPr/>
          <p:nvPr/>
        </p:nvSpPr>
        <p:spPr>
          <a:xfrm>
            <a:off x="4921193" y="5485999"/>
            <a:ext cx="3525253" cy="77152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D4908D-65C5-4DBD-99C1-DDF8BC15F9D5}"/>
              </a:ext>
            </a:extLst>
          </p:cNvPr>
          <p:cNvSpPr/>
          <p:nvPr/>
        </p:nvSpPr>
        <p:spPr>
          <a:xfrm>
            <a:off x="5206797" y="4333074"/>
            <a:ext cx="2790143" cy="76110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E1070C2-08EC-4DED-A4AC-E4419272B9CF}"/>
              </a:ext>
            </a:extLst>
          </p:cNvPr>
          <p:cNvSpPr/>
          <p:nvPr/>
        </p:nvSpPr>
        <p:spPr>
          <a:xfrm>
            <a:off x="6276128" y="3318133"/>
            <a:ext cx="791019" cy="76110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08CEF95B-9933-4413-AC79-DBC941804F8D}"/>
              </a:ext>
            </a:extLst>
          </p:cNvPr>
          <p:cNvSpPr/>
          <p:nvPr/>
        </p:nvSpPr>
        <p:spPr>
          <a:xfrm rot="16200000">
            <a:off x="7857049" y="2922174"/>
            <a:ext cx="518156" cy="23837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3" name="왼쪽 중괄호 102">
            <a:extLst>
              <a:ext uri="{FF2B5EF4-FFF2-40B4-BE49-F238E27FC236}">
                <a16:creationId xmlns:a16="http://schemas.microsoft.com/office/drawing/2014/main" id="{E1A9A800-E30C-47B7-825E-24395D690699}"/>
              </a:ext>
            </a:extLst>
          </p:cNvPr>
          <p:cNvSpPr/>
          <p:nvPr/>
        </p:nvSpPr>
        <p:spPr>
          <a:xfrm rot="16200000">
            <a:off x="8509335" y="2804839"/>
            <a:ext cx="518156" cy="46251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1142767B-494A-4015-8CA8-CAB05F87EEAC}"/>
              </a:ext>
            </a:extLst>
          </p:cNvPr>
          <p:cNvSpPr/>
          <p:nvPr/>
        </p:nvSpPr>
        <p:spPr>
          <a:xfrm rot="16200000">
            <a:off x="9532995" y="2547194"/>
            <a:ext cx="518156" cy="95023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7B1BEEDD-2EC3-4914-B296-561DDE4C8A7A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 flipV="1">
            <a:off x="7067147" y="3300439"/>
            <a:ext cx="1048980" cy="398249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74A58E37-4875-46C4-9821-76955956E290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 flipV="1">
            <a:off x="7996940" y="3295174"/>
            <a:ext cx="771473" cy="1418455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0BB94D4F-4BAB-45DE-B9F5-3E87C37B8745}"/>
              </a:ext>
            </a:extLst>
          </p:cNvPr>
          <p:cNvCxnSpPr>
            <a:cxnSpLocks/>
            <a:stCxn id="99" idx="3"/>
            <a:endCxn id="104" idx="1"/>
          </p:cNvCxnSpPr>
          <p:nvPr/>
        </p:nvCxnSpPr>
        <p:spPr>
          <a:xfrm flipV="1">
            <a:off x="8446446" y="3281390"/>
            <a:ext cx="1345627" cy="2590370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1C8E97F-61E7-4837-BCDD-5F9846F5ED24}"/>
              </a:ext>
            </a:extLst>
          </p:cNvPr>
          <p:cNvSpPr txBox="1"/>
          <p:nvPr/>
        </p:nvSpPr>
        <p:spPr>
          <a:xfrm>
            <a:off x="5237809" y="1979838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트리의 노드를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저장하는 배열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583AEF34-09B5-407C-A24B-2BAE2C07C202}"/>
              </a:ext>
            </a:extLst>
          </p:cNvPr>
          <p:cNvSpPr/>
          <p:nvPr/>
        </p:nvSpPr>
        <p:spPr>
          <a:xfrm rot="18321171">
            <a:off x="4219660" y="3444957"/>
            <a:ext cx="239151" cy="4819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77A083-CB5A-49B9-89B0-714B57991326}"/>
              </a:ext>
            </a:extLst>
          </p:cNvPr>
          <p:cNvSpPr txBox="1"/>
          <p:nvPr/>
        </p:nvSpPr>
        <p:spPr>
          <a:xfrm>
            <a:off x="1584930" y="302231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완전 이진 트리의 경우 배열로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구현한 이진 트리의 예</a:t>
            </a:r>
          </a:p>
        </p:txBody>
      </p:sp>
    </p:spTree>
    <p:extLst>
      <p:ext uri="{BB962C8B-B14F-4D97-AF65-F5344CB8AC3E}">
        <p14:creationId xmlns:p14="http://schemas.microsoft.com/office/powerpoint/2010/main" val="284713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59184" y="288850"/>
            <a:ext cx="202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배열로 구현한 이진 트리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0EBEEC-7473-4046-AA38-EA0A7E630A9C}"/>
              </a:ext>
            </a:extLst>
          </p:cNvPr>
          <p:cNvGrpSpPr/>
          <p:nvPr/>
        </p:nvGrpSpPr>
        <p:grpSpPr>
          <a:xfrm>
            <a:off x="4540122" y="2937954"/>
            <a:ext cx="3378516" cy="2787318"/>
            <a:chOff x="4544865" y="3249640"/>
            <a:chExt cx="3378516" cy="278731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E12D8B1-6286-4D51-B53B-5519F289D61C}"/>
                </a:ext>
              </a:extLst>
            </p:cNvPr>
            <p:cNvSpPr/>
            <p:nvPr/>
          </p:nvSpPr>
          <p:spPr>
            <a:xfrm>
              <a:off x="5951352" y="3249640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22887E0-4169-443F-AE66-023D5FFE2D46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5376311" y="3875048"/>
              <a:ext cx="881374" cy="403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901BDC0-C83B-4A7B-93A2-A5577DD53C6F}"/>
                </a:ext>
              </a:extLst>
            </p:cNvPr>
            <p:cNvSpPr/>
            <p:nvPr/>
          </p:nvSpPr>
          <p:spPr>
            <a:xfrm>
              <a:off x="5069978" y="4278369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69524DB-F9B2-4F98-8ECC-9C9F5688C5C9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 flipH="1">
              <a:off x="4851198" y="4903777"/>
              <a:ext cx="525113" cy="50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685CDC-F69B-4DAD-B853-D8A377B5C295}"/>
                </a:ext>
              </a:extLst>
            </p:cNvPr>
            <p:cNvSpPr/>
            <p:nvPr/>
          </p:nvSpPr>
          <p:spPr>
            <a:xfrm>
              <a:off x="4544865" y="5411550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9C841BE-CCFE-4851-A3A3-0F9FBB210897}"/>
                </a:ext>
              </a:extLst>
            </p:cNvPr>
            <p:cNvSpPr/>
            <p:nvPr/>
          </p:nvSpPr>
          <p:spPr>
            <a:xfrm>
              <a:off x="5586678" y="5409719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3A27E03-A95E-4613-8134-50B77221010F}"/>
                </a:ext>
              </a:extLst>
            </p:cNvPr>
            <p:cNvSpPr/>
            <p:nvPr/>
          </p:nvSpPr>
          <p:spPr>
            <a:xfrm>
              <a:off x="6765712" y="4253583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44CDF77-B142-441F-914C-514046479A83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 flipH="1">
              <a:off x="6708175" y="4878991"/>
              <a:ext cx="363870" cy="527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8BF4A8A-1F78-4A36-9B9D-230B415B7FCE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7072045" y="4878991"/>
              <a:ext cx="545003" cy="506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2CDBF77-C493-40E9-BB50-13DC910AA3CE}"/>
                </a:ext>
              </a:extLst>
            </p:cNvPr>
            <p:cNvSpPr/>
            <p:nvPr/>
          </p:nvSpPr>
          <p:spPr>
            <a:xfrm>
              <a:off x="6401842" y="540650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58B42A8-E1F4-4F20-B9DE-82DD04B0481C}"/>
                </a:ext>
              </a:extLst>
            </p:cNvPr>
            <p:cNvSpPr/>
            <p:nvPr/>
          </p:nvSpPr>
          <p:spPr>
            <a:xfrm>
              <a:off x="7310715" y="538552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529A30-09E9-424C-B864-502C83C93D22}"/>
                </a:ext>
              </a:extLst>
            </p:cNvPr>
            <p:cNvCxnSpPr>
              <a:cxnSpLocks/>
              <a:stCxn id="25" idx="4"/>
              <a:endCxn id="33" idx="0"/>
            </p:cNvCxnSpPr>
            <p:nvPr/>
          </p:nvCxnSpPr>
          <p:spPr>
            <a:xfrm>
              <a:off x="6257685" y="3875048"/>
              <a:ext cx="814360" cy="378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8E262EC-B2BE-42FE-903E-068FE4F9B715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5376311" y="4903777"/>
              <a:ext cx="516700" cy="5059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30A35F-BAF4-4BC9-9697-DEF7312C284F}"/>
              </a:ext>
            </a:extLst>
          </p:cNvPr>
          <p:cNvGrpSpPr/>
          <p:nvPr/>
        </p:nvGrpSpPr>
        <p:grpSpPr>
          <a:xfrm>
            <a:off x="7067302" y="1532062"/>
            <a:ext cx="2776648" cy="644420"/>
            <a:chOff x="6315222" y="1587022"/>
            <a:chExt cx="2776648" cy="110251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82D9D5-D516-4B33-B3B1-254216EC9211}"/>
                </a:ext>
              </a:extLst>
            </p:cNvPr>
            <p:cNvSpPr/>
            <p:nvPr/>
          </p:nvSpPr>
          <p:spPr>
            <a:xfrm>
              <a:off x="6836898" y="1589649"/>
              <a:ext cx="242328" cy="590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BE7F4F2-B5CE-4FB7-A01B-0668B26DA429}"/>
                </a:ext>
              </a:extLst>
            </p:cNvPr>
            <p:cNvSpPr/>
            <p:nvPr/>
          </p:nvSpPr>
          <p:spPr>
            <a:xfrm>
              <a:off x="6836898" y="2192876"/>
              <a:ext cx="242328" cy="49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DBFC25-0F68-4B05-9984-78D5ECF945C5}"/>
                </a:ext>
              </a:extLst>
            </p:cNvPr>
            <p:cNvGrpSpPr/>
            <p:nvPr/>
          </p:nvGrpSpPr>
          <p:grpSpPr>
            <a:xfrm>
              <a:off x="7355054" y="1589649"/>
              <a:ext cx="484656" cy="1096153"/>
              <a:chOff x="7467598" y="1589649"/>
              <a:chExt cx="484656" cy="109615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FD23E15-ADFF-41FC-A7F8-A2869CC00725}"/>
                  </a:ext>
                </a:extLst>
              </p:cNvPr>
              <p:cNvGrpSpPr/>
              <p:nvPr/>
            </p:nvGrpSpPr>
            <p:grpSpPr>
              <a:xfrm>
                <a:off x="7467598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F1F4CFD-EAAB-4EF0-88D8-D582C054581C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234E4F-98F0-4A11-9DB9-975110C25DB7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3C56BE2-BD14-4F12-BDF7-C7A550454072}"/>
                  </a:ext>
                </a:extLst>
              </p:cNvPr>
              <p:cNvGrpSpPr/>
              <p:nvPr/>
            </p:nvGrpSpPr>
            <p:grpSpPr>
              <a:xfrm>
                <a:off x="7709926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D46AA1B-A35D-4E66-BAAC-388C5F5006E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8ACBAE2-AD49-41F0-890A-50E8ED773698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629911D-EC51-4273-8619-11868DF02A03}"/>
                </a:ext>
              </a:extLst>
            </p:cNvPr>
            <p:cNvGrpSpPr/>
            <p:nvPr/>
          </p:nvGrpSpPr>
          <p:grpSpPr>
            <a:xfrm>
              <a:off x="8122558" y="1587022"/>
              <a:ext cx="969312" cy="1102519"/>
              <a:chOff x="8614929" y="1587022"/>
              <a:chExt cx="969312" cy="1102519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5A251CD-61C9-4AA8-890A-E62B12E08EAD}"/>
                  </a:ext>
                </a:extLst>
              </p:cNvPr>
              <p:cNvGrpSpPr/>
              <p:nvPr/>
            </p:nvGrpSpPr>
            <p:grpSpPr>
              <a:xfrm>
                <a:off x="8614929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1F3C29E-D01C-49B4-9DEB-86EEBBA7560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8DB1CB6-2E3B-4877-A210-4DE846B86B0E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F9A293FC-11E4-43B7-BC0C-1A2EA24BCCD9}"/>
                  </a:ext>
                </a:extLst>
              </p:cNvPr>
              <p:cNvGrpSpPr/>
              <p:nvPr/>
            </p:nvGrpSpPr>
            <p:grpSpPr>
              <a:xfrm>
                <a:off x="9341913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B5E11413-84C5-4EC1-8259-3B5C5F3E848A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EEDAEAAD-D09C-43AD-8AF8-CDDC569D423A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9E2816BC-C5E9-4077-9C7B-B38C87C37BAA}"/>
                  </a:ext>
                </a:extLst>
              </p:cNvPr>
              <p:cNvGrpSpPr/>
              <p:nvPr/>
            </p:nvGrpSpPr>
            <p:grpSpPr>
              <a:xfrm>
                <a:off x="9104350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6DC76EF-D5C0-42BD-8A2E-788D27B33ED2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F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70C9EBAC-6BB4-4ECA-975F-A7135325B973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DBE3A09E-35FB-4A66-90F5-CAB60C7B6931}"/>
                  </a:ext>
                </a:extLst>
              </p:cNvPr>
              <p:cNvGrpSpPr/>
              <p:nvPr/>
            </p:nvGrpSpPr>
            <p:grpSpPr>
              <a:xfrm>
                <a:off x="8857257" y="1593388"/>
                <a:ext cx="242328" cy="1096153"/>
                <a:chOff x="6989298" y="1742049"/>
                <a:chExt cx="242328" cy="1096153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47120178-8437-4665-8927-205C37050549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0603493-1BDE-4072-85E4-8953769BB00B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9A34876-D242-473B-AD92-ADB592DDAD7F}"/>
                </a:ext>
              </a:extLst>
            </p:cNvPr>
            <p:cNvGrpSpPr/>
            <p:nvPr/>
          </p:nvGrpSpPr>
          <p:grpSpPr>
            <a:xfrm>
              <a:off x="6315222" y="1587022"/>
              <a:ext cx="242328" cy="1096153"/>
              <a:chOff x="6989298" y="1742049"/>
              <a:chExt cx="242328" cy="1096153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E734371-ADCE-48C7-8AA4-BEF23EEFF85A}"/>
                  </a:ext>
                </a:extLst>
              </p:cNvPr>
              <p:cNvSpPr/>
              <p:nvPr/>
            </p:nvSpPr>
            <p:spPr>
              <a:xfrm>
                <a:off x="6989298" y="1742049"/>
                <a:ext cx="242328" cy="5908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DD80BDF-5501-474A-8BA0-3360D22687E8}"/>
                  </a:ext>
                </a:extLst>
              </p:cNvPr>
              <p:cNvSpPr/>
              <p:nvPr/>
            </p:nvSpPr>
            <p:spPr>
              <a:xfrm>
                <a:off x="6989298" y="2345276"/>
                <a:ext cx="242328" cy="492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FC0D2A-8FE1-4A95-A9D8-B5818F51BDF1}"/>
              </a:ext>
            </a:extLst>
          </p:cNvPr>
          <p:cNvSpPr/>
          <p:nvPr/>
        </p:nvSpPr>
        <p:spPr>
          <a:xfrm>
            <a:off x="7009764" y="1393564"/>
            <a:ext cx="2964231" cy="917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1C2159-3181-41E2-9878-D9B1E8A9440B}"/>
              </a:ext>
            </a:extLst>
          </p:cNvPr>
          <p:cNvSpPr txBox="1"/>
          <p:nvPr/>
        </p:nvSpPr>
        <p:spPr>
          <a:xfrm>
            <a:off x="7394190" y="10772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BFE1B-B291-41AB-9039-F9D86749906C}"/>
              </a:ext>
            </a:extLst>
          </p:cNvPr>
          <p:cNvSpPr txBox="1"/>
          <p:nvPr/>
        </p:nvSpPr>
        <p:spPr>
          <a:xfrm>
            <a:off x="8038484" y="10772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16111E-9700-4362-B7A6-B778D246C51A}"/>
              </a:ext>
            </a:extLst>
          </p:cNvPr>
          <p:cNvSpPr txBox="1"/>
          <p:nvPr/>
        </p:nvSpPr>
        <p:spPr>
          <a:xfrm>
            <a:off x="9044334" y="110971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321ACCB-2E3F-478E-9B55-E36B9D90A119}"/>
              </a:ext>
            </a:extLst>
          </p:cNvPr>
          <p:cNvSpPr/>
          <p:nvPr/>
        </p:nvSpPr>
        <p:spPr>
          <a:xfrm>
            <a:off x="4513231" y="5021766"/>
            <a:ext cx="1739711" cy="77152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4D4908D-65C5-4DBD-99C1-DDF8BC15F9D5}"/>
              </a:ext>
            </a:extLst>
          </p:cNvPr>
          <p:cNvSpPr/>
          <p:nvPr/>
        </p:nvSpPr>
        <p:spPr>
          <a:xfrm>
            <a:off x="4798836" y="3868841"/>
            <a:ext cx="1222850" cy="76110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3" name="왼쪽 중괄호 102">
            <a:extLst>
              <a:ext uri="{FF2B5EF4-FFF2-40B4-BE49-F238E27FC236}">
                <a16:creationId xmlns:a16="http://schemas.microsoft.com/office/drawing/2014/main" id="{E1A9A800-E30C-47B7-825E-24395D690699}"/>
              </a:ext>
            </a:extLst>
          </p:cNvPr>
          <p:cNvSpPr/>
          <p:nvPr/>
        </p:nvSpPr>
        <p:spPr>
          <a:xfrm rot="16200000">
            <a:off x="7980250" y="2461729"/>
            <a:ext cx="518156" cy="2202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4" name="왼쪽 중괄호 103">
            <a:extLst>
              <a:ext uri="{FF2B5EF4-FFF2-40B4-BE49-F238E27FC236}">
                <a16:creationId xmlns:a16="http://schemas.microsoft.com/office/drawing/2014/main" id="{1142767B-494A-4015-8CA8-CAB05F87EEAC}"/>
              </a:ext>
            </a:extLst>
          </p:cNvPr>
          <p:cNvSpPr/>
          <p:nvPr/>
        </p:nvSpPr>
        <p:spPr>
          <a:xfrm rot="16200000">
            <a:off x="8881173" y="2326821"/>
            <a:ext cx="518156" cy="46251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74A58E37-4875-46C4-9821-76955956E290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 flipV="1">
            <a:off x="6021686" y="2830941"/>
            <a:ext cx="2217642" cy="1418455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0BB94D4F-4BAB-45DE-B9F5-3E87C37B8745}"/>
              </a:ext>
            </a:extLst>
          </p:cNvPr>
          <p:cNvCxnSpPr>
            <a:cxnSpLocks/>
            <a:stCxn id="99" idx="3"/>
            <a:endCxn id="104" idx="1"/>
          </p:cNvCxnSpPr>
          <p:nvPr/>
        </p:nvCxnSpPr>
        <p:spPr>
          <a:xfrm flipV="1">
            <a:off x="6252942" y="2817157"/>
            <a:ext cx="2887310" cy="2590370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1C8E97F-61E7-4837-BCDD-5F9846F5ED24}"/>
              </a:ext>
            </a:extLst>
          </p:cNvPr>
          <p:cNvSpPr txBox="1"/>
          <p:nvPr/>
        </p:nvSpPr>
        <p:spPr>
          <a:xfrm>
            <a:off x="4829847" y="1515605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트리의 노드를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저장하는 배열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583AEF34-09B5-407C-A24B-2BAE2C07C202}"/>
              </a:ext>
            </a:extLst>
          </p:cNvPr>
          <p:cNvSpPr/>
          <p:nvPr/>
        </p:nvSpPr>
        <p:spPr>
          <a:xfrm rot="18321171">
            <a:off x="4078422" y="3377596"/>
            <a:ext cx="239151" cy="4819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77A083-CB5A-49B9-89B0-714B57991326}"/>
              </a:ext>
            </a:extLst>
          </p:cNvPr>
          <p:cNvSpPr txBox="1"/>
          <p:nvPr/>
        </p:nvSpPr>
        <p:spPr>
          <a:xfrm>
            <a:off x="1443692" y="2954951"/>
            <a:ext cx="3015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중간에 노드가 없는 경우 배열로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구현한 이진 트리의 예</a:t>
            </a:r>
          </a:p>
        </p:txBody>
      </p:sp>
    </p:spTree>
    <p:extLst>
      <p:ext uri="{BB962C8B-B14F-4D97-AF65-F5344CB8AC3E}">
        <p14:creationId xmlns:p14="http://schemas.microsoft.com/office/powerpoint/2010/main" val="38057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8224094" y="206833"/>
            <a:ext cx="3668603" cy="6444334"/>
          </a:xfrm>
          <a:prstGeom prst="parallelogram">
            <a:avLst>
              <a:gd name="adj" fmla="val 24215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828859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9E47A5-3627-422D-B7C1-A0472711DAFB}"/>
              </a:ext>
            </a:extLst>
          </p:cNvPr>
          <p:cNvCxnSpPr/>
          <p:nvPr/>
        </p:nvCxnSpPr>
        <p:spPr>
          <a:xfrm flipH="1">
            <a:off x="2557670" y="2557670"/>
            <a:ext cx="6202017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5CE78CC8-6EA4-4BCC-98DD-88BEC16388E2}"/>
              </a:ext>
            </a:extLst>
          </p:cNvPr>
          <p:cNvSpPr/>
          <p:nvPr/>
        </p:nvSpPr>
        <p:spPr>
          <a:xfrm>
            <a:off x="2491409" y="2491409"/>
            <a:ext cx="132522" cy="13252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16661-AD8D-48C5-A234-6AC43EEC66DF}"/>
              </a:ext>
            </a:extLst>
          </p:cNvPr>
          <p:cNvSpPr txBox="1"/>
          <p:nvPr/>
        </p:nvSpPr>
        <p:spPr>
          <a:xfrm>
            <a:off x="3451123" y="1911339"/>
            <a:ext cx="482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3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2381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59184" y="288850"/>
            <a:ext cx="202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배열로 구현한 이진 트리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0EBEEC-7473-4046-AA38-EA0A7E630A9C}"/>
              </a:ext>
            </a:extLst>
          </p:cNvPr>
          <p:cNvGrpSpPr/>
          <p:nvPr/>
        </p:nvGrpSpPr>
        <p:grpSpPr>
          <a:xfrm>
            <a:off x="4540122" y="2937954"/>
            <a:ext cx="3378516" cy="2787318"/>
            <a:chOff x="4544865" y="3249640"/>
            <a:chExt cx="3378516" cy="278731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E12D8B1-6286-4D51-B53B-5519F289D61C}"/>
                </a:ext>
              </a:extLst>
            </p:cNvPr>
            <p:cNvSpPr/>
            <p:nvPr/>
          </p:nvSpPr>
          <p:spPr>
            <a:xfrm>
              <a:off x="5951352" y="3249640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22887E0-4169-443F-AE66-023D5FFE2D46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5376311" y="3875048"/>
              <a:ext cx="881374" cy="4033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901BDC0-C83B-4A7B-93A2-A5577DD53C6F}"/>
                </a:ext>
              </a:extLst>
            </p:cNvPr>
            <p:cNvSpPr/>
            <p:nvPr/>
          </p:nvSpPr>
          <p:spPr>
            <a:xfrm>
              <a:off x="5069978" y="4278369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69524DB-F9B2-4F98-8ECC-9C9F5688C5C9}"/>
                </a:ext>
              </a:extLst>
            </p:cNvPr>
            <p:cNvCxnSpPr>
              <a:cxnSpLocks/>
              <a:stCxn id="27" idx="4"/>
              <a:endCxn id="31" idx="0"/>
            </p:cNvCxnSpPr>
            <p:nvPr/>
          </p:nvCxnSpPr>
          <p:spPr>
            <a:xfrm flipH="1">
              <a:off x="4851198" y="4903777"/>
              <a:ext cx="525113" cy="507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685CDC-F69B-4DAD-B853-D8A377B5C295}"/>
                </a:ext>
              </a:extLst>
            </p:cNvPr>
            <p:cNvSpPr/>
            <p:nvPr/>
          </p:nvSpPr>
          <p:spPr>
            <a:xfrm>
              <a:off x="4544865" y="5411550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9C841BE-CCFE-4851-A3A3-0F9FBB210897}"/>
                </a:ext>
              </a:extLst>
            </p:cNvPr>
            <p:cNvSpPr/>
            <p:nvPr/>
          </p:nvSpPr>
          <p:spPr>
            <a:xfrm>
              <a:off x="5586678" y="5409719"/>
              <a:ext cx="612666" cy="62540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33A27E03-A95E-4613-8134-50B77221010F}"/>
                </a:ext>
              </a:extLst>
            </p:cNvPr>
            <p:cNvSpPr/>
            <p:nvPr/>
          </p:nvSpPr>
          <p:spPr>
            <a:xfrm>
              <a:off x="6765712" y="4253583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44CDF77-B142-441F-914C-514046479A83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>
            <a:xfrm flipH="1">
              <a:off x="6708175" y="4878991"/>
              <a:ext cx="363870" cy="5275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8BF4A8A-1F78-4A36-9B9D-230B415B7FCE}"/>
                </a:ext>
              </a:extLst>
            </p:cNvPr>
            <p:cNvCxnSpPr>
              <a:cxnSpLocks/>
              <a:stCxn id="33" idx="4"/>
              <a:endCxn id="38" idx="0"/>
            </p:cNvCxnSpPr>
            <p:nvPr/>
          </p:nvCxnSpPr>
          <p:spPr>
            <a:xfrm>
              <a:off x="7072045" y="4878991"/>
              <a:ext cx="545003" cy="5065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2CDBF77-C493-40E9-BB50-13DC910AA3CE}"/>
                </a:ext>
              </a:extLst>
            </p:cNvPr>
            <p:cNvSpPr/>
            <p:nvPr/>
          </p:nvSpPr>
          <p:spPr>
            <a:xfrm>
              <a:off x="6401842" y="5406509"/>
              <a:ext cx="612666" cy="6254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58B42A8-E1F4-4F20-B9DE-82DD04B0481C}"/>
                </a:ext>
              </a:extLst>
            </p:cNvPr>
            <p:cNvSpPr/>
            <p:nvPr/>
          </p:nvSpPr>
          <p:spPr>
            <a:xfrm>
              <a:off x="7310715" y="5385529"/>
              <a:ext cx="612666" cy="62540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0529A30-09E9-424C-B864-502C83C93D22}"/>
                </a:ext>
              </a:extLst>
            </p:cNvPr>
            <p:cNvCxnSpPr>
              <a:cxnSpLocks/>
              <a:stCxn id="25" idx="4"/>
              <a:endCxn id="33" idx="0"/>
            </p:cNvCxnSpPr>
            <p:nvPr/>
          </p:nvCxnSpPr>
          <p:spPr>
            <a:xfrm>
              <a:off x="6257685" y="3875048"/>
              <a:ext cx="814360" cy="3785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8E262EC-B2BE-42FE-903E-068FE4F9B715}"/>
                </a:ext>
              </a:extLst>
            </p:cNvPr>
            <p:cNvCxnSpPr>
              <a:cxnSpLocks/>
              <a:stCxn id="27" idx="4"/>
              <a:endCxn id="32" idx="0"/>
            </p:cNvCxnSpPr>
            <p:nvPr/>
          </p:nvCxnSpPr>
          <p:spPr>
            <a:xfrm>
              <a:off x="5376311" y="4903777"/>
              <a:ext cx="516700" cy="5059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030A35F-BAF4-4BC9-9697-DEF7312C284F}"/>
              </a:ext>
            </a:extLst>
          </p:cNvPr>
          <p:cNvGrpSpPr/>
          <p:nvPr/>
        </p:nvGrpSpPr>
        <p:grpSpPr>
          <a:xfrm>
            <a:off x="7067302" y="1532062"/>
            <a:ext cx="2776648" cy="644420"/>
            <a:chOff x="6315222" y="1587022"/>
            <a:chExt cx="2776648" cy="110251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D82D9D5-D516-4B33-B3B1-254216EC9211}"/>
                </a:ext>
              </a:extLst>
            </p:cNvPr>
            <p:cNvSpPr/>
            <p:nvPr/>
          </p:nvSpPr>
          <p:spPr>
            <a:xfrm>
              <a:off x="6836898" y="1589649"/>
              <a:ext cx="242328" cy="5908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BE7F4F2-B5CE-4FB7-A01B-0668B26DA429}"/>
                </a:ext>
              </a:extLst>
            </p:cNvPr>
            <p:cNvSpPr/>
            <p:nvPr/>
          </p:nvSpPr>
          <p:spPr>
            <a:xfrm>
              <a:off x="6836898" y="2192876"/>
              <a:ext cx="242328" cy="49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BDBFC25-0F68-4B05-9984-78D5ECF945C5}"/>
                </a:ext>
              </a:extLst>
            </p:cNvPr>
            <p:cNvGrpSpPr/>
            <p:nvPr/>
          </p:nvGrpSpPr>
          <p:grpSpPr>
            <a:xfrm>
              <a:off x="7355054" y="1589649"/>
              <a:ext cx="484656" cy="1096153"/>
              <a:chOff x="7467598" y="1589649"/>
              <a:chExt cx="484656" cy="1096153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FD23E15-ADFF-41FC-A7F8-A2869CC00725}"/>
                  </a:ext>
                </a:extLst>
              </p:cNvPr>
              <p:cNvGrpSpPr/>
              <p:nvPr/>
            </p:nvGrpSpPr>
            <p:grpSpPr>
              <a:xfrm>
                <a:off x="7467598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F1F4CFD-EAAB-4EF0-88D8-D582C054581C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D5234E4F-98F0-4A11-9DB9-975110C25DB7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2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73C56BE2-BD14-4F12-BDF7-C7A550454072}"/>
                  </a:ext>
                </a:extLst>
              </p:cNvPr>
              <p:cNvGrpSpPr/>
              <p:nvPr/>
            </p:nvGrpSpPr>
            <p:grpSpPr>
              <a:xfrm>
                <a:off x="7709926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ED46AA1B-A35D-4E66-BAAC-388C5F5006E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48ACBAE2-AD49-41F0-890A-50E8ED773698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3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629911D-EC51-4273-8619-11868DF02A03}"/>
                </a:ext>
              </a:extLst>
            </p:cNvPr>
            <p:cNvGrpSpPr/>
            <p:nvPr/>
          </p:nvGrpSpPr>
          <p:grpSpPr>
            <a:xfrm>
              <a:off x="8122558" y="1587022"/>
              <a:ext cx="969312" cy="1102519"/>
              <a:chOff x="8614929" y="1587022"/>
              <a:chExt cx="969312" cy="1102519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5A251CD-61C9-4AA8-890A-E62B12E08EAD}"/>
                  </a:ext>
                </a:extLst>
              </p:cNvPr>
              <p:cNvGrpSpPr/>
              <p:nvPr/>
            </p:nvGrpSpPr>
            <p:grpSpPr>
              <a:xfrm>
                <a:off x="8614929" y="1589649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91F3C29E-D01C-49B4-9DEB-86EEBBA75608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38DB1CB6-2E3B-4877-A210-4DE846B86B0E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4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F9A293FC-11E4-43B7-BC0C-1A2EA24BCCD9}"/>
                  </a:ext>
                </a:extLst>
              </p:cNvPr>
              <p:cNvGrpSpPr/>
              <p:nvPr/>
            </p:nvGrpSpPr>
            <p:grpSpPr>
              <a:xfrm>
                <a:off x="9341913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B5E11413-84C5-4EC1-8259-3B5C5F3E848A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G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EEDAEAAD-D09C-43AD-8AF8-CDDC569D423A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7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9E2816BC-C5E9-4077-9C7B-B38C87C37BAA}"/>
                  </a:ext>
                </a:extLst>
              </p:cNvPr>
              <p:cNvGrpSpPr/>
              <p:nvPr/>
            </p:nvGrpSpPr>
            <p:grpSpPr>
              <a:xfrm>
                <a:off x="9104350" y="1587022"/>
                <a:ext cx="242328" cy="1096153"/>
                <a:chOff x="6989298" y="1742049"/>
                <a:chExt cx="242328" cy="1096153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6DC76EF-D5C0-42BD-8A2E-788D27B33ED2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70C9EBAC-6BB4-4ECA-975F-A7135325B973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6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DBE3A09E-35FB-4A66-90F5-CAB60C7B6931}"/>
                  </a:ext>
                </a:extLst>
              </p:cNvPr>
              <p:cNvGrpSpPr/>
              <p:nvPr/>
            </p:nvGrpSpPr>
            <p:grpSpPr>
              <a:xfrm>
                <a:off x="8857257" y="1593388"/>
                <a:ext cx="242328" cy="1096153"/>
                <a:chOff x="6989298" y="1742049"/>
                <a:chExt cx="242328" cy="1096153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47120178-8437-4665-8927-205C37050549}"/>
                    </a:ext>
                  </a:extLst>
                </p:cNvPr>
                <p:cNvSpPr/>
                <p:nvPr/>
              </p:nvSpPr>
              <p:spPr>
                <a:xfrm>
                  <a:off x="6989298" y="1742049"/>
                  <a:ext cx="242328" cy="59083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A0603493-1BDE-4072-85E4-8953769BB00B}"/>
                    </a:ext>
                  </a:extLst>
                </p:cNvPr>
                <p:cNvSpPr/>
                <p:nvPr/>
              </p:nvSpPr>
              <p:spPr>
                <a:xfrm>
                  <a:off x="6989298" y="2345276"/>
                  <a:ext cx="242328" cy="4929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경기천년제목 Medium" panose="02020603020101020101" pitchFamily="18" charset="-127"/>
                      <a:ea typeface="경기천년제목 Medium" panose="02020603020101020101" pitchFamily="18" charset="-127"/>
                    </a:rPr>
                    <a:t>5</a:t>
                  </a:r>
                  <a:endParaRPr lang="ko-KR" altLang="en-US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9A34876-D242-473B-AD92-ADB592DDAD7F}"/>
                </a:ext>
              </a:extLst>
            </p:cNvPr>
            <p:cNvGrpSpPr/>
            <p:nvPr/>
          </p:nvGrpSpPr>
          <p:grpSpPr>
            <a:xfrm>
              <a:off x="6315222" y="1587022"/>
              <a:ext cx="242328" cy="1096153"/>
              <a:chOff x="6989298" y="1742049"/>
              <a:chExt cx="242328" cy="1096153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E734371-ADCE-48C7-8AA4-BEF23EEFF85A}"/>
                  </a:ext>
                </a:extLst>
              </p:cNvPr>
              <p:cNvSpPr/>
              <p:nvPr/>
            </p:nvSpPr>
            <p:spPr>
              <a:xfrm>
                <a:off x="6989298" y="1742049"/>
                <a:ext cx="242328" cy="5908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0DD80BDF-5501-474A-8BA0-3360D22687E8}"/>
                  </a:ext>
                </a:extLst>
              </p:cNvPr>
              <p:cNvSpPr/>
              <p:nvPr/>
            </p:nvSpPr>
            <p:spPr>
              <a:xfrm>
                <a:off x="6989298" y="2345276"/>
                <a:ext cx="242328" cy="4929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경기천년제목 Medium" panose="02020603020101020101" pitchFamily="18" charset="-127"/>
                    <a:ea typeface="경기천년제목 Medium" panose="02020603020101020101" pitchFamily="18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5FC0D2A-8FE1-4A95-A9D8-B5818F51BDF1}"/>
              </a:ext>
            </a:extLst>
          </p:cNvPr>
          <p:cNvSpPr/>
          <p:nvPr/>
        </p:nvSpPr>
        <p:spPr>
          <a:xfrm>
            <a:off x="7009764" y="1393564"/>
            <a:ext cx="2964231" cy="917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1C2159-3181-41E2-9878-D9B1E8A9440B}"/>
              </a:ext>
            </a:extLst>
          </p:cNvPr>
          <p:cNvSpPr txBox="1"/>
          <p:nvPr/>
        </p:nvSpPr>
        <p:spPr>
          <a:xfrm>
            <a:off x="7394190" y="10772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BFE1B-B291-41AB-9039-F9D86749906C}"/>
              </a:ext>
            </a:extLst>
          </p:cNvPr>
          <p:cNvSpPr txBox="1"/>
          <p:nvPr/>
        </p:nvSpPr>
        <p:spPr>
          <a:xfrm>
            <a:off x="8038484" y="1077278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16111E-9700-4362-B7A6-B778D246C51A}"/>
              </a:ext>
            </a:extLst>
          </p:cNvPr>
          <p:cNvSpPr txBox="1"/>
          <p:nvPr/>
        </p:nvSpPr>
        <p:spPr>
          <a:xfrm>
            <a:off x="9044334" y="110971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sz="1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74A58E37-4875-46C4-9821-76955956E290}"/>
              </a:ext>
            </a:extLst>
          </p:cNvPr>
          <p:cNvCxnSpPr>
            <a:cxnSpLocks/>
            <a:stCxn id="33" idx="6"/>
            <a:endCxn id="71" idx="2"/>
          </p:cNvCxnSpPr>
          <p:nvPr/>
        </p:nvCxnSpPr>
        <p:spPr>
          <a:xfrm flipV="1">
            <a:off x="7373635" y="2174296"/>
            <a:ext cx="1096991" cy="2080305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0BB94D4F-4BAB-45DE-B9F5-3E87C37B8745}"/>
              </a:ext>
            </a:extLst>
          </p:cNvPr>
          <p:cNvCxnSpPr>
            <a:cxnSpLocks/>
            <a:stCxn id="38" idx="6"/>
            <a:endCxn id="78" idx="2"/>
          </p:cNvCxnSpPr>
          <p:nvPr/>
        </p:nvCxnSpPr>
        <p:spPr>
          <a:xfrm flipV="1">
            <a:off x="7918638" y="2172761"/>
            <a:ext cx="1804148" cy="3213786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1C8E97F-61E7-4837-BCDD-5F9846F5ED24}"/>
              </a:ext>
            </a:extLst>
          </p:cNvPr>
          <p:cNvSpPr txBox="1"/>
          <p:nvPr/>
        </p:nvSpPr>
        <p:spPr>
          <a:xfrm>
            <a:off x="4829847" y="1515605"/>
            <a:ext cx="188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트리의 노드를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 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저장하는 배열</a:t>
            </a:r>
          </a:p>
        </p:txBody>
      </p:sp>
      <p:sp>
        <p:nvSpPr>
          <p:cNvPr id="118" name="화살표: 아래쪽 117">
            <a:extLst>
              <a:ext uri="{FF2B5EF4-FFF2-40B4-BE49-F238E27FC236}">
                <a16:creationId xmlns:a16="http://schemas.microsoft.com/office/drawing/2014/main" id="{583AEF34-09B5-407C-A24B-2BAE2C07C202}"/>
              </a:ext>
            </a:extLst>
          </p:cNvPr>
          <p:cNvSpPr/>
          <p:nvPr/>
        </p:nvSpPr>
        <p:spPr>
          <a:xfrm rot="18321171">
            <a:off x="4020239" y="3024726"/>
            <a:ext cx="239151" cy="481933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777A083-CB5A-49B9-89B0-714B57991326}"/>
              </a:ext>
            </a:extLst>
          </p:cNvPr>
          <p:cNvSpPr txBox="1"/>
          <p:nvPr/>
        </p:nvSpPr>
        <p:spPr>
          <a:xfrm>
            <a:off x="1385508" y="2602081"/>
            <a:ext cx="412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오른쪽 편향 이진 트리의 경우 배열로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구현한 이진 트리의 예</a:t>
            </a: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F4C206E6-FA97-4F86-9CC4-A11644837A8C}"/>
              </a:ext>
            </a:extLst>
          </p:cNvPr>
          <p:cNvCxnSpPr>
            <a:cxnSpLocks/>
            <a:stCxn id="25" idx="6"/>
            <a:endCxn id="66" idx="2"/>
          </p:cNvCxnSpPr>
          <p:nvPr/>
        </p:nvCxnSpPr>
        <p:spPr>
          <a:xfrm flipV="1">
            <a:off x="6559275" y="2174296"/>
            <a:ext cx="1150867" cy="1076362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68FC3E-C4FE-40E6-A5DF-3C8A60C57A23}"/>
              </a:ext>
            </a:extLst>
          </p:cNvPr>
          <p:cNvSpPr txBox="1"/>
          <p:nvPr/>
        </p:nvSpPr>
        <p:spPr>
          <a:xfrm>
            <a:off x="906476" y="3839777"/>
            <a:ext cx="3267146" cy="2209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배열을 이용한 구성 방법은 배열 인덱스로 인해 노드 접근이 편리하지만 빈 노드가 많을 경우 메모리 낭비가 심하다</a:t>
            </a:r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  <a:endParaRPr lang="ko-KR" altLang="en-US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97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59184" y="288850"/>
            <a:ext cx="202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포인터로 구현한 이진 트리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E854CB-469D-415D-A468-F30DDEE0D468}"/>
              </a:ext>
            </a:extLst>
          </p:cNvPr>
          <p:cNvSpPr/>
          <p:nvPr/>
        </p:nvSpPr>
        <p:spPr>
          <a:xfrm>
            <a:off x="7452699" y="1341521"/>
            <a:ext cx="1591315" cy="6928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루트 노드</a:t>
            </a:r>
            <a:endParaRPr lang="en-US" altLang="ko-KR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pRootNode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863CE1C-83E5-4FB6-AF30-89D92F226EBC}"/>
              </a:ext>
            </a:extLst>
          </p:cNvPr>
          <p:cNvSpPr/>
          <p:nvPr/>
        </p:nvSpPr>
        <p:spPr>
          <a:xfrm>
            <a:off x="7737835" y="2604148"/>
            <a:ext cx="1036472" cy="6176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D7DAB9-911B-47C4-BFC2-ECCFD201E0F9}"/>
              </a:ext>
            </a:extLst>
          </p:cNvPr>
          <p:cNvSpPr/>
          <p:nvPr/>
        </p:nvSpPr>
        <p:spPr>
          <a:xfrm>
            <a:off x="8774307" y="2604148"/>
            <a:ext cx="224970" cy="61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5D9A440-3BFF-42CE-AC38-C6F1CB4201D3}"/>
              </a:ext>
            </a:extLst>
          </p:cNvPr>
          <p:cNvSpPr/>
          <p:nvPr/>
        </p:nvSpPr>
        <p:spPr>
          <a:xfrm>
            <a:off x="7512865" y="2595979"/>
            <a:ext cx="224970" cy="6176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67F1F02-AEE8-4543-9E92-214D4FCCC0C8}"/>
              </a:ext>
            </a:extLst>
          </p:cNvPr>
          <p:cNvCxnSpPr>
            <a:stCxn id="3" idx="2"/>
            <a:endCxn id="65" idx="0"/>
          </p:cNvCxnSpPr>
          <p:nvPr/>
        </p:nvCxnSpPr>
        <p:spPr>
          <a:xfrm>
            <a:off x="8248357" y="2034328"/>
            <a:ext cx="7714" cy="569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E4B0BE-49B8-460C-B68A-61B2DBCE79AE}"/>
              </a:ext>
            </a:extLst>
          </p:cNvPr>
          <p:cNvGrpSpPr/>
          <p:nvPr/>
        </p:nvGrpSpPr>
        <p:grpSpPr>
          <a:xfrm>
            <a:off x="8774307" y="3962842"/>
            <a:ext cx="1486412" cy="622779"/>
            <a:chOff x="6621950" y="4049233"/>
            <a:chExt cx="1486412" cy="622779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A16D382-9093-482A-9250-94D56ABB17D3}"/>
                </a:ext>
              </a:extLst>
            </p:cNvPr>
            <p:cNvSpPr/>
            <p:nvPr/>
          </p:nvSpPr>
          <p:spPr>
            <a:xfrm>
              <a:off x="6846920" y="4049233"/>
              <a:ext cx="1036472" cy="617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B458849-4B48-4C2F-A565-AEC3ED240E01}"/>
                </a:ext>
              </a:extLst>
            </p:cNvPr>
            <p:cNvSpPr/>
            <p:nvPr/>
          </p:nvSpPr>
          <p:spPr>
            <a:xfrm>
              <a:off x="7883392" y="4049233"/>
              <a:ext cx="224970" cy="61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EC71828-8682-4697-B9BC-B56F49A691D8}"/>
                </a:ext>
              </a:extLst>
            </p:cNvPr>
            <p:cNvSpPr/>
            <p:nvPr/>
          </p:nvSpPr>
          <p:spPr>
            <a:xfrm>
              <a:off x="6621950" y="4054316"/>
              <a:ext cx="224970" cy="61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AFB549F-BA7C-461B-A925-3B8FA4C11D06}"/>
              </a:ext>
            </a:extLst>
          </p:cNvPr>
          <p:cNvGrpSpPr/>
          <p:nvPr/>
        </p:nvGrpSpPr>
        <p:grpSpPr>
          <a:xfrm>
            <a:off x="7745171" y="4956715"/>
            <a:ext cx="1486412" cy="621963"/>
            <a:chOff x="5817784" y="5043106"/>
            <a:chExt cx="1486412" cy="62196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CFF7EB8-0B5A-49F5-8257-4144A767CFCC}"/>
                </a:ext>
              </a:extLst>
            </p:cNvPr>
            <p:cNvSpPr/>
            <p:nvPr/>
          </p:nvSpPr>
          <p:spPr>
            <a:xfrm>
              <a:off x="6042754" y="5043106"/>
              <a:ext cx="1036472" cy="617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9B600DA-4C9F-4241-B916-B1483F2F821D}"/>
                </a:ext>
              </a:extLst>
            </p:cNvPr>
            <p:cNvSpPr/>
            <p:nvPr/>
          </p:nvSpPr>
          <p:spPr>
            <a:xfrm>
              <a:off x="7079226" y="5043106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8A96CB9-1BA5-4BF8-B91D-A7A08DD6FC80}"/>
                </a:ext>
              </a:extLst>
            </p:cNvPr>
            <p:cNvSpPr/>
            <p:nvPr/>
          </p:nvSpPr>
          <p:spPr>
            <a:xfrm>
              <a:off x="5817784" y="5047373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4DF0BC-6BF9-4F2C-88EB-BD5BCF09AB2A}"/>
              </a:ext>
            </a:extLst>
          </p:cNvPr>
          <p:cNvGrpSpPr/>
          <p:nvPr/>
        </p:nvGrpSpPr>
        <p:grpSpPr>
          <a:xfrm>
            <a:off x="9866519" y="4933660"/>
            <a:ext cx="1486412" cy="622779"/>
            <a:chOff x="7714162" y="5020051"/>
            <a:chExt cx="1486412" cy="62277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AB0C44E-301B-48E3-A016-A59B19FCA9AE}"/>
                </a:ext>
              </a:extLst>
            </p:cNvPr>
            <p:cNvSpPr/>
            <p:nvPr/>
          </p:nvSpPr>
          <p:spPr>
            <a:xfrm>
              <a:off x="7939132" y="5021841"/>
              <a:ext cx="1036472" cy="617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AB39666-E551-47A0-918F-1BDB2F6B8379}"/>
                </a:ext>
              </a:extLst>
            </p:cNvPr>
            <p:cNvSpPr/>
            <p:nvPr/>
          </p:nvSpPr>
          <p:spPr>
            <a:xfrm>
              <a:off x="8975604" y="5020051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12B2C3A-FC96-4794-AEA6-C71E50BC4271}"/>
                </a:ext>
              </a:extLst>
            </p:cNvPr>
            <p:cNvSpPr/>
            <p:nvPr/>
          </p:nvSpPr>
          <p:spPr>
            <a:xfrm>
              <a:off x="7714162" y="5025134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1A893F-71B1-4FB2-A039-0C1B9504ABB5}"/>
              </a:ext>
            </a:extLst>
          </p:cNvPr>
          <p:cNvGrpSpPr/>
          <p:nvPr/>
        </p:nvGrpSpPr>
        <p:grpSpPr>
          <a:xfrm>
            <a:off x="6102276" y="3773694"/>
            <a:ext cx="1486412" cy="621963"/>
            <a:chOff x="3949919" y="3860085"/>
            <a:chExt cx="1486412" cy="62196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25149EC-31FD-4650-A320-38EE7759ACC4}"/>
                </a:ext>
              </a:extLst>
            </p:cNvPr>
            <p:cNvSpPr/>
            <p:nvPr/>
          </p:nvSpPr>
          <p:spPr>
            <a:xfrm>
              <a:off x="4174889" y="3860085"/>
              <a:ext cx="1036472" cy="617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101CFB1-68B0-49EA-A90A-1C2C8D5FEFCA}"/>
                </a:ext>
              </a:extLst>
            </p:cNvPr>
            <p:cNvSpPr/>
            <p:nvPr/>
          </p:nvSpPr>
          <p:spPr>
            <a:xfrm>
              <a:off x="5211361" y="3860085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0F196D2-076A-4666-9C67-EFAE436FC260}"/>
                </a:ext>
              </a:extLst>
            </p:cNvPr>
            <p:cNvSpPr/>
            <p:nvPr/>
          </p:nvSpPr>
          <p:spPr>
            <a:xfrm>
              <a:off x="3949919" y="3864352"/>
              <a:ext cx="224970" cy="6176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599300-34CB-4B11-B16A-FFB90CB2AC3A}"/>
              </a:ext>
            </a:extLst>
          </p:cNvPr>
          <p:cNvGrpSpPr/>
          <p:nvPr/>
        </p:nvGrpSpPr>
        <p:grpSpPr>
          <a:xfrm>
            <a:off x="5080667" y="4956715"/>
            <a:ext cx="1486412" cy="621963"/>
            <a:chOff x="2977432" y="5033041"/>
            <a:chExt cx="1486412" cy="6219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B99598D-39A4-4879-9154-B0658537FA76}"/>
                </a:ext>
              </a:extLst>
            </p:cNvPr>
            <p:cNvSpPr/>
            <p:nvPr/>
          </p:nvSpPr>
          <p:spPr>
            <a:xfrm>
              <a:off x="3202402" y="5033041"/>
              <a:ext cx="1036472" cy="6176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6A559E2-A3AB-477E-A8F1-A7A6963D3E4F}"/>
                </a:ext>
              </a:extLst>
            </p:cNvPr>
            <p:cNvSpPr/>
            <p:nvPr/>
          </p:nvSpPr>
          <p:spPr>
            <a:xfrm>
              <a:off x="4238874" y="5033041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EA4E544-6112-4725-A5A1-CD9EF8BC1FFD}"/>
                </a:ext>
              </a:extLst>
            </p:cNvPr>
            <p:cNvSpPr/>
            <p:nvPr/>
          </p:nvSpPr>
          <p:spPr>
            <a:xfrm>
              <a:off x="2977432" y="5037308"/>
              <a:ext cx="224970" cy="6176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C067B86-9586-496A-A359-70080F54B3DB}"/>
              </a:ext>
            </a:extLst>
          </p:cNvPr>
          <p:cNvCxnSpPr>
            <a:cxnSpLocks/>
            <a:stCxn id="69" idx="1"/>
            <a:endCxn id="90" idx="0"/>
          </p:cNvCxnSpPr>
          <p:nvPr/>
        </p:nvCxnSpPr>
        <p:spPr>
          <a:xfrm flipH="1">
            <a:off x="6845482" y="2904827"/>
            <a:ext cx="667383" cy="86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91039E2-1847-4606-A45D-FD63C89265B4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5823873" y="4395657"/>
            <a:ext cx="390888" cy="561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501BCA53-AED4-4C6A-AB0D-616A55D5C023}"/>
              </a:ext>
            </a:extLst>
          </p:cNvPr>
          <p:cNvCxnSpPr>
            <a:cxnSpLocks/>
            <a:stCxn id="8" idx="3"/>
            <a:endCxn id="72" idx="0"/>
          </p:cNvCxnSpPr>
          <p:nvPr/>
        </p:nvCxnSpPr>
        <p:spPr>
          <a:xfrm>
            <a:off x="8999277" y="2912996"/>
            <a:ext cx="518236" cy="1049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F02025A-9C28-412E-9867-0632D20E28DA}"/>
              </a:ext>
            </a:extLst>
          </p:cNvPr>
          <p:cNvCxnSpPr>
            <a:cxnSpLocks/>
            <a:stCxn id="83" idx="1"/>
            <a:endCxn id="84" idx="0"/>
          </p:cNvCxnSpPr>
          <p:nvPr/>
        </p:nvCxnSpPr>
        <p:spPr>
          <a:xfrm flipH="1">
            <a:off x="8488377" y="4276773"/>
            <a:ext cx="285930" cy="679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CDFA3B8-1B31-428B-A957-508316791650}"/>
              </a:ext>
            </a:extLst>
          </p:cNvPr>
          <p:cNvCxnSpPr>
            <a:cxnSpLocks/>
            <a:stCxn id="82" idx="3"/>
            <a:endCxn id="87" idx="0"/>
          </p:cNvCxnSpPr>
          <p:nvPr/>
        </p:nvCxnSpPr>
        <p:spPr>
          <a:xfrm>
            <a:off x="10260719" y="4271690"/>
            <a:ext cx="349006" cy="663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7F867B-10EE-4D51-AAB1-0B6DE606DC3C}"/>
              </a:ext>
            </a:extLst>
          </p:cNvPr>
          <p:cNvSpPr txBox="1"/>
          <p:nvPr/>
        </p:nvSpPr>
        <p:spPr>
          <a:xfrm>
            <a:off x="8248356" y="2166115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포인터 변수로 루트 노드를 가리킴</a:t>
            </a:r>
            <a:r>
              <a:rPr lang="en-US" altLang="ko-KR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  <a:endParaRPr lang="ko-KR" altLang="en-US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14B763-3442-4AC2-9166-5341F240EB71}"/>
              </a:ext>
            </a:extLst>
          </p:cNvPr>
          <p:cNvSpPr txBox="1"/>
          <p:nvPr/>
        </p:nvSpPr>
        <p:spPr>
          <a:xfrm>
            <a:off x="4351032" y="1360361"/>
            <a:ext cx="80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(data)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A8E08BA5-3960-40A7-8C65-3F74E9D5BDA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152096" y="1683527"/>
            <a:ext cx="2979030" cy="1145557"/>
          </a:xfrm>
          <a:prstGeom prst="curvedConnector3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AFC30A0-5A05-47BE-8A3A-3C5DC949B1F6}"/>
              </a:ext>
            </a:extLst>
          </p:cNvPr>
          <p:cNvSpPr txBox="1"/>
          <p:nvPr/>
        </p:nvSpPr>
        <p:spPr>
          <a:xfrm>
            <a:off x="991546" y="3475761"/>
            <a:ext cx="3267146" cy="2209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포인터를 이용한 이진 트리는 노드 개수만큼만 메모리를 할당하여 메모리 효율성이 좋지만 노드의 탐색과 메모리 관리 측면의 구현이 다소 어려워진다</a:t>
            </a:r>
            <a:r>
              <a:rPr lang="en-US" altLang="ko-KR" b="1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!</a:t>
            </a:r>
            <a:endParaRPr lang="ko-KR" altLang="en-US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42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442729" y="647838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798628" y="266759"/>
            <a:ext cx="2022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트리의 순회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FEDE541-20C5-449F-9557-93A2671181E0}"/>
              </a:ext>
            </a:extLst>
          </p:cNvPr>
          <p:cNvSpPr/>
          <p:nvPr/>
        </p:nvSpPr>
        <p:spPr>
          <a:xfrm>
            <a:off x="2232075" y="2405575"/>
            <a:ext cx="703385" cy="70338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V</a:t>
            </a:r>
            <a:endParaRPr lang="ko-KR" altLang="en-US" sz="2400" b="1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02F86DD-F69D-47FF-98D6-E388FFA5AB71}"/>
              </a:ext>
            </a:extLst>
          </p:cNvPr>
          <p:cNvCxnSpPr>
            <a:cxnSpLocks/>
            <a:stCxn id="10" idx="3"/>
            <a:endCxn id="25" idx="0"/>
          </p:cNvCxnSpPr>
          <p:nvPr/>
        </p:nvCxnSpPr>
        <p:spPr>
          <a:xfrm flipH="1">
            <a:off x="1810045" y="3005952"/>
            <a:ext cx="525038" cy="528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2BC372-8E67-4BCD-A1C6-020D45EA0CFE}"/>
              </a:ext>
            </a:extLst>
          </p:cNvPr>
          <p:cNvCxnSpPr>
            <a:cxnSpLocks/>
            <a:stCxn id="10" idx="5"/>
            <a:endCxn id="54" idx="0"/>
          </p:cNvCxnSpPr>
          <p:nvPr/>
        </p:nvCxnSpPr>
        <p:spPr>
          <a:xfrm>
            <a:off x="2832452" y="3005952"/>
            <a:ext cx="525038" cy="5358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09535505-6C0E-4EAF-93AC-489A97CD0ED4}"/>
              </a:ext>
            </a:extLst>
          </p:cNvPr>
          <p:cNvSpPr/>
          <p:nvPr/>
        </p:nvSpPr>
        <p:spPr>
          <a:xfrm>
            <a:off x="1155897" y="3534384"/>
            <a:ext cx="1308295" cy="222268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</a:t>
            </a:r>
            <a:endParaRPr lang="ko-KR" altLang="en-US" sz="2400" b="1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545DB148-EDD1-4EB9-85CF-66F180119F8D}"/>
              </a:ext>
            </a:extLst>
          </p:cNvPr>
          <p:cNvSpPr/>
          <p:nvPr/>
        </p:nvSpPr>
        <p:spPr>
          <a:xfrm>
            <a:off x="2703342" y="3541848"/>
            <a:ext cx="1308295" cy="2222684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</a:t>
            </a:r>
            <a:endParaRPr lang="ko-KR" altLang="en-US" sz="2400" b="1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CB63F24-01DE-4755-862D-8DFD4B046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69757"/>
              </p:ext>
            </p:extLst>
          </p:nvPr>
        </p:nvGraphicFramePr>
        <p:xfrm>
          <a:off x="5227281" y="4052572"/>
          <a:ext cx="4732644" cy="171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0292">
                  <a:extLst>
                    <a:ext uri="{9D8B030D-6E8A-4147-A177-3AD203B41FA5}">
                      <a16:colId xmlns:a16="http://schemas.microsoft.com/office/drawing/2014/main" val="1635255364"/>
                    </a:ext>
                  </a:extLst>
                </a:gridCol>
                <a:gridCol w="2982352">
                  <a:extLst>
                    <a:ext uri="{9D8B030D-6E8A-4147-A177-3AD203B41FA5}">
                      <a16:colId xmlns:a16="http://schemas.microsoft.com/office/drawing/2014/main" val="4101689190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표시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4483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현재 노드 방문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70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왼쪽 서브 트리로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040585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오른쪽 서브 트리로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0338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48619AE-D77E-40B7-86E2-DDC4DD8D8A96}"/>
              </a:ext>
            </a:extLst>
          </p:cNvPr>
          <p:cNvSpPr txBox="1"/>
          <p:nvPr/>
        </p:nvSpPr>
        <p:spPr>
          <a:xfrm>
            <a:off x="5221725" y="1839250"/>
            <a:ext cx="6487208" cy="1393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순회란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트리의 모든 노드를 한 번씩 방문하는 것을</a:t>
            </a:r>
            <a:endParaRPr lang="en-US" altLang="ko-KR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뜻하는데 이진 트리를 순회하는 방법은 전위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후위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</a:p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  레벨 순회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가지로 이루어져 있습니다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78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479663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-60229" y="6486659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798628" y="266759"/>
            <a:ext cx="2022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이진 트리의 순회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F9F466-9BA3-4C0A-B9A0-F0F7E33922BF}"/>
              </a:ext>
            </a:extLst>
          </p:cNvPr>
          <p:cNvGrpSpPr/>
          <p:nvPr/>
        </p:nvGrpSpPr>
        <p:grpSpPr>
          <a:xfrm>
            <a:off x="500171" y="1912017"/>
            <a:ext cx="2482180" cy="2766356"/>
            <a:chOff x="479663" y="2738980"/>
            <a:chExt cx="2855740" cy="3358957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667CA39-D831-489B-8BAB-1AA23AAE3241}"/>
                </a:ext>
              </a:extLst>
            </p:cNvPr>
            <p:cNvSpPr/>
            <p:nvPr/>
          </p:nvSpPr>
          <p:spPr>
            <a:xfrm>
              <a:off x="1555841" y="2738980"/>
              <a:ext cx="703385" cy="7033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V</a:t>
              </a:r>
              <a:endParaRPr lang="ko-KR" altLang="en-US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EA0624E-28BC-4797-B383-967C61C75770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1133811" y="3339357"/>
              <a:ext cx="525038" cy="5284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4741A9F-F499-4C5E-A9FA-4E299B743F05}"/>
                </a:ext>
              </a:extLst>
            </p:cNvPr>
            <p:cNvCxnSpPr>
              <a:cxnSpLocks/>
              <a:stCxn id="16" idx="5"/>
              <a:endCxn id="21" idx="0"/>
            </p:cNvCxnSpPr>
            <p:nvPr/>
          </p:nvCxnSpPr>
          <p:spPr>
            <a:xfrm>
              <a:off x="2156218" y="3339357"/>
              <a:ext cx="525038" cy="535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2E94157E-7B75-45B8-B321-4B0BD6285862}"/>
                </a:ext>
              </a:extLst>
            </p:cNvPr>
            <p:cNvSpPr/>
            <p:nvPr/>
          </p:nvSpPr>
          <p:spPr>
            <a:xfrm>
              <a:off x="479663" y="3867789"/>
              <a:ext cx="1308295" cy="222268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L</a:t>
              </a:r>
              <a:endParaRPr lang="ko-KR" altLang="en-US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6B2945B3-2F3C-48A6-B8A9-F3D59E2EBF3F}"/>
                </a:ext>
              </a:extLst>
            </p:cNvPr>
            <p:cNvSpPr/>
            <p:nvPr/>
          </p:nvSpPr>
          <p:spPr>
            <a:xfrm>
              <a:off x="2027108" y="3875253"/>
              <a:ext cx="1308295" cy="222268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R</a:t>
              </a:r>
              <a:endParaRPr lang="ko-KR" altLang="en-US" sz="2400" b="1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A187AB-D981-440A-BB21-096A01CA0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09660"/>
              </p:ext>
            </p:extLst>
          </p:nvPr>
        </p:nvGraphicFramePr>
        <p:xfrm>
          <a:off x="3532239" y="1912017"/>
          <a:ext cx="8206809" cy="276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791">
                  <a:extLst>
                    <a:ext uri="{9D8B030D-6E8A-4147-A177-3AD203B41FA5}">
                      <a16:colId xmlns:a16="http://schemas.microsoft.com/office/drawing/2014/main" val="4232241195"/>
                    </a:ext>
                  </a:extLst>
                </a:gridCol>
                <a:gridCol w="1941342">
                  <a:extLst>
                    <a:ext uri="{9D8B030D-6E8A-4147-A177-3AD203B41FA5}">
                      <a16:colId xmlns:a16="http://schemas.microsoft.com/office/drawing/2014/main" val="2611263775"/>
                    </a:ext>
                  </a:extLst>
                </a:gridCol>
                <a:gridCol w="5009676">
                  <a:extLst>
                    <a:ext uri="{9D8B030D-6E8A-4147-A177-3AD203B41FA5}">
                      <a16:colId xmlns:a16="http://schemas.microsoft.com/office/drawing/2014/main" val="3944412423"/>
                    </a:ext>
                  </a:extLst>
                </a:gridCol>
              </a:tblGrid>
              <a:tr h="55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방문 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9246"/>
                  </a:ext>
                </a:extLst>
              </a:tr>
              <a:tr h="55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전위 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V-L-R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노드 방문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서브 트리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 서브 트리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20648"/>
                  </a:ext>
                </a:extLst>
              </a:tr>
              <a:tr h="55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중위 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L-V-R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서브 트리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노드 방문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 서브 트리 이동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3710"/>
                  </a:ext>
                </a:extLst>
              </a:tr>
              <a:tr h="55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후위 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L-R-V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왼쪽 서브 트리 이동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오른쪽 서브 트리 이동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노드 방문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440485"/>
                  </a:ext>
                </a:extLst>
              </a:tr>
              <a:tr h="553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레벨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부터 끝 레벨 까지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레벨에서는 가장 왼쪽부터 시작하여 오른쪽으로 이동하며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8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81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트리란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?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F67B5-2041-4A1C-8E12-79E33D285C24}"/>
              </a:ext>
            </a:extLst>
          </p:cNvPr>
          <p:cNvSpPr txBox="1"/>
          <p:nvPr/>
        </p:nvSpPr>
        <p:spPr>
          <a:xfrm>
            <a:off x="1113012" y="1202320"/>
            <a:ext cx="9925664" cy="1131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12700"/>
          </a:effectLst>
        </p:spPr>
        <p:txBody>
          <a:bodyPr wrap="square" tIns="180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트리는 우리말로 나무 구조 혹은 나무 자료구조 라고도 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특징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계층 구조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 노드는 여러 개 연결될 수 있지만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노드는 오직 한 개라는 것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–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자식 구조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=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 노드는 여러 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노드는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856678-99FF-4555-804A-BEC7B87B8D96}"/>
              </a:ext>
            </a:extLst>
          </p:cNvPr>
          <p:cNvGrpSpPr/>
          <p:nvPr/>
        </p:nvGrpSpPr>
        <p:grpSpPr>
          <a:xfrm>
            <a:off x="3971287" y="2489682"/>
            <a:ext cx="3107939" cy="3608255"/>
            <a:chOff x="3971287" y="2392135"/>
            <a:chExt cx="3107939" cy="36082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239213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50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3283089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3283089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3711350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40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3755230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60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4608589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5161246" y="4608589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505406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10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5273673" y="510943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20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EC606F6E-96DD-45B0-8D52-6020DB2B489F}"/>
              </a:ext>
            </a:extLst>
          </p:cNvPr>
          <p:cNvSpPr/>
          <p:nvPr/>
        </p:nvSpPr>
        <p:spPr>
          <a:xfrm rot="5400000">
            <a:off x="6784918" y="2654959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D1023778-76BE-4B90-BDC0-DE826158D73F}"/>
              </a:ext>
            </a:extLst>
          </p:cNvPr>
          <p:cNvSpPr/>
          <p:nvPr/>
        </p:nvSpPr>
        <p:spPr>
          <a:xfrm rot="18057519">
            <a:off x="5270881" y="3114637"/>
            <a:ext cx="292060" cy="62336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44642-678D-458F-9806-0EC6246D038D}"/>
              </a:ext>
            </a:extLst>
          </p:cNvPr>
          <p:cNvSpPr txBox="1"/>
          <p:nvPr/>
        </p:nvSpPr>
        <p:spPr>
          <a:xfrm>
            <a:off x="7278608" y="277931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BCC624-0B25-48F5-A8AB-1EE5E6EFE35C}"/>
              </a:ext>
            </a:extLst>
          </p:cNvPr>
          <p:cNvSpPr txBox="1"/>
          <p:nvPr/>
        </p:nvSpPr>
        <p:spPr>
          <a:xfrm>
            <a:off x="4398314" y="301319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간선</a:t>
            </a:r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01277" y="28692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노드의 종류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60F1BDE-E744-4250-B359-7AFF98037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56217"/>
              </p:ext>
            </p:extLst>
          </p:nvPr>
        </p:nvGraphicFramePr>
        <p:xfrm>
          <a:off x="904522" y="1232698"/>
          <a:ext cx="10382955" cy="47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059">
                  <a:extLst>
                    <a:ext uri="{9D8B030D-6E8A-4147-A177-3AD203B41FA5}">
                      <a16:colId xmlns:a16="http://schemas.microsoft.com/office/drawing/2014/main" val="3000745781"/>
                    </a:ext>
                  </a:extLst>
                </a:gridCol>
                <a:gridCol w="3836091">
                  <a:extLst>
                    <a:ext uri="{9D8B030D-6E8A-4147-A177-3AD203B41FA5}">
                      <a16:colId xmlns:a16="http://schemas.microsoft.com/office/drawing/2014/main" val="1018256126"/>
                    </a:ext>
                  </a:extLst>
                </a:gridCol>
                <a:gridCol w="3937805">
                  <a:extLst>
                    <a:ext uri="{9D8B030D-6E8A-4147-A177-3AD203B41FA5}">
                      <a16:colId xmlns:a16="http://schemas.microsoft.com/office/drawing/2014/main" val="1353649959"/>
                    </a:ext>
                  </a:extLst>
                </a:gridCol>
              </a:tblGrid>
              <a:tr h="522644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41405"/>
                  </a:ext>
                </a:extLst>
              </a:tr>
              <a:tr h="522644">
                <a:tc rowSpan="3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트리에서의 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루트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트리의 첫 번째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7113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단말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 노드가 없는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24600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내부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 노드가 있는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33902"/>
                  </a:ext>
                </a:extLst>
              </a:tr>
              <a:tr h="522644">
                <a:tc rowSpan="5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노드 사이의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부모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부모 노드와 자식 노드는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간선으로 연결되어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367640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자식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73567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선조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루트 노드부터 부모 노드까지의 경로 상에 있는 모든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974750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후손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특정 노드의 아래에 있는 모든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73524"/>
                  </a:ext>
                </a:extLst>
              </a:tr>
              <a:tr h="52264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형제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같은 부모 노드의 자식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6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7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10284917" y="2714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루트 노드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137784" y="994388"/>
            <a:ext cx="5916432" cy="4952043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rgbClr val="E2181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2D8475B-B83E-4BDC-B938-9BD5E7C7BB33}"/>
              </a:ext>
            </a:extLst>
          </p:cNvPr>
          <p:cNvSpPr txBox="1"/>
          <p:nvPr/>
        </p:nvSpPr>
        <p:spPr>
          <a:xfrm>
            <a:off x="5711241" y="121992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시작이 되는 노드</a:t>
            </a:r>
          </a:p>
        </p:txBody>
      </p:sp>
    </p:spTree>
    <p:extLst>
      <p:ext uri="{BB962C8B-B14F-4D97-AF65-F5344CB8AC3E}">
        <p14:creationId xmlns:p14="http://schemas.microsoft.com/office/powerpoint/2010/main" val="219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10916" y="317705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내부 노드와 단말 노드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137784" y="994388"/>
            <a:ext cx="5916432" cy="4952043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312C19F-437F-4F02-BA3B-E2C9AE44CF9D}"/>
              </a:ext>
            </a:extLst>
          </p:cNvPr>
          <p:cNvSpPr/>
          <p:nvPr/>
        </p:nvSpPr>
        <p:spPr>
          <a:xfrm>
            <a:off x="3474720" y="2096086"/>
            <a:ext cx="6035040" cy="4149969"/>
          </a:xfrm>
          <a:custGeom>
            <a:avLst/>
            <a:gdLst>
              <a:gd name="connsiteX0" fmla="*/ 2194560 w 6035040"/>
              <a:gd name="connsiteY0" fmla="*/ 56271 h 4149969"/>
              <a:gd name="connsiteX1" fmla="*/ 2124222 w 6035040"/>
              <a:gd name="connsiteY1" fmla="*/ 112542 h 4149969"/>
              <a:gd name="connsiteX2" fmla="*/ 2096086 w 6035040"/>
              <a:gd name="connsiteY2" fmla="*/ 140677 h 4149969"/>
              <a:gd name="connsiteX3" fmla="*/ 2053883 w 6035040"/>
              <a:gd name="connsiteY3" fmla="*/ 168812 h 4149969"/>
              <a:gd name="connsiteX4" fmla="*/ 1997612 w 6035040"/>
              <a:gd name="connsiteY4" fmla="*/ 225083 h 4149969"/>
              <a:gd name="connsiteX5" fmla="*/ 1969477 w 6035040"/>
              <a:gd name="connsiteY5" fmla="*/ 253219 h 4149969"/>
              <a:gd name="connsiteX6" fmla="*/ 1913206 w 6035040"/>
              <a:gd name="connsiteY6" fmla="*/ 295422 h 4149969"/>
              <a:gd name="connsiteX7" fmla="*/ 1871003 w 6035040"/>
              <a:gd name="connsiteY7" fmla="*/ 323557 h 4149969"/>
              <a:gd name="connsiteX8" fmla="*/ 1800665 w 6035040"/>
              <a:gd name="connsiteY8" fmla="*/ 393896 h 4149969"/>
              <a:gd name="connsiteX9" fmla="*/ 1772529 w 6035040"/>
              <a:gd name="connsiteY9" fmla="*/ 422031 h 4149969"/>
              <a:gd name="connsiteX10" fmla="*/ 1730326 w 6035040"/>
              <a:gd name="connsiteY10" fmla="*/ 464234 h 4149969"/>
              <a:gd name="connsiteX11" fmla="*/ 1674055 w 6035040"/>
              <a:gd name="connsiteY11" fmla="*/ 534572 h 4149969"/>
              <a:gd name="connsiteX12" fmla="*/ 1645920 w 6035040"/>
              <a:gd name="connsiteY12" fmla="*/ 618979 h 4149969"/>
              <a:gd name="connsiteX13" fmla="*/ 1631852 w 6035040"/>
              <a:gd name="connsiteY13" fmla="*/ 661182 h 4149969"/>
              <a:gd name="connsiteX14" fmla="*/ 1575582 w 6035040"/>
              <a:gd name="connsiteY14" fmla="*/ 787791 h 4149969"/>
              <a:gd name="connsiteX15" fmla="*/ 1561514 w 6035040"/>
              <a:gd name="connsiteY15" fmla="*/ 872197 h 4149969"/>
              <a:gd name="connsiteX16" fmla="*/ 1533378 w 6035040"/>
              <a:gd name="connsiteY16" fmla="*/ 1083212 h 4149969"/>
              <a:gd name="connsiteX17" fmla="*/ 1505243 w 6035040"/>
              <a:gd name="connsiteY17" fmla="*/ 1139483 h 4149969"/>
              <a:gd name="connsiteX18" fmla="*/ 1448972 w 6035040"/>
              <a:gd name="connsiteY18" fmla="*/ 1266092 h 4149969"/>
              <a:gd name="connsiteX19" fmla="*/ 1420837 w 6035040"/>
              <a:gd name="connsiteY19" fmla="*/ 1364566 h 4149969"/>
              <a:gd name="connsiteX20" fmla="*/ 1392702 w 6035040"/>
              <a:gd name="connsiteY20" fmla="*/ 1406769 h 4149969"/>
              <a:gd name="connsiteX21" fmla="*/ 1350498 w 6035040"/>
              <a:gd name="connsiteY21" fmla="*/ 1491176 h 4149969"/>
              <a:gd name="connsiteX22" fmla="*/ 1308295 w 6035040"/>
              <a:gd name="connsiteY22" fmla="*/ 1575582 h 4149969"/>
              <a:gd name="connsiteX23" fmla="*/ 1237957 w 6035040"/>
              <a:gd name="connsiteY23" fmla="*/ 1659988 h 4149969"/>
              <a:gd name="connsiteX24" fmla="*/ 1209822 w 6035040"/>
              <a:gd name="connsiteY24" fmla="*/ 1744394 h 4149969"/>
              <a:gd name="connsiteX25" fmla="*/ 1153551 w 6035040"/>
              <a:gd name="connsiteY25" fmla="*/ 1814732 h 4149969"/>
              <a:gd name="connsiteX26" fmla="*/ 1139483 w 6035040"/>
              <a:gd name="connsiteY26" fmla="*/ 1856936 h 4149969"/>
              <a:gd name="connsiteX27" fmla="*/ 1111348 w 6035040"/>
              <a:gd name="connsiteY27" fmla="*/ 1899139 h 4149969"/>
              <a:gd name="connsiteX28" fmla="*/ 1097280 w 6035040"/>
              <a:gd name="connsiteY28" fmla="*/ 1941342 h 4149969"/>
              <a:gd name="connsiteX29" fmla="*/ 1041009 w 6035040"/>
              <a:gd name="connsiteY29" fmla="*/ 1997612 h 4149969"/>
              <a:gd name="connsiteX30" fmla="*/ 1012874 w 6035040"/>
              <a:gd name="connsiteY30" fmla="*/ 2053883 h 4149969"/>
              <a:gd name="connsiteX31" fmla="*/ 942535 w 6035040"/>
              <a:gd name="connsiteY31" fmla="*/ 2124222 h 4149969"/>
              <a:gd name="connsiteX32" fmla="*/ 914400 w 6035040"/>
              <a:gd name="connsiteY32" fmla="*/ 2166425 h 4149969"/>
              <a:gd name="connsiteX33" fmla="*/ 815926 w 6035040"/>
              <a:gd name="connsiteY33" fmla="*/ 2236763 h 4149969"/>
              <a:gd name="connsiteX34" fmla="*/ 759655 w 6035040"/>
              <a:gd name="connsiteY34" fmla="*/ 2293034 h 4149969"/>
              <a:gd name="connsiteX35" fmla="*/ 717452 w 6035040"/>
              <a:gd name="connsiteY35" fmla="*/ 2321169 h 4149969"/>
              <a:gd name="connsiteX36" fmla="*/ 647114 w 6035040"/>
              <a:gd name="connsiteY36" fmla="*/ 2391508 h 4149969"/>
              <a:gd name="connsiteX37" fmla="*/ 618978 w 6035040"/>
              <a:gd name="connsiteY37" fmla="*/ 2419643 h 4149969"/>
              <a:gd name="connsiteX38" fmla="*/ 576775 w 6035040"/>
              <a:gd name="connsiteY38" fmla="*/ 2447779 h 4149969"/>
              <a:gd name="connsiteX39" fmla="*/ 436098 w 6035040"/>
              <a:gd name="connsiteY39" fmla="*/ 2560320 h 4149969"/>
              <a:gd name="connsiteX40" fmla="*/ 407963 w 6035040"/>
              <a:gd name="connsiteY40" fmla="*/ 2588456 h 4149969"/>
              <a:gd name="connsiteX41" fmla="*/ 267286 w 6035040"/>
              <a:gd name="connsiteY41" fmla="*/ 2700997 h 4149969"/>
              <a:gd name="connsiteX42" fmla="*/ 211015 w 6035040"/>
              <a:gd name="connsiteY42" fmla="*/ 2771336 h 4149969"/>
              <a:gd name="connsiteX43" fmla="*/ 168812 w 6035040"/>
              <a:gd name="connsiteY43" fmla="*/ 2813539 h 4149969"/>
              <a:gd name="connsiteX44" fmla="*/ 112542 w 6035040"/>
              <a:gd name="connsiteY44" fmla="*/ 2912012 h 4149969"/>
              <a:gd name="connsiteX45" fmla="*/ 84406 w 6035040"/>
              <a:gd name="connsiteY45" fmla="*/ 2940148 h 4149969"/>
              <a:gd name="connsiteX46" fmla="*/ 28135 w 6035040"/>
              <a:gd name="connsiteY46" fmla="*/ 3038622 h 4149969"/>
              <a:gd name="connsiteX47" fmla="*/ 0 w 6035040"/>
              <a:gd name="connsiteY47" fmla="*/ 3179299 h 4149969"/>
              <a:gd name="connsiteX48" fmla="*/ 14068 w 6035040"/>
              <a:gd name="connsiteY48" fmla="*/ 3362179 h 4149969"/>
              <a:gd name="connsiteX49" fmla="*/ 28135 w 6035040"/>
              <a:gd name="connsiteY49" fmla="*/ 3418449 h 4149969"/>
              <a:gd name="connsiteX50" fmla="*/ 42203 w 6035040"/>
              <a:gd name="connsiteY50" fmla="*/ 3488788 h 4149969"/>
              <a:gd name="connsiteX51" fmla="*/ 70338 w 6035040"/>
              <a:gd name="connsiteY51" fmla="*/ 3573194 h 4149969"/>
              <a:gd name="connsiteX52" fmla="*/ 126609 w 6035040"/>
              <a:gd name="connsiteY52" fmla="*/ 3657600 h 4149969"/>
              <a:gd name="connsiteX53" fmla="*/ 154745 w 6035040"/>
              <a:gd name="connsiteY53" fmla="*/ 3685736 h 4149969"/>
              <a:gd name="connsiteX54" fmla="*/ 182880 w 6035040"/>
              <a:gd name="connsiteY54" fmla="*/ 3727939 h 4149969"/>
              <a:gd name="connsiteX55" fmla="*/ 267286 w 6035040"/>
              <a:gd name="connsiteY55" fmla="*/ 3784209 h 4149969"/>
              <a:gd name="connsiteX56" fmla="*/ 309489 w 6035040"/>
              <a:gd name="connsiteY56" fmla="*/ 3812345 h 4149969"/>
              <a:gd name="connsiteX57" fmla="*/ 365760 w 6035040"/>
              <a:gd name="connsiteY57" fmla="*/ 3840480 h 4149969"/>
              <a:gd name="connsiteX58" fmla="*/ 450166 w 6035040"/>
              <a:gd name="connsiteY58" fmla="*/ 3896751 h 4149969"/>
              <a:gd name="connsiteX59" fmla="*/ 548640 w 6035040"/>
              <a:gd name="connsiteY59" fmla="*/ 3924886 h 4149969"/>
              <a:gd name="connsiteX60" fmla="*/ 590843 w 6035040"/>
              <a:gd name="connsiteY60" fmla="*/ 3938954 h 4149969"/>
              <a:gd name="connsiteX61" fmla="*/ 647114 w 6035040"/>
              <a:gd name="connsiteY61" fmla="*/ 3953022 h 4149969"/>
              <a:gd name="connsiteX62" fmla="*/ 801858 w 6035040"/>
              <a:gd name="connsiteY62" fmla="*/ 4009292 h 4149969"/>
              <a:gd name="connsiteX63" fmla="*/ 858129 w 6035040"/>
              <a:gd name="connsiteY63" fmla="*/ 4023360 h 4149969"/>
              <a:gd name="connsiteX64" fmla="*/ 900332 w 6035040"/>
              <a:gd name="connsiteY64" fmla="*/ 4037428 h 4149969"/>
              <a:gd name="connsiteX65" fmla="*/ 1181686 w 6035040"/>
              <a:gd name="connsiteY65" fmla="*/ 4023360 h 4149969"/>
              <a:gd name="connsiteX66" fmla="*/ 1322363 w 6035040"/>
              <a:gd name="connsiteY66" fmla="*/ 3995225 h 4149969"/>
              <a:gd name="connsiteX67" fmla="*/ 1491175 w 6035040"/>
              <a:gd name="connsiteY67" fmla="*/ 3967089 h 4149969"/>
              <a:gd name="connsiteX68" fmla="*/ 2588455 w 6035040"/>
              <a:gd name="connsiteY68" fmla="*/ 3995225 h 4149969"/>
              <a:gd name="connsiteX69" fmla="*/ 2644726 w 6035040"/>
              <a:gd name="connsiteY69" fmla="*/ 4023360 h 4149969"/>
              <a:gd name="connsiteX70" fmla="*/ 2982351 w 6035040"/>
              <a:gd name="connsiteY70" fmla="*/ 4051496 h 4149969"/>
              <a:gd name="connsiteX71" fmla="*/ 3080825 w 6035040"/>
              <a:gd name="connsiteY71" fmla="*/ 4079631 h 4149969"/>
              <a:gd name="connsiteX72" fmla="*/ 3137095 w 6035040"/>
              <a:gd name="connsiteY72" fmla="*/ 4093699 h 4149969"/>
              <a:gd name="connsiteX73" fmla="*/ 3263705 w 6035040"/>
              <a:gd name="connsiteY73" fmla="*/ 4135902 h 4149969"/>
              <a:gd name="connsiteX74" fmla="*/ 3348111 w 6035040"/>
              <a:gd name="connsiteY74" fmla="*/ 4149969 h 4149969"/>
              <a:gd name="connsiteX75" fmla="*/ 4079631 w 6035040"/>
              <a:gd name="connsiteY75" fmla="*/ 4135902 h 4149969"/>
              <a:gd name="connsiteX76" fmla="*/ 4304714 w 6035040"/>
              <a:gd name="connsiteY76" fmla="*/ 4079631 h 4149969"/>
              <a:gd name="connsiteX77" fmla="*/ 4389120 w 6035040"/>
              <a:gd name="connsiteY77" fmla="*/ 4065563 h 4149969"/>
              <a:gd name="connsiteX78" fmla="*/ 4487594 w 6035040"/>
              <a:gd name="connsiteY78" fmla="*/ 4037428 h 4149969"/>
              <a:gd name="connsiteX79" fmla="*/ 4656406 w 6035040"/>
              <a:gd name="connsiteY79" fmla="*/ 4023360 h 4149969"/>
              <a:gd name="connsiteX80" fmla="*/ 4754880 w 6035040"/>
              <a:gd name="connsiteY80" fmla="*/ 4009292 h 4149969"/>
              <a:gd name="connsiteX81" fmla="*/ 4923692 w 6035040"/>
              <a:gd name="connsiteY81" fmla="*/ 3981157 h 4149969"/>
              <a:gd name="connsiteX82" fmla="*/ 5092505 w 6035040"/>
              <a:gd name="connsiteY82" fmla="*/ 3967089 h 4149969"/>
              <a:gd name="connsiteX83" fmla="*/ 5205046 w 6035040"/>
              <a:gd name="connsiteY83" fmla="*/ 3924886 h 4149969"/>
              <a:gd name="connsiteX84" fmla="*/ 5275385 w 6035040"/>
              <a:gd name="connsiteY84" fmla="*/ 3896751 h 4149969"/>
              <a:gd name="connsiteX85" fmla="*/ 5345723 w 6035040"/>
              <a:gd name="connsiteY85" fmla="*/ 3882683 h 4149969"/>
              <a:gd name="connsiteX86" fmla="*/ 5430129 w 6035040"/>
              <a:gd name="connsiteY86" fmla="*/ 3854548 h 4149969"/>
              <a:gd name="connsiteX87" fmla="*/ 5598942 w 6035040"/>
              <a:gd name="connsiteY87" fmla="*/ 3826412 h 4149969"/>
              <a:gd name="connsiteX88" fmla="*/ 5655212 w 6035040"/>
              <a:gd name="connsiteY88" fmla="*/ 3798277 h 4149969"/>
              <a:gd name="connsiteX89" fmla="*/ 5795889 w 6035040"/>
              <a:gd name="connsiteY89" fmla="*/ 3671668 h 4149969"/>
              <a:gd name="connsiteX90" fmla="*/ 5866228 w 6035040"/>
              <a:gd name="connsiteY90" fmla="*/ 3629465 h 4149969"/>
              <a:gd name="connsiteX91" fmla="*/ 5908431 w 6035040"/>
              <a:gd name="connsiteY91" fmla="*/ 3601329 h 4149969"/>
              <a:gd name="connsiteX92" fmla="*/ 5950634 w 6035040"/>
              <a:gd name="connsiteY92" fmla="*/ 3545059 h 4149969"/>
              <a:gd name="connsiteX93" fmla="*/ 6006905 w 6035040"/>
              <a:gd name="connsiteY93" fmla="*/ 3404382 h 4149969"/>
              <a:gd name="connsiteX94" fmla="*/ 6035040 w 6035040"/>
              <a:gd name="connsiteY94" fmla="*/ 3348111 h 4149969"/>
              <a:gd name="connsiteX95" fmla="*/ 6006905 w 6035040"/>
              <a:gd name="connsiteY95" fmla="*/ 3010486 h 4149969"/>
              <a:gd name="connsiteX96" fmla="*/ 5978769 w 6035040"/>
              <a:gd name="connsiteY96" fmla="*/ 2954216 h 4149969"/>
              <a:gd name="connsiteX97" fmla="*/ 5922498 w 6035040"/>
              <a:gd name="connsiteY97" fmla="*/ 2855742 h 4149969"/>
              <a:gd name="connsiteX98" fmla="*/ 5908431 w 6035040"/>
              <a:gd name="connsiteY98" fmla="*/ 2813539 h 4149969"/>
              <a:gd name="connsiteX99" fmla="*/ 5824025 w 6035040"/>
              <a:gd name="connsiteY99" fmla="*/ 2757268 h 4149969"/>
              <a:gd name="connsiteX100" fmla="*/ 5739618 w 6035040"/>
              <a:gd name="connsiteY100" fmla="*/ 2715065 h 4149969"/>
              <a:gd name="connsiteX101" fmla="*/ 5711483 w 6035040"/>
              <a:gd name="connsiteY101" fmla="*/ 2686929 h 4149969"/>
              <a:gd name="connsiteX102" fmla="*/ 5669280 w 6035040"/>
              <a:gd name="connsiteY102" fmla="*/ 2672862 h 4149969"/>
              <a:gd name="connsiteX103" fmla="*/ 5556738 w 6035040"/>
              <a:gd name="connsiteY103" fmla="*/ 2644726 h 4149969"/>
              <a:gd name="connsiteX104" fmla="*/ 5387926 w 6035040"/>
              <a:gd name="connsiteY104" fmla="*/ 2616591 h 4149969"/>
              <a:gd name="connsiteX105" fmla="*/ 5134708 w 6035040"/>
              <a:gd name="connsiteY105" fmla="*/ 2630659 h 4149969"/>
              <a:gd name="connsiteX106" fmla="*/ 4994031 w 6035040"/>
              <a:gd name="connsiteY106" fmla="*/ 2644726 h 4149969"/>
              <a:gd name="connsiteX107" fmla="*/ 4389120 w 6035040"/>
              <a:gd name="connsiteY107" fmla="*/ 2658794 h 4149969"/>
              <a:gd name="connsiteX108" fmla="*/ 4290646 w 6035040"/>
              <a:gd name="connsiteY108" fmla="*/ 2672862 h 4149969"/>
              <a:gd name="connsiteX109" fmla="*/ 4037428 w 6035040"/>
              <a:gd name="connsiteY109" fmla="*/ 2700997 h 4149969"/>
              <a:gd name="connsiteX110" fmla="*/ 3953022 w 6035040"/>
              <a:gd name="connsiteY110" fmla="*/ 2686929 h 4149969"/>
              <a:gd name="connsiteX111" fmla="*/ 3882683 w 6035040"/>
              <a:gd name="connsiteY111" fmla="*/ 2588456 h 4149969"/>
              <a:gd name="connsiteX112" fmla="*/ 3868615 w 6035040"/>
              <a:gd name="connsiteY112" fmla="*/ 2518117 h 4149969"/>
              <a:gd name="connsiteX113" fmla="*/ 3854548 w 6035040"/>
              <a:gd name="connsiteY113" fmla="*/ 2475914 h 4149969"/>
              <a:gd name="connsiteX114" fmla="*/ 3826412 w 6035040"/>
              <a:gd name="connsiteY114" fmla="*/ 2363372 h 4149969"/>
              <a:gd name="connsiteX115" fmla="*/ 3798277 w 6035040"/>
              <a:gd name="connsiteY115" fmla="*/ 2053883 h 4149969"/>
              <a:gd name="connsiteX116" fmla="*/ 3784209 w 6035040"/>
              <a:gd name="connsiteY116" fmla="*/ 1955409 h 4149969"/>
              <a:gd name="connsiteX117" fmla="*/ 3742006 w 6035040"/>
              <a:gd name="connsiteY117" fmla="*/ 1899139 h 4149969"/>
              <a:gd name="connsiteX118" fmla="*/ 3713871 w 6035040"/>
              <a:gd name="connsiteY118" fmla="*/ 1842868 h 4149969"/>
              <a:gd name="connsiteX119" fmla="*/ 3685735 w 6035040"/>
              <a:gd name="connsiteY119" fmla="*/ 1800665 h 4149969"/>
              <a:gd name="connsiteX120" fmla="*/ 3657600 w 6035040"/>
              <a:gd name="connsiteY120" fmla="*/ 1702191 h 4149969"/>
              <a:gd name="connsiteX121" fmla="*/ 3643532 w 6035040"/>
              <a:gd name="connsiteY121" fmla="*/ 1659988 h 4149969"/>
              <a:gd name="connsiteX122" fmla="*/ 3559126 w 6035040"/>
              <a:gd name="connsiteY122" fmla="*/ 1533379 h 4149969"/>
              <a:gd name="connsiteX123" fmla="*/ 3502855 w 6035040"/>
              <a:gd name="connsiteY123" fmla="*/ 1364566 h 4149969"/>
              <a:gd name="connsiteX124" fmla="*/ 3432517 w 6035040"/>
              <a:gd name="connsiteY124" fmla="*/ 1252025 h 4149969"/>
              <a:gd name="connsiteX125" fmla="*/ 3404382 w 6035040"/>
              <a:gd name="connsiteY125" fmla="*/ 1209822 h 4149969"/>
              <a:gd name="connsiteX126" fmla="*/ 3334043 w 6035040"/>
              <a:gd name="connsiteY126" fmla="*/ 1139483 h 4149969"/>
              <a:gd name="connsiteX127" fmla="*/ 3235569 w 6035040"/>
              <a:gd name="connsiteY127" fmla="*/ 1041009 h 4149969"/>
              <a:gd name="connsiteX128" fmla="*/ 3165231 w 6035040"/>
              <a:gd name="connsiteY128" fmla="*/ 942536 h 4149969"/>
              <a:gd name="connsiteX129" fmla="*/ 3137095 w 6035040"/>
              <a:gd name="connsiteY129" fmla="*/ 914400 h 4149969"/>
              <a:gd name="connsiteX130" fmla="*/ 3108960 w 6035040"/>
              <a:gd name="connsiteY130" fmla="*/ 872197 h 4149969"/>
              <a:gd name="connsiteX131" fmla="*/ 3038622 w 6035040"/>
              <a:gd name="connsiteY131" fmla="*/ 759656 h 4149969"/>
              <a:gd name="connsiteX132" fmla="*/ 3010486 w 6035040"/>
              <a:gd name="connsiteY132" fmla="*/ 689317 h 4149969"/>
              <a:gd name="connsiteX133" fmla="*/ 2996418 w 6035040"/>
              <a:gd name="connsiteY133" fmla="*/ 647114 h 4149969"/>
              <a:gd name="connsiteX134" fmla="*/ 2968283 w 6035040"/>
              <a:gd name="connsiteY134" fmla="*/ 604911 h 4149969"/>
              <a:gd name="connsiteX135" fmla="*/ 2883877 w 6035040"/>
              <a:gd name="connsiteY135" fmla="*/ 492369 h 4149969"/>
              <a:gd name="connsiteX136" fmla="*/ 2785403 w 6035040"/>
              <a:gd name="connsiteY136" fmla="*/ 365760 h 4149969"/>
              <a:gd name="connsiteX137" fmla="*/ 2715065 w 6035040"/>
              <a:gd name="connsiteY137" fmla="*/ 281354 h 4149969"/>
              <a:gd name="connsiteX138" fmla="*/ 2644726 w 6035040"/>
              <a:gd name="connsiteY138" fmla="*/ 225083 h 4149969"/>
              <a:gd name="connsiteX139" fmla="*/ 2602523 w 6035040"/>
              <a:gd name="connsiteY139" fmla="*/ 182880 h 4149969"/>
              <a:gd name="connsiteX140" fmla="*/ 2560320 w 6035040"/>
              <a:gd name="connsiteY140" fmla="*/ 154745 h 4149969"/>
              <a:gd name="connsiteX141" fmla="*/ 2518117 w 6035040"/>
              <a:gd name="connsiteY141" fmla="*/ 112542 h 4149969"/>
              <a:gd name="connsiteX142" fmla="*/ 2461846 w 6035040"/>
              <a:gd name="connsiteY142" fmla="*/ 84406 h 4149969"/>
              <a:gd name="connsiteX143" fmla="*/ 2377440 w 6035040"/>
              <a:gd name="connsiteY143" fmla="*/ 28136 h 4149969"/>
              <a:gd name="connsiteX144" fmla="*/ 2293034 w 6035040"/>
              <a:gd name="connsiteY144" fmla="*/ 0 h 4149969"/>
              <a:gd name="connsiteX145" fmla="*/ 2194560 w 6035040"/>
              <a:gd name="connsiteY145" fmla="*/ 56271 h 414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6035040" h="4149969">
                <a:moveTo>
                  <a:pt x="2194560" y="56271"/>
                </a:moveTo>
                <a:cubicBezTo>
                  <a:pt x="2166425" y="75028"/>
                  <a:pt x="2147019" y="93002"/>
                  <a:pt x="2124222" y="112542"/>
                </a:cubicBezTo>
                <a:cubicBezTo>
                  <a:pt x="2114152" y="121174"/>
                  <a:pt x="2106443" y="132392"/>
                  <a:pt x="2096086" y="140677"/>
                </a:cubicBezTo>
                <a:cubicBezTo>
                  <a:pt x="2082884" y="151239"/>
                  <a:pt x="2066720" y="157809"/>
                  <a:pt x="2053883" y="168812"/>
                </a:cubicBezTo>
                <a:cubicBezTo>
                  <a:pt x="2033743" y="186075"/>
                  <a:pt x="2016369" y="206326"/>
                  <a:pt x="1997612" y="225083"/>
                </a:cubicBezTo>
                <a:cubicBezTo>
                  <a:pt x="1988234" y="234462"/>
                  <a:pt x="1980088" y="245261"/>
                  <a:pt x="1969477" y="253219"/>
                </a:cubicBezTo>
                <a:cubicBezTo>
                  <a:pt x="1950720" y="267287"/>
                  <a:pt x="1932285" y="281794"/>
                  <a:pt x="1913206" y="295422"/>
                </a:cubicBezTo>
                <a:cubicBezTo>
                  <a:pt x="1899448" y="305249"/>
                  <a:pt x="1883727" y="312424"/>
                  <a:pt x="1871003" y="323557"/>
                </a:cubicBezTo>
                <a:cubicBezTo>
                  <a:pt x="1846049" y="345392"/>
                  <a:pt x="1824111" y="370450"/>
                  <a:pt x="1800665" y="393896"/>
                </a:cubicBezTo>
                <a:lnTo>
                  <a:pt x="1772529" y="422031"/>
                </a:lnTo>
                <a:cubicBezTo>
                  <a:pt x="1758461" y="436099"/>
                  <a:pt x="1741361" y="447681"/>
                  <a:pt x="1730326" y="464234"/>
                </a:cubicBezTo>
                <a:cubicBezTo>
                  <a:pt x="1694834" y="517473"/>
                  <a:pt x="1714146" y="494482"/>
                  <a:pt x="1674055" y="534572"/>
                </a:cubicBezTo>
                <a:lnTo>
                  <a:pt x="1645920" y="618979"/>
                </a:lnTo>
                <a:cubicBezTo>
                  <a:pt x="1641231" y="633047"/>
                  <a:pt x="1640077" y="648844"/>
                  <a:pt x="1631852" y="661182"/>
                </a:cubicBezTo>
                <a:cubicBezTo>
                  <a:pt x="1599991" y="708974"/>
                  <a:pt x="1586743" y="720826"/>
                  <a:pt x="1575582" y="787791"/>
                </a:cubicBezTo>
                <a:cubicBezTo>
                  <a:pt x="1570893" y="815926"/>
                  <a:pt x="1565052" y="843894"/>
                  <a:pt x="1561514" y="872197"/>
                </a:cubicBezTo>
                <a:cubicBezTo>
                  <a:pt x="1556865" y="909391"/>
                  <a:pt x="1550703" y="1031238"/>
                  <a:pt x="1533378" y="1083212"/>
                </a:cubicBezTo>
                <a:cubicBezTo>
                  <a:pt x="1526746" y="1103107"/>
                  <a:pt x="1513031" y="1120012"/>
                  <a:pt x="1505243" y="1139483"/>
                </a:cubicBezTo>
                <a:cubicBezTo>
                  <a:pt x="1455022" y="1265038"/>
                  <a:pt x="1503102" y="1184899"/>
                  <a:pt x="1448972" y="1266092"/>
                </a:cubicBezTo>
                <a:cubicBezTo>
                  <a:pt x="1444464" y="1284127"/>
                  <a:pt x="1430930" y="1344380"/>
                  <a:pt x="1420837" y="1364566"/>
                </a:cubicBezTo>
                <a:cubicBezTo>
                  <a:pt x="1413276" y="1379688"/>
                  <a:pt x="1400263" y="1391647"/>
                  <a:pt x="1392702" y="1406769"/>
                </a:cubicBezTo>
                <a:cubicBezTo>
                  <a:pt x="1334460" y="1523252"/>
                  <a:pt x="1431130" y="1370228"/>
                  <a:pt x="1350498" y="1491176"/>
                </a:cubicBezTo>
                <a:cubicBezTo>
                  <a:pt x="1336399" y="1533475"/>
                  <a:pt x="1338597" y="1539220"/>
                  <a:pt x="1308295" y="1575582"/>
                </a:cubicBezTo>
                <a:cubicBezTo>
                  <a:pt x="1276744" y="1613443"/>
                  <a:pt x="1257915" y="1615082"/>
                  <a:pt x="1237957" y="1659988"/>
                </a:cubicBezTo>
                <a:cubicBezTo>
                  <a:pt x="1225912" y="1687089"/>
                  <a:pt x="1230793" y="1723424"/>
                  <a:pt x="1209822" y="1744394"/>
                </a:cubicBezTo>
                <a:cubicBezTo>
                  <a:pt x="1183651" y="1770564"/>
                  <a:pt x="1171298" y="1779238"/>
                  <a:pt x="1153551" y="1814732"/>
                </a:cubicBezTo>
                <a:cubicBezTo>
                  <a:pt x="1146919" y="1827995"/>
                  <a:pt x="1146115" y="1843673"/>
                  <a:pt x="1139483" y="1856936"/>
                </a:cubicBezTo>
                <a:cubicBezTo>
                  <a:pt x="1131922" y="1872058"/>
                  <a:pt x="1118909" y="1884017"/>
                  <a:pt x="1111348" y="1899139"/>
                </a:cubicBezTo>
                <a:cubicBezTo>
                  <a:pt x="1104716" y="1912402"/>
                  <a:pt x="1105899" y="1929275"/>
                  <a:pt x="1097280" y="1941342"/>
                </a:cubicBezTo>
                <a:cubicBezTo>
                  <a:pt x="1081862" y="1962927"/>
                  <a:pt x="1059766" y="1978855"/>
                  <a:pt x="1041009" y="1997612"/>
                </a:cubicBezTo>
                <a:cubicBezTo>
                  <a:pt x="1031631" y="2016369"/>
                  <a:pt x="1025749" y="2037330"/>
                  <a:pt x="1012874" y="2053883"/>
                </a:cubicBezTo>
                <a:cubicBezTo>
                  <a:pt x="992517" y="2080056"/>
                  <a:pt x="960928" y="2096633"/>
                  <a:pt x="942535" y="2124222"/>
                </a:cubicBezTo>
                <a:cubicBezTo>
                  <a:pt x="933157" y="2138290"/>
                  <a:pt x="926355" y="2154470"/>
                  <a:pt x="914400" y="2166425"/>
                </a:cubicBezTo>
                <a:cubicBezTo>
                  <a:pt x="852641" y="2228184"/>
                  <a:pt x="871841" y="2188836"/>
                  <a:pt x="815926" y="2236763"/>
                </a:cubicBezTo>
                <a:cubicBezTo>
                  <a:pt x="795786" y="2254026"/>
                  <a:pt x="781726" y="2278320"/>
                  <a:pt x="759655" y="2293034"/>
                </a:cubicBezTo>
                <a:cubicBezTo>
                  <a:pt x="745587" y="2302412"/>
                  <a:pt x="730176" y="2310036"/>
                  <a:pt x="717452" y="2321169"/>
                </a:cubicBezTo>
                <a:cubicBezTo>
                  <a:pt x="692498" y="2343004"/>
                  <a:pt x="670560" y="2368062"/>
                  <a:pt x="647114" y="2391508"/>
                </a:cubicBezTo>
                <a:cubicBezTo>
                  <a:pt x="637735" y="2400887"/>
                  <a:pt x="630014" y="2412286"/>
                  <a:pt x="618978" y="2419643"/>
                </a:cubicBezTo>
                <a:cubicBezTo>
                  <a:pt x="604910" y="2429022"/>
                  <a:pt x="589412" y="2436546"/>
                  <a:pt x="576775" y="2447779"/>
                </a:cubicBezTo>
                <a:cubicBezTo>
                  <a:pt x="449190" y="2561189"/>
                  <a:pt x="542900" y="2506920"/>
                  <a:pt x="436098" y="2560320"/>
                </a:cubicBezTo>
                <a:cubicBezTo>
                  <a:pt x="426720" y="2569699"/>
                  <a:pt x="418574" y="2580498"/>
                  <a:pt x="407963" y="2588456"/>
                </a:cubicBezTo>
                <a:cubicBezTo>
                  <a:pt x="334843" y="2643296"/>
                  <a:pt x="321299" y="2633480"/>
                  <a:pt x="267286" y="2700997"/>
                </a:cubicBezTo>
                <a:cubicBezTo>
                  <a:pt x="248529" y="2724443"/>
                  <a:pt x="230787" y="2748739"/>
                  <a:pt x="211015" y="2771336"/>
                </a:cubicBezTo>
                <a:cubicBezTo>
                  <a:pt x="197914" y="2786308"/>
                  <a:pt x="181548" y="2798255"/>
                  <a:pt x="168812" y="2813539"/>
                </a:cubicBezTo>
                <a:cubicBezTo>
                  <a:pt x="120847" y="2871098"/>
                  <a:pt x="158406" y="2843216"/>
                  <a:pt x="112542" y="2912012"/>
                </a:cubicBezTo>
                <a:cubicBezTo>
                  <a:pt x="105185" y="2923048"/>
                  <a:pt x="93785" y="2930769"/>
                  <a:pt x="84406" y="2940148"/>
                </a:cubicBezTo>
                <a:cubicBezTo>
                  <a:pt x="41376" y="3069236"/>
                  <a:pt x="113305" y="2868280"/>
                  <a:pt x="28135" y="3038622"/>
                </a:cubicBezTo>
                <a:cubicBezTo>
                  <a:pt x="17643" y="3059605"/>
                  <a:pt x="1766" y="3168706"/>
                  <a:pt x="0" y="3179299"/>
                </a:cubicBezTo>
                <a:cubicBezTo>
                  <a:pt x="4689" y="3240259"/>
                  <a:pt x="6924" y="3301458"/>
                  <a:pt x="14068" y="3362179"/>
                </a:cubicBezTo>
                <a:cubicBezTo>
                  <a:pt x="16327" y="3381380"/>
                  <a:pt x="23941" y="3399575"/>
                  <a:pt x="28135" y="3418449"/>
                </a:cubicBezTo>
                <a:cubicBezTo>
                  <a:pt x="33322" y="3441790"/>
                  <a:pt x="35912" y="3465720"/>
                  <a:pt x="42203" y="3488788"/>
                </a:cubicBezTo>
                <a:cubicBezTo>
                  <a:pt x="50006" y="3517400"/>
                  <a:pt x="53887" y="3548518"/>
                  <a:pt x="70338" y="3573194"/>
                </a:cubicBezTo>
                <a:cubicBezTo>
                  <a:pt x="89095" y="3601329"/>
                  <a:pt x="102699" y="3633690"/>
                  <a:pt x="126609" y="3657600"/>
                </a:cubicBezTo>
                <a:cubicBezTo>
                  <a:pt x="135988" y="3666979"/>
                  <a:pt x="146459" y="3675379"/>
                  <a:pt x="154745" y="3685736"/>
                </a:cubicBezTo>
                <a:cubicBezTo>
                  <a:pt x="165307" y="3698938"/>
                  <a:pt x="170156" y="3716806"/>
                  <a:pt x="182880" y="3727939"/>
                </a:cubicBezTo>
                <a:cubicBezTo>
                  <a:pt x="208328" y="3750206"/>
                  <a:pt x="239151" y="3765452"/>
                  <a:pt x="267286" y="3784209"/>
                </a:cubicBezTo>
                <a:cubicBezTo>
                  <a:pt x="281354" y="3793588"/>
                  <a:pt x="294367" y="3804784"/>
                  <a:pt x="309489" y="3812345"/>
                </a:cubicBezTo>
                <a:cubicBezTo>
                  <a:pt x="328246" y="3821723"/>
                  <a:pt x="347778" y="3829691"/>
                  <a:pt x="365760" y="3840480"/>
                </a:cubicBezTo>
                <a:cubicBezTo>
                  <a:pt x="394756" y="3857877"/>
                  <a:pt x="418087" y="3886058"/>
                  <a:pt x="450166" y="3896751"/>
                </a:cubicBezTo>
                <a:cubicBezTo>
                  <a:pt x="551354" y="3930481"/>
                  <a:pt x="424991" y="3889558"/>
                  <a:pt x="548640" y="3924886"/>
                </a:cubicBezTo>
                <a:cubicBezTo>
                  <a:pt x="562898" y="3928960"/>
                  <a:pt x="576585" y="3934880"/>
                  <a:pt x="590843" y="3938954"/>
                </a:cubicBezTo>
                <a:cubicBezTo>
                  <a:pt x="609433" y="3944266"/>
                  <a:pt x="628595" y="3947466"/>
                  <a:pt x="647114" y="3953022"/>
                </a:cubicBezTo>
                <a:cubicBezTo>
                  <a:pt x="877008" y="4021990"/>
                  <a:pt x="600504" y="3942174"/>
                  <a:pt x="801858" y="4009292"/>
                </a:cubicBezTo>
                <a:cubicBezTo>
                  <a:pt x="820200" y="4015406"/>
                  <a:pt x="839539" y="4018048"/>
                  <a:pt x="858129" y="4023360"/>
                </a:cubicBezTo>
                <a:cubicBezTo>
                  <a:pt x="872387" y="4027434"/>
                  <a:pt x="886264" y="4032739"/>
                  <a:pt x="900332" y="4037428"/>
                </a:cubicBezTo>
                <a:cubicBezTo>
                  <a:pt x="994117" y="4032739"/>
                  <a:pt x="1088041" y="4030297"/>
                  <a:pt x="1181686" y="4023360"/>
                </a:cubicBezTo>
                <a:cubicBezTo>
                  <a:pt x="1328609" y="4012477"/>
                  <a:pt x="1233602" y="4017415"/>
                  <a:pt x="1322363" y="3995225"/>
                </a:cubicBezTo>
                <a:cubicBezTo>
                  <a:pt x="1377221" y="3981511"/>
                  <a:pt x="1435587" y="3975030"/>
                  <a:pt x="1491175" y="3967089"/>
                </a:cubicBezTo>
                <a:lnTo>
                  <a:pt x="2588455" y="3995225"/>
                </a:lnTo>
                <a:cubicBezTo>
                  <a:pt x="2609367" y="3996793"/>
                  <a:pt x="2623966" y="4020394"/>
                  <a:pt x="2644726" y="4023360"/>
                </a:cubicBezTo>
                <a:cubicBezTo>
                  <a:pt x="2756523" y="4039331"/>
                  <a:pt x="2982351" y="4051496"/>
                  <a:pt x="2982351" y="4051496"/>
                </a:cubicBezTo>
                <a:cubicBezTo>
                  <a:pt x="3158196" y="4095455"/>
                  <a:pt x="2939604" y="4039281"/>
                  <a:pt x="3080825" y="4079631"/>
                </a:cubicBezTo>
                <a:cubicBezTo>
                  <a:pt x="3099415" y="4084943"/>
                  <a:pt x="3118616" y="4088013"/>
                  <a:pt x="3137095" y="4093699"/>
                </a:cubicBezTo>
                <a:cubicBezTo>
                  <a:pt x="3179614" y="4106782"/>
                  <a:pt x="3219824" y="4128589"/>
                  <a:pt x="3263705" y="4135902"/>
                </a:cubicBezTo>
                <a:lnTo>
                  <a:pt x="3348111" y="4149969"/>
                </a:lnTo>
                <a:cubicBezTo>
                  <a:pt x="3591951" y="4145280"/>
                  <a:pt x="3836031" y="4147689"/>
                  <a:pt x="4079631" y="4135902"/>
                </a:cubicBezTo>
                <a:cubicBezTo>
                  <a:pt x="4208215" y="4129680"/>
                  <a:pt x="4200476" y="4105690"/>
                  <a:pt x="4304714" y="4079631"/>
                </a:cubicBezTo>
                <a:cubicBezTo>
                  <a:pt x="4332386" y="4072713"/>
                  <a:pt x="4361327" y="4071977"/>
                  <a:pt x="4389120" y="4065563"/>
                </a:cubicBezTo>
                <a:cubicBezTo>
                  <a:pt x="4422384" y="4057887"/>
                  <a:pt x="4453874" y="4042752"/>
                  <a:pt x="4487594" y="4037428"/>
                </a:cubicBezTo>
                <a:cubicBezTo>
                  <a:pt x="4543369" y="4028621"/>
                  <a:pt x="4600251" y="4029271"/>
                  <a:pt x="4656406" y="4023360"/>
                </a:cubicBezTo>
                <a:cubicBezTo>
                  <a:pt x="4689382" y="4019889"/>
                  <a:pt x="4722128" y="4014463"/>
                  <a:pt x="4754880" y="4009292"/>
                </a:cubicBezTo>
                <a:cubicBezTo>
                  <a:pt x="4811229" y="4000395"/>
                  <a:pt x="4866842" y="3985895"/>
                  <a:pt x="4923692" y="3981157"/>
                </a:cubicBezTo>
                <a:lnTo>
                  <a:pt x="5092505" y="3967089"/>
                </a:lnTo>
                <a:cubicBezTo>
                  <a:pt x="5171364" y="3914517"/>
                  <a:pt x="5094426" y="3958072"/>
                  <a:pt x="5205046" y="3924886"/>
                </a:cubicBezTo>
                <a:cubicBezTo>
                  <a:pt x="5229233" y="3917630"/>
                  <a:pt x="5251198" y="3904007"/>
                  <a:pt x="5275385" y="3896751"/>
                </a:cubicBezTo>
                <a:cubicBezTo>
                  <a:pt x="5298287" y="3889880"/>
                  <a:pt x="5322655" y="3888974"/>
                  <a:pt x="5345723" y="3882683"/>
                </a:cubicBezTo>
                <a:cubicBezTo>
                  <a:pt x="5374335" y="3874880"/>
                  <a:pt x="5401178" y="3860982"/>
                  <a:pt x="5430129" y="3854548"/>
                </a:cubicBezTo>
                <a:cubicBezTo>
                  <a:pt x="5485818" y="3842173"/>
                  <a:pt x="5598942" y="3826412"/>
                  <a:pt x="5598942" y="3826412"/>
                </a:cubicBezTo>
                <a:cubicBezTo>
                  <a:pt x="5617699" y="3817034"/>
                  <a:pt x="5638659" y="3811152"/>
                  <a:pt x="5655212" y="3798277"/>
                </a:cubicBezTo>
                <a:cubicBezTo>
                  <a:pt x="5871770" y="3629844"/>
                  <a:pt x="5586478" y="3818256"/>
                  <a:pt x="5795889" y="3671668"/>
                </a:cubicBezTo>
                <a:cubicBezTo>
                  <a:pt x="5818289" y="3655988"/>
                  <a:pt x="5843041" y="3643957"/>
                  <a:pt x="5866228" y="3629465"/>
                </a:cubicBezTo>
                <a:cubicBezTo>
                  <a:pt x="5880565" y="3620504"/>
                  <a:pt x="5896476" y="3613284"/>
                  <a:pt x="5908431" y="3601329"/>
                </a:cubicBezTo>
                <a:cubicBezTo>
                  <a:pt x="5925010" y="3584750"/>
                  <a:pt x="5938571" y="3565164"/>
                  <a:pt x="5950634" y="3545059"/>
                </a:cubicBezTo>
                <a:cubicBezTo>
                  <a:pt x="6031598" y="3410119"/>
                  <a:pt x="5966698" y="3511599"/>
                  <a:pt x="6006905" y="3404382"/>
                </a:cubicBezTo>
                <a:cubicBezTo>
                  <a:pt x="6014268" y="3384746"/>
                  <a:pt x="6025662" y="3366868"/>
                  <a:pt x="6035040" y="3348111"/>
                </a:cubicBezTo>
                <a:cubicBezTo>
                  <a:pt x="6034439" y="3336700"/>
                  <a:pt x="6034522" y="3093338"/>
                  <a:pt x="6006905" y="3010486"/>
                </a:cubicBezTo>
                <a:cubicBezTo>
                  <a:pt x="6000273" y="2990591"/>
                  <a:pt x="5988148" y="2972973"/>
                  <a:pt x="5978769" y="2954216"/>
                </a:cubicBezTo>
                <a:cubicBezTo>
                  <a:pt x="5949018" y="2835204"/>
                  <a:pt x="5989548" y="2956316"/>
                  <a:pt x="5922498" y="2855742"/>
                </a:cubicBezTo>
                <a:cubicBezTo>
                  <a:pt x="5914273" y="2843404"/>
                  <a:pt x="5916656" y="2825877"/>
                  <a:pt x="5908431" y="2813539"/>
                </a:cubicBezTo>
                <a:cubicBezTo>
                  <a:pt x="5868430" y="2753537"/>
                  <a:pt x="5875645" y="2783079"/>
                  <a:pt x="5824025" y="2757268"/>
                </a:cubicBezTo>
                <a:cubicBezTo>
                  <a:pt x="5714953" y="2702731"/>
                  <a:pt x="5845689" y="2750420"/>
                  <a:pt x="5739618" y="2715065"/>
                </a:cubicBezTo>
                <a:cubicBezTo>
                  <a:pt x="5730240" y="2705686"/>
                  <a:pt x="5722856" y="2693753"/>
                  <a:pt x="5711483" y="2686929"/>
                </a:cubicBezTo>
                <a:cubicBezTo>
                  <a:pt x="5698768" y="2679300"/>
                  <a:pt x="5683586" y="2676764"/>
                  <a:pt x="5669280" y="2672862"/>
                </a:cubicBezTo>
                <a:cubicBezTo>
                  <a:pt x="5631974" y="2662688"/>
                  <a:pt x="5594656" y="2652310"/>
                  <a:pt x="5556738" y="2644726"/>
                </a:cubicBezTo>
                <a:cubicBezTo>
                  <a:pt x="5500799" y="2633538"/>
                  <a:pt x="5387926" y="2616591"/>
                  <a:pt x="5387926" y="2616591"/>
                </a:cubicBezTo>
                <a:lnTo>
                  <a:pt x="5134708" y="2630659"/>
                </a:lnTo>
                <a:cubicBezTo>
                  <a:pt x="5087702" y="2634017"/>
                  <a:pt x="5041124" y="2642949"/>
                  <a:pt x="4994031" y="2644726"/>
                </a:cubicBezTo>
                <a:cubicBezTo>
                  <a:pt x="4792483" y="2652331"/>
                  <a:pt x="4590757" y="2654105"/>
                  <a:pt x="4389120" y="2658794"/>
                </a:cubicBezTo>
                <a:cubicBezTo>
                  <a:pt x="4356295" y="2663483"/>
                  <a:pt x="4323568" y="2668911"/>
                  <a:pt x="4290646" y="2672862"/>
                </a:cubicBezTo>
                <a:lnTo>
                  <a:pt x="4037428" y="2700997"/>
                </a:lnTo>
                <a:cubicBezTo>
                  <a:pt x="4009293" y="2696308"/>
                  <a:pt x="3979729" y="2696944"/>
                  <a:pt x="3953022" y="2686929"/>
                </a:cubicBezTo>
                <a:cubicBezTo>
                  <a:pt x="3928520" y="2677741"/>
                  <a:pt x="3884360" y="2591250"/>
                  <a:pt x="3882683" y="2588456"/>
                </a:cubicBezTo>
                <a:cubicBezTo>
                  <a:pt x="3877994" y="2565010"/>
                  <a:pt x="3874414" y="2541314"/>
                  <a:pt x="3868615" y="2518117"/>
                </a:cubicBezTo>
                <a:cubicBezTo>
                  <a:pt x="3865019" y="2503731"/>
                  <a:pt x="3858144" y="2490300"/>
                  <a:pt x="3854548" y="2475914"/>
                </a:cubicBezTo>
                <a:lnTo>
                  <a:pt x="3826412" y="2363372"/>
                </a:lnTo>
                <a:cubicBezTo>
                  <a:pt x="3790700" y="2077662"/>
                  <a:pt x="3838510" y="2476318"/>
                  <a:pt x="3798277" y="2053883"/>
                </a:cubicBezTo>
                <a:cubicBezTo>
                  <a:pt x="3795133" y="2020874"/>
                  <a:pt x="3795541" y="1986571"/>
                  <a:pt x="3784209" y="1955409"/>
                </a:cubicBezTo>
                <a:cubicBezTo>
                  <a:pt x="3776196" y="1933375"/>
                  <a:pt x="3754432" y="1919021"/>
                  <a:pt x="3742006" y="1899139"/>
                </a:cubicBezTo>
                <a:cubicBezTo>
                  <a:pt x="3730891" y="1881356"/>
                  <a:pt x="3724275" y="1861076"/>
                  <a:pt x="3713871" y="1842868"/>
                </a:cubicBezTo>
                <a:cubicBezTo>
                  <a:pt x="3705483" y="1828188"/>
                  <a:pt x="3695114" y="1814733"/>
                  <a:pt x="3685735" y="1800665"/>
                </a:cubicBezTo>
                <a:cubicBezTo>
                  <a:pt x="3676357" y="1767840"/>
                  <a:pt x="3667409" y="1734889"/>
                  <a:pt x="3657600" y="1702191"/>
                </a:cubicBezTo>
                <a:cubicBezTo>
                  <a:pt x="3653339" y="1687988"/>
                  <a:pt x="3650889" y="1672863"/>
                  <a:pt x="3643532" y="1659988"/>
                </a:cubicBezTo>
                <a:cubicBezTo>
                  <a:pt x="3585811" y="1558977"/>
                  <a:pt x="3612357" y="1650488"/>
                  <a:pt x="3559126" y="1533379"/>
                </a:cubicBezTo>
                <a:cubicBezTo>
                  <a:pt x="3559121" y="1533368"/>
                  <a:pt x="3502862" y="1364577"/>
                  <a:pt x="3502855" y="1364566"/>
                </a:cubicBezTo>
                <a:cubicBezTo>
                  <a:pt x="3479409" y="1327052"/>
                  <a:pt x="3456267" y="1289347"/>
                  <a:pt x="3432517" y="1252025"/>
                </a:cubicBezTo>
                <a:cubicBezTo>
                  <a:pt x="3423440" y="1237761"/>
                  <a:pt x="3416337" y="1221777"/>
                  <a:pt x="3404382" y="1209822"/>
                </a:cubicBezTo>
                <a:cubicBezTo>
                  <a:pt x="3380936" y="1186376"/>
                  <a:pt x="3353938" y="1166010"/>
                  <a:pt x="3334043" y="1139483"/>
                </a:cubicBezTo>
                <a:cubicBezTo>
                  <a:pt x="3277772" y="1064455"/>
                  <a:pt x="3310597" y="1097280"/>
                  <a:pt x="3235569" y="1041009"/>
                </a:cubicBezTo>
                <a:cubicBezTo>
                  <a:pt x="3211204" y="1004460"/>
                  <a:pt x="3194316" y="977438"/>
                  <a:pt x="3165231" y="942536"/>
                </a:cubicBezTo>
                <a:cubicBezTo>
                  <a:pt x="3156740" y="932347"/>
                  <a:pt x="3145381" y="924757"/>
                  <a:pt x="3137095" y="914400"/>
                </a:cubicBezTo>
                <a:cubicBezTo>
                  <a:pt x="3126533" y="901198"/>
                  <a:pt x="3118037" y="886461"/>
                  <a:pt x="3108960" y="872197"/>
                </a:cubicBezTo>
                <a:cubicBezTo>
                  <a:pt x="3085210" y="834875"/>
                  <a:pt x="3055052" y="800730"/>
                  <a:pt x="3038622" y="759656"/>
                </a:cubicBezTo>
                <a:cubicBezTo>
                  <a:pt x="3029243" y="736210"/>
                  <a:pt x="3019353" y="712962"/>
                  <a:pt x="3010486" y="689317"/>
                </a:cubicBezTo>
                <a:cubicBezTo>
                  <a:pt x="3005279" y="675433"/>
                  <a:pt x="3003050" y="660377"/>
                  <a:pt x="2996418" y="647114"/>
                </a:cubicBezTo>
                <a:cubicBezTo>
                  <a:pt x="2988857" y="631992"/>
                  <a:pt x="2977244" y="619248"/>
                  <a:pt x="2968283" y="604911"/>
                </a:cubicBezTo>
                <a:cubicBezTo>
                  <a:pt x="2910018" y="511686"/>
                  <a:pt x="2949653" y="558145"/>
                  <a:pt x="2883877" y="492369"/>
                </a:cubicBezTo>
                <a:cubicBezTo>
                  <a:pt x="2857226" y="412419"/>
                  <a:pt x="2880294" y="460651"/>
                  <a:pt x="2785403" y="365760"/>
                </a:cubicBezTo>
                <a:cubicBezTo>
                  <a:pt x="2685145" y="265502"/>
                  <a:pt x="2793413" y="379288"/>
                  <a:pt x="2715065" y="281354"/>
                </a:cubicBezTo>
                <a:cubicBezTo>
                  <a:pt x="2682326" y="240431"/>
                  <a:pt x="2688592" y="261638"/>
                  <a:pt x="2644726" y="225083"/>
                </a:cubicBezTo>
                <a:cubicBezTo>
                  <a:pt x="2629443" y="212347"/>
                  <a:pt x="2617807" y="195616"/>
                  <a:pt x="2602523" y="182880"/>
                </a:cubicBezTo>
                <a:cubicBezTo>
                  <a:pt x="2589535" y="172056"/>
                  <a:pt x="2573308" y="165569"/>
                  <a:pt x="2560320" y="154745"/>
                </a:cubicBezTo>
                <a:cubicBezTo>
                  <a:pt x="2545036" y="142009"/>
                  <a:pt x="2534306" y="124106"/>
                  <a:pt x="2518117" y="112542"/>
                </a:cubicBezTo>
                <a:cubicBezTo>
                  <a:pt x="2501052" y="100353"/>
                  <a:pt x="2479829" y="95195"/>
                  <a:pt x="2461846" y="84406"/>
                </a:cubicBezTo>
                <a:cubicBezTo>
                  <a:pt x="2432850" y="67009"/>
                  <a:pt x="2409519" y="38829"/>
                  <a:pt x="2377440" y="28136"/>
                </a:cubicBezTo>
                <a:lnTo>
                  <a:pt x="2293034" y="0"/>
                </a:lnTo>
                <a:cubicBezTo>
                  <a:pt x="2202087" y="15158"/>
                  <a:pt x="2222695" y="37514"/>
                  <a:pt x="2194560" y="56271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0DB45A0-1F7F-44B8-9EBC-CFF4DBAEC3E0}"/>
              </a:ext>
            </a:extLst>
          </p:cNvPr>
          <p:cNvSpPr/>
          <p:nvPr/>
        </p:nvSpPr>
        <p:spPr>
          <a:xfrm rot="5400000">
            <a:off x="6010494" y="1050993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6BCA4-1AA3-41EA-B16F-B6E7860AB39A}"/>
              </a:ext>
            </a:extLst>
          </p:cNvPr>
          <p:cNvSpPr txBox="1"/>
          <p:nvPr/>
        </p:nvSpPr>
        <p:spPr>
          <a:xfrm>
            <a:off x="6443540" y="1175351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내부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단말 노드 이외의 노드들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B30EF7E-9A97-47FC-908F-505A6C05D75A}"/>
              </a:ext>
            </a:extLst>
          </p:cNvPr>
          <p:cNvSpPr/>
          <p:nvPr/>
        </p:nvSpPr>
        <p:spPr>
          <a:xfrm rot="2529639">
            <a:off x="9304005" y="4145267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89333-ACA5-4C4E-8D5B-28D3DD585526}"/>
              </a:ext>
            </a:extLst>
          </p:cNvPr>
          <p:cNvSpPr txBox="1"/>
          <p:nvPr/>
        </p:nvSpPr>
        <p:spPr>
          <a:xfrm>
            <a:off x="9587750" y="386905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단말 노드</a:t>
            </a:r>
          </a:p>
        </p:txBody>
      </p:sp>
    </p:spTree>
    <p:extLst>
      <p:ext uri="{BB962C8B-B14F-4D97-AF65-F5344CB8AC3E}">
        <p14:creationId xmlns:p14="http://schemas.microsoft.com/office/powerpoint/2010/main" val="394465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10916" y="317705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 노드와 자식 노드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137784" y="994388"/>
            <a:ext cx="5916432" cy="4952043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0DB45A0-1F7F-44B8-9EBC-CFF4DBAEC3E0}"/>
              </a:ext>
            </a:extLst>
          </p:cNvPr>
          <p:cNvSpPr/>
          <p:nvPr/>
        </p:nvSpPr>
        <p:spPr>
          <a:xfrm rot="5400000">
            <a:off x="8085646" y="2426590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6BCA4-1AA3-41EA-B16F-B6E7860AB39A}"/>
              </a:ext>
            </a:extLst>
          </p:cNvPr>
          <p:cNvSpPr txBox="1"/>
          <p:nvPr/>
        </p:nvSpPr>
        <p:spPr>
          <a:xfrm>
            <a:off x="8518692" y="25509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부모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이전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B30EF7E-9A97-47FC-908F-505A6C05D75A}"/>
              </a:ext>
            </a:extLst>
          </p:cNvPr>
          <p:cNvSpPr/>
          <p:nvPr/>
        </p:nvSpPr>
        <p:spPr>
          <a:xfrm rot="2529639">
            <a:off x="9304005" y="4145267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89333-ACA5-4C4E-8D5B-28D3DD585526}"/>
              </a:ext>
            </a:extLst>
          </p:cNvPr>
          <p:cNvSpPr txBox="1"/>
          <p:nvPr/>
        </p:nvSpPr>
        <p:spPr>
          <a:xfrm>
            <a:off x="9587750" y="386905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자식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다음 노드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414989-6396-4806-8441-28585154D069}"/>
              </a:ext>
            </a:extLst>
          </p:cNvPr>
          <p:cNvSpPr/>
          <p:nvPr/>
        </p:nvSpPr>
        <p:spPr>
          <a:xfrm>
            <a:off x="6698517" y="2214802"/>
            <a:ext cx="1172261" cy="111539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87CE21-F70F-4F8E-B129-2754FF8EC741}"/>
              </a:ext>
            </a:extLst>
          </p:cNvPr>
          <p:cNvSpPr/>
          <p:nvPr/>
        </p:nvSpPr>
        <p:spPr>
          <a:xfrm>
            <a:off x="6508423" y="4807501"/>
            <a:ext cx="2889233" cy="131998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73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910916" y="317705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선조 노드와 후손 노드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5C96257-AA7B-4631-A056-DD01254CC5CE}"/>
              </a:ext>
            </a:extLst>
          </p:cNvPr>
          <p:cNvSpPr/>
          <p:nvPr/>
        </p:nvSpPr>
        <p:spPr>
          <a:xfrm>
            <a:off x="4796864" y="994388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15ADCF-F05C-4DE3-8BAD-50A620462950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 flipH="1">
            <a:off x="3329244" y="1885342"/>
            <a:ext cx="1913097" cy="575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B978CEB-4D6E-461D-963F-8B3F0A53E34C}"/>
              </a:ext>
            </a:extLst>
          </p:cNvPr>
          <p:cNvCxnSpPr>
            <a:cxnSpLocks/>
            <a:stCxn id="14" idx="4"/>
            <a:endCxn id="22" idx="0"/>
          </p:cNvCxnSpPr>
          <p:nvPr/>
        </p:nvCxnSpPr>
        <p:spPr>
          <a:xfrm flipH="1">
            <a:off x="4616080" y="1885342"/>
            <a:ext cx="626261" cy="599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CDB2458-AA87-4DAD-B735-08E90A566818}"/>
              </a:ext>
            </a:extLst>
          </p:cNvPr>
          <p:cNvSpPr/>
          <p:nvPr/>
        </p:nvSpPr>
        <p:spPr>
          <a:xfrm>
            <a:off x="2883767" y="2460718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5569C2-F57E-4C56-BA6F-B985EF719E97}"/>
              </a:ext>
            </a:extLst>
          </p:cNvPr>
          <p:cNvSpPr/>
          <p:nvPr/>
        </p:nvSpPr>
        <p:spPr>
          <a:xfrm>
            <a:off x="4187181" y="2484925"/>
            <a:ext cx="857797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11EE17-41E9-4D6B-885C-9A72503168C0}"/>
              </a:ext>
            </a:extLst>
          </p:cNvPr>
          <p:cNvCxnSpPr>
            <a:cxnSpLocks/>
          </p:cNvCxnSpPr>
          <p:nvPr/>
        </p:nvCxnSpPr>
        <p:spPr>
          <a:xfrm flipH="1">
            <a:off x="2666229" y="3357957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CE96AE-873C-4DBA-AE95-6352DE7287A0}"/>
              </a:ext>
            </a:extLst>
          </p:cNvPr>
          <p:cNvCxnSpPr>
            <a:cxnSpLocks/>
          </p:cNvCxnSpPr>
          <p:nvPr/>
        </p:nvCxnSpPr>
        <p:spPr>
          <a:xfrm>
            <a:off x="2442772" y="4701745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E610D24-E950-43C6-9A1D-CF208798B862}"/>
              </a:ext>
            </a:extLst>
          </p:cNvPr>
          <p:cNvSpPr/>
          <p:nvPr/>
        </p:nvSpPr>
        <p:spPr>
          <a:xfrm>
            <a:off x="2010530" y="3803434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C72B0F-3CD3-4926-B023-43BA565F23C6}"/>
              </a:ext>
            </a:extLst>
          </p:cNvPr>
          <p:cNvSpPr/>
          <p:nvPr/>
        </p:nvSpPr>
        <p:spPr>
          <a:xfrm>
            <a:off x="2555199" y="5202592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H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BD6BD0-0193-42A0-B87E-8A167A8E2F37}"/>
              </a:ext>
            </a:extLst>
          </p:cNvPr>
          <p:cNvSpPr/>
          <p:nvPr/>
        </p:nvSpPr>
        <p:spPr>
          <a:xfrm>
            <a:off x="6851171" y="2344210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451AABA-AD36-4A43-9BCD-9AD86735C39E}"/>
              </a:ext>
            </a:extLst>
          </p:cNvPr>
          <p:cNvCxnSpPr>
            <a:stCxn id="28" idx="4"/>
          </p:cNvCxnSpPr>
          <p:nvPr/>
        </p:nvCxnSpPr>
        <p:spPr>
          <a:xfrm flipH="1">
            <a:off x="6738743" y="3235164"/>
            <a:ext cx="557905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6E7A6FF-4BEC-4F61-ACA9-272C34BA2F50}"/>
              </a:ext>
            </a:extLst>
          </p:cNvPr>
          <p:cNvCxnSpPr>
            <a:stCxn id="28" idx="4"/>
          </p:cNvCxnSpPr>
          <p:nvPr/>
        </p:nvCxnSpPr>
        <p:spPr>
          <a:xfrm>
            <a:off x="7296648" y="3235164"/>
            <a:ext cx="445477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24A111A-DEFA-4224-9E62-9C7BE37A0DEE}"/>
              </a:ext>
            </a:extLst>
          </p:cNvPr>
          <p:cNvSpPr/>
          <p:nvPr/>
        </p:nvSpPr>
        <p:spPr>
          <a:xfrm>
            <a:off x="6166326" y="3691853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F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9EEF61-C2BC-49C2-A92D-57BD75FF0537}"/>
              </a:ext>
            </a:extLst>
          </p:cNvPr>
          <p:cNvSpPr/>
          <p:nvPr/>
        </p:nvSpPr>
        <p:spPr>
          <a:xfrm>
            <a:off x="7483225" y="3694032"/>
            <a:ext cx="890954" cy="89095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848C149-82C4-4484-B23A-B400E1F865A5}"/>
              </a:ext>
            </a:extLst>
          </p:cNvPr>
          <p:cNvCxnSpPr>
            <a:cxnSpLocks/>
          </p:cNvCxnSpPr>
          <p:nvPr/>
        </p:nvCxnSpPr>
        <p:spPr>
          <a:xfrm flipH="1">
            <a:off x="7418780" y="4589146"/>
            <a:ext cx="534260" cy="465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0C083B-F0D8-4A82-B2E4-3F39F10F165A}"/>
              </a:ext>
            </a:extLst>
          </p:cNvPr>
          <p:cNvCxnSpPr>
            <a:cxnSpLocks/>
          </p:cNvCxnSpPr>
          <p:nvPr/>
        </p:nvCxnSpPr>
        <p:spPr>
          <a:xfrm>
            <a:off x="7953040" y="4589146"/>
            <a:ext cx="469121" cy="502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7C30D763-97A7-4BEA-A618-794F4D093695}"/>
              </a:ext>
            </a:extLst>
          </p:cNvPr>
          <p:cNvSpPr/>
          <p:nvPr/>
        </p:nvSpPr>
        <p:spPr>
          <a:xfrm>
            <a:off x="6763081" y="5006011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D99337-0509-4606-85B4-21F13329104B}"/>
              </a:ext>
            </a:extLst>
          </p:cNvPr>
          <p:cNvSpPr/>
          <p:nvPr/>
        </p:nvSpPr>
        <p:spPr>
          <a:xfrm>
            <a:off x="8163262" y="5043877"/>
            <a:ext cx="890954" cy="8909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975140-7A98-459C-A474-81664719D069}"/>
              </a:ext>
            </a:extLst>
          </p:cNvPr>
          <p:cNvCxnSpPr>
            <a:cxnSpLocks/>
            <a:stCxn id="14" idx="4"/>
            <a:endCxn id="28" idx="0"/>
          </p:cNvCxnSpPr>
          <p:nvPr/>
        </p:nvCxnSpPr>
        <p:spPr>
          <a:xfrm>
            <a:off x="5242341" y="1885342"/>
            <a:ext cx="2054307" cy="458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70DB45A0-1F7F-44B8-9EBC-CFF4DBAEC3E0}"/>
              </a:ext>
            </a:extLst>
          </p:cNvPr>
          <p:cNvSpPr/>
          <p:nvPr/>
        </p:nvSpPr>
        <p:spPr>
          <a:xfrm rot="5400000">
            <a:off x="8085646" y="2426590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A6BCA4-1AA3-41EA-B16F-B6E7860AB39A}"/>
              </a:ext>
            </a:extLst>
          </p:cNvPr>
          <p:cNvSpPr txBox="1"/>
          <p:nvPr/>
        </p:nvSpPr>
        <p:spPr>
          <a:xfrm>
            <a:off x="8518692" y="25509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선조 노드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B30EF7E-9A97-47FC-908F-505A6C05D75A}"/>
              </a:ext>
            </a:extLst>
          </p:cNvPr>
          <p:cNvSpPr/>
          <p:nvPr/>
        </p:nvSpPr>
        <p:spPr>
          <a:xfrm rot="2529639">
            <a:off x="9304005" y="4145267"/>
            <a:ext cx="342520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89333-ACA5-4C4E-8D5B-28D3DD585526}"/>
              </a:ext>
            </a:extLst>
          </p:cNvPr>
          <p:cNvSpPr txBox="1"/>
          <p:nvPr/>
        </p:nvSpPr>
        <p:spPr>
          <a:xfrm>
            <a:off x="9587750" y="386905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후손 노드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187CE21-F70F-4F8E-B129-2754FF8EC741}"/>
              </a:ext>
            </a:extLst>
          </p:cNvPr>
          <p:cNvSpPr/>
          <p:nvPr/>
        </p:nvSpPr>
        <p:spPr>
          <a:xfrm>
            <a:off x="6508423" y="4807501"/>
            <a:ext cx="2889233" cy="1319984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DA050CD-DF72-4E45-B626-4EE5E357E0A8}"/>
              </a:ext>
            </a:extLst>
          </p:cNvPr>
          <p:cNvSpPr/>
          <p:nvPr/>
        </p:nvSpPr>
        <p:spPr>
          <a:xfrm rot="2155607">
            <a:off x="4413744" y="1290690"/>
            <a:ext cx="3746504" cy="166647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811E41BD-037A-4C17-B478-5AF8292479E9}"/>
              </a:ext>
            </a:extLst>
          </p:cNvPr>
          <p:cNvSpPr/>
          <p:nvPr/>
        </p:nvSpPr>
        <p:spPr>
          <a:xfrm rot="16371772">
            <a:off x="5606450" y="3763007"/>
            <a:ext cx="278075" cy="644859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16BEC-9732-446D-8278-0E422B9D82C0}"/>
              </a:ext>
            </a:extLst>
          </p:cNvPr>
          <p:cNvSpPr txBox="1"/>
          <p:nvPr/>
        </p:nvSpPr>
        <p:spPr>
          <a:xfrm>
            <a:off x="4280759" y="3842152"/>
            <a:ext cx="189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형제 노드</a:t>
            </a:r>
          </a:p>
        </p:txBody>
      </p:sp>
    </p:spTree>
    <p:extLst>
      <p:ext uri="{BB962C8B-B14F-4D97-AF65-F5344CB8AC3E}">
        <p14:creationId xmlns:p14="http://schemas.microsoft.com/office/powerpoint/2010/main" val="292630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D8413C6-405A-4745-82F1-D2E80B91D398}"/>
              </a:ext>
            </a:extLst>
          </p:cNvPr>
          <p:cNvCxnSpPr/>
          <p:nvPr/>
        </p:nvCxnSpPr>
        <p:spPr>
          <a:xfrm>
            <a:off x="3756074" y="5873730"/>
            <a:ext cx="40747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EF22B5-3852-470D-8C2E-E72E32E46B4D}"/>
              </a:ext>
            </a:extLst>
          </p:cNvPr>
          <p:cNvCxnSpPr/>
          <p:nvPr/>
        </p:nvCxnSpPr>
        <p:spPr>
          <a:xfrm>
            <a:off x="3721754" y="5096862"/>
            <a:ext cx="40747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B20608F-0E42-4CD9-999C-D9A0BA5AE262}"/>
              </a:ext>
            </a:extLst>
          </p:cNvPr>
          <p:cNvCxnSpPr/>
          <p:nvPr/>
        </p:nvCxnSpPr>
        <p:spPr>
          <a:xfrm>
            <a:off x="3699707" y="4327913"/>
            <a:ext cx="40747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0349857-E491-407B-8BC2-AC833F689B00}"/>
              </a:ext>
            </a:extLst>
          </p:cNvPr>
          <p:cNvCxnSpPr/>
          <p:nvPr/>
        </p:nvCxnSpPr>
        <p:spPr>
          <a:xfrm>
            <a:off x="3699706" y="3558318"/>
            <a:ext cx="407473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194120" y="152504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82987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9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장 </a:t>
            </a:r>
            <a:r>
              <a:rPr lang="en-US" altLang="ko-KR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- </a:t>
            </a:r>
            <a:r>
              <a:rPr lang="ko-KR" altLang="en-US" sz="24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트리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9C9C06-5A2E-4974-ABA7-E0A1C37E970A}"/>
              </a:ext>
            </a:extLst>
          </p:cNvPr>
          <p:cNvSpPr txBox="1"/>
          <p:nvPr/>
        </p:nvSpPr>
        <p:spPr>
          <a:xfrm>
            <a:off x="9657257" y="273461"/>
            <a:ext cx="230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노드의 속성</a:t>
            </a:r>
            <a:endParaRPr lang="ko-KR" altLang="en-US" sz="1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FC493D-0E24-4AB3-94A6-A406359C971F}"/>
              </a:ext>
            </a:extLst>
          </p:cNvPr>
          <p:cNvGrpSpPr/>
          <p:nvPr/>
        </p:nvGrpSpPr>
        <p:grpSpPr>
          <a:xfrm>
            <a:off x="3889367" y="3304331"/>
            <a:ext cx="3941442" cy="2823386"/>
            <a:chOff x="3971287" y="1157494"/>
            <a:chExt cx="5916432" cy="495204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C96257-AA7B-4631-A056-DD01254CC5CE}"/>
                </a:ext>
              </a:extLst>
            </p:cNvPr>
            <p:cNvSpPr/>
            <p:nvPr/>
          </p:nvSpPr>
          <p:spPr>
            <a:xfrm>
              <a:off x="5630367" y="1157494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A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115ADCF-F05C-4DE3-8BAD-50A620462950}"/>
                </a:ext>
              </a:extLst>
            </p:cNvPr>
            <p:cNvCxnSpPr>
              <a:stCxn id="14" idx="4"/>
            </p:cNvCxnSpPr>
            <p:nvPr/>
          </p:nvCxnSpPr>
          <p:spPr>
            <a:xfrm flipH="1">
              <a:off x="5517939" y="2048448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B978CEB-4D6E-461D-963F-8B3F0A53E34C}"/>
                </a:ext>
              </a:extLst>
            </p:cNvPr>
            <p:cNvCxnSpPr>
              <a:stCxn id="14" idx="4"/>
            </p:cNvCxnSpPr>
            <p:nvPr/>
          </p:nvCxnSpPr>
          <p:spPr>
            <a:xfrm>
              <a:off x="6075844" y="2048448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CDB2458-AA87-4DAD-B735-08E90A566818}"/>
                </a:ext>
              </a:extLst>
            </p:cNvPr>
            <p:cNvSpPr/>
            <p:nvPr/>
          </p:nvSpPr>
          <p:spPr>
            <a:xfrm>
              <a:off x="4844524" y="247670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B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5569C2-F57E-4C56-BA6F-B985EF719E97}"/>
                </a:ext>
              </a:extLst>
            </p:cNvPr>
            <p:cNvSpPr/>
            <p:nvPr/>
          </p:nvSpPr>
          <p:spPr>
            <a:xfrm>
              <a:off x="6188272" y="252058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C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11EE17-41E9-4D6B-885C-9A7250316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986" y="3373948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DCE96AE-873C-4DBA-AE95-6352DE7287A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529" y="4717736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E610D24-E950-43C6-9A1D-CF208798B862}"/>
                </a:ext>
              </a:extLst>
            </p:cNvPr>
            <p:cNvSpPr/>
            <p:nvPr/>
          </p:nvSpPr>
          <p:spPr>
            <a:xfrm>
              <a:off x="3971287" y="3819425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C72B0F-3CD3-4926-B023-43BA565F23C6}"/>
                </a:ext>
              </a:extLst>
            </p:cNvPr>
            <p:cNvSpPr/>
            <p:nvPr/>
          </p:nvSpPr>
          <p:spPr>
            <a:xfrm>
              <a:off x="4515956" y="52185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H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9BD6BD0-0193-42A0-B87E-8A167A8E2F37}"/>
                </a:ext>
              </a:extLst>
            </p:cNvPr>
            <p:cNvSpPr/>
            <p:nvPr/>
          </p:nvSpPr>
          <p:spPr>
            <a:xfrm>
              <a:off x="7684674" y="2507316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D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51AABA-AD36-4A43-9BCD-9AD86735C39E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7572246" y="3398270"/>
              <a:ext cx="557905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36E7A6FF-4BEC-4F61-ACA9-272C34BA2F50}"/>
                </a:ext>
              </a:extLst>
            </p:cNvPr>
            <p:cNvCxnSpPr>
              <a:stCxn id="28" idx="4"/>
            </p:cNvCxnSpPr>
            <p:nvPr/>
          </p:nvCxnSpPr>
          <p:spPr>
            <a:xfrm>
              <a:off x="8130151" y="3398270"/>
              <a:ext cx="445477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24A111A-DEFA-4224-9E62-9C7BE37A0DEE}"/>
                </a:ext>
              </a:extLst>
            </p:cNvPr>
            <p:cNvSpPr/>
            <p:nvPr/>
          </p:nvSpPr>
          <p:spPr>
            <a:xfrm>
              <a:off x="6999829" y="3854959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F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9EEF61-C2BC-49C2-A92D-57BD75FF0537}"/>
                </a:ext>
              </a:extLst>
            </p:cNvPr>
            <p:cNvSpPr/>
            <p:nvPr/>
          </p:nvSpPr>
          <p:spPr>
            <a:xfrm>
              <a:off x="8316728" y="3857138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G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848C149-82C4-4484-B23A-B400E1F8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283" y="4752252"/>
              <a:ext cx="534260" cy="46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60C083B-F0D8-4A82-B2E4-3F39F10F165A}"/>
                </a:ext>
              </a:extLst>
            </p:cNvPr>
            <p:cNvCxnSpPr>
              <a:cxnSpLocks/>
            </p:cNvCxnSpPr>
            <p:nvPr/>
          </p:nvCxnSpPr>
          <p:spPr>
            <a:xfrm>
              <a:off x="8786543" y="4752252"/>
              <a:ext cx="469121" cy="5026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30D763-97A7-4BEA-A618-794F4D093695}"/>
                </a:ext>
              </a:extLst>
            </p:cNvPr>
            <p:cNvSpPr/>
            <p:nvPr/>
          </p:nvSpPr>
          <p:spPr>
            <a:xfrm>
              <a:off x="7596584" y="5169117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I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4D99337-0509-4606-85B4-21F13329104B}"/>
                </a:ext>
              </a:extLst>
            </p:cNvPr>
            <p:cNvSpPr/>
            <p:nvPr/>
          </p:nvSpPr>
          <p:spPr>
            <a:xfrm>
              <a:off x="8996765" y="5206983"/>
              <a:ext cx="890954" cy="890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J</a:t>
              </a:r>
              <a:endParaRPr lang="ko-KR" altLang="en-US" dirty="0">
                <a:solidFill>
                  <a:schemeClr val="tx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0975140-7A98-459C-A474-81664719D069}"/>
                </a:ext>
              </a:extLst>
            </p:cNvPr>
            <p:cNvCxnSpPr>
              <a:cxnSpLocks/>
              <a:stCxn id="14" idx="4"/>
              <a:endCxn id="28" idx="0"/>
            </p:cNvCxnSpPr>
            <p:nvPr/>
          </p:nvCxnSpPr>
          <p:spPr>
            <a:xfrm>
              <a:off x="6075844" y="2048448"/>
              <a:ext cx="2054307" cy="458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4DAB7-CF7C-4C29-9780-3092234D1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08618"/>
              </p:ext>
            </p:extLst>
          </p:nvPr>
        </p:nvGraphicFramePr>
        <p:xfrm>
          <a:off x="1156884" y="1281711"/>
          <a:ext cx="9744033" cy="171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008">
                  <a:extLst>
                    <a:ext uri="{9D8B030D-6E8A-4147-A177-3AD203B41FA5}">
                      <a16:colId xmlns:a16="http://schemas.microsoft.com/office/drawing/2014/main" val="1590980712"/>
                    </a:ext>
                  </a:extLst>
                </a:gridCol>
                <a:gridCol w="7308025">
                  <a:extLst>
                    <a:ext uri="{9D8B030D-6E8A-4147-A177-3AD203B41FA5}">
                      <a16:colId xmlns:a16="http://schemas.microsoft.com/office/drawing/2014/main" val="3732616609"/>
                    </a:ext>
                  </a:extLst>
                </a:gridCol>
              </a:tblGrid>
              <a:tr h="427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용어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202354"/>
                  </a:ext>
                </a:extLst>
              </a:tr>
              <a:tr h="427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루트 노드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부터의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67040"/>
                  </a:ext>
                </a:extLst>
              </a:tr>
              <a:tr h="427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높이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루트 노드부터 가장 먼 거리에 있는 자식 노드의 높이에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을 더한 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40536"/>
                  </a:ext>
                </a:extLst>
              </a:tr>
              <a:tr h="427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차수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 노드가 가지는 자식 노드의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31484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38E05E-0EF5-4DE8-81BE-B010C05C5CEE}"/>
              </a:ext>
            </a:extLst>
          </p:cNvPr>
          <p:cNvCxnSpPr/>
          <p:nvPr/>
        </p:nvCxnSpPr>
        <p:spPr>
          <a:xfrm>
            <a:off x="3707589" y="3547004"/>
            <a:ext cx="0" cy="77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8A47F9E-EB01-4A68-9CC9-8EBC3DA1C759}"/>
              </a:ext>
            </a:extLst>
          </p:cNvPr>
          <p:cNvCxnSpPr/>
          <p:nvPr/>
        </p:nvCxnSpPr>
        <p:spPr>
          <a:xfrm>
            <a:off x="3707686" y="4322536"/>
            <a:ext cx="0" cy="77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DAB10F1-8DD6-4407-9522-0C0F692BED39}"/>
              </a:ext>
            </a:extLst>
          </p:cNvPr>
          <p:cNvCxnSpPr/>
          <p:nvPr/>
        </p:nvCxnSpPr>
        <p:spPr>
          <a:xfrm>
            <a:off x="3707686" y="5108571"/>
            <a:ext cx="0" cy="77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955F6D-4FC4-4A5B-AA5C-D4C00568E3C3}"/>
              </a:ext>
            </a:extLst>
          </p:cNvPr>
          <p:cNvSpPr txBox="1"/>
          <p:nvPr/>
        </p:nvSpPr>
        <p:spPr>
          <a:xfrm>
            <a:off x="2867033" y="336233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FD06A5-D112-4A77-BD5D-4173F3227A20}"/>
              </a:ext>
            </a:extLst>
          </p:cNvPr>
          <p:cNvSpPr txBox="1"/>
          <p:nvPr/>
        </p:nvSpPr>
        <p:spPr>
          <a:xfrm>
            <a:off x="2865156" y="412025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5CBE0A-5026-44B3-A63A-F46ED2B4BE5F}"/>
              </a:ext>
            </a:extLst>
          </p:cNvPr>
          <p:cNvSpPr txBox="1"/>
          <p:nvPr/>
        </p:nvSpPr>
        <p:spPr>
          <a:xfrm>
            <a:off x="2845567" y="492295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C2808-063A-419E-90A3-56CC67E44E94}"/>
              </a:ext>
            </a:extLst>
          </p:cNvPr>
          <p:cNvSpPr txBox="1"/>
          <p:nvPr/>
        </p:nvSpPr>
        <p:spPr>
          <a:xfrm>
            <a:off x="2832429" y="566086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레벨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984</Words>
  <Application>Microsoft Office PowerPoint</Application>
  <PresentationFormat>와이드스크린</PresentationFormat>
  <Paragraphs>377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경기천년제목 Medium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37</cp:revision>
  <dcterms:created xsi:type="dcterms:W3CDTF">2018-10-30T04:12:21Z</dcterms:created>
  <dcterms:modified xsi:type="dcterms:W3CDTF">2018-10-31T10:24:10Z</dcterms:modified>
</cp:coreProperties>
</file>