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83" r:id="rId5"/>
    <p:sldId id="269" r:id="rId6"/>
    <p:sldId id="284" r:id="rId7"/>
    <p:sldId id="270" r:id="rId8"/>
    <p:sldId id="285" r:id="rId9"/>
    <p:sldId id="286" r:id="rId10"/>
    <p:sldId id="287" r:id="rId11"/>
    <p:sldId id="288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0CFC"/>
    <a:srgbClr val="0996FF"/>
    <a:srgbClr val="007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88" autoAdjust="0"/>
    <p:restoredTop sz="77881" autoAdjust="0"/>
  </p:normalViewPr>
  <p:slideViewPr>
    <p:cSldViewPr snapToGrid="0">
      <p:cViewPr varScale="1">
        <p:scale>
          <a:sx n="56" d="100"/>
          <a:sy n="56" d="100"/>
        </p:scale>
        <p:origin x="8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5324B-8B13-486D-A302-5F1E1306FE06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D4B4B-D108-4442-8B83-103D94EF5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5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689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dirty="0"/>
              <a:t>ComputerDevice – Component </a:t>
            </a:r>
            <a:r>
              <a:rPr lang="ko-KR" altLang="en-US" dirty="0"/>
              <a:t>역할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Keyboard,</a:t>
            </a:r>
            <a:r>
              <a:rPr lang="ko-KR" altLang="en-US" dirty="0"/>
              <a:t> </a:t>
            </a:r>
            <a:r>
              <a:rPr lang="en-US" altLang="ko-KR" dirty="0"/>
              <a:t>Body,</a:t>
            </a:r>
            <a:r>
              <a:rPr lang="ko-KR" altLang="en-US" dirty="0"/>
              <a:t> </a:t>
            </a:r>
            <a:r>
              <a:rPr lang="en-US" altLang="ko-KR" dirty="0"/>
              <a:t>Monitor</a:t>
            </a:r>
            <a:r>
              <a:rPr lang="ko-KR" altLang="en-US" dirty="0"/>
              <a:t> 클래스는 </a:t>
            </a:r>
            <a:r>
              <a:rPr lang="en-US" altLang="ko-KR" dirty="0"/>
              <a:t>Leaf</a:t>
            </a:r>
            <a:r>
              <a:rPr lang="ko-KR" altLang="en-US" dirty="0"/>
              <a:t> 역할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Computer </a:t>
            </a:r>
            <a:r>
              <a:rPr lang="ko-KR" altLang="en-US" dirty="0"/>
              <a:t>클래스는 </a:t>
            </a:r>
            <a:r>
              <a:rPr lang="en-US" altLang="ko-KR" dirty="0"/>
              <a:t>Composite </a:t>
            </a:r>
            <a:r>
              <a:rPr lang="ko-KR" altLang="en-US" dirty="0"/>
              <a:t>역할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3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588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48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2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 디바이스 클래스는 추상 클래스이다</a:t>
            </a:r>
            <a:endParaRPr lang="en-US" altLang="ko-KR" dirty="0"/>
          </a:p>
          <a:p>
            <a:r>
              <a:rPr lang="ko-KR" altLang="en-US" dirty="0"/>
              <a:t>컴퓨터 클래스도 컴퓨터 디바이스 클래스의 하위 클래스로 정의했다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63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36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66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Component : </a:t>
            </a:r>
            <a:r>
              <a:rPr lang="ko-KR" altLang="en-US" dirty="0"/>
              <a:t>구체적인 부분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Leaf </a:t>
            </a:r>
            <a:r>
              <a:rPr lang="ko-KR" altLang="en-US" dirty="0"/>
              <a:t>클래스와 전체에 해당하는 </a:t>
            </a:r>
            <a:r>
              <a:rPr lang="en-US" altLang="ko-KR" dirty="0"/>
              <a:t>Composite </a:t>
            </a:r>
            <a:r>
              <a:rPr lang="ko-KR" altLang="en-US" dirty="0"/>
              <a:t>클래스에 공통 인터페이스를 정의한다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Leaf : </a:t>
            </a:r>
            <a:r>
              <a:rPr lang="ko-KR" altLang="en-US" dirty="0"/>
              <a:t>구체적인 부분 클래스로  </a:t>
            </a:r>
            <a:r>
              <a:rPr lang="en-US" altLang="ko-KR" dirty="0"/>
              <a:t>Composite </a:t>
            </a:r>
            <a:r>
              <a:rPr lang="ko-KR" altLang="en-US" dirty="0"/>
              <a:t>객체의 부품으로 설정한다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Composite : </a:t>
            </a:r>
            <a:r>
              <a:rPr lang="ko-KR" altLang="en-US" dirty="0"/>
              <a:t>전체 클래스로 복수 개의 </a:t>
            </a:r>
            <a:r>
              <a:rPr lang="en-US" altLang="ko-KR" dirty="0"/>
              <a:t>Component</a:t>
            </a:r>
            <a:r>
              <a:rPr lang="ko-KR" altLang="en-US" dirty="0"/>
              <a:t>를 갖도록 정의한다</a:t>
            </a:r>
            <a:r>
              <a:rPr lang="en-US" altLang="ko-KR" dirty="0"/>
              <a:t>. </a:t>
            </a:r>
            <a:r>
              <a:rPr lang="ko-KR" altLang="en-US" dirty="0"/>
              <a:t>그러므로 복수 개의 </a:t>
            </a:r>
            <a:r>
              <a:rPr lang="en-US" altLang="ko-KR" dirty="0"/>
              <a:t>Leaf, </a:t>
            </a:r>
            <a:r>
              <a:rPr lang="ko-KR" altLang="en-US" dirty="0"/>
              <a:t>심지어 복수 개의 </a:t>
            </a:r>
            <a:r>
              <a:rPr lang="en-US" altLang="ko-KR" dirty="0"/>
              <a:t>Composite </a:t>
            </a:r>
            <a:r>
              <a:rPr lang="ko-KR" altLang="en-US" dirty="0"/>
              <a:t>객체를 부분으로 가질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83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3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BFAE7-27BB-4C57-B2D7-9030421BC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44C7A4-410F-4287-9F41-8C63742D7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D4A4A-38EC-4A66-8D54-CA8B2493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3280F-40B3-46E3-95BA-C3AC6348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53961-4DB2-4996-9691-E551B756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8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BFA37-9713-4DB4-BA6F-D0A4EBB4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6FD814-A37B-410D-9DBF-432167087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8956E-5849-4113-96E1-B542AB2E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CBA67-139C-47C3-87BA-3B589814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82B8-6708-43C8-84FE-A4D5E07F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8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2FFBC0-B1E9-41D9-9318-67C207FDC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734471-ED5B-47E9-AE4A-16CFF1842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5A0CD-B12B-498A-B2BA-0C76665D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95D14-4E9E-41F4-A96A-CEDE0127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ACBD9-CDF8-4FA9-9DF6-B735955D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27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F3EB1-8794-4628-9AF1-A6A56304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31AB9-A742-4B04-A9DF-94AF25995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22509-F78E-456F-801D-C89B7B5F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FF59A-18F5-46FE-91E5-D3A081E1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F75F8-3D40-47C8-9F1B-4FD76341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5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4576C-C57C-4B64-A67D-A9DEBE49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66D818-664B-41BE-9BEA-DDC2CC3EE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83E8A-FF57-4845-B09F-AC379B31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57740-D621-4B1F-B1E0-B0BB5F7A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46DB9-ED03-4FAD-812C-C979A19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73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E90F5-F342-405E-BC67-D5FC47CF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E1248-43FA-44BB-B423-49B1D5F70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E49183-194E-4B45-A5B4-A042B79C6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5DFA68-5900-4806-B220-5B680BCB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AC85B7-E08C-4B53-A0B6-F82DAC7C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F568A-9666-42D5-B1F4-4588B90B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3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91CBB-95AA-4466-AA70-EFE7F12F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3C2A8-E484-499C-8105-E62DAEA5F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9B5373-2611-45DC-8FA9-9D37708F1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C0603-AA3A-4618-870B-3915A6D66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A3C3CD-4F93-49A9-BAAB-DF92E4642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9D353A-B2F7-4512-B6DD-635B5FC3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2824D6-E0EA-4EB2-8E0D-5A2E833F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E18656-B6FE-4F62-A655-956922BB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0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E3F53-D987-4379-81B1-2F1E6D98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43ABB1-E520-4C4D-89C0-8BA9B3F0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75E63-4364-40DE-8E19-C0347BA0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F710EA-101F-4496-B2EA-CBA32C4D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B64E7B-E772-40DC-B6F3-72F8D0ED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06310D-3A90-4EDA-A262-763BFFC4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71F894-C246-483E-BDAC-2DC40F15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81DCD-D8DB-42F6-9BF0-2B0E8A2F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AAD2A-F200-4397-B732-02D837C8A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C0D698-6B82-4E70-A903-EE943923D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5FC66-06CA-4C21-9025-92530688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D4EF6-1B2E-44B8-883B-E8E79BC2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35A464-E410-4B05-81B0-25EB1F57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8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1C588-809D-4153-A7B1-E5D8B64C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2442B0-8C52-4E42-8909-EA905F0DD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C2A326-0F44-4676-9C89-B89870376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52F42-ABF0-4103-AC0E-3CE37064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76F00-D159-4215-B58A-4A8A01C9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416FCF-FF2F-4819-AA90-DF5D7931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11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5772A-3829-4EA1-B205-3064B564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16005-DA61-4CA4-B87D-682B35CD0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71AF5-9090-4619-8D95-2A3ABC49D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75E18-4A2F-4899-85E4-9BA4F411110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373A0-CEF2-499E-B8FD-F2BFEFD77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AEBC8-591D-4E44-AEE4-1CEB82918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6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458C53-B988-44DA-8087-B4F121B05949}"/>
              </a:ext>
            </a:extLst>
          </p:cNvPr>
          <p:cNvSpPr/>
          <p:nvPr/>
        </p:nvSpPr>
        <p:spPr>
          <a:xfrm>
            <a:off x="650720" y="395033"/>
            <a:ext cx="10827026" cy="583095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228600" dist="228600" dir="69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저장 데이터 5">
            <a:extLst>
              <a:ext uri="{FF2B5EF4-FFF2-40B4-BE49-F238E27FC236}">
                <a16:creationId xmlns:a16="http://schemas.microsoft.com/office/drawing/2014/main" id="{3B9FAF23-DE53-45F2-BF0A-7D76C4A186F5}"/>
              </a:ext>
            </a:extLst>
          </p:cNvPr>
          <p:cNvSpPr/>
          <p:nvPr/>
        </p:nvSpPr>
        <p:spPr>
          <a:xfrm rot="19211405">
            <a:off x="3027027" y="1203299"/>
            <a:ext cx="2550536" cy="1093084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저장 데이터 6">
            <a:extLst>
              <a:ext uri="{FF2B5EF4-FFF2-40B4-BE49-F238E27FC236}">
                <a16:creationId xmlns:a16="http://schemas.microsoft.com/office/drawing/2014/main" id="{F06912C8-CF62-407F-A702-68071BE0C840}"/>
              </a:ext>
            </a:extLst>
          </p:cNvPr>
          <p:cNvSpPr/>
          <p:nvPr/>
        </p:nvSpPr>
        <p:spPr>
          <a:xfrm rot="8277365">
            <a:off x="2757952" y="2732177"/>
            <a:ext cx="4441497" cy="1208936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40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8" name="순서도: 저장 데이터 7">
            <a:extLst>
              <a:ext uri="{FF2B5EF4-FFF2-40B4-BE49-F238E27FC236}">
                <a16:creationId xmlns:a16="http://schemas.microsoft.com/office/drawing/2014/main" id="{DA537004-6A75-4398-9792-BB361FEFDA27}"/>
              </a:ext>
            </a:extLst>
          </p:cNvPr>
          <p:cNvSpPr/>
          <p:nvPr/>
        </p:nvSpPr>
        <p:spPr>
          <a:xfrm rot="13464908">
            <a:off x="1083916" y="2778905"/>
            <a:ext cx="2236384" cy="738861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9" name="순서도: 저장 데이터 8">
            <a:extLst>
              <a:ext uri="{FF2B5EF4-FFF2-40B4-BE49-F238E27FC236}">
                <a16:creationId xmlns:a16="http://schemas.microsoft.com/office/drawing/2014/main" id="{7D4986AF-7E98-440C-90CE-A89E8E591AE7}"/>
              </a:ext>
            </a:extLst>
          </p:cNvPr>
          <p:cNvSpPr/>
          <p:nvPr/>
        </p:nvSpPr>
        <p:spPr>
          <a:xfrm rot="13464908">
            <a:off x="6964740" y="2535459"/>
            <a:ext cx="2862527" cy="877932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9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10" name="순서도: 저장 데이터 9">
            <a:extLst>
              <a:ext uri="{FF2B5EF4-FFF2-40B4-BE49-F238E27FC236}">
                <a16:creationId xmlns:a16="http://schemas.microsoft.com/office/drawing/2014/main" id="{60528D3A-DEB6-40F9-B893-BC1811B1F7C2}"/>
              </a:ext>
            </a:extLst>
          </p:cNvPr>
          <p:cNvSpPr/>
          <p:nvPr/>
        </p:nvSpPr>
        <p:spPr>
          <a:xfrm rot="19122361">
            <a:off x="5296694" y="4020153"/>
            <a:ext cx="2404505" cy="673618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11" name="순서도: 저장 데이터 10">
            <a:extLst>
              <a:ext uri="{FF2B5EF4-FFF2-40B4-BE49-F238E27FC236}">
                <a16:creationId xmlns:a16="http://schemas.microsoft.com/office/drawing/2014/main" id="{E67F9368-099C-4D5B-9EB4-187B0F8387E5}"/>
              </a:ext>
            </a:extLst>
          </p:cNvPr>
          <p:cNvSpPr/>
          <p:nvPr/>
        </p:nvSpPr>
        <p:spPr>
          <a:xfrm rot="2934870">
            <a:off x="6558871" y="4148848"/>
            <a:ext cx="2772857" cy="844432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12" name="순서도: 저장 데이터 11">
            <a:extLst>
              <a:ext uri="{FF2B5EF4-FFF2-40B4-BE49-F238E27FC236}">
                <a16:creationId xmlns:a16="http://schemas.microsoft.com/office/drawing/2014/main" id="{98B2C256-99B0-4366-82AC-4CBEE711840E}"/>
              </a:ext>
            </a:extLst>
          </p:cNvPr>
          <p:cNvSpPr/>
          <p:nvPr/>
        </p:nvSpPr>
        <p:spPr>
          <a:xfrm rot="19500930">
            <a:off x="8699172" y="4583120"/>
            <a:ext cx="2207456" cy="530649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F52EA-007D-4495-B260-237795EF05FA}"/>
              </a:ext>
            </a:extLst>
          </p:cNvPr>
          <p:cNvSpPr txBox="1"/>
          <p:nvPr/>
        </p:nvSpPr>
        <p:spPr>
          <a:xfrm>
            <a:off x="1332682" y="765086"/>
            <a:ext cx="753732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D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07F9BF-8B78-415F-A998-B2F0A22EEA4A}"/>
              </a:ext>
            </a:extLst>
          </p:cNvPr>
          <p:cNvSpPr txBox="1"/>
          <p:nvPr/>
        </p:nvSpPr>
        <p:spPr>
          <a:xfrm>
            <a:off x="2916143" y="765086"/>
            <a:ext cx="69762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E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0819F7-71D7-4C16-92B3-B7B7CCFE44CD}"/>
              </a:ext>
            </a:extLst>
          </p:cNvPr>
          <p:cNvSpPr txBox="1"/>
          <p:nvPr/>
        </p:nvSpPr>
        <p:spPr>
          <a:xfrm>
            <a:off x="4594353" y="1690033"/>
            <a:ext cx="69762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S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2BB07-A947-4F50-B107-966B0C92C571}"/>
              </a:ext>
            </a:extLst>
          </p:cNvPr>
          <p:cNvSpPr txBox="1"/>
          <p:nvPr/>
        </p:nvSpPr>
        <p:spPr>
          <a:xfrm>
            <a:off x="5989243" y="4509360"/>
            <a:ext cx="66556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T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BEAA45-D9B1-4516-9232-497DE436C5FF}"/>
              </a:ext>
            </a:extLst>
          </p:cNvPr>
          <p:cNvSpPr txBox="1"/>
          <p:nvPr/>
        </p:nvSpPr>
        <p:spPr>
          <a:xfrm>
            <a:off x="6063634" y="1690033"/>
            <a:ext cx="425116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I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8E9EE6-0209-495F-A07F-75822207FC01}"/>
              </a:ext>
            </a:extLst>
          </p:cNvPr>
          <p:cNvSpPr txBox="1"/>
          <p:nvPr/>
        </p:nvSpPr>
        <p:spPr>
          <a:xfrm>
            <a:off x="7248984" y="1690033"/>
            <a:ext cx="79380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G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9480D1-1F3F-4D64-9E52-D74466216D0F}"/>
              </a:ext>
            </a:extLst>
          </p:cNvPr>
          <p:cNvSpPr txBox="1"/>
          <p:nvPr/>
        </p:nvSpPr>
        <p:spPr>
          <a:xfrm>
            <a:off x="8717353" y="1693296"/>
            <a:ext cx="769763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N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07B73F-7AA8-4121-B426-BBC9E2A942FA}"/>
              </a:ext>
            </a:extLst>
          </p:cNvPr>
          <p:cNvSpPr txBox="1"/>
          <p:nvPr/>
        </p:nvSpPr>
        <p:spPr>
          <a:xfrm>
            <a:off x="2859759" y="3095203"/>
            <a:ext cx="69762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P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E76C50-894F-4DE2-BAEA-157FFF70FEB3}"/>
              </a:ext>
            </a:extLst>
          </p:cNvPr>
          <p:cNvSpPr txBox="1"/>
          <p:nvPr/>
        </p:nvSpPr>
        <p:spPr>
          <a:xfrm>
            <a:off x="4545323" y="3095203"/>
            <a:ext cx="737702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A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D26E9D-DE03-4E08-863C-BB62E05DB708}"/>
              </a:ext>
            </a:extLst>
          </p:cNvPr>
          <p:cNvSpPr txBox="1"/>
          <p:nvPr/>
        </p:nvSpPr>
        <p:spPr>
          <a:xfrm>
            <a:off x="4635781" y="4509360"/>
            <a:ext cx="66556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T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E973F3-9EF9-4843-B724-03BAA7F15A7F}"/>
              </a:ext>
            </a:extLst>
          </p:cNvPr>
          <p:cNvSpPr txBox="1"/>
          <p:nvPr/>
        </p:nvSpPr>
        <p:spPr>
          <a:xfrm>
            <a:off x="7407890" y="4509360"/>
            <a:ext cx="69762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E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225C67-0F38-4B43-9356-F34151DE6308}"/>
              </a:ext>
            </a:extLst>
          </p:cNvPr>
          <p:cNvSpPr txBox="1"/>
          <p:nvPr/>
        </p:nvSpPr>
        <p:spPr>
          <a:xfrm>
            <a:off x="8772197" y="4495487"/>
            <a:ext cx="737702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R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1F2B9F-9B37-4D06-9C37-8D3C0D676B62}"/>
              </a:ext>
            </a:extLst>
          </p:cNvPr>
          <p:cNvSpPr txBox="1"/>
          <p:nvPr/>
        </p:nvSpPr>
        <p:spPr>
          <a:xfrm>
            <a:off x="10015884" y="4473849"/>
            <a:ext cx="769763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N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0" y="-1"/>
            <a:ext cx="2998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6435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14 Composite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 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순차 다이어그램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6308458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9401AB-A96E-4E04-9636-81D3AB768F8F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653023" y="2089611"/>
            <a:ext cx="0" cy="398518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6CA6C4-B5E7-452E-BFAC-FC9907961E39}"/>
              </a:ext>
            </a:extLst>
          </p:cNvPr>
          <p:cNvSpPr/>
          <p:nvPr/>
        </p:nvSpPr>
        <p:spPr>
          <a:xfrm>
            <a:off x="1020046" y="1524960"/>
            <a:ext cx="1265953" cy="564651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Client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8B8B01-0C55-4BD5-B926-01CA9A5DBB56}"/>
              </a:ext>
            </a:extLst>
          </p:cNvPr>
          <p:cNvSpPr txBox="1"/>
          <p:nvPr/>
        </p:nvSpPr>
        <p:spPr>
          <a:xfrm>
            <a:off x="2887524" y="2697408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 : operation()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0F7BBCF-2803-4365-B2B4-EFC08514FACE}"/>
              </a:ext>
            </a:extLst>
          </p:cNvPr>
          <p:cNvCxnSpPr>
            <a:cxnSpLocks/>
          </p:cNvCxnSpPr>
          <p:nvPr/>
        </p:nvCxnSpPr>
        <p:spPr>
          <a:xfrm flipH="1">
            <a:off x="1653022" y="3060699"/>
            <a:ext cx="3787065" cy="0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94999D-182C-42F8-9077-01A6B784BB4B}"/>
              </a:ext>
            </a:extLst>
          </p:cNvPr>
          <p:cNvSpPr/>
          <p:nvPr/>
        </p:nvSpPr>
        <p:spPr>
          <a:xfrm>
            <a:off x="4895850" y="1524960"/>
            <a:ext cx="1476876" cy="564651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:Composite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9AFE3E1-B49C-452A-8BC1-E5B90CBDE5FA}"/>
              </a:ext>
            </a:extLst>
          </p:cNvPr>
          <p:cNvSpPr/>
          <p:nvPr/>
        </p:nvSpPr>
        <p:spPr>
          <a:xfrm>
            <a:off x="8712406" y="1524960"/>
            <a:ext cx="1476876" cy="564651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:Leaf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3DF183-B034-4CC5-97F2-583520296E9D}"/>
              </a:ext>
            </a:extLst>
          </p:cNvPr>
          <p:cNvSpPr/>
          <p:nvPr/>
        </p:nvSpPr>
        <p:spPr>
          <a:xfrm>
            <a:off x="5537187" y="3005185"/>
            <a:ext cx="194201" cy="181503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ED1336A-22F3-41AE-8827-A8F5CA71A199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5634288" y="2089611"/>
            <a:ext cx="0" cy="91557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45B7C0A-F432-4B49-BA69-B68F7D9A1DBF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5634287" y="4820215"/>
            <a:ext cx="1" cy="119897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6FE1C47-18CE-4292-BF39-0CC88BE488E3}"/>
              </a:ext>
            </a:extLst>
          </p:cNvPr>
          <p:cNvSpPr/>
          <p:nvPr/>
        </p:nvSpPr>
        <p:spPr>
          <a:xfrm>
            <a:off x="9368095" y="4193088"/>
            <a:ext cx="194201" cy="564651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90269D9-2750-4387-A066-7A52C5FD579C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>
            <a:off x="9450844" y="2089611"/>
            <a:ext cx="14352" cy="210347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D7B1FD8-2A65-4833-8ADE-1094FF240EAE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9450844" y="4757739"/>
            <a:ext cx="14352" cy="131705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25CD856-C23D-47A6-BE1D-CBE5E107F422}"/>
              </a:ext>
            </a:extLst>
          </p:cNvPr>
          <p:cNvCxnSpPr>
            <a:cxnSpLocks/>
          </p:cNvCxnSpPr>
          <p:nvPr/>
        </p:nvCxnSpPr>
        <p:spPr>
          <a:xfrm flipH="1">
            <a:off x="5731389" y="4193088"/>
            <a:ext cx="3636706" cy="0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99DD810-A94D-449A-A5E2-EB4E6026DBD1}"/>
              </a:ext>
            </a:extLst>
          </p:cNvPr>
          <p:cNvSpPr txBox="1"/>
          <p:nvPr/>
        </p:nvSpPr>
        <p:spPr>
          <a:xfrm>
            <a:off x="6966548" y="3797300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2 : operation()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C677D44-D687-4875-91F9-00A0B07068AE}"/>
              </a:ext>
            </a:extLst>
          </p:cNvPr>
          <p:cNvSpPr/>
          <p:nvPr/>
        </p:nvSpPr>
        <p:spPr>
          <a:xfrm>
            <a:off x="3992701" y="3326702"/>
            <a:ext cx="5915786" cy="2058164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58" name="순서도: 카드 57">
            <a:extLst>
              <a:ext uri="{FF2B5EF4-FFF2-40B4-BE49-F238E27FC236}">
                <a16:creationId xmlns:a16="http://schemas.microsoft.com/office/drawing/2014/main" id="{86961378-824B-4FEB-AFEE-C65CDF6B527B}"/>
              </a:ext>
            </a:extLst>
          </p:cNvPr>
          <p:cNvSpPr/>
          <p:nvPr/>
        </p:nvSpPr>
        <p:spPr>
          <a:xfrm rot="10800000">
            <a:off x="4042754" y="3352110"/>
            <a:ext cx="2368072" cy="608015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8FA2BD-32ED-4098-8FD8-AA1CAF9A36B3}"/>
              </a:ext>
            </a:extLst>
          </p:cNvPr>
          <p:cNvSpPr txBox="1"/>
          <p:nvPr/>
        </p:nvSpPr>
        <p:spPr>
          <a:xfrm>
            <a:off x="4064243" y="3409413"/>
            <a:ext cx="18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Loop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for each leaf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35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0" y="-1"/>
            <a:ext cx="2998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8869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14 Composite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 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컴퓨터 추가 장치 예제에 적용한 경우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853783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791A68-3ADE-4DD8-96F4-44C61A2F757D}"/>
              </a:ext>
            </a:extLst>
          </p:cNvPr>
          <p:cNvGrpSpPr/>
          <p:nvPr/>
        </p:nvGrpSpPr>
        <p:grpSpPr>
          <a:xfrm>
            <a:off x="2131219" y="989349"/>
            <a:ext cx="7929562" cy="5558750"/>
            <a:chOff x="2452687" y="1033731"/>
            <a:chExt cx="7929562" cy="5558750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0349C2C1-FC19-4C9C-9EAA-0686C7883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2687" y="1033731"/>
              <a:ext cx="7929562" cy="555875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8AF2F4D-B20E-45F5-89AA-FAE9C83205C0}"/>
                </a:ext>
              </a:extLst>
            </p:cNvPr>
            <p:cNvSpPr/>
            <p:nvPr/>
          </p:nvSpPr>
          <p:spPr>
            <a:xfrm>
              <a:off x="5000626" y="2819399"/>
              <a:ext cx="1228724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ComputerDevice</a:t>
              </a:r>
              <a:endParaRPr lang="ko-KR" altLang="en-US" sz="900" i="1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3602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458C53-B988-44DA-8087-B4F121B05949}"/>
              </a:ext>
            </a:extLst>
          </p:cNvPr>
          <p:cNvSpPr/>
          <p:nvPr/>
        </p:nvSpPr>
        <p:spPr>
          <a:xfrm>
            <a:off x="650720" y="395033"/>
            <a:ext cx="10827026" cy="583095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228600" dist="228600" dir="69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저장 데이터 5">
            <a:extLst>
              <a:ext uri="{FF2B5EF4-FFF2-40B4-BE49-F238E27FC236}">
                <a16:creationId xmlns:a16="http://schemas.microsoft.com/office/drawing/2014/main" id="{3B9FAF23-DE53-45F2-BF0A-7D76C4A186F5}"/>
              </a:ext>
            </a:extLst>
          </p:cNvPr>
          <p:cNvSpPr/>
          <p:nvPr/>
        </p:nvSpPr>
        <p:spPr>
          <a:xfrm rot="19211405">
            <a:off x="3027027" y="1203299"/>
            <a:ext cx="2550536" cy="1093084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저장 데이터 6">
            <a:extLst>
              <a:ext uri="{FF2B5EF4-FFF2-40B4-BE49-F238E27FC236}">
                <a16:creationId xmlns:a16="http://schemas.microsoft.com/office/drawing/2014/main" id="{F06912C8-CF62-407F-A702-68071BE0C840}"/>
              </a:ext>
            </a:extLst>
          </p:cNvPr>
          <p:cNvSpPr/>
          <p:nvPr/>
        </p:nvSpPr>
        <p:spPr>
          <a:xfrm rot="8277365">
            <a:off x="2757952" y="2732177"/>
            <a:ext cx="4441497" cy="1208936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40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저장 데이터 7">
            <a:extLst>
              <a:ext uri="{FF2B5EF4-FFF2-40B4-BE49-F238E27FC236}">
                <a16:creationId xmlns:a16="http://schemas.microsoft.com/office/drawing/2014/main" id="{DA537004-6A75-4398-9792-BB361FEFDA27}"/>
              </a:ext>
            </a:extLst>
          </p:cNvPr>
          <p:cNvSpPr/>
          <p:nvPr/>
        </p:nvSpPr>
        <p:spPr>
          <a:xfrm rot="13464908">
            <a:off x="1083916" y="2778905"/>
            <a:ext cx="2236384" cy="738861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9" name="순서도: 저장 데이터 8">
            <a:extLst>
              <a:ext uri="{FF2B5EF4-FFF2-40B4-BE49-F238E27FC236}">
                <a16:creationId xmlns:a16="http://schemas.microsoft.com/office/drawing/2014/main" id="{7D4986AF-7E98-440C-90CE-A89E8E591AE7}"/>
              </a:ext>
            </a:extLst>
          </p:cNvPr>
          <p:cNvSpPr/>
          <p:nvPr/>
        </p:nvSpPr>
        <p:spPr>
          <a:xfrm rot="13464908">
            <a:off x="6964740" y="2535459"/>
            <a:ext cx="2862527" cy="877932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9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10" name="순서도: 저장 데이터 9">
            <a:extLst>
              <a:ext uri="{FF2B5EF4-FFF2-40B4-BE49-F238E27FC236}">
                <a16:creationId xmlns:a16="http://schemas.microsoft.com/office/drawing/2014/main" id="{60528D3A-DEB6-40F9-B893-BC1811B1F7C2}"/>
              </a:ext>
            </a:extLst>
          </p:cNvPr>
          <p:cNvSpPr/>
          <p:nvPr/>
        </p:nvSpPr>
        <p:spPr>
          <a:xfrm rot="19122361">
            <a:off x="5296694" y="4020153"/>
            <a:ext cx="2404505" cy="673618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저장 데이터 10">
            <a:extLst>
              <a:ext uri="{FF2B5EF4-FFF2-40B4-BE49-F238E27FC236}">
                <a16:creationId xmlns:a16="http://schemas.microsoft.com/office/drawing/2014/main" id="{E67F9368-099C-4D5B-9EB4-187B0F8387E5}"/>
              </a:ext>
            </a:extLst>
          </p:cNvPr>
          <p:cNvSpPr/>
          <p:nvPr/>
        </p:nvSpPr>
        <p:spPr>
          <a:xfrm rot="2934870">
            <a:off x="6558871" y="4148848"/>
            <a:ext cx="2772857" cy="844432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저장 데이터 11">
            <a:extLst>
              <a:ext uri="{FF2B5EF4-FFF2-40B4-BE49-F238E27FC236}">
                <a16:creationId xmlns:a16="http://schemas.microsoft.com/office/drawing/2014/main" id="{98B2C256-99B0-4366-82AC-4CBEE711840E}"/>
              </a:ext>
            </a:extLst>
          </p:cNvPr>
          <p:cNvSpPr/>
          <p:nvPr/>
        </p:nvSpPr>
        <p:spPr>
          <a:xfrm rot="19500930">
            <a:off x="8699172" y="4583120"/>
            <a:ext cx="2207456" cy="530649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1F2B9F-9B37-4D06-9C37-8D3C0D676B62}"/>
              </a:ext>
            </a:extLst>
          </p:cNvPr>
          <p:cNvSpPr txBox="1"/>
          <p:nvPr/>
        </p:nvSpPr>
        <p:spPr>
          <a:xfrm>
            <a:off x="2972749" y="2736608"/>
            <a:ext cx="95410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시네마극장" panose="020B0600000101010101" pitchFamily="34" charset="-127"/>
              </a:rPr>
              <a:t>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CB80B5-AC0A-4D86-A453-D865A4D04053}"/>
              </a:ext>
            </a:extLst>
          </p:cNvPr>
          <p:cNvSpPr txBox="1"/>
          <p:nvPr/>
        </p:nvSpPr>
        <p:spPr>
          <a:xfrm>
            <a:off x="4412853" y="2736607"/>
            <a:ext cx="95410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시네마극장" panose="020B0600000101010101" pitchFamily="34" charset="-127"/>
              </a:rPr>
              <a:t>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2882A2-1817-4917-8DF4-126DC0DCAB9B}"/>
              </a:ext>
            </a:extLst>
          </p:cNvPr>
          <p:cNvSpPr txBox="1"/>
          <p:nvPr/>
        </p:nvSpPr>
        <p:spPr>
          <a:xfrm>
            <a:off x="5759761" y="2730805"/>
            <a:ext cx="95410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시네마극장" panose="020B0600000101010101" pitchFamily="34" charset="-127"/>
              </a:rPr>
              <a:t>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74061-4525-4962-B8D5-E527FB5242BE}"/>
              </a:ext>
            </a:extLst>
          </p:cNvPr>
          <p:cNvSpPr txBox="1"/>
          <p:nvPr/>
        </p:nvSpPr>
        <p:spPr>
          <a:xfrm>
            <a:off x="7115393" y="2730804"/>
            <a:ext cx="95410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시네마극장" panose="020B0600000101010101" pitchFamily="34" charset="-127"/>
              </a:rPr>
              <a:t>니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BB9624-FD7C-4B43-802D-DB3FE5FF228F}"/>
              </a:ext>
            </a:extLst>
          </p:cNvPr>
          <p:cNvSpPr txBox="1"/>
          <p:nvPr/>
        </p:nvSpPr>
        <p:spPr>
          <a:xfrm>
            <a:off x="8375249" y="2723674"/>
            <a:ext cx="95410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시네마극장" panose="020B0600000101010101" pitchFamily="34" charset="-127"/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347445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29980" y="-1"/>
            <a:ext cx="0" cy="6735032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735032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1016" y="6766027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6144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14 Composite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 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컴퓨터 모델링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9323915-D110-4FBC-840E-74522F89FDDD}"/>
              </a:ext>
            </a:extLst>
          </p:cNvPr>
          <p:cNvSpPr txBox="1"/>
          <p:nvPr/>
        </p:nvSpPr>
        <p:spPr>
          <a:xfrm>
            <a:off x="3588481" y="5992478"/>
            <a:ext cx="3501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Computer 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클래스의 클래스 다이어그램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4DD5ABDF-2209-49E9-B981-930AC1C8FA88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5995915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A5BABB-B61E-4560-B788-B9E1D9FF92AA}"/>
              </a:ext>
            </a:extLst>
          </p:cNvPr>
          <p:cNvGrpSpPr/>
          <p:nvPr/>
        </p:nvGrpSpPr>
        <p:grpSpPr>
          <a:xfrm>
            <a:off x="10080685" y="2551754"/>
            <a:ext cx="1721797" cy="1861264"/>
            <a:chOff x="423872" y="1677985"/>
            <a:chExt cx="5472986" cy="102627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A107EF1-7A7B-4FDA-AFAA-5DA40AD8A8FA}"/>
                </a:ext>
              </a:extLst>
            </p:cNvPr>
            <p:cNvSpPr/>
            <p:nvPr/>
          </p:nvSpPr>
          <p:spPr>
            <a:xfrm>
              <a:off x="456351" y="1677985"/>
              <a:ext cx="5440507" cy="1026272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Keyboard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-price: int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-power: int</a:t>
              </a:r>
            </a:p>
            <a:p>
              <a:pPr algn="ctr"/>
              <a:endPara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+getPrice():int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+getPower():int</a:t>
              </a:r>
              <a:endParaRPr lang="ko-KR" altLang="en-US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09AD1FB-A538-42BB-9A16-31204A3E469C}"/>
                </a:ext>
              </a:extLst>
            </p:cNvPr>
            <p:cNvCxnSpPr>
              <a:cxnSpLocks/>
            </p:cNvCxnSpPr>
            <p:nvPr/>
          </p:nvCxnSpPr>
          <p:spPr>
            <a:xfrm>
              <a:off x="423872" y="1963484"/>
              <a:ext cx="5472986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7CA795B-3EBF-456E-A6DD-85240B863C49}"/>
                </a:ext>
              </a:extLst>
            </p:cNvPr>
            <p:cNvCxnSpPr>
              <a:cxnSpLocks/>
            </p:cNvCxnSpPr>
            <p:nvPr/>
          </p:nvCxnSpPr>
          <p:spPr>
            <a:xfrm>
              <a:off x="456351" y="2327794"/>
              <a:ext cx="5440507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05FB448B-5EBD-4C95-8433-B25A9462BABD}"/>
              </a:ext>
            </a:extLst>
          </p:cNvPr>
          <p:cNvSpPr txBox="1"/>
          <p:nvPr/>
        </p:nvSpPr>
        <p:spPr>
          <a:xfrm>
            <a:off x="6874679" y="1260329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-keyboard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39215F2-9EC9-429B-8B8C-CA8EA43E821D}"/>
              </a:ext>
            </a:extLst>
          </p:cNvPr>
          <p:cNvCxnSpPr>
            <a:cxnSpLocks/>
          </p:cNvCxnSpPr>
          <p:nvPr/>
        </p:nvCxnSpPr>
        <p:spPr>
          <a:xfrm flipV="1">
            <a:off x="5339473" y="1756039"/>
            <a:ext cx="2430461" cy="1386635"/>
          </a:xfrm>
          <a:prstGeom prst="straightConnector1">
            <a:avLst/>
          </a:prstGeom>
          <a:ln w="47625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7A1F048-2720-46CB-9414-0BD84AFB4DBD}"/>
              </a:ext>
            </a:extLst>
          </p:cNvPr>
          <p:cNvGrpSpPr/>
          <p:nvPr/>
        </p:nvGrpSpPr>
        <p:grpSpPr>
          <a:xfrm>
            <a:off x="3394272" y="3121223"/>
            <a:ext cx="1721797" cy="1026272"/>
            <a:chOff x="423872" y="1677985"/>
            <a:chExt cx="5472986" cy="102627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3014CCA-D661-4E44-9BC8-17445DAE882F}"/>
                </a:ext>
              </a:extLst>
            </p:cNvPr>
            <p:cNvSpPr/>
            <p:nvPr/>
          </p:nvSpPr>
          <p:spPr>
            <a:xfrm>
              <a:off x="456351" y="1677985"/>
              <a:ext cx="5440507" cy="1026272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Computer</a:t>
              </a:r>
            </a:p>
            <a:p>
              <a:endPara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+getPrice():int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+getPower():int</a:t>
              </a:r>
              <a:endParaRPr lang="ko-KR" altLang="en-US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000280D-4E7D-4F02-8E82-986C1744D06C}"/>
                </a:ext>
              </a:extLst>
            </p:cNvPr>
            <p:cNvCxnSpPr>
              <a:cxnSpLocks/>
            </p:cNvCxnSpPr>
            <p:nvPr/>
          </p:nvCxnSpPr>
          <p:spPr>
            <a:xfrm>
              <a:off x="423872" y="2011214"/>
              <a:ext cx="5472986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A5550D8-A77D-448F-A24C-24B6CB067E91}"/>
                </a:ext>
              </a:extLst>
            </p:cNvPr>
            <p:cNvCxnSpPr>
              <a:cxnSpLocks/>
            </p:cNvCxnSpPr>
            <p:nvPr/>
          </p:nvCxnSpPr>
          <p:spPr>
            <a:xfrm>
              <a:off x="456351" y="2175059"/>
              <a:ext cx="5440507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554B445-9430-4992-8852-23D59A006017}"/>
              </a:ext>
            </a:extLst>
          </p:cNvPr>
          <p:cNvSpPr txBox="1"/>
          <p:nvPr/>
        </p:nvSpPr>
        <p:spPr>
          <a:xfrm>
            <a:off x="9292408" y="312122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-body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EE0487-0CD2-42F9-9D6B-72D6F18548EA}"/>
              </a:ext>
            </a:extLst>
          </p:cNvPr>
          <p:cNvSpPr txBox="1"/>
          <p:nvPr/>
        </p:nvSpPr>
        <p:spPr>
          <a:xfrm>
            <a:off x="7036446" y="475216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-monitor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027C6FE-B035-4193-9FDB-4DAF66E4DD04}"/>
              </a:ext>
            </a:extLst>
          </p:cNvPr>
          <p:cNvGrpSpPr/>
          <p:nvPr/>
        </p:nvGrpSpPr>
        <p:grpSpPr>
          <a:xfrm>
            <a:off x="7896206" y="756706"/>
            <a:ext cx="1721797" cy="1861264"/>
            <a:chOff x="423872" y="1677985"/>
            <a:chExt cx="5472986" cy="102627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E1764A9-4296-4704-82F9-F4ACD11A0295}"/>
                </a:ext>
              </a:extLst>
            </p:cNvPr>
            <p:cNvSpPr/>
            <p:nvPr/>
          </p:nvSpPr>
          <p:spPr>
            <a:xfrm>
              <a:off x="456351" y="1677985"/>
              <a:ext cx="5440507" cy="1026272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Keyboard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-price: int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-power: int</a:t>
              </a:r>
            </a:p>
            <a:p>
              <a:pPr algn="ctr"/>
              <a:endPara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+getPrice():int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+getPower():int</a:t>
              </a:r>
              <a:endParaRPr lang="ko-KR" altLang="en-US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D519C54-15DD-4434-AB43-459750C6EFFF}"/>
                </a:ext>
              </a:extLst>
            </p:cNvPr>
            <p:cNvCxnSpPr>
              <a:cxnSpLocks/>
            </p:cNvCxnSpPr>
            <p:nvPr/>
          </p:nvCxnSpPr>
          <p:spPr>
            <a:xfrm>
              <a:off x="423872" y="1963484"/>
              <a:ext cx="5472986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46F589B-7196-4730-9307-AC1F0A6E898F}"/>
                </a:ext>
              </a:extLst>
            </p:cNvPr>
            <p:cNvCxnSpPr>
              <a:cxnSpLocks/>
            </p:cNvCxnSpPr>
            <p:nvPr/>
          </p:nvCxnSpPr>
          <p:spPr>
            <a:xfrm>
              <a:off x="456351" y="2327794"/>
              <a:ext cx="5440507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3755FC6-E832-4A41-8399-DEA32456377A}"/>
              </a:ext>
            </a:extLst>
          </p:cNvPr>
          <p:cNvGrpSpPr/>
          <p:nvPr/>
        </p:nvGrpSpPr>
        <p:grpSpPr>
          <a:xfrm>
            <a:off x="7885988" y="4626041"/>
            <a:ext cx="1721797" cy="1861264"/>
            <a:chOff x="423872" y="1677985"/>
            <a:chExt cx="5472986" cy="102627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9D5E6C1-CD05-48E5-95F5-506A5447D118}"/>
                </a:ext>
              </a:extLst>
            </p:cNvPr>
            <p:cNvSpPr/>
            <p:nvPr/>
          </p:nvSpPr>
          <p:spPr>
            <a:xfrm>
              <a:off x="456351" y="1677985"/>
              <a:ext cx="5440507" cy="1026272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Keyboard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-price: int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-power: int</a:t>
              </a:r>
            </a:p>
            <a:p>
              <a:pPr algn="ctr"/>
              <a:endPara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+getPrice():int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+getPower():int</a:t>
              </a:r>
              <a:endParaRPr lang="ko-KR" altLang="en-US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75BB054-4066-4303-8C2A-ABC3D471F8D1}"/>
                </a:ext>
              </a:extLst>
            </p:cNvPr>
            <p:cNvCxnSpPr>
              <a:cxnSpLocks/>
            </p:cNvCxnSpPr>
            <p:nvPr/>
          </p:nvCxnSpPr>
          <p:spPr>
            <a:xfrm>
              <a:off x="423872" y="1963484"/>
              <a:ext cx="5472986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8AA004D-9989-4823-AFC0-F2B0D6FA3DD7}"/>
                </a:ext>
              </a:extLst>
            </p:cNvPr>
            <p:cNvCxnSpPr>
              <a:cxnSpLocks/>
            </p:cNvCxnSpPr>
            <p:nvPr/>
          </p:nvCxnSpPr>
          <p:spPr>
            <a:xfrm>
              <a:off x="456351" y="2327794"/>
              <a:ext cx="5440507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3C05B15-F952-46FF-BE83-94CDF1A452C9}"/>
              </a:ext>
            </a:extLst>
          </p:cNvPr>
          <p:cNvCxnSpPr>
            <a:cxnSpLocks/>
          </p:cNvCxnSpPr>
          <p:nvPr/>
        </p:nvCxnSpPr>
        <p:spPr>
          <a:xfrm flipV="1">
            <a:off x="5359909" y="3509779"/>
            <a:ext cx="4560194" cy="77124"/>
          </a:xfrm>
          <a:prstGeom prst="straightConnector1">
            <a:avLst/>
          </a:prstGeom>
          <a:ln w="47625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A8C1C63-C7DE-439E-A612-4D9351D24962}"/>
              </a:ext>
            </a:extLst>
          </p:cNvPr>
          <p:cNvCxnSpPr>
            <a:cxnSpLocks/>
          </p:cNvCxnSpPr>
          <p:nvPr/>
        </p:nvCxnSpPr>
        <p:spPr>
          <a:xfrm>
            <a:off x="5359909" y="4004849"/>
            <a:ext cx="2369588" cy="1487812"/>
          </a:xfrm>
          <a:prstGeom prst="straightConnector1">
            <a:avLst/>
          </a:prstGeom>
          <a:ln w="47625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1586A3D-4D25-44F1-BAB0-75531B420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8" y="963639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5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0" y="-1"/>
            <a:ext cx="2998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7020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14 Composite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 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컴퓨터 모델링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_CODE</a:t>
            </a:r>
            <a:endParaRPr lang="ko-KR" altLang="en-US" sz="32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702089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8242EAB-E1E2-48E8-B2B9-0630F56D8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02" y="1086215"/>
            <a:ext cx="3779236" cy="47240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B5E5CC-62B5-457D-BAA7-7C4551437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939" y="1086215"/>
            <a:ext cx="3779237" cy="47240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3FD122-BC95-457C-B55E-3958BADEC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809" y="1018354"/>
            <a:ext cx="3856989" cy="479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2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0" y="-1"/>
            <a:ext cx="2998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7020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14 Composite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 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컴퓨터 모델링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_CODE</a:t>
            </a:r>
            <a:endParaRPr lang="ko-KR" altLang="en-US" sz="32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702089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C17FE78-F3D5-4675-BF7C-747AD455A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68" y="1087643"/>
            <a:ext cx="4798072" cy="51226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B1980F1-68CC-424F-9898-5DEF4A31C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828" y="989349"/>
            <a:ext cx="6563796" cy="432579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8893211-55DC-4C27-8EB6-D5CDB95B5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829" y="5603503"/>
            <a:ext cx="4361006" cy="87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9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0" y="-1"/>
            <a:ext cx="29980" cy="684301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2020" y="-1"/>
            <a:ext cx="2498" cy="684301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5477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14 Composite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 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Pattern -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문제점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5318382" cy="1135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F8E798C-F978-4C03-9327-0C08596AF057}"/>
              </a:ext>
            </a:extLst>
          </p:cNvPr>
          <p:cNvSpPr txBox="1"/>
          <p:nvPr/>
        </p:nvSpPr>
        <p:spPr>
          <a:xfrm>
            <a:off x="854620" y="1443842"/>
            <a:ext cx="1077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새로운 부품을 추가하려면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?</a:t>
            </a:r>
          </a:p>
          <a:p>
            <a:pPr algn="ctr"/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새로운 부품에 대한 참조를 필드로 추가함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새로운 부품 객체를 설정하는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setter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메서드로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addDevice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와 같은 메서드를 추가함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getPrice, getPower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등과 같이 컴퓨터의 부품을 이용하는 모든 메서드에서 새롭게 추가된 부품 객체를 이용할 수 있도록 수정해야함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7EC3EE-23EE-4DE9-9C27-568C21BC3511}"/>
              </a:ext>
            </a:extLst>
          </p:cNvPr>
          <p:cNvSpPr/>
          <p:nvPr/>
        </p:nvSpPr>
        <p:spPr>
          <a:xfrm>
            <a:off x="533400" y="2381250"/>
            <a:ext cx="11092722" cy="2514598"/>
          </a:xfrm>
          <a:prstGeom prst="rect">
            <a:avLst/>
          </a:prstGeom>
          <a:noFill/>
          <a:ln w="476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FACE0A-C0B4-4D88-8E78-4B58556F563D}"/>
              </a:ext>
            </a:extLst>
          </p:cNvPr>
          <p:cNvSpPr txBox="1"/>
          <p:nvPr/>
        </p:nvSpPr>
        <p:spPr>
          <a:xfrm>
            <a:off x="9905779" y="5003512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>
                <a:solidFill>
                  <a:srgbClr val="FF0000"/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※ OCP </a:t>
            </a:r>
            <a:r>
              <a:rPr lang="ko-KR" altLang="en-US" sz="3200" dirty="0">
                <a:solidFill>
                  <a:srgbClr val="FF0000"/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위반</a:t>
            </a:r>
          </a:p>
        </p:txBody>
      </p:sp>
    </p:spTree>
    <p:extLst>
      <p:ext uri="{BB962C8B-B14F-4D97-AF65-F5344CB8AC3E}">
        <p14:creationId xmlns:p14="http://schemas.microsoft.com/office/powerpoint/2010/main" val="420020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0" y="-1"/>
            <a:ext cx="29980" cy="684301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2020" y="-1"/>
            <a:ext cx="2498" cy="684301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5491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14 Composite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 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Pattern -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해결책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5299332" cy="1135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AB3A525-7F47-4551-8F41-48DC7982D6E4}"/>
              </a:ext>
            </a:extLst>
          </p:cNvPr>
          <p:cNvGrpSpPr/>
          <p:nvPr/>
        </p:nvGrpSpPr>
        <p:grpSpPr>
          <a:xfrm>
            <a:off x="301368" y="4566706"/>
            <a:ext cx="1721797" cy="1861264"/>
            <a:chOff x="423872" y="1677985"/>
            <a:chExt cx="5472986" cy="10262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A33BA1D-FF71-4CB5-8897-0C020683E9F8}"/>
                </a:ext>
              </a:extLst>
            </p:cNvPr>
            <p:cNvSpPr/>
            <p:nvPr/>
          </p:nvSpPr>
          <p:spPr>
            <a:xfrm>
              <a:off x="456351" y="1677985"/>
              <a:ext cx="5440507" cy="1026272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Keyboard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-price: int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-power: int</a:t>
              </a:r>
            </a:p>
            <a:p>
              <a:pPr algn="ctr"/>
              <a:endPara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+getPrice():int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+getPower():int</a:t>
              </a:r>
              <a:endParaRPr lang="ko-KR" altLang="en-US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D4C9C44-B34E-4B62-B745-EE6333D958D3}"/>
                </a:ext>
              </a:extLst>
            </p:cNvPr>
            <p:cNvCxnSpPr>
              <a:cxnSpLocks/>
            </p:cNvCxnSpPr>
            <p:nvPr/>
          </p:nvCxnSpPr>
          <p:spPr>
            <a:xfrm>
              <a:off x="423872" y="1963484"/>
              <a:ext cx="5472986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A35F1F1-7064-4371-A9C5-305765DFF0FB}"/>
                </a:ext>
              </a:extLst>
            </p:cNvPr>
            <p:cNvCxnSpPr>
              <a:cxnSpLocks/>
            </p:cNvCxnSpPr>
            <p:nvPr/>
          </p:nvCxnSpPr>
          <p:spPr>
            <a:xfrm>
              <a:off x="456351" y="2327794"/>
              <a:ext cx="5440507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364DFC-B48C-4D93-946C-A002806099DF}"/>
              </a:ext>
            </a:extLst>
          </p:cNvPr>
          <p:cNvGrpSpPr/>
          <p:nvPr/>
        </p:nvGrpSpPr>
        <p:grpSpPr>
          <a:xfrm>
            <a:off x="2294553" y="4566706"/>
            <a:ext cx="1721797" cy="1861264"/>
            <a:chOff x="423872" y="1677985"/>
            <a:chExt cx="5472986" cy="102627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3331419-0A09-4295-A349-6D0CA57FF142}"/>
                </a:ext>
              </a:extLst>
            </p:cNvPr>
            <p:cNvSpPr/>
            <p:nvPr/>
          </p:nvSpPr>
          <p:spPr>
            <a:xfrm>
              <a:off x="456351" y="1677985"/>
              <a:ext cx="5440507" cy="1026272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Keyboard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-price: int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-power: int</a:t>
              </a:r>
            </a:p>
            <a:p>
              <a:pPr algn="ctr"/>
              <a:endPara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+getPrice():int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+getPower():int</a:t>
              </a:r>
              <a:endParaRPr lang="ko-KR" altLang="en-US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CC8FDC7-03F8-4B84-B32C-0B1AF08D51E6}"/>
                </a:ext>
              </a:extLst>
            </p:cNvPr>
            <p:cNvCxnSpPr>
              <a:cxnSpLocks/>
            </p:cNvCxnSpPr>
            <p:nvPr/>
          </p:nvCxnSpPr>
          <p:spPr>
            <a:xfrm>
              <a:off x="423872" y="1963484"/>
              <a:ext cx="5472986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492CA32-BB4E-44D7-AE93-290E1B100801}"/>
                </a:ext>
              </a:extLst>
            </p:cNvPr>
            <p:cNvCxnSpPr>
              <a:cxnSpLocks/>
            </p:cNvCxnSpPr>
            <p:nvPr/>
          </p:nvCxnSpPr>
          <p:spPr>
            <a:xfrm>
              <a:off x="456351" y="2327794"/>
              <a:ext cx="5440507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C2AE663-A906-4F53-84BB-80184C4E0256}"/>
              </a:ext>
            </a:extLst>
          </p:cNvPr>
          <p:cNvGrpSpPr/>
          <p:nvPr/>
        </p:nvGrpSpPr>
        <p:grpSpPr>
          <a:xfrm>
            <a:off x="4374203" y="4566706"/>
            <a:ext cx="1721797" cy="1861264"/>
            <a:chOff x="423872" y="1677985"/>
            <a:chExt cx="5472986" cy="102627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B6A29E8-25B3-4E37-86D4-45B93717E05F}"/>
                </a:ext>
              </a:extLst>
            </p:cNvPr>
            <p:cNvSpPr/>
            <p:nvPr/>
          </p:nvSpPr>
          <p:spPr>
            <a:xfrm>
              <a:off x="456351" y="1677985"/>
              <a:ext cx="5440507" cy="1026272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Keyboard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-price: int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-power: int</a:t>
              </a:r>
            </a:p>
            <a:p>
              <a:pPr algn="ctr"/>
              <a:endPara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+getPrice():int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+getPower():int</a:t>
              </a:r>
              <a:endParaRPr lang="ko-KR" altLang="en-US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5481D07-72CF-4AED-9FF1-957DE850AEC7}"/>
                </a:ext>
              </a:extLst>
            </p:cNvPr>
            <p:cNvCxnSpPr>
              <a:cxnSpLocks/>
            </p:cNvCxnSpPr>
            <p:nvPr/>
          </p:nvCxnSpPr>
          <p:spPr>
            <a:xfrm>
              <a:off x="423872" y="1963484"/>
              <a:ext cx="5472986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AC13845-0263-423C-8B72-5884E664536A}"/>
                </a:ext>
              </a:extLst>
            </p:cNvPr>
            <p:cNvCxnSpPr>
              <a:cxnSpLocks/>
            </p:cNvCxnSpPr>
            <p:nvPr/>
          </p:nvCxnSpPr>
          <p:spPr>
            <a:xfrm>
              <a:off x="456351" y="2327794"/>
              <a:ext cx="5440507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6F8201A-A2C0-4635-BC8A-378E7B77F657}"/>
              </a:ext>
            </a:extLst>
          </p:cNvPr>
          <p:cNvGrpSpPr/>
          <p:nvPr/>
        </p:nvGrpSpPr>
        <p:grpSpPr>
          <a:xfrm>
            <a:off x="4488013" y="2012944"/>
            <a:ext cx="2167219" cy="1026272"/>
            <a:chOff x="423872" y="1677985"/>
            <a:chExt cx="5472986" cy="102627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7BC3DF9-BFDD-4883-A639-BBBB286C9C7D}"/>
                </a:ext>
              </a:extLst>
            </p:cNvPr>
            <p:cNvSpPr/>
            <p:nvPr/>
          </p:nvSpPr>
          <p:spPr>
            <a:xfrm>
              <a:off x="456351" y="1677985"/>
              <a:ext cx="5440507" cy="1026272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ComputerDevice</a:t>
              </a:r>
            </a:p>
            <a:p>
              <a:endPara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+getPrice():int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+getPower():int</a:t>
              </a:r>
              <a:endParaRPr lang="ko-KR" altLang="en-US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4AF336B-C9DE-4E00-9230-72ADB4E11ECE}"/>
                </a:ext>
              </a:extLst>
            </p:cNvPr>
            <p:cNvCxnSpPr>
              <a:cxnSpLocks/>
            </p:cNvCxnSpPr>
            <p:nvPr/>
          </p:nvCxnSpPr>
          <p:spPr>
            <a:xfrm>
              <a:off x="423872" y="2011214"/>
              <a:ext cx="5472986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235A30A-774E-450A-948A-39CFC76272D9}"/>
                </a:ext>
              </a:extLst>
            </p:cNvPr>
            <p:cNvCxnSpPr>
              <a:cxnSpLocks/>
            </p:cNvCxnSpPr>
            <p:nvPr/>
          </p:nvCxnSpPr>
          <p:spPr>
            <a:xfrm>
              <a:off x="456351" y="2117909"/>
              <a:ext cx="5440507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24C9750-1291-4131-9377-1D1E121F2493}"/>
              </a:ext>
            </a:extLst>
          </p:cNvPr>
          <p:cNvGrpSpPr/>
          <p:nvPr/>
        </p:nvGrpSpPr>
        <p:grpSpPr>
          <a:xfrm>
            <a:off x="6464071" y="4571355"/>
            <a:ext cx="5398857" cy="1856587"/>
            <a:chOff x="423872" y="1677985"/>
            <a:chExt cx="5472986" cy="102627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D5F87F3-A178-40C1-9513-316B844BAA1E}"/>
                </a:ext>
              </a:extLst>
            </p:cNvPr>
            <p:cNvSpPr/>
            <p:nvPr/>
          </p:nvSpPr>
          <p:spPr>
            <a:xfrm>
              <a:off x="456351" y="1677985"/>
              <a:ext cx="5440507" cy="1026272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Computer</a:t>
              </a:r>
            </a:p>
            <a:p>
              <a:endPara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+addComponent(component: ComputerDevice): void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+removeComponent(component: ComputerDevice): void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+getPrice(): int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+getPower(): int</a:t>
              </a:r>
              <a:endParaRPr lang="ko-KR" altLang="en-US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F84B325-6739-45AF-AA9E-DF20F80CEF4A}"/>
                </a:ext>
              </a:extLst>
            </p:cNvPr>
            <p:cNvCxnSpPr>
              <a:cxnSpLocks/>
            </p:cNvCxnSpPr>
            <p:nvPr/>
          </p:nvCxnSpPr>
          <p:spPr>
            <a:xfrm>
              <a:off x="423872" y="1926972"/>
              <a:ext cx="5472986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A011078-1963-486C-A60A-2653ADDA112A}"/>
                </a:ext>
              </a:extLst>
            </p:cNvPr>
            <p:cNvCxnSpPr>
              <a:cxnSpLocks/>
            </p:cNvCxnSpPr>
            <p:nvPr/>
          </p:nvCxnSpPr>
          <p:spPr>
            <a:xfrm>
              <a:off x="456351" y="1996043"/>
              <a:ext cx="5440507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FE5BDFF-BD65-47B4-B9D3-FD1F71551CD6}"/>
              </a:ext>
            </a:extLst>
          </p:cNvPr>
          <p:cNvCxnSpPr>
            <a:cxnSpLocks/>
            <a:endCxn id="33" idx="3"/>
          </p:cNvCxnSpPr>
          <p:nvPr/>
        </p:nvCxnSpPr>
        <p:spPr>
          <a:xfrm flipH="1" flipV="1">
            <a:off x="6655232" y="2526080"/>
            <a:ext cx="2450668" cy="1821902"/>
          </a:xfrm>
          <a:prstGeom prst="straightConnector1">
            <a:avLst/>
          </a:prstGeom>
          <a:ln w="47625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DEE7FC8-DCFD-44C6-B49A-D2E4B5AF98AA}"/>
              </a:ext>
            </a:extLst>
          </p:cNvPr>
          <p:cNvCxnSpPr>
            <a:cxnSpLocks/>
          </p:cNvCxnSpPr>
          <p:nvPr/>
        </p:nvCxnSpPr>
        <p:spPr>
          <a:xfrm flipH="1" flipV="1">
            <a:off x="6464072" y="3181350"/>
            <a:ext cx="191160" cy="1346538"/>
          </a:xfrm>
          <a:prstGeom prst="straightConnector1">
            <a:avLst/>
          </a:prstGeom>
          <a:ln w="476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683E5BF-4E5A-42FE-8383-6A41989497ED}"/>
              </a:ext>
            </a:extLst>
          </p:cNvPr>
          <p:cNvCxnSpPr>
            <a:cxnSpLocks/>
          </p:cNvCxnSpPr>
          <p:nvPr/>
        </p:nvCxnSpPr>
        <p:spPr>
          <a:xfrm flipH="1" flipV="1">
            <a:off x="5400213" y="3162251"/>
            <a:ext cx="48067" cy="1357727"/>
          </a:xfrm>
          <a:prstGeom prst="straightConnector1">
            <a:avLst/>
          </a:prstGeom>
          <a:ln w="476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348FC3F-1F1E-484E-8FC2-AB27CCE43372}"/>
              </a:ext>
            </a:extLst>
          </p:cNvPr>
          <p:cNvCxnSpPr>
            <a:cxnSpLocks/>
          </p:cNvCxnSpPr>
          <p:nvPr/>
        </p:nvCxnSpPr>
        <p:spPr>
          <a:xfrm flipV="1">
            <a:off x="3696346" y="3203060"/>
            <a:ext cx="1123332" cy="1314388"/>
          </a:xfrm>
          <a:prstGeom prst="straightConnector1">
            <a:avLst/>
          </a:prstGeom>
          <a:ln w="476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8ADC5AB-4F63-4B83-AF52-73FCAE38FAC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167376" y="2673863"/>
            <a:ext cx="3217045" cy="1892843"/>
          </a:xfrm>
          <a:prstGeom prst="straightConnector1">
            <a:avLst/>
          </a:prstGeom>
          <a:ln w="476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553EBEF-10A0-47BA-A9EE-7E7B4630C164}"/>
              </a:ext>
            </a:extLst>
          </p:cNvPr>
          <p:cNvSpPr txBox="1"/>
          <p:nvPr/>
        </p:nvSpPr>
        <p:spPr>
          <a:xfrm>
            <a:off x="2883318" y="1285470"/>
            <a:ext cx="4830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일반화된 부품을 갖도록 개선한 </a:t>
            </a:r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Computer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 클래스 설계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4BE3DC-31BD-41AB-BCA4-449E86875A29}"/>
              </a:ext>
            </a:extLst>
          </p:cNvPr>
          <p:cNvSpPr txBox="1"/>
          <p:nvPr/>
        </p:nvSpPr>
        <p:spPr>
          <a:xfrm>
            <a:off x="6846392" y="2298979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-components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E86B0E-3838-4C1B-9E58-7E0D01D0B6DF}"/>
              </a:ext>
            </a:extLst>
          </p:cNvPr>
          <p:cNvSpPr txBox="1"/>
          <p:nvPr/>
        </p:nvSpPr>
        <p:spPr>
          <a:xfrm>
            <a:off x="6771685" y="2946766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319720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0" y="-1"/>
            <a:ext cx="2998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6233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14 Composite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 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Pattern–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해결책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_CODE</a:t>
            </a:r>
            <a:endParaRPr lang="ko-KR" altLang="en-US" sz="32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623382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273F3FA-218C-4D6A-B56D-7D6653AAF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01" y="1160799"/>
            <a:ext cx="5326107" cy="20812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7D5DA6-4919-430E-AB69-B55F8AAD6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498" y="1017350"/>
            <a:ext cx="5502996" cy="496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6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0" y="-1"/>
            <a:ext cx="2998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6233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14 Composite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 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Pattern–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해결책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_CODE</a:t>
            </a:r>
            <a:endParaRPr lang="ko-KR" altLang="en-US" sz="32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623382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E83E3EC-3AF2-4045-A637-9C62B28A8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68" y="989349"/>
            <a:ext cx="4689726" cy="535459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D8A9ABC-3BFA-435E-9C7C-25917A978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482" y="989349"/>
            <a:ext cx="6140269" cy="4419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8CBE7A-4DDA-4CD9-BBE7-51F04007E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24" y="5495225"/>
            <a:ext cx="4156424" cy="82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5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0" y="-1"/>
            <a:ext cx="2998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430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14 Composite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 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Pattern</a:t>
            </a:r>
            <a:endParaRPr lang="ko-KR" altLang="en-US" sz="32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4307013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DBC192D-3FEA-4FD1-8CD0-8C5D9B640CAC}"/>
              </a:ext>
            </a:extLst>
          </p:cNvPr>
          <p:cNvSpPr/>
          <p:nvPr/>
        </p:nvSpPr>
        <p:spPr>
          <a:xfrm>
            <a:off x="248587" y="1607091"/>
            <a:ext cx="11508423" cy="4793639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9401AB-A96E-4E04-9636-81D3AB768F8F}"/>
              </a:ext>
            </a:extLst>
          </p:cNvPr>
          <p:cNvCxnSpPr>
            <a:cxnSpLocks/>
          </p:cNvCxnSpPr>
          <p:nvPr/>
        </p:nvCxnSpPr>
        <p:spPr>
          <a:xfrm flipV="1">
            <a:off x="2771858" y="2032801"/>
            <a:ext cx="6446157" cy="2010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2CC8B1-8B28-463D-AA08-BEDC3533D522}"/>
              </a:ext>
            </a:extLst>
          </p:cNvPr>
          <p:cNvSpPr txBox="1"/>
          <p:nvPr/>
        </p:nvSpPr>
        <p:spPr>
          <a:xfrm>
            <a:off x="5190132" y="1635280"/>
            <a:ext cx="160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Composite Pattern</a:t>
            </a:r>
            <a:endParaRPr lang="ko-KR" altLang="en-US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0F015-9836-4AA3-99DE-811BDA2F96BF}"/>
              </a:ext>
            </a:extLst>
          </p:cNvPr>
          <p:cNvSpPr txBox="1"/>
          <p:nvPr/>
        </p:nvSpPr>
        <p:spPr>
          <a:xfrm>
            <a:off x="298164" y="847875"/>
            <a:ext cx="11211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※ </a:t>
            </a:r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전체</a:t>
            </a:r>
            <a:r>
              <a:rPr lang="en-US" altLang="ko-KR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-</a:t>
            </a:r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부분 관계를 갖는 객체들 사이의 관계를 정의할 때 유용하다</a:t>
            </a:r>
            <a:r>
              <a:rPr lang="en-US" altLang="ko-KR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. </a:t>
            </a:r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그리고 클라이언트는 전체와 부분을 구분하지 않고 동일한 인터페이스를 사용할 수 있다</a:t>
            </a:r>
            <a:r>
              <a:rPr lang="en-US" altLang="ko-KR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.</a:t>
            </a:r>
            <a:endParaRPr lang="ko-KR" altLang="en-US" sz="20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E8F4EF-3F18-45CB-8897-E27B097A9907}"/>
              </a:ext>
            </a:extLst>
          </p:cNvPr>
          <p:cNvGrpSpPr/>
          <p:nvPr/>
        </p:nvGrpSpPr>
        <p:grpSpPr>
          <a:xfrm>
            <a:off x="7036280" y="3856750"/>
            <a:ext cx="3147154" cy="1700983"/>
            <a:chOff x="423872" y="1677985"/>
            <a:chExt cx="5472986" cy="102627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7531303-20DB-43BE-A6B6-264C5F0A3D4A}"/>
                </a:ext>
              </a:extLst>
            </p:cNvPr>
            <p:cNvSpPr/>
            <p:nvPr/>
          </p:nvSpPr>
          <p:spPr>
            <a:xfrm>
              <a:off x="456351" y="1677985"/>
              <a:ext cx="5440507" cy="1026272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Composite</a:t>
              </a:r>
            </a:p>
            <a:p>
              <a:endPara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+addComponent(Component)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+removeComponent(Component)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+operation()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2289714-D54C-42CF-B285-629F5927FA3D}"/>
                </a:ext>
              </a:extLst>
            </p:cNvPr>
            <p:cNvCxnSpPr>
              <a:cxnSpLocks/>
            </p:cNvCxnSpPr>
            <p:nvPr/>
          </p:nvCxnSpPr>
          <p:spPr>
            <a:xfrm>
              <a:off x="423872" y="1979624"/>
              <a:ext cx="5472986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882925E-3587-4DF4-881C-4BCBCF535D11}"/>
                </a:ext>
              </a:extLst>
            </p:cNvPr>
            <p:cNvCxnSpPr>
              <a:cxnSpLocks/>
            </p:cNvCxnSpPr>
            <p:nvPr/>
          </p:nvCxnSpPr>
          <p:spPr>
            <a:xfrm>
              <a:off x="423872" y="2069755"/>
              <a:ext cx="5440506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6D0BE12-3C09-444B-A375-5365709CC8B3}"/>
              </a:ext>
            </a:extLst>
          </p:cNvPr>
          <p:cNvGrpSpPr/>
          <p:nvPr/>
        </p:nvGrpSpPr>
        <p:grpSpPr>
          <a:xfrm>
            <a:off x="4359120" y="2457706"/>
            <a:ext cx="1544906" cy="999308"/>
            <a:chOff x="423872" y="1677986"/>
            <a:chExt cx="2686634" cy="60292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26CA6C4-B5E7-452E-BFAC-FC9907961E39}"/>
                </a:ext>
              </a:extLst>
            </p:cNvPr>
            <p:cNvSpPr/>
            <p:nvPr/>
          </p:nvSpPr>
          <p:spPr>
            <a:xfrm>
              <a:off x="456352" y="1677986"/>
              <a:ext cx="2654154" cy="602923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Component</a:t>
              </a:r>
            </a:p>
            <a:p>
              <a:endPara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+operation()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35C95F0-CB01-4097-A49A-84D7FC14D0C7}"/>
                </a:ext>
              </a:extLst>
            </p:cNvPr>
            <p:cNvCxnSpPr>
              <a:cxnSpLocks/>
            </p:cNvCxnSpPr>
            <p:nvPr/>
          </p:nvCxnSpPr>
          <p:spPr>
            <a:xfrm>
              <a:off x="423872" y="1922159"/>
              <a:ext cx="2686632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0F7C4EC-4800-44C7-87CA-5FB02D6C945A}"/>
                </a:ext>
              </a:extLst>
            </p:cNvPr>
            <p:cNvCxnSpPr>
              <a:cxnSpLocks/>
            </p:cNvCxnSpPr>
            <p:nvPr/>
          </p:nvCxnSpPr>
          <p:spPr>
            <a:xfrm>
              <a:off x="423872" y="2023782"/>
              <a:ext cx="2686632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39006AC-1829-4D2F-A6B9-DAD572C4B9CB}"/>
              </a:ext>
            </a:extLst>
          </p:cNvPr>
          <p:cNvGrpSpPr/>
          <p:nvPr/>
        </p:nvGrpSpPr>
        <p:grpSpPr>
          <a:xfrm>
            <a:off x="2438399" y="4452376"/>
            <a:ext cx="1544906" cy="999308"/>
            <a:chOff x="423872" y="1677986"/>
            <a:chExt cx="2686634" cy="60292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3F7E705-BCE8-462A-904F-70D0524E8471}"/>
                </a:ext>
              </a:extLst>
            </p:cNvPr>
            <p:cNvSpPr/>
            <p:nvPr/>
          </p:nvSpPr>
          <p:spPr>
            <a:xfrm>
              <a:off x="456352" y="1677986"/>
              <a:ext cx="2654154" cy="602923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Leaf</a:t>
              </a:r>
            </a:p>
            <a:p>
              <a:endPara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+operation()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F1548E5-9A83-460B-80F4-2E3EAC11C9AD}"/>
                </a:ext>
              </a:extLst>
            </p:cNvPr>
            <p:cNvCxnSpPr>
              <a:cxnSpLocks/>
            </p:cNvCxnSpPr>
            <p:nvPr/>
          </p:nvCxnSpPr>
          <p:spPr>
            <a:xfrm>
              <a:off x="423872" y="1922159"/>
              <a:ext cx="2686632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A75D7B3-C6C6-4099-91CE-7F688FE723D9}"/>
                </a:ext>
              </a:extLst>
            </p:cNvPr>
            <p:cNvCxnSpPr>
              <a:cxnSpLocks/>
            </p:cNvCxnSpPr>
            <p:nvPr/>
          </p:nvCxnSpPr>
          <p:spPr>
            <a:xfrm>
              <a:off x="423872" y="2023782"/>
              <a:ext cx="2686632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E256619-441A-4F0D-97EB-1C801FBFD41A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5904026" y="2957360"/>
            <a:ext cx="2611324" cy="646098"/>
          </a:xfrm>
          <a:prstGeom prst="straightConnector1">
            <a:avLst/>
          </a:prstGeom>
          <a:ln w="47625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8B8B01-0C55-4BD5-B926-01CA9A5DBB56}"/>
              </a:ext>
            </a:extLst>
          </p:cNvPr>
          <p:cNvSpPr txBox="1"/>
          <p:nvPr/>
        </p:nvSpPr>
        <p:spPr>
          <a:xfrm>
            <a:off x="6372732" y="2752922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-components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EC717D-DF3F-4CC0-8A24-0150BD7E1DCC}"/>
              </a:ext>
            </a:extLst>
          </p:cNvPr>
          <p:cNvSpPr txBox="1"/>
          <p:nvPr/>
        </p:nvSpPr>
        <p:spPr>
          <a:xfrm>
            <a:off x="6154252" y="3231433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0..*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0F7BBCF-2803-4365-B2B4-EFC08514FACE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3220191" y="3539210"/>
            <a:ext cx="1675659" cy="913166"/>
          </a:xfrm>
          <a:prstGeom prst="straightConnector1">
            <a:avLst/>
          </a:prstGeom>
          <a:ln w="476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D0D556-FDAA-4DBE-BF45-2312D910AC11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562600" y="3539210"/>
            <a:ext cx="1492357" cy="1168032"/>
          </a:xfrm>
          <a:prstGeom prst="straightConnector1">
            <a:avLst/>
          </a:prstGeom>
          <a:ln w="476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1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mtClean="0">
            <a:latin typeface="Sandoll 스웨거" panose="020B0600000101010101" pitchFamily="34" charset="-127"/>
            <a:ea typeface="Sandoll 스웨거" panose="020B0600000101010101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467</Words>
  <Application>Microsoft Office PowerPoint</Application>
  <PresentationFormat>와이드스크린</PresentationFormat>
  <Paragraphs>138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Sandoll 북 01 Light</vt:lpstr>
      <vt:lpstr>Sandoll 스웨거</vt:lpstr>
      <vt:lpstr>맑은 고딕</vt:lpstr>
      <vt:lpstr>Arial</vt:lpstr>
      <vt:lpstr>Arial Rounded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anhongbeom</dc:creator>
  <cp:lastModifiedBy>anhongbeom</cp:lastModifiedBy>
  <cp:revision>47</cp:revision>
  <dcterms:created xsi:type="dcterms:W3CDTF">2019-01-14T06:03:13Z</dcterms:created>
  <dcterms:modified xsi:type="dcterms:W3CDTF">2019-02-07T07:18:03Z</dcterms:modified>
</cp:coreProperties>
</file>