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650" r:id="rId2"/>
    <p:sldId id="649" r:id="rId3"/>
    <p:sldId id="651" r:id="rId4"/>
    <p:sldId id="652" r:id="rId5"/>
    <p:sldId id="653" r:id="rId6"/>
    <p:sldId id="654" r:id="rId7"/>
    <p:sldId id="656" r:id="rId8"/>
    <p:sldId id="657" r:id="rId9"/>
    <p:sldId id="658" r:id="rId10"/>
    <p:sldId id="659" r:id="rId11"/>
    <p:sldId id="660" r:id="rId12"/>
    <p:sldId id="661" r:id="rId13"/>
    <p:sldId id="662" r:id="rId14"/>
    <p:sldId id="663" r:id="rId15"/>
    <p:sldId id="665" r:id="rId16"/>
    <p:sldId id="666" r:id="rId17"/>
    <p:sldId id="667" r:id="rId18"/>
    <p:sldId id="668" r:id="rId19"/>
    <p:sldId id="669" r:id="rId20"/>
    <p:sldId id="670" r:id="rId21"/>
    <p:sldId id="645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A20000"/>
    <a:srgbClr val="E7B791"/>
    <a:srgbClr val="FF7C80"/>
    <a:srgbClr val="905C4E"/>
    <a:srgbClr val="D8C59A"/>
    <a:srgbClr val="D00000"/>
    <a:srgbClr val="E3D5B7"/>
    <a:srgbClr val="B0DED5"/>
    <a:srgbClr val="E086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750" y="60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5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FF32E-A26D-429E-B1A2-9D0633C064F1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A4C6C-3E16-4492-B7B2-8D46C6F4A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94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2703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3989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CRUD</a:t>
            </a:r>
            <a:r>
              <a:rPr lang="ko-KR" altLang="en-US" dirty="0"/>
              <a:t>중 일부만 적용될 수 있고 각각에 대해 반드시 하나의 오퍼레이션만 도출되는 것이 아니라</a:t>
            </a:r>
            <a:r>
              <a:rPr lang="en-US" altLang="ko-KR" dirty="0"/>
              <a:t>, </a:t>
            </a:r>
            <a:r>
              <a:rPr lang="ko-KR" altLang="en-US" dirty="0"/>
              <a:t>여러 개의 오퍼레이션들이 정의 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0826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5374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2465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8266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1604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254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상태유지</a:t>
            </a:r>
            <a:r>
              <a:rPr lang="en-US" altLang="ko-KR" dirty="0"/>
              <a:t>, </a:t>
            </a:r>
            <a:r>
              <a:rPr lang="ko-KR" altLang="en-US" dirty="0"/>
              <a:t>기능성 제공</a:t>
            </a:r>
            <a:r>
              <a:rPr lang="en-US" altLang="ko-KR" dirty="0"/>
              <a:t>, </a:t>
            </a:r>
            <a:r>
              <a:rPr lang="ko-KR" altLang="en-US" dirty="0"/>
              <a:t>고유의 식별자 제공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80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054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021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201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137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421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121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001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5170074" y="1545033"/>
            <a:ext cx="5662092" cy="3447919"/>
            <a:chOff x="3413846" y="1283774"/>
            <a:chExt cx="5662092" cy="4136303"/>
          </a:xfrm>
        </p:grpSpPr>
        <p:grpSp>
          <p:nvGrpSpPr>
            <p:cNvPr id="2" name="그룹 1"/>
            <p:cNvGrpSpPr/>
            <p:nvPr/>
          </p:nvGrpSpPr>
          <p:grpSpPr>
            <a:xfrm>
              <a:off x="3413846" y="1283774"/>
              <a:ext cx="5645109" cy="4136303"/>
              <a:chOff x="3153148" y="780356"/>
              <a:chExt cx="5551907" cy="5137421"/>
            </a:xfrm>
          </p:grpSpPr>
          <p:sp>
            <p:nvSpPr>
              <p:cNvPr id="33" name="타원 32"/>
              <p:cNvSpPr/>
              <p:nvPr/>
            </p:nvSpPr>
            <p:spPr>
              <a:xfrm rot="120000" flipH="1">
                <a:off x="3169851" y="4945782"/>
                <a:ext cx="5535204" cy="971995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" name="직사각형 2"/>
              <p:cNvSpPr/>
              <p:nvPr/>
            </p:nvSpPr>
            <p:spPr>
              <a:xfrm flipV="1">
                <a:off x="3153148" y="780356"/>
                <a:ext cx="5549900" cy="4929743"/>
              </a:xfrm>
              <a:custGeom>
                <a:avLst/>
                <a:gdLst>
                  <a:gd name="connsiteX0" fmla="*/ 0 w 9258300"/>
                  <a:gd name="connsiteY0" fmla="*/ 0 h 4876800"/>
                  <a:gd name="connsiteX1" fmla="*/ 9258300 w 9258300"/>
                  <a:gd name="connsiteY1" fmla="*/ 0 h 4876800"/>
                  <a:gd name="connsiteX2" fmla="*/ 9258300 w 9258300"/>
                  <a:gd name="connsiteY2" fmla="*/ 4876800 h 4876800"/>
                  <a:gd name="connsiteX3" fmla="*/ 0 w 9258300"/>
                  <a:gd name="connsiteY3" fmla="*/ 4876800 h 4876800"/>
                  <a:gd name="connsiteX4" fmla="*/ 0 w 9258300"/>
                  <a:gd name="connsiteY4" fmla="*/ 0 h 4876800"/>
                  <a:gd name="connsiteX0" fmla="*/ 0 w 9258300"/>
                  <a:gd name="connsiteY0" fmla="*/ 169333 h 5046133"/>
                  <a:gd name="connsiteX1" fmla="*/ 9258300 w 9258300"/>
                  <a:gd name="connsiteY1" fmla="*/ 169333 h 5046133"/>
                  <a:gd name="connsiteX2" fmla="*/ 9258300 w 9258300"/>
                  <a:gd name="connsiteY2" fmla="*/ 5046133 h 5046133"/>
                  <a:gd name="connsiteX3" fmla="*/ 0 w 9258300"/>
                  <a:gd name="connsiteY3" fmla="*/ 5046133 h 5046133"/>
                  <a:gd name="connsiteX4" fmla="*/ 0 w 9258300"/>
                  <a:gd name="connsiteY4" fmla="*/ 169333 h 5046133"/>
                  <a:gd name="connsiteX0" fmla="*/ 0 w 9258300"/>
                  <a:gd name="connsiteY0" fmla="*/ 240460 h 5117260"/>
                  <a:gd name="connsiteX1" fmla="*/ 9258300 w 9258300"/>
                  <a:gd name="connsiteY1" fmla="*/ 240460 h 5117260"/>
                  <a:gd name="connsiteX2" fmla="*/ 9258300 w 9258300"/>
                  <a:gd name="connsiteY2" fmla="*/ 5117260 h 5117260"/>
                  <a:gd name="connsiteX3" fmla="*/ 0 w 9258300"/>
                  <a:gd name="connsiteY3" fmla="*/ 5117260 h 5117260"/>
                  <a:gd name="connsiteX4" fmla="*/ 0 w 9258300"/>
                  <a:gd name="connsiteY4" fmla="*/ 240460 h 5117260"/>
                  <a:gd name="connsiteX0" fmla="*/ 0 w 9258300"/>
                  <a:gd name="connsiteY0" fmla="*/ 240460 h 5117260"/>
                  <a:gd name="connsiteX1" fmla="*/ 9258300 w 9258300"/>
                  <a:gd name="connsiteY1" fmla="*/ 240460 h 5117260"/>
                  <a:gd name="connsiteX2" fmla="*/ 9258300 w 9258300"/>
                  <a:gd name="connsiteY2" fmla="*/ 5117260 h 5117260"/>
                  <a:gd name="connsiteX3" fmla="*/ 0 w 9258300"/>
                  <a:gd name="connsiteY3" fmla="*/ 5117260 h 5117260"/>
                  <a:gd name="connsiteX4" fmla="*/ 0 w 9258300"/>
                  <a:gd name="connsiteY4" fmla="*/ 240460 h 5117260"/>
                  <a:gd name="connsiteX0" fmla="*/ 0 w 9258300"/>
                  <a:gd name="connsiteY0" fmla="*/ 240460 h 5117260"/>
                  <a:gd name="connsiteX1" fmla="*/ 9258300 w 9258300"/>
                  <a:gd name="connsiteY1" fmla="*/ 240460 h 5117260"/>
                  <a:gd name="connsiteX2" fmla="*/ 9258300 w 9258300"/>
                  <a:gd name="connsiteY2" fmla="*/ 5117260 h 5117260"/>
                  <a:gd name="connsiteX3" fmla="*/ 0 w 9258300"/>
                  <a:gd name="connsiteY3" fmla="*/ 5117260 h 5117260"/>
                  <a:gd name="connsiteX4" fmla="*/ 0 w 9258300"/>
                  <a:gd name="connsiteY4" fmla="*/ 240460 h 5117260"/>
                  <a:gd name="connsiteX0" fmla="*/ 0 w 9258300"/>
                  <a:gd name="connsiteY0" fmla="*/ 240460 h 5117260"/>
                  <a:gd name="connsiteX1" fmla="*/ 9258300 w 9258300"/>
                  <a:gd name="connsiteY1" fmla="*/ 240460 h 5117260"/>
                  <a:gd name="connsiteX2" fmla="*/ 9258300 w 9258300"/>
                  <a:gd name="connsiteY2" fmla="*/ 5117260 h 5117260"/>
                  <a:gd name="connsiteX3" fmla="*/ 0 w 9258300"/>
                  <a:gd name="connsiteY3" fmla="*/ 5117260 h 5117260"/>
                  <a:gd name="connsiteX4" fmla="*/ 0 w 9258300"/>
                  <a:gd name="connsiteY4" fmla="*/ 240460 h 5117260"/>
                  <a:gd name="connsiteX0" fmla="*/ 0 w 9258300"/>
                  <a:gd name="connsiteY0" fmla="*/ 89781 h 4966581"/>
                  <a:gd name="connsiteX1" fmla="*/ 9258300 w 9258300"/>
                  <a:gd name="connsiteY1" fmla="*/ 89781 h 4966581"/>
                  <a:gd name="connsiteX2" fmla="*/ 9258300 w 9258300"/>
                  <a:gd name="connsiteY2" fmla="*/ 4966581 h 4966581"/>
                  <a:gd name="connsiteX3" fmla="*/ 0 w 9258300"/>
                  <a:gd name="connsiteY3" fmla="*/ 4966581 h 4966581"/>
                  <a:gd name="connsiteX4" fmla="*/ 0 w 9258300"/>
                  <a:gd name="connsiteY4" fmla="*/ 89781 h 4966581"/>
                  <a:gd name="connsiteX0" fmla="*/ 0 w 9258300"/>
                  <a:gd name="connsiteY0" fmla="*/ 89781 h 5174894"/>
                  <a:gd name="connsiteX1" fmla="*/ 9258300 w 9258300"/>
                  <a:gd name="connsiteY1" fmla="*/ 89781 h 5174894"/>
                  <a:gd name="connsiteX2" fmla="*/ 9258300 w 9258300"/>
                  <a:gd name="connsiteY2" fmla="*/ 4966581 h 5174894"/>
                  <a:gd name="connsiteX3" fmla="*/ 0 w 9258300"/>
                  <a:gd name="connsiteY3" fmla="*/ 4966581 h 5174894"/>
                  <a:gd name="connsiteX4" fmla="*/ 0 w 9258300"/>
                  <a:gd name="connsiteY4" fmla="*/ 89781 h 517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58300" h="5174894">
                    <a:moveTo>
                      <a:pt x="0" y="89781"/>
                    </a:moveTo>
                    <a:cubicBezTo>
                      <a:pt x="4686300" y="-291219"/>
                      <a:pt x="8540765" y="702332"/>
                      <a:pt x="9258300" y="89781"/>
                    </a:cubicBezTo>
                    <a:lnTo>
                      <a:pt x="9258300" y="4966581"/>
                    </a:lnTo>
                    <a:cubicBezTo>
                      <a:pt x="9223048" y="5561381"/>
                      <a:pt x="4864100" y="4661781"/>
                      <a:pt x="0" y="4966581"/>
                    </a:cubicBezTo>
                    <a:lnTo>
                      <a:pt x="0" y="8978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4" name="직사각형 2"/>
            <p:cNvSpPr/>
            <p:nvPr/>
          </p:nvSpPr>
          <p:spPr>
            <a:xfrm flipV="1">
              <a:off x="3432870" y="1283774"/>
              <a:ext cx="5643068" cy="3969095"/>
            </a:xfrm>
            <a:custGeom>
              <a:avLst/>
              <a:gdLst>
                <a:gd name="connsiteX0" fmla="*/ 0 w 9258300"/>
                <a:gd name="connsiteY0" fmla="*/ 0 h 4876800"/>
                <a:gd name="connsiteX1" fmla="*/ 9258300 w 9258300"/>
                <a:gd name="connsiteY1" fmla="*/ 0 h 4876800"/>
                <a:gd name="connsiteX2" fmla="*/ 9258300 w 9258300"/>
                <a:gd name="connsiteY2" fmla="*/ 4876800 h 4876800"/>
                <a:gd name="connsiteX3" fmla="*/ 0 w 9258300"/>
                <a:gd name="connsiteY3" fmla="*/ 4876800 h 4876800"/>
                <a:gd name="connsiteX4" fmla="*/ 0 w 9258300"/>
                <a:gd name="connsiteY4" fmla="*/ 0 h 4876800"/>
                <a:gd name="connsiteX0" fmla="*/ 0 w 9258300"/>
                <a:gd name="connsiteY0" fmla="*/ 169333 h 5046133"/>
                <a:gd name="connsiteX1" fmla="*/ 9258300 w 9258300"/>
                <a:gd name="connsiteY1" fmla="*/ 169333 h 5046133"/>
                <a:gd name="connsiteX2" fmla="*/ 9258300 w 9258300"/>
                <a:gd name="connsiteY2" fmla="*/ 5046133 h 5046133"/>
                <a:gd name="connsiteX3" fmla="*/ 0 w 9258300"/>
                <a:gd name="connsiteY3" fmla="*/ 5046133 h 5046133"/>
                <a:gd name="connsiteX4" fmla="*/ 0 w 9258300"/>
                <a:gd name="connsiteY4" fmla="*/ 169333 h 5046133"/>
                <a:gd name="connsiteX0" fmla="*/ 0 w 9258300"/>
                <a:gd name="connsiteY0" fmla="*/ 240460 h 5117260"/>
                <a:gd name="connsiteX1" fmla="*/ 9258300 w 9258300"/>
                <a:gd name="connsiteY1" fmla="*/ 240460 h 5117260"/>
                <a:gd name="connsiteX2" fmla="*/ 9258300 w 9258300"/>
                <a:gd name="connsiteY2" fmla="*/ 5117260 h 5117260"/>
                <a:gd name="connsiteX3" fmla="*/ 0 w 9258300"/>
                <a:gd name="connsiteY3" fmla="*/ 5117260 h 5117260"/>
                <a:gd name="connsiteX4" fmla="*/ 0 w 9258300"/>
                <a:gd name="connsiteY4" fmla="*/ 240460 h 5117260"/>
                <a:gd name="connsiteX0" fmla="*/ 0 w 9258300"/>
                <a:gd name="connsiteY0" fmla="*/ 240460 h 5117260"/>
                <a:gd name="connsiteX1" fmla="*/ 9258300 w 9258300"/>
                <a:gd name="connsiteY1" fmla="*/ 240460 h 5117260"/>
                <a:gd name="connsiteX2" fmla="*/ 9258300 w 9258300"/>
                <a:gd name="connsiteY2" fmla="*/ 5117260 h 5117260"/>
                <a:gd name="connsiteX3" fmla="*/ 0 w 9258300"/>
                <a:gd name="connsiteY3" fmla="*/ 5117260 h 5117260"/>
                <a:gd name="connsiteX4" fmla="*/ 0 w 9258300"/>
                <a:gd name="connsiteY4" fmla="*/ 240460 h 5117260"/>
                <a:gd name="connsiteX0" fmla="*/ 0 w 9258300"/>
                <a:gd name="connsiteY0" fmla="*/ 240460 h 5117260"/>
                <a:gd name="connsiteX1" fmla="*/ 9258300 w 9258300"/>
                <a:gd name="connsiteY1" fmla="*/ 240460 h 5117260"/>
                <a:gd name="connsiteX2" fmla="*/ 9258300 w 9258300"/>
                <a:gd name="connsiteY2" fmla="*/ 5117260 h 5117260"/>
                <a:gd name="connsiteX3" fmla="*/ 0 w 9258300"/>
                <a:gd name="connsiteY3" fmla="*/ 5117260 h 5117260"/>
                <a:gd name="connsiteX4" fmla="*/ 0 w 9258300"/>
                <a:gd name="connsiteY4" fmla="*/ 240460 h 5117260"/>
                <a:gd name="connsiteX0" fmla="*/ 0 w 9258300"/>
                <a:gd name="connsiteY0" fmla="*/ 240460 h 5117260"/>
                <a:gd name="connsiteX1" fmla="*/ 9258300 w 9258300"/>
                <a:gd name="connsiteY1" fmla="*/ 240460 h 5117260"/>
                <a:gd name="connsiteX2" fmla="*/ 9258300 w 9258300"/>
                <a:gd name="connsiteY2" fmla="*/ 5117260 h 5117260"/>
                <a:gd name="connsiteX3" fmla="*/ 0 w 9258300"/>
                <a:gd name="connsiteY3" fmla="*/ 5117260 h 5117260"/>
                <a:gd name="connsiteX4" fmla="*/ 0 w 9258300"/>
                <a:gd name="connsiteY4" fmla="*/ 240460 h 5117260"/>
                <a:gd name="connsiteX0" fmla="*/ 0 w 9258300"/>
                <a:gd name="connsiteY0" fmla="*/ 89781 h 4966581"/>
                <a:gd name="connsiteX1" fmla="*/ 9258300 w 9258300"/>
                <a:gd name="connsiteY1" fmla="*/ 89781 h 4966581"/>
                <a:gd name="connsiteX2" fmla="*/ 9258300 w 9258300"/>
                <a:gd name="connsiteY2" fmla="*/ 4966581 h 4966581"/>
                <a:gd name="connsiteX3" fmla="*/ 0 w 9258300"/>
                <a:gd name="connsiteY3" fmla="*/ 4966581 h 4966581"/>
                <a:gd name="connsiteX4" fmla="*/ 0 w 9258300"/>
                <a:gd name="connsiteY4" fmla="*/ 89781 h 4966581"/>
                <a:gd name="connsiteX0" fmla="*/ 0 w 9258300"/>
                <a:gd name="connsiteY0" fmla="*/ 89781 h 5174894"/>
                <a:gd name="connsiteX1" fmla="*/ 9258300 w 9258300"/>
                <a:gd name="connsiteY1" fmla="*/ 89781 h 5174894"/>
                <a:gd name="connsiteX2" fmla="*/ 9258300 w 9258300"/>
                <a:gd name="connsiteY2" fmla="*/ 4966581 h 5174894"/>
                <a:gd name="connsiteX3" fmla="*/ 0 w 9258300"/>
                <a:gd name="connsiteY3" fmla="*/ 4966581 h 5174894"/>
                <a:gd name="connsiteX4" fmla="*/ 0 w 9258300"/>
                <a:gd name="connsiteY4" fmla="*/ 89781 h 517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58300" h="5174894">
                  <a:moveTo>
                    <a:pt x="0" y="89781"/>
                  </a:moveTo>
                  <a:cubicBezTo>
                    <a:pt x="4686300" y="-291219"/>
                    <a:pt x="8540765" y="702332"/>
                    <a:pt x="9258300" y="89781"/>
                  </a:cubicBezTo>
                  <a:lnTo>
                    <a:pt x="9258300" y="4966581"/>
                  </a:lnTo>
                  <a:cubicBezTo>
                    <a:pt x="9223048" y="5561381"/>
                    <a:pt x="4864100" y="4661781"/>
                    <a:pt x="0" y="4966581"/>
                  </a:cubicBezTo>
                  <a:lnTo>
                    <a:pt x="0" y="89781"/>
                  </a:lnTo>
                  <a:close/>
                </a:path>
              </a:pathLst>
            </a:custGeom>
            <a:blipFill dpi="0" rotWithShape="1">
              <a:blip r:embed="rId2">
                <a:alphaModFix amt="1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747985" y="1113971"/>
            <a:ext cx="603286" cy="4662682"/>
            <a:chOff x="2991757" y="1084942"/>
            <a:chExt cx="603286" cy="4662682"/>
          </a:xfrm>
        </p:grpSpPr>
        <p:sp>
          <p:nvSpPr>
            <p:cNvPr id="17" name="직사각형 5"/>
            <p:cNvSpPr/>
            <p:nvPr/>
          </p:nvSpPr>
          <p:spPr>
            <a:xfrm>
              <a:off x="2991757" y="1084942"/>
              <a:ext cx="603286" cy="4662682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75780">
                  <a:schemeClr val="bg1"/>
                </a:gs>
                <a:gs pos="90000">
                  <a:schemeClr val="bg1">
                    <a:lumMod val="6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469900" dist="292100" sx="86000" sy="86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 rot="5400000">
              <a:off x="1139347" y="3405396"/>
              <a:ext cx="4426414" cy="0"/>
            </a:xfrm>
            <a:prstGeom prst="line">
              <a:avLst/>
            </a:prstGeom>
            <a:ln w="38100" cap="rnd">
              <a:solidFill>
                <a:schemeClr val="tx2">
                  <a:lumMod val="75000"/>
                </a:schemeClr>
              </a:solidFill>
              <a:prstDash val="dash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직사각형 34"/>
          <p:cNvSpPr/>
          <p:nvPr/>
        </p:nvSpPr>
        <p:spPr>
          <a:xfrm>
            <a:off x="740229" y="1687544"/>
            <a:ext cx="3903592" cy="1289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400" i="1" dirty="0">
                <a:solidFill>
                  <a:schemeClr val="tx2">
                    <a:lumMod val="75000"/>
                  </a:schemeClr>
                </a:solidFill>
              </a:rPr>
              <a:t>POWER POINT </a:t>
            </a:r>
            <a:r>
              <a:rPr lang="en-US" altLang="ko-KR" sz="3200" b="1" i="1" dirty="0">
                <a:solidFill>
                  <a:schemeClr val="tx2">
                    <a:lumMod val="75000"/>
                  </a:schemeClr>
                </a:solidFill>
              </a:rPr>
              <a:t>PRESENTATION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883966" y="2577409"/>
            <a:ext cx="3149560" cy="1008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chemeClr val="bg1"/>
                </a:solidFill>
              </a:rPr>
              <a:t>객체지향 프로그래밍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</a:rPr>
              <a:t>- </a:t>
            </a:r>
            <a:r>
              <a:rPr lang="ko-KR" altLang="en-US" b="1" dirty="0">
                <a:solidFill>
                  <a:schemeClr val="bg1"/>
                </a:solidFill>
              </a:rPr>
              <a:t>객체지향</a:t>
            </a:r>
            <a:r>
              <a:rPr lang="en-US" altLang="ko-KR" b="1" dirty="0">
                <a:solidFill>
                  <a:schemeClr val="bg1"/>
                </a:solidFill>
              </a:rPr>
              <a:t>-</a:t>
            </a:r>
            <a:endParaRPr lang="en-US" altLang="ko-KR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9217957" y="2593387"/>
            <a:ext cx="833319" cy="833319"/>
            <a:chOff x="8011884" y="2025300"/>
            <a:chExt cx="833319" cy="833319"/>
          </a:xfrm>
        </p:grpSpPr>
        <p:sp>
          <p:nvSpPr>
            <p:cNvPr id="36" name="Freeform 6"/>
            <p:cNvSpPr>
              <a:spLocks/>
            </p:cNvSpPr>
            <p:nvPr/>
          </p:nvSpPr>
          <p:spPr bwMode="auto">
            <a:xfrm>
              <a:off x="8220034" y="2230937"/>
              <a:ext cx="450061" cy="399023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8011884" y="2025300"/>
              <a:ext cx="833319" cy="833319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32039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tx2"/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771071" y="217861"/>
            <a:ext cx="10721738" cy="6231734"/>
            <a:chOff x="771071" y="268661"/>
            <a:chExt cx="10721738" cy="5556690"/>
          </a:xfrm>
        </p:grpSpPr>
        <p:sp>
          <p:nvSpPr>
            <p:cNvPr id="25" name="타원 24"/>
            <p:cNvSpPr/>
            <p:nvPr/>
          </p:nvSpPr>
          <p:spPr>
            <a:xfrm>
              <a:off x="1087577" y="4568051"/>
              <a:ext cx="9945102" cy="1257300"/>
            </a:xfrm>
            <a:prstGeom prst="ellipse">
              <a:avLst/>
            </a:prstGeom>
            <a:solidFill>
              <a:schemeClr val="tx1">
                <a:alpha val="29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676400" y="268661"/>
              <a:ext cx="9258300" cy="5157244"/>
            </a:xfrm>
            <a:custGeom>
              <a:avLst/>
              <a:gdLst>
                <a:gd name="connsiteX0" fmla="*/ 0 w 9258300"/>
                <a:gd name="connsiteY0" fmla="*/ 0 h 4876800"/>
                <a:gd name="connsiteX1" fmla="*/ 9258300 w 9258300"/>
                <a:gd name="connsiteY1" fmla="*/ 0 h 4876800"/>
                <a:gd name="connsiteX2" fmla="*/ 9258300 w 9258300"/>
                <a:gd name="connsiteY2" fmla="*/ 4876800 h 4876800"/>
                <a:gd name="connsiteX3" fmla="*/ 0 w 9258300"/>
                <a:gd name="connsiteY3" fmla="*/ 4876800 h 4876800"/>
                <a:gd name="connsiteX4" fmla="*/ 0 w 9258300"/>
                <a:gd name="connsiteY4" fmla="*/ 0 h 4876800"/>
                <a:gd name="connsiteX0" fmla="*/ 0 w 9258300"/>
                <a:gd name="connsiteY0" fmla="*/ 169333 h 5046133"/>
                <a:gd name="connsiteX1" fmla="*/ 9258300 w 9258300"/>
                <a:gd name="connsiteY1" fmla="*/ 169333 h 5046133"/>
                <a:gd name="connsiteX2" fmla="*/ 9258300 w 9258300"/>
                <a:gd name="connsiteY2" fmla="*/ 5046133 h 5046133"/>
                <a:gd name="connsiteX3" fmla="*/ 0 w 9258300"/>
                <a:gd name="connsiteY3" fmla="*/ 5046133 h 5046133"/>
                <a:gd name="connsiteX4" fmla="*/ 0 w 9258300"/>
                <a:gd name="connsiteY4" fmla="*/ 169333 h 5046133"/>
                <a:gd name="connsiteX0" fmla="*/ 0 w 9258300"/>
                <a:gd name="connsiteY0" fmla="*/ 240460 h 5117260"/>
                <a:gd name="connsiteX1" fmla="*/ 9258300 w 9258300"/>
                <a:gd name="connsiteY1" fmla="*/ 240460 h 5117260"/>
                <a:gd name="connsiteX2" fmla="*/ 9258300 w 9258300"/>
                <a:gd name="connsiteY2" fmla="*/ 5117260 h 5117260"/>
                <a:gd name="connsiteX3" fmla="*/ 0 w 9258300"/>
                <a:gd name="connsiteY3" fmla="*/ 5117260 h 5117260"/>
                <a:gd name="connsiteX4" fmla="*/ 0 w 9258300"/>
                <a:gd name="connsiteY4" fmla="*/ 240460 h 5117260"/>
                <a:gd name="connsiteX0" fmla="*/ 0 w 9258300"/>
                <a:gd name="connsiteY0" fmla="*/ 240460 h 5117260"/>
                <a:gd name="connsiteX1" fmla="*/ 9258300 w 9258300"/>
                <a:gd name="connsiteY1" fmla="*/ 240460 h 5117260"/>
                <a:gd name="connsiteX2" fmla="*/ 9258300 w 9258300"/>
                <a:gd name="connsiteY2" fmla="*/ 5117260 h 5117260"/>
                <a:gd name="connsiteX3" fmla="*/ 0 w 9258300"/>
                <a:gd name="connsiteY3" fmla="*/ 5117260 h 5117260"/>
                <a:gd name="connsiteX4" fmla="*/ 0 w 9258300"/>
                <a:gd name="connsiteY4" fmla="*/ 240460 h 5117260"/>
                <a:gd name="connsiteX0" fmla="*/ 0 w 9258300"/>
                <a:gd name="connsiteY0" fmla="*/ 240460 h 5117260"/>
                <a:gd name="connsiteX1" fmla="*/ 9258300 w 9258300"/>
                <a:gd name="connsiteY1" fmla="*/ 240460 h 5117260"/>
                <a:gd name="connsiteX2" fmla="*/ 9258300 w 9258300"/>
                <a:gd name="connsiteY2" fmla="*/ 5117260 h 5117260"/>
                <a:gd name="connsiteX3" fmla="*/ 0 w 9258300"/>
                <a:gd name="connsiteY3" fmla="*/ 5117260 h 5117260"/>
                <a:gd name="connsiteX4" fmla="*/ 0 w 9258300"/>
                <a:gd name="connsiteY4" fmla="*/ 240460 h 5117260"/>
                <a:gd name="connsiteX0" fmla="*/ 0 w 9258300"/>
                <a:gd name="connsiteY0" fmla="*/ 240460 h 5117260"/>
                <a:gd name="connsiteX1" fmla="*/ 9258300 w 9258300"/>
                <a:gd name="connsiteY1" fmla="*/ 240460 h 5117260"/>
                <a:gd name="connsiteX2" fmla="*/ 9258300 w 9258300"/>
                <a:gd name="connsiteY2" fmla="*/ 5117260 h 5117260"/>
                <a:gd name="connsiteX3" fmla="*/ 0 w 9258300"/>
                <a:gd name="connsiteY3" fmla="*/ 5117260 h 5117260"/>
                <a:gd name="connsiteX4" fmla="*/ 0 w 9258300"/>
                <a:gd name="connsiteY4" fmla="*/ 240460 h 5117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58300" h="5117260">
                  <a:moveTo>
                    <a:pt x="0" y="240460"/>
                  </a:moveTo>
                  <a:cubicBezTo>
                    <a:pt x="4686300" y="-140540"/>
                    <a:pt x="6210300" y="-13540"/>
                    <a:pt x="9258300" y="240460"/>
                  </a:cubicBezTo>
                  <a:lnTo>
                    <a:pt x="9258300" y="5117260"/>
                  </a:lnTo>
                  <a:cubicBezTo>
                    <a:pt x="6108700" y="4952160"/>
                    <a:pt x="4864100" y="4812460"/>
                    <a:pt x="0" y="5117260"/>
                  </a:cubicBezTo>
                  <a:lnTo>
                    <a:pt x="0" y="24046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2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4104000" rtlCol="0" anchor="ctr"/>
            <a:lstStyle/>
            <a:p>
              <a:pPr algn="ctr"/>
              <a:r>
                <a:rPr lang="ko-KR" altLang="en-US" sz="3200" dirty="0">
                  <a:solidFill>
                    <a:schemeClr val="tx1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객체 안의 관련성 종류</a:t>
              </a: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771071" y="390458"/>
              <a:ext cx="945660" cy="5121342"/>
              <a:chOff x="694871" y="921478"/>
              <a:chExt cx="945660" cy="4464816"/>
            </a:xfrm>
            <a:effectLst/>
          </p:grpSpPr>
          <p:sp>
            <p:nvSpPr>
              <p:cNvPr id="15" name="타원 14"/>
              <p:cNvSpPr/>
              <p:nvPr/>
            </p:nvSpPr>
            <p:spPr>
              <a:xfrm rot="21259363">
                <a:off x="700344" y="5154153"/>
                <a:ext cx="940187" cy="23214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6" name="그룹 15"/>
              <p:cNvGrpSpPr/>
              <p:nvPr/>
            </p:nvGrpSpPr>
            <p:grpSpPr>
              <a:xfrm>
                <a:off x="694871" y="921478"/>
                <a:ext cx="943429" cy="4456671"/>
                <a:chOff x="758371" y="446259"/>
                <a:chExt cx="943429" cy="2862318"/>
              </a:xfrm>
            </p:grpSpPr>
            <p:sp>
              <p:nvSpPr>
                <p:cNvPr id="17" name="직사각형 5"/>
                <p:cNvSpPr/>
                <p:nvPr/>
              </p:nvSpPr>
              <p:spPr>
                <a:xfrm>
                  <a:off x="758371" y="468125"/>
                  <a:ext cx="943429" cy="2797589"/>
                </a:xfrm>
                <a:custGeom>
                  <a:avLst/>
                  <a:gdLst>
                    <a:gd name="connsiteX0" fmla="*/ 0 w 943429"/>
                    <a:gd name="connsiteY0" fmla="*/ 0 h 4288153"/>
                    <a:gd name="connsiteX1" fmla="*/ 943429 w 943429"/>
                    <a:gd name="connsiteY1" fmla="*/ 0 h 4288153"/>
                    <a:gd name="connsiteX2" fmla="*/ 943429 w 943429"/>
                    <a:gd name="connsiteY2" fmla="*/ 4288153 h 4288153"/>
                    <a:gd name="connsiteX3" fmla="*/ 0 w 943429"/>
                    <a:gd name="connsiteY3" fmla="*/ 4288153 h 4288153"/>
                    <a:gd name="connsiteX4" fmla="*/ 0 w 943429"/>
                    <a:gd name="connsiteY4" fmla="*/ 0 h 4288153"/>
                    <a:gd name="connsiteX0" fmla="*/ 0 w 943429"/>
                    <a:gd name="connsiteY0" fmla="*/ 0 h 4288153"/>
                    <a:gd name="connsiteX1" fmla="*/ 943429 w 943429"/>
                    <a:gd name="connsiteY1" fmla="*/ 0 h 4288153"/>
                    <a:gd name="connsiteX2" fmla="*/ 943429 w 943429"/>
                    <a:gd name="connsiteY2" fmla="*/ 4288153 h 4288153"/>
                    <a:gd name="connsiteX3" fmla="*/ 0 w 943429"/>
                    <a:gd name="connsiteY3" fmla="*/ 4288153 h 4288153"/>
                    <a:gd name="connsiteX4" fmla="*/ 0 w 943429"/>
                    <a:gd name="connsiteY4" fmla="*/ 0 h 4288153"/>
                    <a:gd name="connsiteX0" fmla="*/ 0 w 943429"/>
                    <a:gd name="connsiteY0" fmla="*/ 67733 h 4355886"/>
                    <a:gd name="connsiteX1" fmla="*/ 943429 w 943429"/>
                    <a:gd name="connsiteY1" fmla="*/ 67733 h 4355886"/>
                    <a:gd name="connsiteX2" fmla="*/ 943429 w 943429"/>
                    <a:gd name="connsiteY2" fmla="*/ 4355886 h 4355886"/>
                    <a:gd name="connsiteX3" fmla="*/ 0 w 943429"/>
                    <a:gd name="connsiteY3" fmla="*/ 4355886 h 4355886"/>
                    <a:gd name="connsiteX4" fmla="*/ 0 w 943429"/>
                    <a:gd name="connsiteY4" fmla="*/ 67733 h 4355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43429" h="4355886">
                      <a:moveTo>
                        <a:pt x="0" y="67733"/>
                      </a:moveTo>
                      <a:cubicBezTo>
                        <a:pt x="285901" y="-84667"/>
                        <a:pt x="628953" y="67733"/>
                        <a:pt x="943429" y="67733"/>
                      </a:cubicBezTo>
                      <a:lnTo>
                        <a:pt x="943429" y="4355886"/>
                      </a:lnTo>
                      <a:cubicBezTo>
                        <a:pt x="628953" y="4355886"/>
                        <a:pt x="263676" y="4235236"/>
                        <a:pt x="0" y="4355886"/>
                      </a:cubicBezTo>
                      <a:lnTo>
                        <a:pt x="0" y="6773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32000">
                      <a:schemeClr val="bg1">
                        <a:lumMod val="85000"/>
                      </a:schemeClr>
                    </a:gs>
                    <a:gs pos="88000">
                      <a:schemeClr val="bg1"/>
                    </a:gs>
                    <a:gs pos="99000">
                      <a:schemeClr val="bg1">
                        <a:lumMod val="85000"/>
                      </a:schemeClr>
                    </a:gs>
                  </a:gsLst>
                  <a:lin ang="10800000" scaled="0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/>
                <p:cNvCxnSpPr/>
                <p:nvPr/>
              </p:nvCxnSpPr>
              <p:spPr>
                <a:xfrm rot="5400000">
                  <a:off x="147262" y="1877418"/>
                  <a:ext cx="2862318" cy="0"/>
                </a:xfrm>
                <a:prstGeom prst="line">
                  <a:avLst/>
                </a:prstGeom>
                <a:ln w="38100" cap="rnd">
                  <a:solidFill>
                    <a:srgbClr val="FF3300"/>
                  </a:solidFill>
                  <a:prstDash val="dash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" name="그룹 19"/>
            <p:cNvGrpSpPr/>
            <p:nvPr/>
          </p:nvGrpSpPr>
          <p:grpSpPr>
            <a:xfrm flipH="1">
              <a:off x="10547149" y="367036"/>
              <a:ext cx="945660" cy="5121342"/>
              <a:chOff x="694871" y="921478"/>
              <a:chExt cx="945660" cy="4464816"/>
            </a:xfrm>
            <a:effectLst/>
          </p:grpSpPr>
          <p:sp>
            <p:nvSpPr>
              <p:cNvPr id="21" name="타원 20"/>
              <p:cNvSpPr/>
              <p:nvPr/>
            </p:nvSpPr>
            <p:spPr>
              <a:xfrm rot="21259363">
                <a:off x="700344" y="5154153"/>
                <a:ext cx="940187" cy="23214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2" name="그룹 21"/>
              <p:cNvGrpSpPr/>
              <p:nvPr/>
            </p:nvGrpSpPr>
            <p:grpSpPr>
              <a:xfrm>
                <a:off x="694871" y="921478"/>
                <a:ext cx="943429" cy="4456671"/>
                <a:chOff x="758371" y="446259"/>
                <a:chExt cx="943429" cy="2862318"/>
              </a:xfrm>
            </p:grpSpPr>
            <p:sp>
              <p:nvSpPr>
                <p:cNvPr id="23" name="직사각형 5"/>
                <p:cNvSpPr/>
                <p:nvPr/>
              </p:nvSpPr>
              <p:spPr>
                <a:xfrm>
                  <a:off x="758371" y="468125"/>
                  <a:ext cx="943429" cy="2797589"/>
                </a:xfrm>
                <a:custGeom>
                  <a:avLst/>
                  <a:gdLst>
                    <a:gd name="connsiteX0" fmla="*/ 0 w 943429"/>
                    <a:gd name="connsiteY0" fmla="*/ 0 h 4288153"/>
                    <a:gd name="connsiteX1" fmla="*/ 943429 w 943429"/>
                    <a:gd name="connsiteY1" fmla="*/ 0 h 4288153"/>
                    <a:gd name="connsiteX2" fmla="*/ 943429 w 943429"/>
                    <a:gd name="connsiteY2" fmla="*/ 4288153 h 4288153"/>
                    <a:gd name="connsiteX3" fmla="*/ 0 w 943429"/>
                    <a:gd name="connsiteY3" fmla="*/ 4288153 h 4288153"/>
                    <a:gd name="connsiteX4" fmla="*/ 0 w 943429"/>
                    <a:gd name="connsiteY4" fmla="*/ 0 h 4288153"/>
                    <a:gd name="connsiteX0" fmla="*/ 0 w 943429"/>
                    <a:gd name="connsiteY0" fmla="*/ 0 h 4288153"/>
                    <a:gd name="connsiteX1" fmla="*/ 943429 w 943429"/>
                    <a:gd name="connsiteY1" fmla="*/ 0 h 4288153"/>
                    <a:gd name="connsiteX2" fmla="*/ 943429 w 943429"/>
                    <a:gd name="connsiteY2" fmla="*/ 4288153 h 4288153"/>
                    <a:gd name="connsiteX3" fmla="*/ 0 w 943429"/>
                    <a:gd name="connsiteY3" fmla="*/ 4288153 h 4288153"/>
                    <a:gd name="connsiteX4" fmla="*/ 0 w 943429"/>
                    <a:gd name="connsiteY4" fmla="*/ 0 h 4288153"/>
                    <a:gd name="connsiteX0" fmla="*/ 0 w 943429"/>
                    <a:gd name="connsiteY0" fmla="*/ 67733 h 4355886"/>
                    <a:gd name="connsiteX1" fmla="*/ 943429 w 943429"/>
                    <a:gd name="connsiteY1" fmla="*/ 67733 h 4355886"/>
                    <a:gd name="connsiteX2" fmla="*/ 943429 w 943429"/>
                    <a:gd name="connsiteY2" fmla="*/ 4355886 h 4355886"/>
                    <a:gd name="connsiteX3" fmla="*/ 0 w 943429"/>
                    <a:gd name="connsiteY3" fmla="*/ 4355886 h 4355886"/>
                    <a:gd name="connsiteX4" fmla="*/ 0 w 943429"/>
                    <a:gd name="connsiteY4" fmla="*/ 67733 h 4355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43429" h="4355886">
                      <a:moveTo>
                        <a:pt x="0" y="67733"/>
                      </a:moveTo>
                      <a:cubicBezTo>
                        <a:pt x="285901" y="-84667"/>
                        <a:pt x="628953" y="67733"/>
                        <a:pt x="943429" y="67733"/>
                      </a:cubicBezTo>
                      <a:lnTo>
                        <a:pt x="943429" y="4355886"/>
                      </a:lnTo>
                      <a:cubicBezTo>
                        <a:pt x="628953" y="4355886"/>
                        <a:pt x="263676" y="4235236"/>
                        <a:pt x="0" y="4355886"/>
                      </a:cubicBezTo>
                      <a:lnTo>
                        <a:pt x="0" y="6773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32000">
                      <a:schemeClr val="bg1">
                        <a:lumMod val="85000"/>
                      </a:schemeClr>
                    </a:gs>
                    <a:gs pos="88000">
                      <a:schemeClr val="bg1"/>
                    </a:gs>
                    <a:gs pos="99000">
                      <a:schemeClr val="bg1">
                        <a:lumMod val="85000"/>
                      </a:schemeClr>
                    </a:gs>
                  </a:gsLst>
                  <a:lin ang="10800000" scaled="0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24" name="직선 연결선 23"/>
                <p:cNvCxnSpPr/>
                <p:nvPr/>
              </p:nvCxnSpPr>
              <p:spPr>
                <a:xfrm rot="5400000">
                  <a:off x="147262" y="1877418"/>
                  <a:ext cx="2862318" cy="0"/>
                </a:xfrm>
                <a:prstGeom prst="line">
                  <a:avLst/>
                </a:prstGeom>
                <a:ln w="38100" cap="rnd">
                  <a:solidFill>
                    <a:srgbClr val="FF3300"/>
                  </a:solidFill>
                  <a:prstDash val="dash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6" name="직사각형 25"/>
          <p:cNvSpPr/>
          <p:nvPr/>
        </p:nvSpPr>
        <p:spPr>
          <a:xfrm>
            <a:off x="4120993" y="5824115"/>
            <a:ext cx="4369113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>
                <a:solidFill>
                  <a:prstClr val="white"/>
                </a:solidFill>
              </a:rPr>
              <a:t>POWER POINT </a:t>
            </a:r>
            <a:r>
              <a:rPr lang="en-US" altLang="ko-KR" sz="2400" b="1" i="1" dirty="0">
                <a:solidFill>
                  <a:prstClr val="white"/>
                </a:solidFill>
              </a:rPr>
              <a:t>PRESENTATION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BE8BC97-0093-46AC-92A3-33B638B87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1741" y="1471308"/>
            <a:ext cx="7463896" cy="406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291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tx2"/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771071" y="217861"/>
            <a:ext cx="10721738" cy="6231734"/>
            <a:chOff x="771071" y="268661"/>
            <a:chExt cx="10721738" cy="5556690"/>
          </a:xfrm>
        </p:grpSpPr>
        <p:sp>
          <p:nvSpPr>
            <p:cNvPr id="25" name="타원 24"/>
            <p:cNvSpPr/>
            <p:nvPr/>
          </p:nvSpPr>
          <p:spPr>
            <a:xfrm>
              <a:off x="1087577" y="4568051"/>
              <a:ext cx="9945102" cy="1257300"/>
            </a:xfrm>
            <a:prstGeom prst="ellipse">
              <a:avLst/>
            </a:prstGeom>
            <a:solidFill>
              <a:schemeClr val="tx1">
                <a:alpha val="29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676400" y="268661"/>
              <a:ext cx="9258300" cy="5157244"/>
            </a:xfrm>
            <a:custGeom>
              <a:avLst/>
              <a:gdLst>
                <a:gd name="connsiteX0" fmla="*/ 0 w 9258300"/>
                <a:gd name="connsiteY0" fmla="*/ 0 h 4876800"/>
                <a:gd name="connsiteX1" fmla="*/ 9258300 w 9258300"/>
                <a:gd name="connsiteY1" fmla="*/ 0 h 4876800"/>
                <a:gd name="connsiteX2" fmla="*/ 9258300 w 9258300"/>
                <a:gd name="connsiteY2" fmla="*/ 4876800 h 4876800"/>
                <a:gd name="connsiteX3" fmla="*/ 0 w 9258300"/>
                <a:gd name="connsiteY3" fmla="*/ 4876800 h 4876800"/>
                <a:gd name="connsiteX4" fmla="*/ 0 w 9258300"/>
                <a:gd name="connsiteY4" fmla="*/ 0 h 4876800"/>
                <a:gd name="connsiteX0" fmla="*/ 0 w 9258300"/>
                <a:gd name="connsiteY0" fmla="*/ 169333 h 5046133"/>
                <a:gd name="connsiteX1" fmla="*/ 9258300 w 9258300"/>
                <a:gd name="connsiteY1" fmla="*/ 169333 h 5046133"/>
                <a:gd name="connsiteX2" fmla="*/ 9258300 w 9258300"/>
                <a:gd name="connsiteY2" fmla="*/ 5046133 h 5046133"/>
                <a:gd name="connsiteX3" fmla="*/ 0 w 9258300"/>
                <a:gd name="connsiteY3" fmla="*/ 5046133 h 5046133"/>
                <a:gd name="connsiteX4" fmla="*/ 0 w 9258300"/>
                <a:gd name="connsiteY4" fmla="*/ 169333 h 5046133"/>
                <a:gd name="connsiteX0" fmla="*/ 0 w 9258300"/>
                <a:gd name="connsiteY0" fmla="*/ 240460 h 5117260"/>
                <a:gd name="connsiteX1" fmla="*/ 9258300 w 9258300"/>
                <a:gd name="connsiteY1" fmla="*/ 240460 h 5117260"/>
                <a:gd name="connsiteX2" fmla="*/ 9258300 w 9258300"/>
                <a:gd name="connsiteY2" fmla="*/ 5117260 h 5117260"/>
                <a:gd name="connsiteX3" fmla="*/ 0 w 9258300"/>
                <a:gd name="connsiteY3" fmla="*/ 5117260 h 5117260"/>
                <a:gd name="connsiteX4" fmla="*/ 0 w 9258300"/>
                <a:gd name="connsiteY4" fmla="*/ 240460 h 5117260"/>
                <a:gd name="connsiteX0" fmla="*/ 0 w 9258300"/>
                <a:gd name="connsiteY0" fmla="*/ 240460 h 5117260"/>
                <a:gd name="connsiteX1" fmla="*/ 9258300 w 9258300"/>
                <a:gd name="connsiteY1" fmla="*/ 240460 h 5117260"/>
                <a:gd name="connsiteX2" fmla="*/ 9258300 w 9258300"/>
                <a:gd name="connsiteY2" fmla="*/ 5117260 h 5117260"/>
                <a:gd name="connsiteX3" fmla="*/ 0 w 9258300"/>
                <a:gd name="connsiteY3" fmla="*/ 5117260 h 5117260"/>
                <a:gd name="connsiteX4" fmla="*/ 0 w 9258300"/>
                <a:gd name="connsiteY4" fmla="*/ 240460 h 5117260"/>
                <a:gd name="connsiteX0" fmla="*/ 0 w 9258300"/>
                <a:gd name="connsiteY0" fmla="*/ 240460 h 5117260"/>
                <a:gd name="connsiteX1" fmla="*/ 9258300 w 9258300"/>
                <a:gd name="connsiteY1" fmla="*/ 240460 h 5117260"/>
                <a:gd name="connsiteX2" fmla="*/ 9258300 w 9258300"/>
                <a:gd name="connsiteY2" fmla="*/ 5117260 h 5117260"/>
                <a:gd name="connsiteX3" fmla="*/ 0 w 9258300"/>
                <a:gd name="connsiteY3" fmla="*/ 5117260 h 5117260"/>
                <a:gd name="connsiteX4" fmla="*/ 0 w 9258300"/>
                <a:gd name="connsiteY4" fmla="*/ 240460 h 5117260"/>
                <a:gd name="connsiteX0" fmla="*/ 0 w 9258300"/>
                <a:gd name="connsiteY0" fmla="*/ 240460 h 5117260"/>
                <a:gd name="connsiteX1" fmla="*/ 9258300 w 9258300"/>
                <a:gd name="connsiteY1" fmla="*/ 240460 h 5117260"/>
                <a:gd name="connsiteX2" fmla="*/ 9258300 w 9258300"/>
                <a:gd name="connsiteY2" fmla="*/ 5117260 h 5117260"/>
                <a:gd name="connsiteX3" fmla="*/ 0 w 9258300"/>
                <a:gd name="connsiteY3" fmla="*/ 5117260 h 5117260"/>
                <a:gd name="connsiteX4" fmla="*/ 0 w 9258300"/>
                <a:gd name="connsiteY4" fmla="*/ 240460 h 5117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58300" h="5117260">
                  <a:moveTo>
                    <a:pt x="0" y="240460"/>
                  </a:moveTo>
                  <a:cubicBezTo>
                    <a:pt x="4686300" y="-140540"/>
                    <a:pt x="6210300" y="-13540"/>
                    <a:pt x="9258300" y="240460"/>
                  </a:cubicBezTo>
                  <a:lnTo>
                    <a:pt x="9258300" y="5117260"/>
                  </a:lnTo>
                  <a:cubicBezTo>
                    <a:pt x="6108700" y="4952160"/>
                    <a:pt x="4864100" y="4812460"/>
                    <a:pt x="0" y="5117260"/>
                  </a:cubicBezTo>
                  <a:lnTo>
                    <a:pt x="0" y="24046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2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4104000" rtlCol="0" anchor="ctr"/>
            <a:lstStyle/>
            <a:p>
              <a:pPr algn="ctr"/>
              <a:r>
                <a:rPr lang="en-US" altLang="ko-KR" sz="3200" dirty="0">
                  <a:solidFill>
                    <a:schemeClr val="tx1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1. </a:t>
              </a:r>
              <a:r>
                <a:rPr lang="ko-KR" altLang="en-US" sz="3200" dirty="0">
                  <a:solidFill>
                    <a:schemeClr val="tx1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속성들 간의 관련성 </a:t>
              </a:r>
              <a:r>
                <a:rPr lang="en-US" altLang="ko-KR" sz="3200" dirty="0">
                  <a:solidFill>
                    <a:schemeClr val="tx1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 </a:t>
              </a:r>
            </a:p>
            <a:p>
              <a:pPr algn="ctr"/>
              <a:r>
                <a:rPr lang="en-US" altLang="ko-KR" sz="3200" dirty="0">
                  <a:solidFill>
                    <a:schemeClr val="tx1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&lt;</a:t>
              </a:r>
              <a:r>
                <a:rPr lang="ko-KR" altLang="en-US" sz="3200" dirty="0">
                  <a:solidFill>
                    <a:schemeClr val="tx1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상태 유지 완전성 관점</a:t>
              </a:r>
              <a:r>
                <a:rPr lang="en-US" altLang="ko-KR" sz="3200" dirty="0">
                  <a:solidFill>
                    <a:schemeClr val="tx1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, </a:t>
              </a:r>
              <a:r>
                <a:rPr lang="ko-KR" altLang="en-US" sz="3200" dirty="0">
                  <a:solidFill>
                    <a:schemeClr val="tx1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속성들 간 의존성 관점</a:t>
              </a:r>
              <a:r>
                <a:rPr lang="en-US" altLang="ko-KR" sz="3200" dirty="0">
                  <a:solidFill>
                    <a:schemeClr val="tx1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&gt;</a:t>
              </a:r>
              <a:endParaRPr lang="ko-KR" altLang="en-US" sz="32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771071" y="390458"/>
              <a:ext cx="945660" cy="5121342"/>
              <a:chOff x="694871" y="921478"/>
              <a:chExt cx="945660" cy="4464816"/>
            </a:xfrm>
            <a:effectLst/>
          </p:grpSpPr>
          <p:sp>
            <p:nvSpPr>
              <p:cNvPr id="15" name="타원 14"/>
              <p:cNvSpPr/>
              <p:nvPr/>
            </p:nvSpPr>
            <p:spPr>
              <a:xfrm rot="21259363">
                <a:off x="700344" y="5154153"/>
                <a:ext cx="940187" cy="23214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6" name="그룹 15"/>
              <p:cNvGrpSpPr/>
              <p:nvPr/>
            </p:nvGrpSpPr>
            <p:grpSpPr>
              <a:xfrm>
                <a:off x="694871" y="921478"/>
                <a:ext cx="943429" cy="4456671"/>
                <a:chOff x="758371" y="446259"/>
                <a:chExt cx="943429" cy="2862318"/>
              </a:xfrm>
            </p:grpSpPr>
            <p:sp>
              <p:nvSpPr>
                <p:cNvPr id="17" name="직사각형 5"/>
                <p:cNvSpPr/>
                <p:nvPr/>
              </p:nvSpPr>
              <p:spPr>
                <a:xfrm>
                  <a:off x="758371" y="468125"/>
                  <a:ext cx="943429" cy="2797589"/>
                </a:xfrm>
                <a:custGeom>
                  <a:avLst/>
                  <a:gdLst>
                    <a:gd name="connsiteX0" fmla="*/ 0 w 943429"/>
                    <a:gd name="connsiteY0" fmla="*/ 0 h 4288153"/>
                    <a:gd name="connsiteX1" fmla="*/ 943429 w 943429"/>
                    <a:gd name="connsiteY1" fmla="*/ 0 h 4288153"/>
                    <a:gd name="connsiteX2" fmla="*/ 943429 w 943429"/>
                    <a:gd name="connsiteY2" fmla="*/ 4288153 h 4288153"/>
                    <a:gd name="connsiteX3" fmla="*/ 0 w 943429"/>
                    <a:gd name="connsiteY3" fmla="*/ 4288153 h 4288153"/>
                    <a:gd name="connsiteX4" fmla="*/ 0 w 943429"/>
                    <a:gd name="connsiteY4" fmla="*/ 0 h 4288153"/>
                    <a:gd name="connsiteX0" fmla="*/ 0 w 943429"/>
                    <a:gd name="connsiteY0" fmla="*/ 0 h 4288153"/>
                    <a:gd name="connsiteX1" fmla="*/ 943429 w 943429"/>
                    <a:gd name="connsiteY1" fmla="*/ 0 h 4288153"/>
                    <a:gd name="connsiteX2" fmla="*/ 943429 w 943429"/>
                    <a:gd name="connsiteY2" fmla="*/ 4288153 h 4288153"/>
                    <a:gd name="connsiteX3" fmla="*/ 0 w 943429"/>
                    <a:gd name="connsiteY3" fmla="*/ 4288153 h 4288153"/>
                    <a:gd name="connsiteX4" fmla="*/ 0 w 943429"/>
                    <a:gd name="connsiteY4" fmla="*/ 0 h 4288153"/>
                    <a:gd name="connsiteX0" fmla="*/ 0 w 943429"/>
                    <a:gd name="connsiteY0" fmla="*/ 67733 h 4355886"/>
                    <a:gd name="connsiteX1" fmla="*/ 943429 w 943429"/>
                    <a:gd name="connsiteY1" fmla="*/ 67733 h 4355886"/>
                    <a:gd name="connsiteX2" fmla="*/ 943429 w 943429"/>
                    <a:gd name="connsiteY2" fmla="*/ 4355886 h 4355886"/>
                    <a:gd name="connsiteX3" fmla="*/ 0 w 943429"/>
                    <a:gd name="connsiteY3" fmla="*/ 4355886 h 4355886"/>
                    <a:gd name="connsiteX4" fmla="*/ 0 w 943429"/>
                    <a:gd name="connsiteY4" fmla="*/ 67733 h 4355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43429" h="4355886">
                      <a:moveTo>
                        <a:pt x="0" y="67733"/>
                      </a:moveTo>
                      <a:cubicBezTo>
                        <a:pt x="285901" y="-84667"/>
                        <a:pt x="628953" y="67733"/>
                        <a:pt x="943429" y="67733"/>
                      </a:cubicBezTo>
                      <a:lnTo>
                        <a:pt x="943429" y="4355886"/>
                      </a:lnTo>
                      <a:cubicBezTo>
                        <a:pt x="628953" y="4355886"/>
                        <a:pt x="263676" y="4235236"/>
                        <a:pt x="0" y="4355886"/>
                      </a:cubicBezTo>
                      <a:lnTo>
                        <a:pt x="0" y="6773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32000">
                      <a:schemeClr val="bg1">
                        <a:lumMod val="85000"/>
                      </a:schemeClr>
                    </a:gs>
                    <a:gs pos="88000">
                      <a:schemeClr val="bg1"/>
                    </a:gs>
                    <a:gs pos="99000">
                      <a:schemeClr val="bg1">
                        <a:lumMod val="85000"/>
                      </a:schemeClr>
                    </a:gs>
                  </a:gsLst>
                  <a:lin ang="10800000" scaled="0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/>
                <p:cNvCxnSpPr/>
                <p:nvPr/>
              </p:nvCxnSpPr>
              <p:spPr>
                <a:xfrm rot="5400000">
                  <a:off x="147262" y="1877418"/>
                  <a:ext cx="2862318" cy="0"/>
                </a:xfrm>
                <a:prstGeom prst="line">
                  <a:avLst/>
                </a:prstGeom>
                <a:ln w="38100" cap="rnd">
                  <a:solidFill>
                    <a:srgbClr val="FF3300"/>
                  </a:solidFill>
                  <a:prstDash val="dash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" name="그룹 19"/>
            <p:cNvGrpSpPr/>
            <p:nvPr/>
          </p:nvGrpSpPr>
          <p:grpSpPr>
            <a:xfrm flipH="1">
              <a:off x="10547149" y="367036"/>
              <a:ext cx="945660" cy="5121342"/>
              <a:chOff x="694871" y="921478"/>
              <a:chExt cx="945660" cy="4464816"/>
            </a:xfrm>
            <a:effectLst/>
          </p:grpSpPr>
          <p:sp>
            <p:nvSpPr>
              <p:cNvPr id="21" name="타원 20"/>
              <p:cNvSpPr/>
              <p:nvPr/>
            </p:nvSpPr>
            <p:spPr>
              <a:xfrm rot="21259363">
                <a:off x="700344" y="5154153"/>
                <a:ext cx="940187" cy="23214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2" name="그룹 21"/>
              <p:cNvGrpSpPr/>
              <p:nvPr/>
            </p:nvGrpSpPr>
            <p:grpSpPr>
              <a:xfrm>
                <a:off x="694871" y="921478"/>
                <a:ext cx="943429" cy="4456671"/>
                <a:chOff x="758371" y="446259"/>
                <a:chExt cx="943429" cy="2862318"/>
              </a:xfrm>
            </p:grpSpPr>
            <p:sp>
              <p:nvSpPr>
                <p:cNvPr id="23" name="직사각형 5"/>
                <p:cNvSpPr/>
                <p:nvPr/>
              </p:nvSpPr>
              <p:spPr>
                <a:xfrm>
                  <a:off x="758371" y="468125"/>
                  <a:ext cx="943429" cy="2797589"/>
                </a:xfrm>
                <a:custGeom>
                  <a:avLst/>
                  <a:gdLst>
                    <a:gd name="connsiteX0" fmla="*/ 0 w 943429"/>
                    <a:gd name="connsiteY0" fmla="*/ 0 h 4288153"/>
                    <a:gd name="connsiteX1" fmla="*/ 943429 w 943429"/>
                    <a:gd name="connsiteY1" fmla="*/ 0 h 4288153"/>
                    <a:gd name="connsiteX2" fmla="*/ 943429 w 943429"/>
                    <a:gd name="connsiteY2" fmla="*/ 4288153 h 4288153"/>
                    <a:gd name="connsiteX3" fmla="*/ 0 w 943429"/>
                    <a:gd name="connsiteY3" fmla="*/ 4288153 h 4288153"/>
                    <a:gd name="connsiteX4" fmla="*/ 0 w 943429"/>
                    <a:gd name="connsiteY4" fmla="*/ 0 h 4288153"/>
                    <a:gd name="connsiteX0" fmla="*/ 0 w 943429"/>
                    <a:gd name="connsiteY0" fmla="*/ 0 h 4288153"/>
                    <a:gd name="connsiteX1" fmla="*/ 943429 w 943429"/>
                    <a:gd name="connsiteY1" fmla="*/ 0 h 4288153"/>
                    <a:gd name="connsiteX2" fmla="*/ 943429 w 943429"/>
                    <a:gd name="connsiteY2" fmla="*/ 4288153 h 4288153"/>
                    <a:gd name="connsiteX3" fmla="*/ 0 w 943429"/>
                    <a:gd name="connsiteY3" fmla="*/ 4288153 h 4288153"/>
                    <a:gd name="connsiteX4" fmla="*/ 0 w 943429"/>
                    <a:gd name="connsiteY4" fmla="*/ 0 h 4288153"/>
                    <a:gd name="connsiteX0" fmla="*/ 0 w 943429"/>
                    <a:gd name="connsiteY0" fmla="*/ 67733 h 4355886"/>
                    <a:gd name="connsiteX1" fmla="*/ 943429 w 943429"/>
                    <a:gd name="connsiteY1" fmla="*/ 67733 h 4355886"/>
                    <a:gd name="connsiteX2" fmla="*/ 943429 w 943429"/>
                    <a:gd name="connsiteY2" fmla="*/ 4355886 h 4355886"/>
                    <a:gd name="connsiteX3" fmla="*/ 0 w 943429"/>
                    <a:gd name="connsiteY3" fmla="*/ 4355886 h 4355886"/>
                    <a:gd name="connsiteX4" fmla="*/ 0 w 943429"/>
                    <a:gd name="connsiteY4" fmla="*/ 67733 h 4355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43429" h="4355886">
                      <a:moveTo>
                        <a:pt x="0" y="67733"/>
                      </a:moveTo>
                      <a:cubicBezTo>
                        <a:pt x="285901" y="-84667"/>
                        <a:pt x="628953" y="67733"/>
                        <a:pt x="943429" y="67733"/>
                      </a:cubicBezTo>
                      <a:lnTo>
                        <a:pt x="943429" y="4355886"/>
                      </a:lnTo>
                      <a:cubicBezTo>
                        <a:pt x="628953" y="4355886"/>
                        <a:pt x="263676" y="4235236"/>
                        <a:pt x="0" y="4355886"/>
                      </a:cubicBezTo>
                      <a:lnTo>
                        <a:pt x="0" y="6773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32000">
                      <a:schemeClr val="bg1">
                        <a:lumMod val="85000"/>
                      </a:schemeClr>
                    </a:gs>
                    <a:gs pos="88000">
                      <a:schemeClr val="bg1"/>
                    </a:gs>
                    <a:gs pos="99000">
                      <a:schemeClr val="bg1">
                        <a:lumMod val="85000"/>
                      </a:schemeClr>
                    </a:gs>
                  </a:gsLst>
                  <a:lin ang="10800000" scaled="0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24" name="직선 연결선 23"/>
                <p:cNvCxnSpPr/>
                <p:nvPr/>
              </p:nvCxnSpPr>
              <p:spPr>
                <a:xfrm rot="5400000">
                  <a:off x="147262" y="1877418"/>
                  <a:ext cx="2862318" cy="0"/>
                </a:xfrm>
                <a:prstGeom prst="line">
                  <a:avLst/>
                </a:prstGeom>
                <a:ln w="38100" cap="rnd">
                  <a:solidFill>
                    <a:srgbClr val="FF3300"/>
                  </a:solidFill>
                  <a:prstDash val="dash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6" name="직사각형 25"/>
          <p:cNvSpPr/>
          <p:nvPr/>
        </p:nvSpPr>
        <p:spPr>
          <a:xfrm>
            <a:off x="4120993" y="5824115"/>
            <a:ext cx="4369113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>
                <a:solidFill>
                  <a:prstClr val="white"/>
                </a:solidFill>
              </a:rPr>
              <a:t>POWER POINT </a:t>
            </a:r>
            <a:r>
              <a:rPr lang="en-US" altLang="ko-KR" sz="2400" b="1" i="1" dirty="0">
                <a:solidFill>
                  <a:prstClr val="white"/>
                </a:solidFill>
              </a:rPr>
              <a:t>PRESENTATION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59CB13B-179F-44EF-A927-5FE7E0ADD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594" y="1968815"/>
            <a:ext cx="8130812" cy="292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855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tx2"/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771071" y="217861"/>
            <a:ext cx="10721738" cy="6231734"/>
            <a:chOff x="771071" y="268661"/>
            <a:chExt cx="10721738" cy="5556690"/>
          </a:xfrm>
        </p:grpSpPr>
        <p:sp>
          <p:nvSpPr>
            <p:cNvPr id="25" name="타원 24"/>
            <p:cNvSpPr/>
            <p:nvPr/>
          </p:nvSpPr>
          <p:spPr>
            <a:xfrm>
              <a:off x="1087577" y="4568051"/>
              <a:ext cx="9945102" cy="1257300"/>
            </a:xfrm>
            <a:prstGeom prst="ellipse">
              <a:avLst/>
            </a:prstGeom>
            <a:solidFill>
              <a:schemeClr val="tx1">
                <a:alpha val="29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676400" y="268661"/>
              <a:ext cx="9258300" cy="5157244"/>
            </a:xfrm>
            <a:custGeom>
              <a:avLst/>
              <a:gdLst>
                <a:gd name="connsiteX0" fmla="*/ 0 w 9258300"/>
                <a:gd name="connsiteY0" fmla="*/ 0 h 4876800"/>
                <a:gd name="connsiteX1" fmla="*/ 9258300 w 9258300"/>
                <a:gd name="connsiteY1" fmla="*/ 0 h 4876800"/>
                <a:gd name="connsiteX2" fmla="*/ 9258300 w 9258300"/>
                <a:gd name="connsiteY2" fmla="*/ 4876800 h 4876800"/>
                <a:gd name="connsiteX3" fmla="*/ 0 w 9258300"/>
                <a:gd name="connsiteY3" fmla="*/ 4876800 h 4876800"/>
                <a:gd name="connsiteX4" fmla="*/ 0 w 9258300"/>
                <a:gd name="connsiteY4" fmla="*/ 0 h 4876800"/>
                <a:gd name="connsiteX0" fmla="*/ 0 w 9258300"/>
                <a:gd name="connsiteY0" fmla="*/ 169333 h 5046133"/>
                <a:gd name="connsiteX1" fmla="*/ 9258300 w 9258300"/>
                <a:gd name="connsiteY1" fmla="*/ 169333 h 5046133"/>
                <a:gd name="connsiteX2" fmla="*/ 9258300 w 9258300"/>
                <a:gd name="connsiteY2" fmla="*/ 5046133 h 5046133"/>
                <a:gd name="connsiteX3" fmla="*/ 0 w 9258300"/>
                <a:gd name="connsiteY3" fmla="*/ 5046133 h 5046133"/>
                <a:gd name="connsiteX4" fmla="*/ 0 w 9258300"/>
                <a:gd name="connsiteY4" fmla="*/ 169333 h 5046133"/>
                <a:gd name="connsiteX0" fmla="*/ 0 w 9258300"/>
                <a:gd name="connsiteY0" fmla="*/ 240460 h 5117260"/>
                <a:gd name="connsiteX1" fmla="*/ 9258300 w 9258300"/>
                <a:gd name="connsiteY1" fmla="*/ 240460 h 5117260"/>
                <a:gd name="connsiteX2" fmla="*/ 9258300 w 9258300"/>
                <a:gd name="connsiteY2" fmla="*/ 5117260 h 5117260"/>
                <a:gd name="connsiteX3" fmla="*/ 0 w 9258300"/>
                <a:gd name="connsiteY3" fmla="*/ 5117260 h 5117260"/>
                <a:gd name="connsiteX4" fmla="*/ 0 w 9258300"/>
                <a:gd name="connsiteY4" fmla="*/ 240460 h 5117260"/>
                <a:gd name="connsiteX0" fmla="*/ 0 w 9258300"/>
                <a:gd name="connsiteY0" fmla="*/ 240460 h 5117260"/>
                <a:gd name="connsiteX1" fmla="*/ 9258300 w 9258300"/>
                <a:gd name="connsiteY1" fmla="*/ 240460 h 5117260"/>
                <a:gd name="connsiteX2" fmla="*/ 9258300 w 9258300"/>
                <a:gd name="connsiteY2" fmla="*/ 5117260 h 5117260"/>
                <a:gd name="connsiteX3" fmla="*/ 0 w 9258300"/>
                <a:gd name="connsiteY3" fmla="*/ 5117260 h 5117260"/>
                <a:gd name="connsiteX4" fmla="*/ 0 w 9258300"/>
                <a:gd name="connsiteY4" fmla="*/ 240460 h 5117260"/>
                <a:gd name="connsiteX0" fmla="*/ 0 w 9258300"/>
                <a:gd name="connsiteY0" fmla="*/ 240460 h 5117260"/>
                <a:gd name="connsiteX1" fmla="*/ 9258300 w 9258300"/>
                <a:gd name="connsiteY1" fmla="*/ 240460 h 5117260"/>
                <a:gd name="connsiteX2" fmla="*/ 9258300 w 9258300"/>
                <a:gd name="connsiteY2" fmla="*/ 5117260 h 5117260"/>
                <a:gd name="connsiteX3" fmla="*/ 0 w 9258300"/>
                <a:gd name="connsiteY3" fmla="*/ 5117260 h 5117260"/>
                <a:gd name="connsiteX4" fmla="*/ 0 w 9258300"/>
                <a:gd name="connsiteY4" fmla="*/ 240460 h 5117260"/>
                <a:gd name="connsiteX0" fmla="*/ 0 w 9258300"/>
                <a:gd name="connsiteY0" fmla="*/ 240460 h 5117260"/>
                <a:gd name="connsiteX1" fmla="*/ 9258300 w 9258300"/>
                <a:gd name="connsiteY1" fmla="*/ 240460 h 5117260"/>
                <a:gd name="connsiteX2" fmla="*/ 9258300 w 9258300"/>
                <a:gd name="connsiteY2" fmla="*/ 5117260 h 5117260"/>
                <a:gd name="connsiteX3" fmla="*/ 0 w 9258300"/>
                <a:gd name="connsiteY3" fmla="*/ 5117260 h 5117260"/>
                <a:gd name="connsiteX4" fmla="*/ 0 w 9258300"/>
                <a:gd name="connsiteY4" fmla="*/ 240460 h 5117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58300" h="5117260">
                  <a:moveTo>
                    <a:pt x="0" y="240460"/>
                  </a:moveTo>
                  <a:cubicBezTo>
                    <a:pt x="4686300" y="-140540"/>
                    <a:pt x="6210300" y="-13540"/>
                    <a:pt x="9258300" y="240460"/>
                  </a:cubicBezTo>
                  <a:lnTo>
                    <a:pt x="9258300" y="5117260"/>
                  </a:lnTo>
                  <a:cubicBezTo>
                    <a:pt x="6108700" y="4952160"/>
                    <a:pt x="4864100" y="4812460"/>
                    <a:pt x="0" y="5117260"/>
                  </a:cubicBezTo>
                  <a:lnTo>
                    <a:pt x="0" y="24046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2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4104000" rtlCol="0" anchor="ctr"/>
            <a:lstStyle/>
            <a:p>
              <a:pPr algn="ctr"/>
              <a:r>
                <a:rPr lang="en-US" altLang="ko-KR" sz="3200" dirty="0">
                  <a:solidFill>
                    <a:schemeClr val="tx1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2. </a:t>
              </a:r>
              <a:r>
                <a:rPr lang="ko-KR" altLang="en-US" sz="3200" dirty="0">
                  <a:solidFill>
                    <a:schemeClr val="tx1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오퍼레이션들 간의 관련성</a:t>
              </a:r>
              <a:endParaRPr lang="en-US" altLang="ko-KR" sz="32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endParaRPr>
            </a:p>
            <a:p>
              <a:pPr algn="ctr"/>
              <a:r>
                <a:rPr lang="en-US" altLang="ko-KR" sz="3200" dirty="0">
                  <a:solidFill>
                    <a:schemeClr val="tx1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&lt;</a:t>
              </a:r>
              <a:r>
                <a:rPr lang="ko-KR" altLang="en-US" sz="3200" dirty="0">
                  <a:solidFill>
                    <a:schemeClr val="tx1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기능성 유지 완전성 관점</a:t>
              </a:r>
              <a:r>
                <a:rPr lang="en-US" altLang="ko-KR" sz="3200" dirty="0">
                  <a:solidFill>
                    <a:schemeClr val="tx1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, </a:t>
              </a:r>
              <a:r>
                <a:rPr lang="ko-KR" altLang="en-US" sz="3200" dirty="0">
                  <a:solidFill>
                    <a:schemeClr val="tx1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기능 간 의존성 관점</a:t>
              </a:r>
              <a:r>
                <a:rPr lang="en-US" altLang="ko-KR" sz="3200" dirty="0">
                  <a:solidFill>
                    <a:schemeClr val="tx1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&gt;</a:t>
              </a:r>
              <a:endParaRPr lang="ko-KR" altLang="en-US" sz="32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771071" y="390458"/>
              <a:ext cx="945660" cy="5121342"/>
              <a:chOff x="694871" y="921478"/>
              <a:chExt cx="945660" cy="4464816"/>
            </a:xfrm>
            <a:effectLst/>
          </p:grpSpPr>
          <p:sp>
            <p:nvSpPr>
              <p:cNvPr id="15" name="타원 14"/>
              <p:cNvSpPr/>
              <p:nvPr/>
            </p:nvSpPr>
            <p:spPr>
              <a:xfrm rot="21259363">
                <a:off x="700344" y="5154153"/>
                <a:ext cx="940187" cy="23214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6" name="그룹 15"/>
              <p:cNvGrpSpPr/>
              <p:nvPr/>
            </p:nvGrpSpPr>
            <p:grpSpPr>
              <a:xfrm>
                <a:off x="694871" y="921478"/>
                <a:ext cx="943429" cy="4456671"/>
                <a:chOff x="758371" y="446259"/>
                <a:chExt cx="943429" cy="2862318"/>
              </a:xfrm>
            </p:grpSpPr>
            <p:sp>
              <p:nvSpPr>
                <p:cNvPr id="17" name="직사각형 5"/>
                <p:cNvSpPr/>
                <p:nvPr/>
              </p:nvSpPr>
              <p:spPr>
                <a:xfrm>
                  <a:off x="758371" y="468125"/>
                  <a:ext cx="943429" cy="2797589"/>
                </a:xfrm>
                <a:custGeom>
                  <a:avLst/>
                  <a:gdLst>
                    <a:gd name="connsiteX0" fmla="*/ 0 w 943429"/>
                    <a:gd name="connsiteY0" fmla="*/ 0 h 4288153"/>
                    <a:gd name="connsiteX1" fmla="*/ 943429 w 943429"/>
                    <a:gd name="connsiteY1" fmla="*/ 0 h 4288153"/>
                    <a:gd name="connsiteX2" fmla="*/ 943429 w 943429"/>
                    <a:gd name="connsiteY2" fmla="*/ 4288153 h 4288153"/>
                    <a:gd name="connsiteX3" fmla="*/ 0 w 943429"/>
                    <a:gd name="connsiteY3" fmla="*/ 4288153 h 4288153"/>
                    <a:gd name="connsiteX4" fmla="*/ 0 w 943429"/>
                    <a:gd name="connsiteY4" fmla="*/ 0 h 4288153"/>
                    <a:gd name="connsiteX0" fmla="*/ 0 w 943429"/>
                    <a:gd name="connsiteY0" fmla="*/ 0 h 4288153"/>
                    <a:gd name="connsiteX1" fmla="*/ 943429 w 943429"/>
                    <a:gd name="connsiteY1" fmla="*/ 0 h 4288153"/>
                    <a:gd name="connsiteX2" fmla="*/ 943429 w 943429"/>
                    <a:gd name="connsiteY2" fmla="*/ 4288153 h 4288153"/>
                    <a:gd name="connsiteX3" fmla="*/ 0 w 943429"/>
                    <a:gd name="connsiteY3" fmla="*/ 4288153 h 4288153"/>
                    <a:gd name="connsiteX4" fmla="*/ 0 w 943429"/>
                    <a:gd name="connsiteY4" fmla="*/ 0 h 4288153"/>
                    <a:gd name="connsiteX0" fmla="*/ 0 w 943429"/>
                    <a:gd name="connsiteY0" fmla="*/ 67733 h 4355886"/>
                    <a:gd name="connsiteX1" fmla="*/ 943429 w 943429"/>
                    <a:gd name="connsiteY1" fmla="*/ 67733 h 4355886"/>
                    <a:gd name="connsiteX2" fmla="*/ 943429 w 943429"/>
                    <a:gd name="connsiteY2" fmla="*/ 4355886 h 4355886"/>
                    <a:gd name="connsiteX3" fmla="*/ 0 w 943429"/>
                    <a:gd name="connsiteY3" fmla="*/ 4355886 h 4355886"/>
                    <a:gd name="connsiteX4" fmla="*/ 0 w 943429"/>
                    <a:gd name="connsiteY4" fmla="*/ 67733 h 4355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43429" h="4355886">
                      <a:moveTo>
                        <a:pt x="0" y="67733"/>
                      </a:moveTo>
                      <a:cubicBezTo>
                        <a:pt x="285901" y="-84667"/>
                        <a:pt x="628953" y="67733"/>
                        <a:pt x="943429" y="67733"/>
                      </a:cubicBezTo>
                      <a:lnTo>
                        <a:pt x="943429" y="4355886"/>
                      </a:lnTo>
                      <a:cubicBezTo>
                        <a:pt x="628953" y="4355886"/>
                        <a:pt x="263676" y="4235236"/>
                        <a:pt x="0" y="4355886"/>
                      </a:cubicBezTo>
                      <a:lnTo>
                        <a:pt x="0" y="6773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32000">
                      <a:schemeClr val="bg1">
                        <a:lumMod val="85000"/>
                      </a:schemeClr>
                    </a:gs>
                    <a:gs pos="88000">
                      <a:schemeClr val="bg1"/>
                    </a:gs>
                    <a:gs pos="99000">
                      <a:schemeClr val="bg1">
                        <a:lumMod val="85000"/>
                      </a:schemeClr>
                    </a:gs>
                  </a:gsLst>
                  <a:lin ang="10800000" scaled="0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/>
                <p:cNvCxnSpPr/>
                <p:nvPr/>
              </p:nvCxnSpPr>
              <p:spPr>
                <a:xfrm rot="5400000">
                  <a:off x="147262" y="1877418"/>
                  <a:ext cx="2862318" cy="0"/>
                </a:xfrm>
                <a:prstGeom prst="line">
                  <a:avLst/>
                </a:prstGeom>
                <a:ln w="38100" cap="rnd">
                  <a:solidFill>
                    <a:srgbClr val="FF3300"/>
                  </a:solidFill>
                  <a:prstDash val="dash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" name="그룹 19"/>
            <p:cNvGrpSpPr/>
            <p:nvPr/>
          </p:nvGrpSpPr>
          <p:grpSpPr>
            <a:xfrm flipH="1">
              <a:off x="10547149" y="367036"/>
              <a:ext cx="945660" cy="5121342"/>
              <a:chOff x="694871" y="921478"/>
              <a:chExt cx="945660" cy="4464816"/>
            </a:xfrm>
            <a:effectLst/>
          </p:grpSpPr>
          <p:sp>
            <p:nvSpPr>
              <p:cNvPr id="21" name="타원 20"/>
              <p:cNvSpPr/>
              <p:nvPr/>
            </p:nvSpPr>
            <p:spPr>
              <a:xfrm rot="21259363">
                <a:off x="700344" y="5154153"/>
                <a:ext cx="940187" cy="23214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2" name="그룹 21"/>
              <p:cNvGrpSpPr/>
              <p:nvPr/>
            </p:nvGrpSpPr>
            <p:grpSpPr>
              <a:xfrm>
                <a:off x="694871" y="921478"/>
                <a:ext cx="943429" cy="4456671"/>
                <a:chOff x="758371" y="446259"/>
                <a:chExt cx="943429" cy="2862318"/>
              </a:xfrm>
            </p:grpSpPr>
            <p:sp>
              <p:nvSpPr>
                <p:cNvPr id="23" name="직사각형 5"/>
                <p:cNvSpPr/>
                <p:nvPr/>
              </p:nvSpPr>
              <p:spPr>
                <a:xfrm>
                  <a:off x="758371" y="468125"/>
                  <a:ext cx="943429" cy="2797589"/>
                </a:xfrm>
                <a:custGeom>
                  <a:avLst/>
                  <a:gdLst>
                    <a:gd name="connsiteX0" fmla="*/ 0 w 943429"/>
                    <a:gd name="connsiteY0" fmla="*/ 0 h 4288153"/>
                    <a:gd name="connsiteX1" fmla="*/ 943429 w 943429"/>
                    <a:gd name="connsiteY1" fmla="*/ 0 h 4288153"/>
                    <a:gd name="connsiteX2" fmla="*/ 943429 w 943429"/>
                    <a:gd name="connsiteY2" fmla="*/ 4288153 h 4288153"/>
                    <a:gd name="connsiteX3" fmla="*/ 0 w 943429"/>
                    <a:gd name="connsiteY3" fmla="*/ 4288153 h 4288153"/>
                    <a:gd name="connsiteX4" fmla="*/ 0 w 943429"/>
                    <a:gd name="connsiteY4" fmla="*/ 0 h 4288153"/>
                    <a:gd name="connsiteX0" fmla="*/ 0 w 943429"/>
                    <a:gd name="connsiteY0" fmla="*/ 0 h 4288153"/>
                    <a:gd name="connsiteX1" fmla="*/ 943429 w 943429"/>
                    <a:gd name="connsiteY1" fmla="*/ 0 h 4288153"/>
                    <a:gd name="connsiteX2" fmla="*/ 943429 w 943429"/>
                    <a:gd name="connsiteY2" fmla="*/ 4288153 h 4288153"/>
                    <a:gd name="connsiteX3" fmla="*/ 0 w 943429"/>
                    <a:gd name="connsiteY3" fmla="*/ 4288153 h 4288153"/>
                    <a:gd name="connsiteX4" fmla="*/ 0 w 943429"/>
                    <a:gd name="connsiteY4" fmla="*/ 0 h 4288153"/>
                    <a:gd name="connsiteX0" fmla="*/ 0 w 943429"/>
                    <a:gd name="connsiteY0" fmla="*/ 67733 h 4355886"/>
                    <a:gd name="connsiteX1" fmla="*/ 943429 w 943429"/>
                    <a:gd name="connsiteY1" fmla="*/ 67733 h 4355886"/>
                    <a:gd name="connsiteX2" fmla="*/ 943429 w 943429"/>
                    <a:gd name="connsiteY2" fmla="*/ 4355886 h 4355886"/>
                    <a:gd name="connsiteX3" fmla="*/ 0 w 943429"/>
                    <a:gd name="connsiteY3" fmla="*/ 4355886 h 4355886"/>
                    <a:gd name="connsiteX4" fmla="*/ 0 w 943429"/>
                    <a:gd name="connsiteY4" fmla="*/ 67733 h 4355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43429" h="4355886">
                      <a:moveTo>
                        <a:pt x="0" y="67733"/>
                      </a:moveTo>
                      <a:cubicBezTo>
                        <a:pt x="285901" y="-84667"/>
                        <a:pt x="628953" y="67733"/>
                        <a:pt x="943429" y="67733"/>
                      </a:cubicBezTo>
                      <a:lnTo>
                        <a:pt x="943429" y="4355886"/>
                      </a:lnTo>
                      <a:cubicBezTo>
                        <a:pt x="628953" y="4355886"/>
                        <a:pt x="263676" y="4235236"/>
                        <a:pt x="0" y="4355886"/>
                      </a:cubicBezTo>
                      <a:lnTo>
                        <a:pt x="0" y="6773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32000">
                      <a:schemeClr val="bg1">
                        <a:lumMod val="85000"/>
                      </a:schemeClr>
                    </a:gs>
                    <a:gs pos="88000">
                      <a:schemeClr val="bg1"/>
                    </a:gs>
                    <a:gs pos="99000">
                      <a:schemeClr val="bg1">
                        <a:lumMod val="85000"/>
                      </a:schemeClr>
                    </a:gs>
                  </a:gsLst>
                  <a:lin ang="10800000" scaled="0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24" name="직선 연결선 23"/>
                <p:cNvCxnSpPr/>
                <p:nvPr/>
              </p:nvCxnSpPr>
              <p:spPr>
                <a:xfrm rot="5400000">
                  <a:off x="147262" y="1877418"/>
                  <a:ext cx="2862318" cy="0"/>
                </a:xfrm>
                <a:prstGeom prst="line">
                  <a:avLst/>
                </a:prstGeom>
                <a:ln w="38100" cap="rnd">
                  <a:solidFill>
                    <a:srgbClr val="FF3300"/>
                  </a:solidFill>
                  <a:prstDash val="dash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6" name="직사각형 25"/>
          <p:cNvSpPr/>
          <p:nvPr/>
        </p:nvSpPr>
        <p:spPr>
          <a:xfrm>
            <a:off x="4120993" y="5824115"/>
            <a:ext cx="4369113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>
                <a:solidFill>
                  <a:prstClr val="white"/>
                </a:solidFill>
              </a:rPr>
              <a:t>POWER POINT </a:t>
            </a:r>
            <a:r>
              <a:rPr lang="en-US" altLang="ko-KR" sz="2400" b="1" i="1" dirty="0">
                <a:solidFill>
                  <a:prstClr val="white"/>
                </a:solidFill>
              </a:rPr>
              <a:t>PRESENTATION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F5D3545-97BD-4D99-9D94-15FC914BC5A6}"/>
              </a:ext>
            </a:extLst>
          </p:cNvPr>
          <p:cNvSpPr/>
          <p:nvPr/>
        </p:nvSpPr>
        <p:spPr>
          <a:xfrm>
            <a:off x="5490058" y="3208804"/>
            <a:ext cx="943429" cy="9434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D559E58-1017-4A7E-B213-3A407CE2C1C7}"/>
              </a:ext>
            </a:extLst>
          </p:cNvPr>
          <p:cNvCxnSpPr>
            <a:cxnSpLocks/>
            <a:stCxn id="2" idx="7"/>
            <a:endCxn id="28" idx="2"/>
          </p:cNvCxnSpPr>
          <p:nvPr/>
        </p:nvCxnSpPr>
        <p:spPr>
          <a:xfrm flipV="1">
            <a:off x="6295325" y="2901499"/>
            <a:ext cx="432755" cy="4454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16C9EED-A5DE-4352-B533-9919CA0E8A8F}"/>
              </a:ext>
            </a:extLst>
          </p:cNvPr>
          <p:cNvCxnSpPr>
            <a:cxnSpLocks/>
            <a:stCxn id="2" idx="6"/>
            <a:endCxn id="39" idx="1"/>
          </p:cNvCxnSpPr>
          <p:nvPr/>
        </p:nvCxnSpPr>
        <p:spPr>
          <a:xfrm flipV="1">
            <a:off x="6433487" y="3680518"/>
            <a:ext cx="389515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C157A9F-B10B-4D96-BEF4-4C274B52AE8E}"/>
              </a:ext>
            </a:extLst>
          </p:cNvPr>
          <p:cNvSpPr/>
          <p:nvPr/>
        </p:nvSpPr>
        <p:spPr>
          <a:xfrm>
            <a:off x="6256365" y="2359978"/>
            <a:ext cx="943429" cy="5415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생성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BF4AAE7-AE89-4742-8834-0BFDBA409A9D}"/>
              </a:ext>
            </a:extLst>
          </p:cNvPr>
          <p:cNvCxnSpPr>
            <a:cxnSpLocks/>
            <a:stCxn id="2" idx="5"/>
            <a:endCxn id="40" idx="0"/>
          </p:cNvCxnSpPr>
          <p:nvPr/>
        </p:nvCxnSpPr>
        <p:spPr>
          <a:xfrm>
            <a:off x="6295325" y="4014071"/>
            <a:ext cx="448799" cy="4122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7754056-E1FF-4657-B8E7-C8167E206DBC}"/>
              </a:ext>
            </a:extLst>
          </p:cNvPr>
          <p:cNvSpPr/>
          <p:nvPr/>
        </p:nvSpPr>
        <p:spPr>
          <a:xfrm>
            <a:off x="6823002" y="3409757"/>
            <a:ext cx="943429" cy="5415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3CE8702-0CF2-4665-8B7E-7ECE99B448CE}"/>
              </a:ext>
            </a:extLst>
          </p:cNvPr>
          <p:cNvSpPr/>
          <p:nvPr/>
        </p:nvSpPr>
        <p:spPr>
          <a:xfrm>
            <a:off x="6272409" y="4426274"/>
            <a:ext cx="943429" cy="5415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이동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8FAA850-5739-437E-8234-37B39D544EA9}"/>
              </a:ext>
            </a:extLst>
          </p:cNvPr>
          <p:cNvCxnSpPr>
            <a:cxnSpLocks/>
            <a:stCxn id="2" idx="3"/>
            <a:endCxn id="52" idx="0"/>
          </p:cNvCxnSpPr>
          <p:nvPr/>
        </p:nvCxnSpPr>
        <p:spPr>
          <a:xfrm flipH="1">
            <a:off x="5225991" y="4014071"/>
            <a:ext cx="402229" cy="412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01CB465-6455-4EC8-9786-2E3B91AE29A3}"/>
              </a:ext>
            </a:extLst>
          </p:cNvPr>
          <p:cNvSpPr/>
          <p:nvPr/>
        </p:nvSpPr>
        <p:spPr>
          <a:xfrm>
            <a:off x="4754276" y="4426279"/>
            <a:ext cx="943429" cy="5415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확대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9015E4A-CBEF-41A0-A2F7-4DD9370AFC8A}"/>
              </a:ext>
            </a:extLst>
          </p:cNvPr>
          <p:cNvSpPr/>
          <p:nvPr/>
        </p:nvSpPr>
        <p:spPr>
          <a:xfrm>
            <a:off x="4032894" y="3427140"/>
            <a:ext cx="943429" cy="5415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축소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9F4968B-8775-457F-803E-9DF5F1AC089B}"/>
              </a:ext>
            </a:extLst>
          </p:cNvPr>
          <p:cNvSpPr/>
          <p:nvPr/>
        </p:nvSpPr>
        <p:spPr>
          <a:xfrm>
            <a:off x="4569478" y="2356247"/>
            <a:ext cx="1128227" cy="5415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색 변경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CD4E7D9-12BE-4A13-B94D-C5CF1A456289}"/>
              </a:ext>
            </a:extLst>
          </p:cNvPr>
          <p:cNvCxnSpPr>
            <a:cxnSpLocks/>
            <a:stCxn id="2" idx="1"/>
            <a:endCxn id="54" idx="2"/>
          </p:cNvCxnSpPr>
          <p:nvPr/>
        </p:nvCxnSpPr>
        <p:spPr>
          <a:xfrm flipH="1" flipV="1">
            <a:off x="5133592" y="2897768"/>
            <a:ext cx="494628" cy="4491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2AA76394-3523-4B37-AEED-EDBAC9F07F9B}"/>
              </a:ext>
            </a:extLst>
          </p:cNvPr>
          <p:cNvCxnSpPr>
            <a:cxnSpLocks/>
            <a:stCxn id="2" idx="2"/>
            <a:endCxn id="53" idx="3"/>
          </p:cNvCxnSpPr>
          <p:nvPr/>
        </p:nvCxnSpPr>
        <p:spPr>
          <a:xfrm flipH="1">
            <a:off x="4976323" y="3680519"/>
            <a:ext cx="513735" cy="173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584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tx2"/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771071" y="217861"/>
            <a:ext cx="10721738" cy="6231734"/>
            <a:chOff x="771071" y="268661"/>
            <a:chExt cx="10721738" cy="5556690"/>
          </a:xfrm>
        </p:grpSpPr>
        <p:sp>
          <p:nvSpPr>
            <p:cNvPr id="25" name="타원 24"/>
            <p:cNvSpPr/>
            <p:nvPr/>
          </p:nvSpPr>
          <p:spPr>
            <a:xfrm>
              <a:off x="1087577" y="4568051"/>
              <a:ext cx="9945102" cy="1257300"/>
            </a:xfrm>
            <a:prstGeom prst="ellipse">
              <a:avLst/>
            </a:prstGeom>
            <a:solidFill>
              <a:schemeClr val="tx1">
                <a:alpha val="29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676400" y="268661"/>
              <a:ext cx="9258300" cy="5157244"/>
            </a:xfrm>
            <a:custGeom>
              <a:avLst/>
              <a:gdLst>
                <a:gd name="connsiteX0" fmla="*/ 0 w 9258300"/>
                <a:gd name="connsiteY0" fmla="*/ 0 h 4876800"/>
                <a:gd name="connsiteX1" fmla="*/ 9258300 w 9258300"/>
                <a:gd name="connsiteY1" fmla="*/ 0 h 4876800"/>
                <a:gd name="connsiteX2" fmla="*/ 9258300 w 9258300"/>
                <a:gd name="connsiteY2" fmla="*/ 4876800 h 4876800"/>
                <a:gd name="connsiteX3" fmla="*/ 0 w 9258300"/>
                <a:gd name="connsiteY3" fmla="*/ 4876800 h 4876800"/>
                <a:gd name="connsiteX4" fmla="*/ 0 w 9258300"/>
                <a:gd name="connsiteY4" fmla="*/ 0 h 4876800"/>
                <a:gd name="connsiteX0" fmla="*/ 0 w 9258300"/>
                <a:gd name="connsiteY0" fmla="*/ 169333 h 5046133"/>
                <a:gd name="connsiteX1" fmla="*/ 9258300 w 9258300"/>
                <a:gd name="connsiteY1" fmla="*/ 169333 h 5046133"/>
                <a:gd name="connsiteX2" fmla="*/ 9258300 w 9258300"/>
                <a:gd name="connsiteY2" fmla="*/ 5046133 h 5046133"/>
                <a:gd name="connsiteX3" fmla="*/ 0 w 9258300"/>
                <a:gd name="connsiteY3" fmla="*/ 5046133 h 5046133"/>
                <a:gd name="connsiteX4" fmla="*/ 0 w 9258300"/>
                <a:gd name="connsiteY4" fmla="*/ 169333 h 5046133"/>
                <a:gd name="connsiteX0" fmla="*/ 0 w 9258300"/>
                <a:gd name="connsiteY0" fmla="*/ 240460 h 5117260"/>
                <a:gd name="connsiteX1" fmla="*/ 9258300 w 9258300"/>
                <a:gd name="connsiteY1" fmla="*/ 240460 h 5117260"/>
                <a:gd name="connsiteX2" fmla="*/ 9258300 w 9258300"/>
                <a:gd name="connsiteY2" fmla="*/ 5117260 h 5117260"/>
                <a:gd name="connsiteX3" fmla="*/ 0 w 9258300"/>
                <a:gd name="connsiteY3" fmla="*/ 5117260 h 5117260"/>
                <a:gd name="connsiteX4" fmla="*/ 0 w 9258300"/>
                <a:gd name="connsiteY4" fmla="*/ 240460 h 5117260"/>
                <a:gd name="connsiteX0" fmla="*/ 0 w 9258300"/>
                <a:gd name="connsiteY0" fmla="*/ 240460 h 5117260"/>
                <a:gd name="connsiteX1" fmla="*/ 9258300 w 9258300"/>
                <a:gd name="connsiteY1" fmla="*/ 240460 h 5117260"/>
                <a:gd name="connsiteX2" fmla="*/ 9258300 w 9258300"/>
                <a:gd name="connsiteY2" fmla="*/ 5117260 h 5117260"/>
                <a:gd name="connsiteX3" fmla="*/ 0 w 9258300"/>
                <a:gd name="connsiteY3" fmla="*/ 5117260 h 5117260"/>
                <a:gd name="connsiteX4" fmla="*/ 0 w 9258300"/>
                <a:gd name="connsiteY4" fmla="*/ 240460 h 5117260"/>
                <a:gd name="connsiteX0" fmla="*/ 0 w 9258300"/>
                <a:gd name="connsiteY0" fmla="*/ 240460 h 5117260"/>
                <a:gd name="connsiteX1" fmla="*/ 9258300 w 9258300"/>
                <a:gd name="connsiteY1" fmla="*/ 240460 h 5117260"/>
                <a:gd name="connsiteX2" fmla="*/ 9258300 w 9258300"/>
                <a:gd name="connsiteY2" fmla="*/ 5117260 h 5117260"/>
                <a:gd name="connsiteX3" fmla="*/ 0 w 9258300"/>
                <a:gd name="connsiteY3" fmla="*/ 5117260 h 5117260"/>
                <a:gd name="connsiteX4" fmla="*/ 0 w 9258300"/>
                <a:gd name="connsiteY4" fmla="*/ 240460 h 5117260"/>
                <a:gd name="connsiteX0" fmla="*/ 0 w 9258300"/>
                <a:gd name="connsiteY0" fmla="*/ 240460 h 5117260"/>
                <a:gd name="connsiteX1" fmla="*/ 9258300 w 9258300"/>
                <a:gd name="connsiteY1" fmla="*/ 240460 h 5117260"/>
                <a:gd name="connsiteX2" fmla="*/ 9258300 w 9258300"/>
                <a:gd name="connsiteY2" fmla="*/ 5117260 h 5117260"/>
                <a:gd name="connsiteX3" fmla="*/ 0 w 9258300"/>
                <a:gd name="connsiteY3" fmla="*/ 5117260 h 5117260"/>
                <a:gd name="connsiteX4" fmla="*/ 0 w 9258300"/>
                <a:gd name="connsiteY4" fmla="*/ 240460 h 5117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58300" h="5117260">
                  <a:moveTo>
                    <a:pt x="0" y="240460"/>
                  </a:moveTo>
                  <a:cubicBezTo>
                    <a:pt x="4686300" y="-140540"/>
                    <a:pt x="6210300" y="-13540"/>
                    <a:pt x="9258300" y="240460"/>
                  </a:cubicBezTo>
                  <a:lnTo>
                    <a:pt x="9258300" y="5117260"/>
                  </a:lnTo>
                  <a:cubicBezTo>
                    <a:pt x="6108700" y="4952160"/>
                    <a:pt x="4864100" y="4812460"/>
                    <a:pt x="0" y="5117260"/>
                  </a:cubicBezTo>
                  <a:lnTo>
                    <a:pt x="0" y="24046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2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4104000" rtlCol="0" anchor="ctr"/>
            <a:lstStyle/>
            <a:p>
              <a:pPr algn="ctr"/>
              <a:r>
                <a:rPr lang="ko-KR" altLang="en-US" sz="3200" dirty="0">
                  <a:solidFill>
                    <a:schemeClr val="tx1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속성과 오퍼레이션 간의 관련성</a:t>
              </a:r>
              <a:endParaRPr lang="en-US" altLang="ko-KR" sz="32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endParaRPr>
            </a:p>
            <a:p>
              <a:pPr marL="457200" indent="-457200" algn="ctr">
                <a:buFontTx/>
                <a:buChar char="-"/>
              </a:pPr>
              <a:r>
                <a:rPr lang="ko-KR" altLang="en-US" sz="2000" dirty="0">
                  <a:solidFill>
                    <a:schemeClr val="tx1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속성 별 처리해야 할 오퍼레이션</a:t>
              </a:r>
              <a:endParaRPr lang="en-US" altLang="ko-KR" sz="20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endParaRPr>
            </a:p>
            <a:p>
              <a:pPr marL="457200" indent="-457200" algn="ctr">
                <a:buFontTx/>
                <a:buChar char="-"/>
              </a:pPr>
              <a:r>
                <a:rPr lang="ko-KR" altLang="en-US" sz="2000" dirty="0">
                  <a:solidFill>
                    <a:schemeClr val="tx1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오퍼레이션이 사용하는 속성 및 데이터</a:t>
              </a: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771071" y="390458"/>
              <a:ext cx="945660" cy="5121342"/>
              <a:chOff x="694871" y="921478"/>
              <a:chExt cx="945660" cy="4464816"/>
            </a:xfrm>
            <a:effectLst/>
          </p:grpSpPr>
          <p:sp>
            <p:nvSpPr>
              <p:cNvPr id="15" name="타원 14"/>
              <p:cNvSpPr/>
              <p:nvPr/>
            </p:nvSpPr>
            <p:spPr>
              <a:xfrm rot="21259363">
                <a:off x="700344" y="5154153"/>
                <a:ext cx="940187" cy="23214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6" name="그룹 15"/>
              <p:cNvGrpSpPr/>
              <p:nvPr/>
            </p:nvGrpSpPr>
            <p:grpSpPr>
              <a:xfrm>
                <a:off x="694871" y="921478"/>
                <a:ext cx="943429" cy="4456671"/>
                <a:chOff x="758371" y="446259"/>
                <a:chExt cx="943429" cy="2862318"/>
              </a:xfrm>
            </p:grpSpPr>
            <p:sp>
              <p:nvSpPr>
                <p:cNvPr id="17" name="직사각형 5"/>
                <p:cNvSpPr/>
                <p:nvPr/>
              </p:nvSpPr>
              <p:spPr>
                <a:xfrm>
                  <a:off x="758371" y="468125"/>
                  <a:ext cx="943429" cy="2797589"/>
                </a:xfrm>
                <a:custGeom>
                  <a:avLst/>
                  <a:gdLst>
                    <a:gd name="connsiteX0" fmla="*/ 0 w 943429"/>
                    <a:gd name="connsiteY0" fmla="*/ 0 h 4288153"/>
                    <a:gd name="connsiteX1" fmla="*/ 943429 w 943429"/>
                    <a:gd name="connsiteY1" fmla="*/ 0 h 4288153"/>
                    <a:gd name="connsiteX2" fmla="*/ 943429 w 943429"/>
                    <a:gd name="connsiteY2" fmla="*/ 4288153 h 4288153"/>
                    <a:gd name="connsiteX3" fmla="*/ 0 w 943429"/>
                    <a:gd name="connsiteY3" fmla="*/ 4288153 h 4288153"/>
                    <a:gd name="connsiteX4" fmla="*/ 0 w 943429"/>
                    <a:gd name="connsiteY4" fmla="*/ 0 h 4288153"/>
                    <a:gd name="connsiteX0" fmla="*/ 0 w 943429"/>
                    <a:gd name="connsiteY0" fmla="*/ 0 h 4288153"/>
                    <a:gd name="connsiteX1" fmla="*/ 943429 w 943429"/>
                    <a:gd name="connsiteY1" fmla="*/ 0 h 4288153"/>
                    <a:gd name="connsiteX2" fmla="*/ 943429 w 943429"/>
                    <a:gd name="connsiteY2" fmla="*/ 4288153 h 4288153"/>
                    <a:gd name="connsiteX3" fmla="*/ 0 w 943429"/>
                    <a:gd name="connsiteY3" fmla="*/ 4288153 h 4288153"/>
                    <a:gd name="connsiteX4" fmla="*/ 0 w 943429"/>
                    <a:gd name="connsiteY4" fmla="*/ 0 h 4288153"/>
                    <a:gd name="connsiteX0" fmla="*/ 0 w 943429"/>
                    <a:gd name="connsiteY0" fmla="*/ 67733 h 4355886"/>
                    <a:gd name="connsiteX1" fmla="*/ 943429 w 943429"/>
                    <a:gd name="connsiteY1" fmla="*/ 67733 h 4355886"/>
                    <a:gd name="connsiteX2" fmla="*/ 943429 w 943429"/>
                    <a:gd name="connsiteY2" fmla="*/ 4355886 h 4355886"/>
                    <a:gd name="connsiteX3" fmla="*/ 0 w 943429"/>
                    <a:gd name="connsiteY3" fmla="*/ 4355886 h 4355886"/>
                    <a:gd name="connsiteX4" fmla="*/ 0 w 943429"/>
                    <a:gd name="connsiteY4" fmla="*/ 67733 h 4355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43429" h="4355886">
                      <a:moveTo>
                        <a:pt x="0" y="67733"/>
                      </a:moveTo>
                      <a:cubicBezTo>
                        <a:pt x="285901" y="-84667"/>
                        <a:pt x="628953" y="67733"/>
                        <a:pt x="943429" y="67733"/>
                      </a:cubicBezTo>
                      <a:lnTo>
                        <a:pt x="943429" y="4355886"/>
                      </a:lnTo>
                      <a:cubicBezTo>
                        <a:pt x="628953" y="4355886"/>
                        <a:pt x="263676" y="4235236"/>
                        <a:pt x="0" y="4355886"/>
                      </a:cubicBezTo>
                      <a:lnTo>
                        <a:pt x="0" y="6773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32000">
                      <a:schemeClr val="bg1">
                        <a:lumMod val="85000"/>
                      </a:schemeClr>
                    </a:gs>
                    <a:gs pos="88000">
                      <a:schemeClr val="bg1"/>
                    </a:gs>
                    <a:gs pos="99000">
                      <a:schemeClr val="bg1">
                        <a:lumMod val="85000"/>
                      </a:schemeClr>
                    </a:gs>
                  </a:gsLst>
                  <a:lin ang="10800000" scaled="0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/>
                <p:cNvCxnSpPr/>
                <p:nvPr/>
              </p:nvCxnSpPr>
              <p:spPr>
                <a:xfrm rot="5400000">
                  <a:off x="147262" y="1877418"/>
                  <a:ext cx="2862318" cy="0"/>
                </a:xfrm>
                <a:prstGeom prst="line">
                  <a:avLst/>
                </a:prstGeom>
                <a:ln w="38100" cap="rnd">
                  <a:solidFill>
                    <a:srgbClr val="FF3300"/>
                  </a:solidFill>
                  <a:prstDash val="dash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" name="그룹 19"/>
            <p:cNvGrpSpPr/>
            <p:nvPr/>
          </p:nvGrpSpPr>
          <p:grpSpPr>
            <a:xfrm flipH="1">
              <a:off x="10547149" y="367036"/>
              <a:ext cx="945660" cy="5121342"/>
              <a:chOff x="694871" y="921478"/>
              <a:chExt cx="945660" cy="4464816"/>
            </a:xfrm>
            <a:effectLst/>
          </p:grpSpPr>
          <p:sp>
            <p:nvSpPr>
              <p:cNvPr id="21" name="타원 20"/>
              <p:cNvSpPr/>
              <p:nvPr/>
            </p:nvSpPr>
            <p:spPr>
              <a:xfrm rot="21259363">
                <a:off x="700344" y="5154153"/>
                <a:ext cx="940187" cy="23214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2" name="그룹 21"/>
              <p:cNvGrpSpPr/>
              <p:nvPr/>
            </p:nvGrpSpPr>
            <p:grpSpPr>
              <a:xfrm>
                <a:off x="694871" y="921478"/>
                <a:ext cx="943429" cy="4456671"/>
                <a:chOff x="758371" y="446259"/>
                <a:chExt cx="943429" cy="2862318"/>
              </a:xfrm>
            </p:grpSpPr>
            <p:sp>
              <p:nvSpPr>
                <p:cNvPr id="23" name="직사각형 5"/>
                <p:cNvSpPr/>
                <p:nvPr/>
              </p:nvSpPr>
              <p:spPr>
                <a:xfrm>
                  <a:off x="758371" y="468125"/>
                  <a:ext cx="943429" cy="2797589"/>
                </a:xfrm>
                <a:custGeom>
                  <a:avLst/>
                  <a:gdLst>
                    <a:gd name="connsiteX0" fmla="*/ 0 w 943429"/>
                    <a:gd name="connsiteY0" fmla="*/ 0 h 4288153"/>
                    <a:gd name="connsiteX1" fmla="*/ 943429 w 943429"/>
                    <a:gd name="connsiteY1" fmla="*/ 0 h 4288153"/>
                    <a:gd name="connsiteX2" fmla="*/ 943429 w 943429"/>
                    <a:gd name="connsiteY2" fmla="*/ 4288153 h 4288153"/>
                    <a:gd name="connsiteX3" fmla="*/ 0 w 943429"/>
                    <a:gd name="connsiteY3" fmla="*/ 4288153 h 4288153"/>
                    <a:gd name="connsiteX4" fmla="*/ 0 w 943429"/>
                    <a:gd name="connsiteY4" fmla="*/ 0 h 4288153"/>
                    <a:gd name="connsiteX0" fmla="*/ 0 w 943429"/>
                    <a:gd name="connsiteY0" fmla="*/ 0 h 4288153"/>
                    <a:gd name="connsiteX1" fmla="*/ 943429 w 943429"/>
                    <a:gd name="connsiteY1" fmla="*/ 0 h 4288153"/>
                    <a:gd name="connsiteX2" fmla="*/ 943429 w 943429"/>
                    <a:gd name="connsiteY2" fmla="*/ 4288153 h 4288153"/>
                    <a:gd name="connsiteX3" fmla="*/ 0 w 943429"/>
                    <a:gd name="connsiteY3" fmla="*/ 4288153 h 4288153"/>
                    <a:gd name="connsiteX4" fmla="*/ 0 w 943429"/>
                    <a:gd name="connsiteY4" fmla="*/ 0 h 4288153"/>
                    <a:gd name="connsiteX0" fmla="*/ 0 w 943429"/>
                    <a:gd name="connsiteY0" fmla="*/ 67733 h 4355886"/>
                    <a:gd name="connsiteX1" fmla="*/ 943429 w 943429"/>
                    <a:gd name="connsiteY1" fmla="*/ 67733 h 4355886"/>
                    <a:gd name="connsiteX2" fmla="*/ 943429 w 943429"/>
                    <a:gd name="connsiteY2" fmla="*/ 4355886 h 4355886"/>
                    <a:gd name="connsiteX3" fmla="*/ 0 w 943429"/>
                    <a:gd name="connsiteY3" fmla="*/ 4355886 h 4355886"/>
                    <a:gd name="connsiteX4" fmla="*/ 0 w 943429"/>
                    <a:gd name="connsiteY4" fmla="*/ 67733 h 4355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43429" h="4355886">
                      <a:moveTo>
                        <a:pt x="0" y="67733"/>
                      </a:moveTo>
                      <a:cubicBezTo>
                        <a:pt x="285901" y="-84667"/>
                        <a:pt x="628953" y="67733"/>
                        <a:pt x="943429" y="67733"/>
                      </a:cubicBezTo>
                      <a:lnTo>
                        <a:pt x="943429" y="4355886"/>
                      </a:lnTo>
                      <a:cubicBezTo>
                        <a:pt x="628953" y="4355886"/>
                        <a:pt x="263676" y="4235236"/>
                        <a:pt x="0" y="4355886"/>
                      </a:cubicBezTo>
                      <a:lnTo>
                        <a:pt x="0" y="6773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32000">
                      <a:schemeClr val="bg1">
                        <a:lumMod val="85000"/>
                      </a:schemeClr>
                    </a:gs>
                    <a:gs pos="88000">
                      <a:schemeClr val="bg1"/>
                    </a:gs>
                    <a:gs pos="99000">
                      <a:schemeClr val="bg1">
                        <a:lumMod val="85000"/>
                      </a:schemeClr>
                    </a:gs>
                  </a:gsLst>
                  <a:lin ang="10800000" scaled="0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24" name="직선 연결선 23"/>
                <p:cNvCxnSpPr/>
                <p:nvPr/>
              </p:nvCxnSpPr>
              <p:spPr>
                <a:xfrm rot="5400000">
                  <a:off x="147262" y="1877418"/>
                  <a:ext cx="2862318" cy="0"/>
                </a:xfrm>
                <a:prstGeom prst="line">
                  <a:avLst/>
                </a:prstGeom>
                <a:ln w="38100" cap="rnd">
                  <a:solidFill>
                    <a:srgbClr val="FF3300"/>
                  </a:solidFill>
                  <a:prstDash val="dash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6" name="직사각형 25"/>
          <p:cNvSpPr/>
          <p:nvPr/>
        </p:nvSpPr>
        <p:spPr>
          <a:xfrm>
            <a:off x="4120993" y="5824115"/>
            <a:ext cx="4369113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>
                <a:solidFill>
                  <a:prstClr val="white"/>
                </a:solidFill>
              </a:rPr>
              <a:t>POWER POINT </a:t>
            </a:r>
            <a:r>
              <a:rPr lang="en-US" altLang="ko-KR" sz="2400" b="1" i="1" dirty="0">
                <a:solidFill>
                  <a:prstClr val="white"/>
                </a:solidFill>
              </a:rPr>
              <a:t>PRESENTATION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BCB2E7E-0E68-4AE5-8DEF-658CD6B84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0175" y="1739616"/>
            <a:ext cx="4811649" cy="363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860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tx2"/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771071" y="217861"/>
            <a:ext cx="10721738" cy="6231734"/>
            <a:chOff x="771071" y="268661"/>
            <a:chExt cx="10721738" cy="5556690"/>
          </a:xfrm>
        </p:grpSpPr>
        <p:sp>
          <p:nvSpPr>
            <p:cNvPr id="25" name="타원 24"/>
            <p:cNvSpPr/>
            <p:nvPr/>
          </p:nvSpPr>
          <p:spPr>
            <a:xfrm>
              <a:off x="1087577" y="4568051"/>
              <a:ext cx="9945102" cy="1257300"/>
            </a:xfrm>
            <a:prstGeom prst="ellipse">
              <a:avLst/>
            </a:prstGeom>
            <a:solidFill>
              <a:schemeClr val="tx1">
                <a:alpha val="29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676400" y="268661"/>
              <a:ext cx="9258300" cy="5157244"/>
            </a:xfrm>
            <a:custGeom>
              <a:avLst/>
              <a:gdLst>
                <a:gd name="connsiteX0" fmla="*/ 0 w 9258300"/>
                <a:gd name="connsiteY0" fmla="*/ 0 h 4876800"/>
                <a:gd name="connsiteX1" fmla="*/ 9258300 w 9258300"/>
                <a:gd name="connsiteY1" fmla="*/ 0 h 4876800"/>
                <a:gd name="connsiteX2" fmla="*/ 9258300 w 9258300"/>
                <a:gd name="connsiteY2" fmla="*/ 4876800 h 4876800"/>
                <a:gd name="connsiteX3" fmla="*/ 0 w 9258300"/>
                <a:gd name="connsiteY3" fmla="*/ 4876800 h 4876800"/>
                <a:gd name="connsiteX4" fmla="*/ 0 w 9258300"/>
                <a:gd name="connsiteY4" fmla="*/ 0 h 4876800"/>
                <a:gd name="connsiteX0" fmla="*/ 0 w 9258300"/>
                <a:gd name="connsiteY0" fmla="*/ 169333 h 5046133"/>
                <a:gd name="connsiteX1" fmla="*/ 9258300 w 9258300"/>
                <a:gd name="connsiteY1" fmla="*/ 169333 h 5046133"/>
                <a:gd name="connsiteX2" fmla="*/ 9258300 w 9258300"/>
                <a:gd name="connsiteY2" fmla="*/ 5046133 h 5046133"/>
                <a:gd name="connsiteX3" fmla="*/ 0 w 9258300"/>
                <a:gd name="connsiteY3" fmla="*/ 5046133 h 5046133"/>
                <a:gd name="connsiteX4" fmla="*/ 0 w 9258300"/>
                <a:gd name="connsiteY4" fmla="*/ 169333 h 5046133"/>
                <a:gd name="connsiteX0" fmla="*/ 0 w 9258300"/>
                <a:gd name="connsiteY0" fmla="*/ 240460 h 5117260"/>
                <a:gd name="connsiteX1" fmla="*/ 9258300 w 9258300"/>
                <a:gd name="connsiteY1" fmla="*/ 240460 h 5117260"/>
                <a:gd name="connsiteX2" fmla="*/ 9258300 w 9258300"/>
                <a:gd name="connsiteY2" fmla="*/ 5117260 h 5117260"/>
                <a:gd name="connsiteX3" fmla="*/ 0 w 9258300"/>
                <a:gd name="connsiteY3" fmla="*/ 5117260 h 5117260"/>
                <a:gd name="connsiteX4" fmla="*/ 0 w 9258300"/>
                <a:gd name="connsiteY4" fmla="*/ 240460 h 5117260"/>
                <a:gd name="connsiteX0" fmla="*/ 0 w 9258300"/>
                <a:gd name="connsiteY0" fmla="*/ 240460 h 5117260"/>
                <a:gd name="connsiteX1" fmla="*/ 9258300 w 9258300"/>
                <a:gd name="connsiteY1" fmla="*/ 240460 h 5117260"/>
                <a:gd name="connsiteX2" fmla="*/ 9258300 w 9258300"/>
                <a:gd name="connsiteY2" fmla="*/ 5117260 h 5117260"/>
                <a:gd name="connsiteX3" fmla="*/ 0 w 9258300"/>
                <a:gd name="connsiteY3" fmla="*/ 5117260 h 5117260"/>
                <a:gd name="connsiteX4" fmla="*/ 0 w 9258300"/>
                <a:gd name="connsiteY4" fmla="*/ 240460 h 5117260"/>
                <a:gd name="connsiteX0" fmla="*/ 0 w 9258300"/>
                <a:gd name="connsiteY0" fmla="*/ 240460 h 5117260"/>
                <a:gd name="connsiteX1" fmla="*/ 9258300 w 9258300"/>
                <a:gd name="connsiteY1" fmla="*/ 240460 h 5117260"/>
                <a:gd name="connsiteX2" fmla="*/ 9258300 w 9258300"/>
                <a:gd name="connsiteY2" fmla="*/ 5117260 h 5117260"/>
                <a:gd name="connsiteX3" fmla="*/ 0 w 9258300"/>
                <a:gd name="connsiteY3" fmla="*/ 5117260 h 5117260"/>
                <a:gd name="connsiteX4" fmla="*/ 0 w 9258300"/>
                <a:gd name="connsiteY4" fmla="*/ 240460 h 5117260"/>
                <a:gd name="connsiteX0" fmla="*/ 0 w 9258300"/>
                <a:gd name="connsiteY0" fmla="*/ 240460 h 5117260"/>
                <a:gd name="connsiteX1" fmla="*/ 9258300 w 9258300"/>
                <a:gd name="connsiteY1" fmla="*/ 240460 h 5117260"/>
                <a:gd name="connsiteX2" fmla="*/ 9258300 w 9258300"/>
                <a:gd name="connsiteY2" fmla="*/ 5117260 h 5117260"/>
                <a:gd name="connsiteX3" fmla="*/ 0 w 9258300"/>
                <a:gd name="connsiteY3" fmla="*/ 5117260 h 5117260"/>
                <a:gd name="connsiteX4" fmla="*/ 0 w 9258300"/>
                <a:gd name="connsiteY4" fmla="*/ 240460 h 5117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58300" h="5117260">
                  <a:moveTo>
                    <a:pt x="0" y="240460"/>
                  </a:moveTo>
                  <a:cubicBezTo>
                    <a:pt x="4686300" y="-140540"/>
                    <a:pt x="6210300" y="-13540"/>
                    <a:pt x="9258300" y="240460"/>
                  </a:cubicBezTo>
                  <a:lnTo>
                    <a:pt x="9258300" y="5117260"/>
                  </a:lnTo>
                  <a:cubicBezTo>
                    <a:pt x="6108700" y="4952160"/>
                    <a:pt x="4864100" y="4812460"/>
                    <a:pt x="0" y="5117260"/>
                  </a:cubicBezTo>
                  <a:lnTo>
                    <a:pt x="0" y="24046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2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rIns="360000" bIns="3276000" rtlCol="0" anchor="ctr"/>
            <a:lstStyle/>
            <a:p>
              <a:pPr algn="ctr"/>
              <a:r>
                <a:rPr lang="ko-KR" altLang="en-US" sz="3200" dirty="0">
                  <a:solidFill>
                    <a:schemeClr val="tx1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오퍼레이션의 종류</a:t>
              </a:r>
              <a:endParaRPr lang="en-US" altLang="ko-KR" sz="32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endParaRPr>
            </a:p>
            <a:p>
              <a:pPr marL="457200" indent="-457200" algn="ctr">
                <a:buFontTx/>
                <a:buChar char="-"/>
              </a:pPr>
              <a:r>
                <a:rPr lang="en-US" altLang="ko-KR" sz="2800" dirty="0">
                  <a:solidFill>
                    <a:schemeClr val="tx1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Getter, Setter </a:t>
              </a:r>
              <a:r>
                <a:rPr lang="ko-KR" altLang="en-US" sz="2800" dirty="0">
                  <a:solidFill>
                    <a:schemeClr val="tx1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오퍼레이션</a:t>
              </a:r>
              <a:endParaRPr lang="en-US" altLang="ko-KR" sz="28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endParaRPr>
            </a:p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: </a:t>
              </a:r>
              <a:r>
                <a:rPr lang="ko-KR" altLang="en-US" sz="2800" dirty="0">
                  <a:solidFill>
                    <a:schemeClr val="tx1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객체의 외부에서 객체 내부의 속성들에 간접적으로 접근할 수 있게 하는 용도로 사용된다</a:t>
              </a:r>
              <a:r>
                <a:rPr lang="en-US" altLang="ko-KR" sz="2800" dirty="0">
                  <a:solidFill>
                    <a:schemeClr val="tx1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.</a:t>
              </a: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771071" y="390458"/>
              <a:ext cx="945660" cy="5121342"/>
              <a:chOff x="694871" y="921478"/>
              <a:chExt cx="945660" cy="4464816"/>
            </a:xfrm>
            <a:effectLst/>
          </p:grpSpPr>
          <p:sp>
            <p:nvSpPr>
              <p:cNvPr id="15" name="타원 14"/>
              <p:cNvSpPr/>
              <p:nvPr/>
            </p:nvSpPr>
            <p:spPr>
              <a:xfrm rot="21259363">
                <a:off x="700344" y="5154153"/>
                <a:ext cx="940187" cy="23214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6" name="그룹 15"/>
              <p:cNvGrpSpPr/>
              <p:nvPr/>
            </p:nvGrpSpPr>
            <p:grpSpPr>
              <a:xfrm>
                <a:off x="694871" y="921478"/>
                <a:ext cx="943429" cy="4456671"/>
                <a:chOff x="758371" y="446259"/>
                <a:chExt cx="943429" cy="2862318"/>
              </a:xfrm>
            </p:grpSpPr>
            <p:sp>
              <p:nvSpPr>
                <p:cNvPr id="17" name="직사각형 5"/>
                <p:cNvSpPr/>
                <p:nvPr/>
              </p:nvSpPr>
              <p:spPr>
                <a:xfrm>
                  <a:off x="758371" y="468125"/>
                  <a:ext cx="943429" cy="2797589"/>
                </a:xfrm>
                <a:custGeom>
                  <a:avLst/>
                  <a:gdLst>
                    <a:gd name="connsiteX0" fmla="*/ 0 w 943429"/>
                    <a:gd name="connsiteY0" fmla="*/ 0 h 4288153"/>
                    <a:gd name="connsiteX1" fmla="*/ 943429 w 943429"/>
                    <a:gd name="connsiteY1" fmla="*/ 0 h 4288153"/>
                    <a:gd name="connsiteX2" fmla="*/ 943429 w 943429"/>
                    <a:gd name="connsiteY2" fmla="*/ 4288153 h 4288153"/>
                    <a:gd name="connsiteX3" fmla="*/ 0 w 943429"/>
                    <a:gd name="connsiteY3" fmla="*/ 4288153 h 4288153"/>
                    <a:gd name="connsiteX4" fmla="*/ 0 w 943429"/>
                    <a:gd name="connsiteY4" fmla="*/ 0 h 4288153"/>
                    <a:gd name="connsiteX0" fmla="*/ 0 w 943429"/>
                    <a:gd name="connsiteY0" fmla="*/ 0 h 4288153"/>
                    <a:gd name="connsiteX1" fmla="*/ 943429 w 943429"/>
                    <a:gd name="connsiteY1" fmla="*/ 0 h 4288153"/>
                    <a:gd name="connsiteX2" fmla="*/ 943429 w 943429"/>
                    <a:gd name="connsiteY2" fmla="*/ 4288153 h 4288153"/>
                    <a:gd name="connsiteX3" fmla="*/ 0 w 943429"/>
                    <a:gd name="connsiteY3" fmla="*/ 4288153 h 4288153"/>
                    <a:gd name="connsiteX4" fmla="*/ 0 w 943429"/>
                    <a:gd name="connsiteY4" fmla="*/ 0 h 4288153"/>
                    <a:gd name="connsiteX0" fmla="*/ 0 w 943429"/>
                    <a:gd name="connsiteY0" fmla="*/ 67733 h 4355886"/>
                    <a:gd name="connsiteX1" fmla="*/ 943429 w 943429"/>
                    <a:gd name="connsiteY1" fmla="*/ 67733 h 4355886"/>
                    <a:gd name="connsiteX2" fmla="*/ 943429 w 943429"/>
                    <a:gd name="connsiteY2" fmla="*/ 4355886 h 4355886"/>
                    <a:gd name="connsiteX3" fmla="*/ 0 w 943429"/>
                    <a:gd name="connsiteY3" fmla="*/ 4355886 h 4355886"/>
                    <a:gd name="connsiteX4" fmla="*/ 0 w 943429"/>
                    <a:gd name="connsiteY4" fmla="*/ 67733 h 4355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43429" h="4355886">
                      <a:moveTo>
                        <a:pt x="0" y="67733"/>
                      </a:moveTo>
                      <a:cubicBezTo>
                        <a:pt x="285901" y="-84667"/>
                        <a:pt x="628953" y="67733"/>
                        <a:pt x="943429" y="67733"/>
                      </a:cubicBezTo>
                      <a:lnTo>
                        <a:pt x="943429" y="4355886"/>
                      </a:lnTo>
                      <a:cubicBezTo>
                        <a:pt x="628953" y="4355886"/>
                        <a:pt x="263676" y="4235236"/>
                        <a:pt x="0" y="4355886"/>
                      </a:cubicBezTo>
                      <a:lnTo>
                        <a:pt x="0" y="6773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32000">
                      <a:schemeClr val="bg1">
                        <a:lumMod val="85000"/>
                      </a:schemeClr>
                    </a:gs>
                    <a:gs pos="88000">
                      <a:schemeClr val="bg1"/>
                    </a:gs>
                    <a:gs pos="99000">
                      <a:schemeClr val="bg1">
                        <a:lumMod val="85000"/>
                      </a:schemeClr>
                    </a:gs>
                  </a:gsLst>
                  <a:lin ang="10800000" scaled="0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/>
                <p:cNvCxnSpPr/>
                <p:nvPr/>
              </p:nvCxnSpPr>
              <p:spPr>
                <a:xfrm rot="5400000">
                  <a:off x="147262" y="1877418"/>
                  <a:ext cx="2862318" cy="0"/>
                </a:xfrm>
                <a:prstGeom prst="line">
                  <a:avLst/>
                </a:prstGeom>
                <a:ln w="38100" cap="rnd">
                  <a:solidFill>
                    <a:srgbClr val="FF3300"/>
                  </a:solidFill>
                  <a:prstDash val="dash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" name="그룹 19"/>
            <p:cNvGrpSpPr/>
            <p:nvPr/>
          </p:nvGrpSpPr>
          <p:grpSpPr>
            <a:xfrm flipH="1">
              <a:off x="10547149" y="367036"/>
              <a:ext cx="945660" cy="5121342"/>
              <a:chOff x="694871" y="921478"/>
              <a:chExt cx="945660" cy="4464816"/>
            </a:xfrm>
            <a:effectLst/>
          </p:grpSpPr>
          <p:sp>
            <p:nvSpPr>
              <p:cNvPr id="21" name="타원 20"/>
              <p:cNvSpPr/>
              <p:nvPr/>
            </p:nvSpPr>
            <p:spPr>
              <a:xfrm rot="21259363">
                <a:off x="700344" y="5154153"/>
                <a:ext cx="940187" cy="23214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2" name="그룹 21"/>
              <p:cNvGrpSpPr/>
              <p:nvPr/>
            </p:nvGrpSpPr>
            <p:grpSpPr>
              <a:xfrm>
                <a:off x="694871" y="921478"/>
                <a:ext cx="943429" cy="4456671"/>
                <a:chOff x="758371" y="446259"/>
                <a:chExt cx="943429" cy="2862318"/>
              </a:xfrm>
            </p:grpSpPr>
            <p:sp>
              <p:nvSpPr>
                <p:cNvPr id="23" name="직사각형 5"/>
                <p:cNvSpPr/>
                <p:nvPr/>
              </p:nvSpPr>
              <p:spPr>
                <a:xfrm>
                  <a:off x="758371" y="468125"/>
                  <a:ext cx="943429" cy="2797589"/>
                </a:xfrm>
                <a:custGeom>
                  <a:avLst/>
                  <a:gdLst>
                    <a:gd name="connsiteX0" fmla="*/ 0 w 943429"/>
                    <a:gd name="connsiteY0" fmla="*/ 0 h 4288153"/>
                    <a:gd name="connsiteX1" fmla="*/ 943429 w 943429"/>
                    <a:gd name="connsiteY1" fmla="*/ 0 h 4288153"/>
                    <a:gd name="connsiteX2" fmla="*/ 943429 w 943429"/>
                    <a:gd name="connsiteY2" fmla="*/ 4288153 h 4288153"/>
                    <a:gd name="connsiteX3" fmla="*/ 0 w 943429"/>
                    <a:gd name="connsiteY3" fmla="*/ 4288153 h 4288153"/>
                    <a:gd name="connsiteX4" fmla="*/ 0 w 943429"/>
                    <a:gd name="connsiteY4" fmla="*/ 0 h 4288153"/>
                    <a:gd name="connsiteX0" fmla="*/ 0 w 943429"/>
                    <a:gd name="connsiteY0" fmla="*/ 0 h 4288153"/>
                    <a:gd name="connsiteX1" fmla="*/ 943429 w 943429"/>
                    <a:gd name="connsiteY1" fmla="*/ 0 h 4288153"/>
                    <a:gd name="connsiteX2" fmla="*/ 943429 w 943429"/>
                    <a:gd name="connsiteY2" fmla="*/ 4288153 h 4288153"/>
                    <a:gd name="connsiteX3" fmla="*/ 0 w 943429"/>
                    <a:gd name="connsiteY3" fmla="*/ 4288153 h 4288153"/>
                    <a:gd name="connsiteX4" fmla="*/ 0 w 943429"/>
                    <a:gd name="connsiteY4" fmla="*/ 0 h 4288153"/>
                    <a:gd name="connsiteX0" fmla="*/ 0 w 943429"/>
                    <a:gd name="connsiteY0" fmla="*/ 67733 h 4355886"/>
                    <a:gd name="connsiteX1" fmla="*/ 943429 w 943429"/>
                    <a:gd name="connsiteY1" fmla="*/ 67733 h 4355886"/>
                    <a:gd name="connsiteX2" fmla="*/ 943429 w 943429"/>
                    <a:gd name="connsiteY2" fmla="*/ 4355886 h 4355886"/>
                    <a:gd name="connsiteX3" fmla="*/ 0 w 943429"/>
                    <a:gd name="connsiteY3" fmla="*/ 4355886 h 4355886"/>
                    <a:gd name="connsiteX4" fmla="*/ 0 w 943429"/>
                    <a:gd name="connsiteY4" fmla="*/ 67733 h 4355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43429" h="4355886">
                      <a:moveTo>
                        <a:pt x="0" y="67733"/>
                      </a:moveTo>
                      <a:cubicBezTo>
                        <a:pt x="285901" y="-84667"/>
                        <a:pt x="628953" y="67733"/>
                        <a:pt x="943429" y="67733"/>
                      </a:cubicBezTo>
                      <a:lnTo>
                        <a:pt x="943429" y="4355886"/>
                      </a:lnTo>
                      <a:cubicBezTo>
                        <a:pt x="628953" y="4355886"/>
                        <a:pt x="263676" y="4235236"/>
                        <a:pt x="0" y="4355886"/>
                      </a:cubicBezTo>
                      <a:lnTo>
                        <a:pt x="0" y="6773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32000">
                      <a:schemeClr val="bg1">
                        <a:lumMod val="85000"/>
                      </a:schemeClr>
                    </a:gs>
                    <a:gs pos="88000">
                      <a:schemeClr val="bg1"/>
                    </a:gs>
                    <a:gs pos="99000">
                      <a:schemeClr val="bg1">
                        <a:lumMod val="85000"/>
                      </a:schemeClr>
                    </a:gs>
                  </a:gsLst>
                  <a:lin ang="10800000" scaled="0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24" name="직선 연결선 23"/>
                <p:cNvCxnSpPr/>
                <p:nvPr/>
              </p:nvCxnSpPr>
              <p:spPr>
                <a:xfrm rot="5400000">
                  <a:off x="147262" y="1877418"/>
                  <a:ext cx="2862318" cy="0"/>
                </a:xfrm>
                <a:prstGeom prst="line">
                  <a:avLst/>
                </a:prstGeom>
                <a:ln w="38100" cap="rnd">
                  <a:solidFill>
                    <a:srgbClr val="FF3300"/>
                  </a:solidFill>
                  <a:prstDash val="dash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6" name="직사각형 25"/>
          <p:cNvSpPr/>
          <p:nvPr/>
        </p:nvSpPr>
        <p:spPr>
          <a:xfrm>
            <a:off x="4120993" y="5824115"/>
            <a:ext cx="4369113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>
                <a:solidFill>
                  <a:prstClr val="white"/>
                </a:solidFill>
              </a:rPr>
              <a:t>POWER POINT </a:t>
            </a:r>
            <a:r>
              <a:rPr lang="en-US" altLang="ko-KR" sz="2400" b="1" i="1" dirty="0">
                <a:solidFill>
                  <a:prstClr val="white"/>
                </a:solidFill>
              </a:rPr>
              <a:t>PRESENTATION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DA1B3B-DF24-481B-842E-A1C99563F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288" y="2681640"/>
            <a:ext cx="4308308" cy="149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638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tx2"/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771071" y="217861"/>
            <a:ext cx="10721738" cy="6231734"/>
            <a:chOff x="771071" y="268661"/>
            <a:chExt cx="10721738" cy="5556690"/>
          </a:xfrm>
        </p:grpSpPr>
        <p:sp>
          <p:nvSpPr>
            <p:cNvPr id="25" name="타원 24"/>
            <p:cNvSpPr/>
            <p:nvPr/>
          </p:nvSpPr>
          <p:spPr>
            <a:xfrm>
              <a:off x="1087577" y="4568051"/>
              <a:ext cx="9945102" cy="1257300"/>
            </a:xfrm>
            <a:prstGeom prst="ellipse">
              <a:avLst/>
            </a:prstGeom>
            <a:solidFill>
              <a:schemeClr val="tx1">
                <a:alpha val="29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676400" y="268661"/>
              <a:ext cx="9258300" cy="5157244"/>
            </a:xfrm>
            <a:custGeom>
              <a:avLst/>
              <a:gdLst>
                <a:gd name="connsiteX0" fmla="*/ 0 w 9258300"/>
                <a:gd name="connsiteY0" fmla="*/ 0 h 4876800"/>
                <a:gd name="connsiteX1" fmla="*/ 9258300 w 9258300"/>
                <a:gd name="connsiteY1" fmla="*/ 0 h 4876800"/>
                <a:gd name="connsiteX2" fmla="*/ 9258300 w 9258300"/>
                <a:gd name="connsiteY2" fmla="*/ 4876800 h 4876800"/>
                <a:gd name="connsiteX3" fmla="*/ 0 w 9258300"/>
                <a:gd name="connsiteY3" fmla="*/ 4876800 h 4876800"/>
                <a:gd name="connsiteX4" fmla="*/ 0 w 9258300"/>
                <a:gd name="connsiteY4" fmla="*/ 0 h 4876800"/>
                <a:gd name="connsiteX0" fmla="*/ 0 w 9258300"/>
                <a:gd name="connsiteY0" fmla="*/ 169333 h 5046133"/>
                <a:gd name="connsiteX1" fmla="*/ 9258300 w 9258300"/>
                <a:gd name="connsiteY1" fmla="*/ 169333 h 5046133"/>
                <a:gd name="connsiteX2" fmla="*/ 9258300 w 9258300"/>
                <a:gd name="connsiteY2" fmla="*/ 5046133 h 5046133"/>
                <a:gd name="connsiteX3" fmla="*/ 0 w 9258300"/>
                <a:gd name="connsiteY3" fmla="*/ 5046133 h 5046133"/>
                <a:gd name="connsiteX4" fmla="*/ 0 w 9258300"/>
                <a:gd name="connsiteY4" fmla="*/ 169333 h 5046133"/>
                <a:gd name="connsiteX0" fmla="*/ 0 w 9258300"/>
                <a:gd name="connsiteY0" fmla="*/ 240460 h 5117260"/>
                <a:gd name="connsiteX1" fmla="*/ 9258300 w 9258300"/>
                <a:gd name="connsiteY1" fmla="*/ 240460 h 5117260"/>
                <a:gd name="connsiteX2" fmla="*/ 9258300 w 9258300"/>
                <a:gd name="connsiteY2" fmla="*/ 5117260 h 5117260"/>
                <a:gd name="connsiteX3" fmla="*/ 0 w 9258300"/>
                <a:gd name="connsiteY3" fmla="*/ 5117260 h 5117260"/>
                <a:gd name="connsiteX4" fmla="*/ 0 w 9258300"/>
                <a:gd name="connsiteY4" fmla="*/ 240460 h 5117260"/>
                <a:gd name="connsiteX0" fmla="*/ 0 w 9258300"/>
                <a:gd name="connsiteY0" fmla="*/ 240460 h 5117260"/>
                <a:gd name="connsiteX1" fmla="*/ 9258300 w 9258300"/>
                <a:gd name="connsiteY1" fmla="*/ 240460 h 5117260"/>
                <a:gd name="connsiteX2" fmla="*/ 9258300 w 9258300"/>
                <a:gd name="connsiteY2" fmla="*/ 5117260 h 5117260"/>
                <a:gd name="connsiteX3" fmla="*/ 0 w 9258300"/>
                <a:gd name="connsiteY3" fmla="*/ 5117260 h 5117260"/>
                <a:gd name="connsiteX4" fmla="*/ 0 w 9258300"/>
                <a:gd name="connsiteY4" fmla="*/ 240460 h 5117260"/>
                <a:gd name="connsiteX0" fmla="*/ 0 w 9258300"/>
                <a:gd name="connsiteY0" fmla="*/ 240460 h 5117260"/>
                <a:gd name="connsiteX1" fmla="*/ 9258300 w 9258300"/>
                <a:gd name="connsiteY1" fmla="*/ 240460 h 5117260"/>
                <a:gd name="connsiteX2" fmla="*/ 9258300 w 9258300"/>
                <a:gd name="connsiteY2" fmla="*/ 5117260 h 5117260"/>
                <a:gd name="connsiteX3" fmla="*/ 0 w 9258300"/>
                <a:gd name="connsiteY3" fmla="*/ 5117260 h 5117260"/>
                <a:gd name="connsiteX4" fmla="*/ 0 w 9258300"/>
                <a:gd name="connsiteY4" fmla="*/ 240460 h 5117260"/>
                <a:gd name="connsiteX0" fmla="*/ 0 w 9258300"/>
                <a:gd name="connsiteY0" fmla="*/ 240460 h 5117260"/>
                <a:gd name="connsiteX1" fmla="*/ 9258300 w 9258300"/>
                <a:gd name="connsiteY1" fmla="*/ 240460 h 5117260"/>
                <a:gd name="connsiteX2" fmla="*/ 9258300 w 9258300"/>
                <a:gd name="connsiteY2" fmla="*/ 5117260 h 5117260"/>
                <a:gd name="connsiteX3" fmla="*/ 0 w 9258300"/>
                <a:gd name="connsiteY3" fmla="*/ 5117260 h 5117260"/>
                <a:gd name="connsiteX4" fmla="*/ 0 w 9258300"/>
                <a:gd name="connsiteY4" fmla="*/ 240460 h 5117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58300" h="5117260">
                  <a:moveTo>
                    <a:pt x="0" y="240460"/>
                  </a:moveTo>
                  <a:cubicBezTo>
                    <a:pt x="4686300" y="-140540"/>
                    <a:pt x="6210300" y="-13540"/>
                    <a:pt x="9258300" y="240460"/>
                  </a:cubicBezTo>
                  <a:lnTo>
                    <a:pt x="9258300" y="5117260"/>
                  </a:lnTo>
                  <a:cubicBezTo>
                    <a:pt x="6108700" y="4952160"/>
                    <a:pt x="4864100" y="4812460"/>
                    <a:pt x="0" y="5117260"/>
                  </a:cubicBezTo>
                  <a:lnTo>
                    <a:pt x="0" y="24046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2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rIns="360000" bIns="3276000" rtlCol="0" anchor="ctr"/>
            <a:lstStyle/>
            <a:p>
              <a:pPr algn="ctr"/>
              <a:r>
                <a:rPr lang="ko-KR" altLang="en-US" sz="3200" dirty="0">
                  <a:solidFill>
                    <a:schemeClr val="tx1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오퍼레이션의 종류</a:t>
              </a:r>
              <a:endParaRPr lang="en-US" altLang="ko-KR" sz="32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endParaRPr>
            </a:p>
            <a:p>
              <a:pPr marL="457200" indent="-457200" algn="ctr">
                <a:buFontTx/>
                <a:buChar char="-"/>
              </a:pPr>
              <a:r>
                <a:rPr lang="ko-KR" altLang="en-US" sz="2800" dirty="0">
                  <a:solidFill>
                    <a:schemeClr val="tx1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데이터 처리의 </a:t>
              </a:r>
              <a:r>
                <a:rPr lang="en-US" altLang="ko-KR" sz="2800" dirty="0">
                  <a:solidFill>
                    <a:schemeClr val="tx1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CRUD </a:t>
              </a:r>
              <a:r>
                <a:rPr lang="ko-KR" altLang="en-US" sz="2800" dirty="0">
                  <a:solidFill>
                    <a:schemeClr val="tx1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오퍼레이션</a:t>
              </a:r>
              <a:endParaRPr lang="en-US" altLang="ko-KR" sz="28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endParaRPr>
            </a:p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: </a:t>
              </a:r>
              <a:r>
                <a:rPr lang="ko-KR" altLang="en-US" sz="2800" dirty="0">
                  <a:solidFill>
                    <a:schemeClr val="tx1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데이터의 종류에 상관없이 오퍼레이션들은 </a:t>
              </a:r>
              <a:r>
                <a:rPr lang="en-US" altLang="ko-KR" sz="2800" dirty="0">
                  <a:solidFill>
                    <a:schemeClr val="tx1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Create, Retrieve, Update, Delete</a:t>
              </a:r>
              <a:r>
                <a:rPr lang="ko-KR" altLang="en-US" sz="2800" dirty="0">
                  <a:solidFill>
                    <a:schemeClr val="tx1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의 네 가지로 구성한다</a:t>
              </a:r>
              <a:r>
                <a:rPr lang="en-US" altLang="ko-KR" sz="2800" dirty="0">
                  <a:solidFill>
                    <a:schemeClr val="tx1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.</a:t>
              </a: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771071" y="390458"/>
              <a:ext cx="945660" cy="5121342"/>
              <a:chOff x="694871" y="921478"/>
              <a:chExt cx="945660" cy="4464816"/>
            </a:xfrm>
            <a:effectLst/>
          </p:grpSpPr>
          <p:sp>
            <p:nvSpPr>
              <p:cNvPr id="15" name="타원 14"/>
              <p:cNvSpPr/>
              <p:nvPr/>
            </p:nvSpPr>
            <p:spPr>
              <a:xfrm rot="21259363">
                <a:off x="700344" y="5154153"/>
                <a:ext cx="940187" cy="23214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6" name="그룹 15"/>
              <p:cNvGrpSpPr/>
              <p:nvPr/>
            </p:nvGrpSpPr>
            <p:grpSpPr>
              <a:xfrm>
                <a:off x="694871" y="921478"/>
                <a:ext cx="943429" cy="4456671"/>
                <a:chOff x="758371" y="446259"/>
                <a:chExt cx="943429" cy="2862318"/>
              </a:xfrm>
            </p:grpSpPr>
            <p:sp>
              <p:nvSpPr>
                <p:cNvPr id="17" name="직사각형 5"/>
                <p:cNvSpPr/>
                <p:nvPr/>
              </p:nvSpPr>
              <p:spPr>
                <a:xfrm>
                  <a:off x="758371" y="468125"/>
                  <a:ext cx="943429" cy="2797589"/>
                </a:xfrm>
                <a:custGeom>
                  <a:avLst/>
                  <a:gdLst>
                    <a:gd name="connsiteX0" fmla="*/ 0 w 943429"/>
                    <a:gd name="connsiteY0" fmla="*/ 0 h 4288153"/>
                    <a:gd name="connsiteX1" fmla="*/ 943429 w 943429"/>
                    <a:gd name="connsiteY1" fmla="*/ 0 h 4288153"/>
                    <a:gd name="connsiteX2" fmla="*/ 943429 w 943429"/>
                    <a:gd name="connsiteY2" fmla="*/ 4288153 h 4288153"/>
                    <a:gd name="connsiteX3" fmla="*/ 0 w 943429"/>
                    <a:gd name="connsiteY3" fmla="*/ 4288153 h 4288153"/>
                    <a:gd name="connsiteX4" fmla="*/ 0 w 943429"/>
                    <a:gd name="connsiteY4" fmla="*/ 0 h 4288153"/>
                    <a:gd name="connsiteX0" fmla="*/ 0 w 943429"/>
                    <a:gd name="connsiteY0" fmla="*/ 0 h 4288153"/>
                    <a:gd name="connsiteX1" fmla="*/ 943429 w 943429"/>
                    <a:gd name="connsiteY1" fmla="*/ 0 h 4288153"/>
                    <a:gd name="connsiteX2" fmla="*/ 943429 w 943429"/>
                    <a:gd name="connsiteY2" fmla="*/ 4288153 h 4288153"/>
                    <a:gd name="connsiteX3" fmla="*/ 0 w 943429"/>
                    <a:gd name="connsiteY3" fmla="*/ 4288153 h 4288153"/>
                    <a:gd name="connsiteX4" fmla="*/ 0 w 943429"/>
                    <a:gd name="connsiteY4" fmla="*/ 0 h 4288153"/>
                    <a:gd name="connsiteX0" fmla="*/ 0 w 943429"/>
                    <a:gd name="connsiteY0" fmla="*/ 67733 h 4355886"/>
                    <a:gd name="connsiteX1" fmla="*/ 943429 w 943429"/>
                    <a:gd name="connsiteY1" fmla="*/ 67733 h 4355886"/>
                    <a:gd name="connsiteX2" fmla="*/ 943429 w 943429"/>
                    <a:gd name="connsiteY2" fmla="*/ 4355886 h 4355886"/>
                    <a:gd name="connsiteX3" fmla="*/ 0 w 943429"/>
                    <a:gd name="connsiteY3" fmla="*/ 4355886 h 4355886"/>
                    <a:gd name="connsiteX4" fmla="*/ 0 w 943429"/>
                    <a:gd name="connsiteY4" fmla="*/ 67733 h 4355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43429" h="4355886">
                      <a:moveTo>
                        <a:pt x="0" y="67733"/>
                      </a:moveTo>
                      <a:cubicBezTo>
                        <a:pt x="285901" y="-84667"/>
                        <a:pt x="628953" y="67733"/>
                        <a:pt x="943429" y="67733"/>
                      </a:cubicBezTo>
                      <a:lnTo>
                        <a:pt x="943429" y="4355886"/>
                      </a:lnTo>
                      <a:cubicBezTo>
                        <a:pt x="628953" y="4355886"/>
                        <a:pt x="263676" y="4235236"/>
                        <a:pt x="0" y="4355886"/>
                      </a:cubicBezTo>
                      <a:lnTo>
                        <a:pt x="0" y="6773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32000">
                      <a:schemeClr val="bg1">
                        <a:lumMod val="85000"/>
                      </a:schemeClr>
                    </a:gs>
                    <a:gs pos="88000">
                      <a:schemeClr val="bg1"/>
                    </a:gs>
                    <a:gs pos="99000">
                      <a:schemeClr val="bg1">
                        <a:lumMod val="85000"/>
                      </a:schemeClr>
                    </a:gs>
                  </a:gsLst>
                  <a:lin ang="10800000" scaled="0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/>
                <p:cNvCxnSpPr/>
                <p:nvPr/>
              </p:nvCxnSpPr>
              <p:spPr>
                <a:xfrm rot="5400000">
                  <a:off x="147262" y="1877418"/>
                  <a:ext cx="2862318" cy="0"/>
                </a:xfrm>
                <a:prstGeom prst="line">
                  <a:avLst/>
                </a:prstGeom>
                <a:ln w="38100" cap="rnd">
                  <a:solidFill>
                    <a:srgbClr val="FF3300"/>
                  </a:solidFill>
                  <a:prstDash val="dash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" name="그룹 19"/>
            <p:cNvGrpSpPr/>
            <p:nvPr/>
          </p:nvGrpSpPr>
          <p:grpSpPr>
            <a:xfrm flipH="1">
              <a:off x="10547149" y="367036"/>
              <a:ext cx="945660" cy="5121342"/>
              <a:chOff x="694871" y="921478"/>
              <a:chExt cx="945660" cy="4464816"/>
            </a:xfrm>
            <a:effectLst/>
          </p:grpSpPr>
          <p:sp>
            <p:nvSpPr>
              <p:cNvPr id="21" name="타원 20"/>
              <p:cNvSpPr/>
              <p:nvPr/>
            </p:nvSpPr>
            <p:spPr>
              <a:xfrm rot="21259363">
                <a:off x="700344" y="5154153"/>
                <a:ext cx="940187" cy="23214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2" name="그룹 21"/>
              <p:cNvGrpSpPr/>
              <p:nvPr/>
            </p:nvGrpSpPr>
            <p:grpSpPr>
              <a:xfrm>
                <a:off x="694871" y="921478"/>
                <a:ext cx="943429" cy="4456671"/>
                <a:chOff x="758371" y="446259"/>
                <a:chExt cx="943429" cy="2862318"/>
              </a:xfrm>
            </p:grpSpPr>
            <p:sp>
              <p:nvSpPr>
                <p:cNvPr id="23" name="직사각형 5"/>
                <p:cNvSpPr/>
                <p:nvPr/>
              </p:nvSpPr>
              <p:spPr>
                <a:xfrm>
                  <a:off x="758371" y="468125"/>
                  <a:ext cx="943429" cy="2797589"/>
                </a:xfrm>
                <a:custGeom>
                  <a:avLst/>
                  <a:gdLst>
                    <a:gd name="connsiteX0" fmla="*/ 0 w 943429"/>
                    <a:gd name="connsiteY0" fmla="*/ 0 h 4288153"/>
                    <a:gd name="connsiteX1" fmla="*/ 943429 w 943429"/>
                    <a:gd name="connsiteY1" fmla="*/ 0 h 4288153"/>
                    <a:gd name="connsiteX2" fmla="*/ 943429 w 943429"/>
                    <a:gd name="connsiteY2" fmla="*/ 4288153 h 4288153"/>
                    <a:gd name="connsiteX3" fmla="*/ 0 w 943429"/>
                    <a:gd name="connsiteY3" fmla="*/ 4288153 h 4288153"/>
                    <a:gd name="connsiteX4" fmla="*/ 0 w 943429"/>
                    <a:gd name="connsiteY4" fmla="*/ 0 h 4288153"/>
                    <a:gd name="connsiteX0" fmla="*/ 0 w 943429"/>
                    <a:gd name="connsiteY0" fmla="*/ 0 h 4288153"/>
                    <a:gd name="connsiteX1" fmla="*/ 943429 w 943429"/>
                    <a:gd name="connsiteY1" fmla="*/ 0 h 4288153"/>
                    <a:gd name="connsiteX2" fmla="*/ 943429 w 943429"/>
                    <a:gd name="connsiteY2" fmla="*/ 4288153 h 4288153"/>
                    <a:gd name="connsiteX3" fmla="*/ 0 w 943429"/>
                    <a:gd name="connsiteY3" fmla="*/ 4288153 h 4288153"/>
                    <a:gd name="connsiteX4" fmla="*/ 0 w 943429"/>
                    <a:gd name="connsiteY4" fmla="*/ 0 h 4288153"/>
                    <a:gd name="connsiteX0" fmla="*/ 0 w 943429"/>
                    <a:gd name="connsiteY0" fmla="*/ 67733 h 4355886"/>
                    <a:gd name="connsiteX1" fmla="*/ 943429 w 943429"/>
                    <a:gd name="connsiteY1" fmla="*/ 67733 h 4355886"/>
                    <a:gd name="connsiteX2" fmla="*/ 943429 w 943429"/>
                    <a:gd name="connsiteY2" fmla="*/ 4355886 h 4355886"/>
                    <a:gd name="connsiteX3" fmla="*/ 0 w 943429"/>
                    <a:gd name="connsiteY3" fmla="*/ 4355886 h 4355886"/>
                    <a:gd name="connsiteX4" fmla="*/ 0 w 943429"/>
                    <a:gd name="connsiteY4" fmla="*/ 67733 h 4355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43429" h="4355886">
                      <a:moveTo>
                        <a:pt x="0" y="67733"/>
                      </a:moveTo>
                      <a:cubicBezTo>
                        <a:pt x="285901" y="-84667"/>
                        <a:pt x="628953" y="67733"/>
                        <a:pt x="943429" y="67733"/>
                      </a:cubicBezTo>
                      <a:lnTo>
                        <a:pt x="943429" y="4355886"/>
                      </a:lnTo>
                      <a:cubicBezTo>
                        <a:pt x="628953" y="4355886"/>
                        <a:pt x="263676" y="4235236"/>
                        <a:pt x="0" y="4355886"/>
                      </a:cubicBezTo>
                      <a:lnTo>
                        <a:pt x="0" y="6773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32000">
                      <a:schemeClr val="bg1">
                        <a:lumMod val="85000"/>
                      </a:schemeClr>
                    </a:gs>
                    <a:gs pos="88000">
                      <a:schemeClr val="bg1"/>
                    </a:gs>
                    <a:gs pos="99000">
                      <a:schemeClr val="bg1">
                        <a:lumMod val="85000"/>
                      </a:schemeClr>
                    </a:gs>
                  </a:gsLst>
                  <a:lin ang="10800000" scaled="0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24" name="직선 연결선 23"/>
                <p:cNvCxnSpPr/>
                <p:nvPr/>
              </p:nvCxnSpPr>
              <p:spPr>
                <a:xfrm rot="5400000">
                  <a:off x="147262" y="1877418"/>
                  <a:ext cx="2862318" cy="0"/>
                </a:xfrm>
                <a:prstGeom prst="line">
                  <a:avLst/>
                </a:prstGeom>
                <a:ln w="38100" cap="rnd">
                  <a:solidFill>
                    <a:srgbClr val="FF3300"/>
                  </a:solidFill>
                  <a:prstDash val="dash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6" name="직사각형 25"/>
          <p:cNvSpPr/>
          <p:nvPr/>
        </p:nvSpPr>
        <p:spPr>
          <a:xfrm>
            <a:off x="4120993" y="5824115"/>
            <a:ext cx="4369113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>
                <a:solidFill>
                  <a:prstClr val="white"/>
                </a:solidFill>
              </a:rPr>
              <a:t>POWER POINT </a:t>
            </a:r>
            <a:r>
              <a:rPr lang="en-US" altLang="ko-KR" sz="2400" b="1" i="1" dirty="0">
                <a:solidFill>
                  <a:prstClr val="white"/>
                </a:solidFill>
              </a:rPr>
              <a:t>PRESENTATION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9022BC4-5335-4365-9D78-879529E39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943" y="3065964"/>
            <a:ext cx="8165058" cy="191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240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tx2"/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771071" y="217861"/>
            <a:ext cx="10721738" cy="6231734"/>
            <a:chOff x="771071" y="268661"/>
            <a:chExt cx="10721738" cy="5556690"/>
          </a:xfrm>
        </p:grpSpPr>
        <p:sp>
          <p:nvSpPr>
            <p:cNvPr id="25" name="타원 24"/>
            <p:cNvSpPr/>
            <p:nvPr/>
          </p:nvSpPr>
          <p:spPr>
            <a:xfrm>
              <a:off x="1087577" y="4568051"/>
              <a:ext cx="9945102" cy="1257300"/>
            </a:xfrm>
            <a:prstGeom prst="ellipse">
              <a:avLst/>
            </a:prstGeom>
            <a:solidFill>
              <a:schemeClr val="tx1">
                <a:alpha val="29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676400" y="268661"/>
              <a:ext cx="9258300" cy="5157244"/>
            </a:xfrm>
            <a:custGeom>
              <a:avLst/>
              <a:gdLst>
                <a:gd name="connsiteX0" fmla="*/ 0 w 9258300"/>
                <a:gd name="connsiteY0" fmla="*/ 0 h 4876800"/>
                <a:gd name="connsiteX1" fmla="*/ 9258300 w 9258300"/>
                <a:gd name="connsiteY1" fmla="*/ 0 h 4876800"/>
                <a:gd name="connsiteX2" fmla="*/ 9258300 w 9258300"/>
                <a:gd name="connsiteY2" fmla="*/ 4876800 h 4876800"/>
                <a:gd name="connsiteX3" fmla="*/ 0 w 9258300"/>
                <a:gd name="connsiteY3" fmla="*/ 4876800 h 4876800"/>
                <a:gd name="connsiteX4" fmla="*/ 0 w 9258300"/>
                <a:gd name="connsiteY4" fmla="*/ 0 h 4876800"/>
                <a:gd name="connsiteX0" fmla="*/ 0 w 9258300"/>
                <a:gd name="connsiteY0" fmla="*/ 169333 h 5046133"/>
                <a:gd name="connsiteX1" fmla="*/ 9258300 w 9258300"/>
                <a:gd name="connsiteY1" fmla="*/ 169333 h 5046133"/>
                <a:gd name="connsiteX2" fmla="*/ 9258300 w 9258300"/>
                <a:gd name="connsiteY2" fmla="*/ 5046133 h 5046133"/>
                <a:gd name="connsiteX3" fmla="*/ 0 w 9258300"/>
                <a:gd name="connsiteY3" fmla="*/ 5046133 h 5046133"/>
                <a:gd name="connsiteX4" fmla="*/ 0 w 9258300"/>
                <a:gd name="connsiteY4" fmla="*/ 169333 h 5046133"/>
                <a:gd name="connsiteX0" fmla="*/ 0 w 9258300"/>
                <a:gd name="connsiteY0" fmla="*/ 240460 h 5117260"/>
                <a:gd name="connsiteX1" fmla="*/ 9258300 w 9258300"/>
                <a:gd name="connsiteY1" fmla="*/ 240460 h 5117260"/>
                <a:gd name="connsiteX2" fmla="*/ 9258300 w 9258300"/>
                <a:gd name="connsiteY2" fmla="*/ 5117260 h 5117260"/>
                <a:gd name="connsiteX3" fmla="*/ 0 w 9258300"/>
                <a:gd name="connsiteY3" fmla="*/ 5117260 h 5117260"/>
                <a:gd name="connsiteX4" fmla="*/ 0 w 9258300"/>
                <a:gd name="connsiteY4" fmla="*/ 240460 h 5117260"/>
                <a:gd name="connsiteX0" fmla="*/ 0 w 9258300"/>
                <a:gd name="connsiteY0" fmla="*/ 240460 h 5117260"/>
                <a:gd name="connsiteX1" fmla="*/ 9258300 w 9258300"/>
                <a:gd name="connsiteY1" fmla="*/ 240460 h 5117260"/>
                <a:gd name="connsiteX2" fmla="*/ 9258300 w 9258300"/>
                <a:gd name="connsiteY2" fmla="*/ 5117260 h 5117260"/>
                <a:gd name="connsiteX3" fmla="*/ 0 w 9258300"/>
                <a:gd name="connsiteY3" fmla="*/ 5117260 h 5117260"/>
                <a:gd name="connsiteX4" fmla="*/ 0 w 9258300"/>
                <a:gd name="connsiteY4" fmla="*/ 240460 h 5117260"/>
                <a:gd name="connsiteX0" fmla="*/ 0 w 9258300"/>
                <a:gd name="connsiteY0" fmla="*/ 240460 h 5117260"/>
                <a:gd name="connsiteX1" fmla="*/ 9258300 w 9258300"/>
                <a:gd name="connsiteY1" fmla="*/ 240460 h 5117260"/>
                <a:gd name="connsiteX2" fmla="*/ 9258300 w 9258300"/>
                <a:gd name="connsiteY2" fmla="*/ 5117260 h 5117260"/>
                <a:gd name="connsiteX3" fmla="*/ 0 w 9258300"/>
                <a:gd name="connsiteY3" fmla="*/ 5117260 h 5117260"/>
                <a:gd name="connsiteX4" fmla="*/ 0 w 9258300"/>
                <a:gd name="connsiteY4" fmla="*/ 240460 h 5117260"/>
                <a:gd name="connsiteX0" fmla="*/ 0 w 9258300"/>
                <a:gd name="connsiteY0" fmla="*/ 240460 h 5117260"/>
                <a:gd name="connsiteX1" fmla="*/ 9258300 w 9258300"/>
                <a:gd name="connsiteY1" fmla="*/ 240460 h 5117260"/>
                <a:gd name="connsiteX2" fmla="*/ 9258300 w 9258300"/>
                <a:gd name="connsiteY2" fmla="*/ 5117260 h 5117260"/>
                <a:gd name="connsiteX3" fmla="*/ 0 w 9258300"/>
                <a:gd name="connsiteY3" fmla="*/ 5117260 h 5117260"/>
                <a:gd name="connsiteX4" fmla="*/ 0 w 9258300"/>
                <a:gd name="connsiteY4" fmla="*/ 240460 h 5117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58300" h="5117260">
                  <a:moveTo>
                    <a:pt x="0" y="240460"/>
                  </a:moveTo>
                  <a:cubicBezTo>
                    <a:pt x="4686300" y="-140540"/>
                    <a:pt x="6210300" y="-13540"/>
                    <a:pt x="9258300" y="240460"/>
                  </a:cubicBezTo>
                  <a:lnTo>
                    <a:pt x="9258300" y="5117260"/>
                  </a:lnTo>
                  <a:cubicBezTo>
                    <a:pt x="6108700" y="4952160"/>
                    <a:pt x="4864100" y="4812460"/>
                    <a:pt x="0" y="5117260"/>
                  </a:cubicBezTo>
                  <a:lnTo>
                    <a:pt x="0" y="24046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2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rIns="360000" bIns="3276000" rtlCol="0" anchor="ctr"/>
            <a:lstStyle/>
            <a:p>
              <a:pPr algn="ctr"/>
              <a:r>
                <a:rPr lang="ko-KR" altLang="en-US" sz="3200" dirty="0">
                  <a:solidFill>
                    <a:schemeClr val="tx1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오퍼레이션의 종류</a:t>
              </a:r>
              <a:endParaRPr lang="en-US" altLang="ko-KR" sz="32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endParaRPr>
            </a:p>
            <a:p>
              <a:pPr marL="457200" indent="-457200" algn="ctr">
                <a:buFontTx/>
                <a:buChar char="-"/>
              </a:pPr>
              <a:r>
                <a:rPr lang="ko-KR" altLang="en-US" sz="2800" dirty="0">
                  <a:solidFill>
                    <a:schemeClr val="tx1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비즈니스 고유의 오퍼레이션</a:t>
              </a:r>
              <a:endParaRPr lang="en-US" altLang="ko-KR" sz="28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endParaRPr>
            </a:p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: </a:t>
              </a:r>
              <a:r>
                <a:rPr lang="ko-KR" altLang="en-US" sz="2800" dirty="0">
                  <a:solidFill>
                    <a:schemeClr val="tx1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해당 객체가 반드시 수행해야 하는 그 객체 고유의 기능을 제공할 때 사용되는 오퍼레이션</a:t>
              </a:r>
              <a:endParaRPr lang="en-US" altLang="ko-KR" sz="28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771071" y="390458"/>
              <a:ext cx="945660" cy="5121342"/>
              <a:chOff x="694871" y="921478"/>
              <a:chExt cx="945660" cy="4464816"/>
            </a:xfrm>
            <a:effectLst/>
          </p:grpSpPr>
          <p:sp>
            <p:nvSpPr>
              <p:cNvPr id="15" name="타원 14"/>
              <p:cNvSpPr/>
              <p:nvPr/>
            </p:nvSpPr>
            <p:spPr>
              <a:xfrm rot="21259363">
                <a:off x="700344" y="5154153"/>
                <a:ext cx="940187" cy="23214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6" name="그룹 15"/>
              <p:cNvGrpSpPr/>
              <p:nvPr/>
            </p:nvGrpSpPr>
            <p:grpSpPr>
              <a:xfrm>
                <a:off x="694871" y="921478"/>
                <a:ext cx="943429" cy="4456671"/>
                <a:chOff x="758371" y="446259"/>
                <a:chExt cx="943429" cy="2862318"/>
              </a:xfrm>
            </p:grpSpPr>
            <p:sp>
              <p:nvSpPr>
                <p:cNvPr id="17" name="직사각형 5"/>
                <p:cNvSpPr/>
                <p:nvPr/>
              </p:nvSpPr>
              <p:spPr>
                <a:xfrm>
                  <a:off x="758371" y="468125"/>
                  <a:ext cx="943429" cy="2797589"/>
                </a:xfrm>
                <a:custGeom>
                  <a:avLst/>
                  <a:gdLst>
                    <a:gd name="connsiteX0" fmla="*/ 0 w 943429"/>
                    <a:gd name="connsiteY0" fmla="*/ 0 h 4288153"/>
                    <a:gd name="connsiteX1" fmla="*/ 943429 w 943429"/>
                    <a:gd name="connsiteY1" fmla="*/ 0 h 4288153"/>
                    <a:gd name="connsiteX2" fmla="*/ 943429 w 943429"/>
                    <a:gd name="connsiteY2" fmla="*/ 4288153 h 4288153"/>
                    <a:gd name="connsiteX3" fmla="*/ 0 w 943429"/>
                    <a:gd name="connsiteY3" fmla="*/ 4288153 h 4288153"/>
                    <a:gd name="connsiteX4" fmla="*/ 0 w 943429"/>
                    <a:gd name="connsiteY4" fmla="*/ 0 h 4288153"/>
                    <a:gd name="connsiteX0" fmla="*/ 0 w 943429"/>
                    <a:gd name="connsiteY0" fmla="*/ 0 h 4288153"/>
                    <a:gd name="connsiteX1" fmla="*/ 943429 w 943429"/>
                    <a:gd name="connsiteY1" fmla="*/ 0 h 4288153"/>
                    <a:gd name="connsiteX2" fmla="*/ 943429 w 943429"/>
                    <a:gd name="connsiteY2" fmla="*/ 4288153 h 4288153"/>
                    <a:gd name="connsiteX3" fmla="*/ 0 w 943429"/>
                    <a:gd name="connsiteY3" fmla="*/ 4288153 h 4288153"/>
                    <a:gd name="connsiteX4" fmla="*/ 0 w 943429"/>
                    <a:gd name="connsiteY4" fmla="*/ 0 h 4288153"/>
                    <a:gd name="connsiteX0" fmla="*/ 0 w 943429"/>
                    <a:gd name="connsiteY0" fmla="*/ 67733 h 4355886"/>
                    <a:gd name="connsiteX1" fmla="*/ 943429 w 943429"/>
                    <a:gd name="connsiteY1" fmla="*/ 67733 h 4355886"/>
                    <a:gd name="connsiteX2" fmla="*/ 943429 w 943429"/>
                    <a:gd name="connsiteY2" fmla="*/ 4355886 h 4355886"/>
                    <a:gd name="connsiteX3" fmla="*/ 0 w 943429"/>
                    <a:gd name="connsiteY3" fmla="*/ 4355886 h 4355886"/>
                    <a:gd name="connsiteX4" fmla="*/ 0 w 943429"/>
                    <a:gd name="connsiteY4" fmla="*/ 67733 h 4355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43429" h="4355886">
                      <a:moveTo>
                        <a:pt x="0" y="67733"/>
                      </a:moveTo>
                      <a:cubicBezTo>
                        <a:pt x="285901" y="-84667"/>
                        <a:pt x="628953" y="67733"/>
                        <a:pt x="943429" y="67733"/>
                      </a:cubicBezTo>
                      <a:lnTo>
                        <a:pt x="943429" y="4355886"/>
                      </a:lnTo>
                      <a:cubicBezTo>
                        <a:pt x="628953" y="4355886"/>
                        <a:pt x="263676" y="4235236"/>
                        <a:pt x="0" y="4355886"/>
                      </a:cubicBezTo>
                      <a:lnTo>
                        <a:pt x="0" y="6773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32000">
                      <a:schemeClr val="bg1">
                        <a:lumMod val="85000"/>
                      </a:schemeClr>
                    </a:gs>
                    <a:gs pos="88000">
                      <a:schemeClr val="bg1"/>
                    </a:gs>
                    <a:gs pos="99000">
                      <a:schemeClr val="bg1">
                        <a:lumMod val="85000"/>
                      </a:schemeClr>
                    </a:gs>
                  </a:gsLst>
                  <a:lin ang="10800000" scaled="0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/>
                <p:cNvCxnSpPr/>
                <p:nvPr/>
              </p:nvCxnSpPr>
              <p:spPr>
                <a:xfrm rot="5400000">
                  <a:off x="147262" y="1877418"/>
                  <a:ext cx="2862318" cy="0"/>
                </a:xfrm>
                <a:prstGeom prst="line">
                  <a:avLst/>
                </a:prstGeom>
                <a:ln w="38100" cap="rnd">
                  <a:solidFill>
                    <a:srgbClr val="FF3300"/>
                  </a:solidFill>
                  <a:prstDash val="dash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" name="그룹 19"/>
            <p:cNvGrpSpPr/>
            <p:nvPr/>
          </p:nvGrpSpPr>
          <p:grpSpPr>
            <a:xfrm flipH="1">
              <a:off x="10547149" y="367036"/>
              <a:ext cx="945660" cy="5121342"/>
              <a:chOff x="694871" y="921478"/>
              <a:chExt cx="945660" cy="4464816"/>
            </a:xfrm>
            <a:effectLst/>
          </p:grpSpPr>
          <p:sp>
            <p:nvSpPr>
              <p:cNvPr id="21" name="타원 20"/>
              <p:cNvSpPr/>
              <p:nvPr/>
            </p:nvSpPr>
            <p:spPr>
              <a:xfrm rot="21259363">
                <a:off x="700344" y="5154153"/>
                <a:ext cx="940187" cy="23214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2" name="그룹 21"/>
              <p:cNvGrpSpPr/>
              <p:nvPr/>
            </p:nvGrpSpPr>
            <p:grpSpPr>
              <a:xfrm>
                <a:off x="694871" y="921478"/>
                <a:ext cx="943429" cy="4456671"/>
                <a:chOff x="758371" y="446259"/>
                <a:chExt cx="943429" cy="2862318"/>
              </a:xfrm>
            </p:grpSpPr>
            <p:sp>
              <p:nvSpPr>
                <p:cNvPr id="23" name="직사각형 5"/>
                <p:cNvSpPr/>
                <p:nvPr/>
              </p:nvSpPr>
              <p:spPr>
                <a:xfrm>
                  <a:off x="758371" y="468125"/>
                  <a:ext cx="943429" cy="2797589"/>
                </a:xfrm>
                <a:custGeom>
                  <a:avLst/>
                  <a:gdLst>
                    <a:gd name="connsiteX0" fmla="*/ 0 w 943429"/>
                    <a:gd name="connsiteY0" fmla="*/ 0 h 4288153"/>
                    <a:gd name="connsiteX1" fmla="*/ 943429 w 943429"/>
                    <a:gd name="connsiteY1" fmla="*/ 0 h 4288153"/>
                    <a:gd name="connsiteX2" fmla="*/ 943429 w 943429"/>
                    <a:gd name="connsiteY2" fmla="*/ 4288153 h 4288153"/>
                    <a:gd name="connsiteX3" fmla="*/ 0 w 943429"/>
                    <a:gd name="connsiteY3" fmla="*/ 4288153 h 4288153"/>
                    <a:gd name="connsiteX4" fmla="*/ 0 w 943429"/>
                    <a:gd name="connsiteY4" fmla="*/ 0 h 4288153"/>
                    <a:gd name="connsiteX0" fmla="*/ 0 w 943429"/>
                    <a:gd name="connsiteY0" fmla="*/ 0 h 4288153"/>
                    <a:gd name="connsiteX1" fmla="*/ 943429 w 943429"/>
                    <a:gd name="connsiteY1" fmla="*/ 0 h 4288153"/>
                    <a:gd name="connsiteX2" fmla="*/ 943429 w 943429"/>
                    <a:gd name="connsiteY2" fmla="*/ 4288153 h 4288153"/>
                    <a:gd name="connsiteX3" fmla="*/ 0 w 943429"/>
                    <a:gd name="connsiteY3" fmla="*/ 4288153 h 4288153"/>
                    <a:gd name="connsiteX4" fmla="*/ 0 w 943429"/>
                    <a:gd name="connsiteY4" fmla="*/ 0 h 4288153"/>
                    <a:gd name="connsiteX0" fmla="*/ 0 w 943429"/>
                    <a:gd name="connsiteY0" fmla="*/ 67733 h 4355886"/>
                    <a:gd name="connsiteX1" fmla="*/ 943429 w 943429"/>
                    <a:gd name="connsiteY1" fmla="*/ 67733 h 4355886"/>
                    <a:gd name="connsiteX2" fmla="*/ 943429 w 943429"/>
                    <a:gd name="connsiteY2" fmla="*/ 4355886 h 4355886"/>
                    <a:gd name="connsiteX3" fmla="*/ 0 w 943429"/>
                    <a:gd name="connsiteY3" fmla="*/ 4355886 h 4355886"/>
                    <a:gd name="connsiteX4" fmla="*/ 0 w 943429"/>
                    <a:gd name="connsiteY4" fmla="*/ 67733 h 4355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43429" h="4355886">
                      <a:moveTo>
                        <a:pt x="0" y="67733"/>
                      </a:moveTo>
                      <a:cubicBezTo>
                        <a:pt x="285901" y="-84667"/>
                        <a:pt x="628953" y="67733"/>
                        <a:pt x="943429" y="67733"/>
                      </a:cubicBezTo>
                      <a:lnTo>
                        <a:pt x="943429" y="4355886"/>
                      </a:lnTo>
                      <a:cubicBezTo>
                        <a:pt x="628953" y="4355886"/>
                        <a:pt x="263676" y="4235236"/>
                        <a:pt x="0" y="4355886"/>
                      </a:cubicBezTo>
                      <a:lnTo>
                        <a:pt x="0" y="6773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32000">
                      <a:schemeClr val="bg1">
                        <a:lumMod val="85000"/>
                      </a:schemeClr>
                    </a:gs>
                    <a:gs pos="88000">
                      <a:schemeClr val="bg1"/>
                    </a:gs>
                    <a:gs pos="99000">
                      <a:schemeClr val="bg1">
                        <a:lumMod val="85000"/>
                      </a:schemeClr>
                    </a:gs>
                  </a:gsLst>
                  <a:lin ang="10800000" scaled="0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24" name="직선 연결선 23"/>
                <p:cNvCxnSpPr/>
                <p:nvPr/>
              </p:nvCxnSpPr>
              <p:spPr>
                <a:xfrm rot="5400000">
                  <a:off x="147262" y="1877418"/>
                  <a:ext cx="2862318" cy="0"/>
                </a:xfrm>
                <a:prstGeom prst="line">
                  <a:avLst/>
                </a:prstGeom>
                <a:ln w="38100" cap="rnd">
                  <a:solidFill>
                    <a:srgbClr val="FF3300"/>
                  </a:solidFill>
                  <a:prstDash val="dash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6" name="직사각형 25"/>
          <p:cNvSpPr/>
          <p:nvPr/>
        </p:nvSpPr>
        <p:spPr>
          <a:xfrm>
            <a:off x="4120993" y="5824115"/>
            <a:ext cx="4369113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>
                <a:solidFill>
                  <a:prstClr val="white"/>
                </a:solidFill>
              </a:rPr>
              <a:t>POWER POINT </a:t>
            </a:r>
            <a:r>
              <a:rPr lang="en-US" altLang="ko-KR" sz="2400" b="1" i="1" dirty="0">
                <a:solidFill>
                  <a:prstClr val="white"/>
                </a:solidFill>
              </a:rPr>
              <a:t>PRESENTATION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A258F63-BF43-419D-A80A-7B3BD2F6D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5795" y="2739024"/>
            <a:ext cx="4559917" cy="213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213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tx2"/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771071" y="217861"/>
            <a:ext cx="10721738" cy="6231734"/>
            <a:chOff x="771071" y="268661"/>
            <a:chExt cx="10721738" cy="5556690"/>
          </a:xfrm>
        </p:grpSpPr>
        <p:sp>
          <p:nvSpPr>
            <p:cNvPr id="25" name="타원 24"/>
            <p:cNvSpPr/>
            <p:nvPr/>
          </p:nvSpPr>
          <p:spPr>
            <a:xfrm>
              <a:off x="1087577" y="4568051"/>
              <a:ext cx="9945102" cy="1257300"/>
            </a:xfrm>
            <a:prstGeom prst="ellipse">
              <a:avLst/>
            </a:prstGeom>
            <a:solidFill>
              <a:schemeClr val="tx1">
                <a:alpha val="29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676400" y="268661"/>
              <a:ext cx="9258300" cy="5157244"/>
            </a:xfrm>
            <a:custGeom>
              <a:avLst/>
              <a:gdLst>
                <a:gd name="connsiteX0" fmla="*/ 0 w 9258300"/>
                <a:gd name="connsiteY0" fmla="*/ 0 h 4876800"/>
                <a:gd name="connsiteX1" fmla="*/ 9258300 w 9258300"/>
                <a:gd name="connsiteY1" fmla="*/ 0 h 4876800"/>
                <a:gd name="connsiteX2" fmla="*/ 9258300 w 9258300"/>
                <a:gd name="connsiteY2" fmla="*/ 4876800 h 4876800"/>
                <a:gd name="connsiteX3" fmla="*/ 0 w 9258300"/>
                <a:gd name="connsiteY3" fmla="*/ 4876800 h 4876800"/>
                <a:gd name="connsiteX4" fmla="*/ 0 w 9258300"/>
                <a:gd name="connsiteY4" fmla="*/ 0 h 4876800"/>
                <a:gd name="connsiteX0" fmla="*/ 0 w 9258300"/>
                <a:gd name="connsiteY0" fmla="*/ 169333 h 5046133"/>
                <a:gd name="connsiteX1" fmla="*/ 9258300 w 9258300"/>
                <a:gd name="connsiteY1" fmla="*/ 169333 h 5046133"/>
                <a:gd name="connsiteX2" fmla="*/ 9258300 w 9258300"/>
                <a:gd name="connsiteY2" fmla="*/ 5046133 h 5046133"/>
                <a:gd name="connsiteX3" fmla="*/ 0 w 9258300"/>
                <a:gd name="connsiteY3" fmla="*/ 5046133 h 5046133"/>
                <a:gd name="connsiteX4" fmla="*/ 0 w 9258300"/>
                <a:gd name="connsiteY4" fmla="*/ 169333 h 5046133"/>
                <a:gd name="connsiteX0" fmla="*/ 0 w 9258300"/>
                <a:gd name="connsiteY0" fmla="*/ 240460 h 5117260"/>
                <a:gd name="connsiteX1" fmla="*/ 9258300 w 9258300"/>
                <a:gd name="connsiteY1" fmla="*/ 240460 h 5117260"/>
                <a:gd name="connsiteX2" fmla="*/ 9258300 w 9258300"/>
                <a:gd name="connsiteY2" fmla="*/ 5117260 h 5117260"/>
                <a:gd name="connsiteX3" fmla="*/ 0 w 9258300"/>
                <a:gd name="connsiteY3" fmla="*/ 5117260 h 5117260"/>
                <a:gd name="connsiteX4" fmla="*/ 0 w 9258300"/>
                <a:gd name="connsiteY4" fmla="*/ 240460 h 5117260"/>
                <a:gd name="connsiteX0" fmla="*/ 0 w 9258300"/>
                <a:gd name="connsiteY0" fmla="*/ 240460 h 5117260"/>
                <a:gd name="connsiteX1" fmla="*/ 9258300 w 9258300"/>
                <a:gd name="connsiteY1" fmla="*/ 240460 h 5117260"/>
                <a:gd name="connsiteX2" fmla="*/ 9258300 w 9258300"/>
                <a:gd name="connsiteY2" fmla="*/ 5117260 h 5117260"/>
                <a:gd name="connsiteX3" fmla="*/ 0 w 9258300"/>
                <a:gd name="connsiteY3" fmla="*/ 5117260 h 5117260"/>
                <a:gd name="connsiteX4" fmla="*/ 0 w 9258300"/>
                <a:gd name="connsiteY4" fmla="*/ 240460 h 5117260"/>
                <a:gd name="connsiteX0" fmla="*/ 0 w 9258300"/>
                <a:gd name="connsiteY0" fmla="*/ 240460 h 5117260"/>
                <a:gd name="connsiteX1" fmla="*/ 9258300 w 9258300"/>
                <a:gd name="connsiteY1" fmla="*/ 240460 h 5117260"/>
                <a:gd name="connsiteX2" fmla="*/ 9258300 w 9258300"/>
                <a:gd name="connsiteY2" fmla="*/ 5117260 h 5117260"/>
                <a:gd name="connsiteX3" fmla="*/ 0 w 9258300"/>
                <a:gd name="connsiteY3" fmla="*/ 5117260 h 5117260"/>
                <a:gd name="connsiteX4" fmla="*/ 0 w 9258300"/>
                <a:gd name="connsiteY4" fmla="*/ 240460 h 5117260"/>
                <a:gd name="connsiteX0" fmla="*/ 0 w 9258300"/>
                <a:gd name="connsiteY0" fmla="*/ 240460 h 5117260"/>
                <a:gd name="connsiteX1" fmla="*/ 9258300 w 9258300"/>
                <a:gd name="connsiteY1" fmla="*/ 240460 h 5117260"/>
                <a:gd name="connsiteX2" fmla="*/ 9258300 w 9258300"/>
                <a:gd name="connsiteY2" fmla="*/ 5117260 h 5117260"/>
                <a:gd name="connsiteX3" fmla="*/ 0 w 9258300"/>
                <a:gd name="connsiteY3" fmla="*/ 5117260 h 5117260"/>
                <a:gd name="connsiteX4" fmla="*/ 0 w 9258300"/>
                <a:gd name="connsiteY4" fmla="*/ 240460 h 5117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58300" h="5117260">
                  <a:moveTo>
                    <a:pt x="0" y="240460"/>
                  </a:moveTo>
                  <a:cubicBezTo>
                    <a:pt x="4686300" y="-140540"/>
                    <a:pt x="6210300" y="-13540"/>
                    <a:pt x="9258300" y="240460"/>
                  </a:cubicBezTo>
                  <a:lnTo>
                    <a:pt x="9258300" y="5117260"/>
                  </a:lnTo>
                  <a:cubicBezTo>
                    <a:pt x="6108700" y="4952160"/>
                    <a:pt x="4864100" y="4812460"/>
                    <a:pt x="0" y="5117260"/>
                  </a:cubicBezTo>
                  <a:lnTo>
                    <a:pt x="0" y="24046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2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2952000" rIns="360000" bIns="3276000" rtlCol="0" anchor="ctr"/>
            <a:lstStyle/>
            <a:p>
              <a:pPr algn="ctr"/>
              <a:r>
                <a:rPr lang="ko-KR" altLang="en-US" sz="3200" dirty="0">
                  <a:solidFill>
                    <a:schemeClr val="tx1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오퍼레이션의 종류</a:t>
              </a:r>
              <a:endParaRPr lang="en-US" altLang="ko-KR" sz="32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endParaRPr>
            </a:p>
            <a:p>
              <a:pPr algn="ctr"/>
              <a:endParaRPr lang="en-US" altLang="ko-KR" sz="32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endParaRPr>
            </a:p>
            <a:p>
              <a:pPr marL="457200" indent="-457200" algn="ctr">
                <a:buFontTx/>
                <a:buChar char="-"/>
              </a:pPr>
              <a:r>
                <a:rPr lang="ko-KR" altLang="en-US" sz="2800" dirty="0">
                  <a:solidFill>
                    <a:schemeClr val="tx1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객체의 생명주기 처리의 오퍼레이션</a:t>
              </a:r>
              <a:endParaRPr lang="en-US" altLang="ko-KR" sz="28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endParaRPr>
            </a:p>
            <a:p>
              <a:pPr marL="514350" indent="-514350" algn="ctr">
                <a:buAutoNum type="arabicPeriod"/>
              </a:pPr>
              <a:r>
                <a:rPr lang="ko-KR" altLang="en-US" sz="2800" dirty="0">
                  <a:solidFill>
                    <a:schemeClr val="tx1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객체를 생성하는 오퍼레이션</a:t>
              </a:r>
              <a:endParaRPr lang="en-US" altLang="ko-KR" sz="28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endParaRPr>
            </a:p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: </a:t>
              </a:r>
              <a:r>
                <a:rPr lang="ko-KR" altLang="en-US" sz="2400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프로그램 내에서 객체를 생성하는 오퍼레이션</a:t>
              </a:r>
              <a:r>
                <a:rPr lang="en-US" altLang="ko-KR" sz="2400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, </a:t>
              </a:r>
              <a:r>
                <a:rPr lang="ko-KR" altLang="en-US" sz="2400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즉 생성자</a:t>
              </a:r>
              <a:endParaRPr lang="en-US" altLang="ko-KR" sz="24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  <a:p>
              <a:pPr algn="ctr"/>
              <a:r>
                <a:rPr lang="ko-KR" altLang="en-US" sz="2400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메인 메모리에 객체의 저장소 공간을 할당하고 </a:t>
              </a:r>
              <a:endParaRPr lang="en-US" altLang="ko-KR" sz="24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  <a:p>
              <a:pPr algn="ctr"/>
              <a:r>
                <a:rPr lang="ko-KR" altLang="en-US" sz="2400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객체의 상태를 초기화한다</a:t>
              </a:r>
              <a:r>
                <a:rPr lang="en-US" altLang="ko-KR" sz="2400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.</a:t>
              </a: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771071" y="390458"/>
              <a:ext cx="945660" cy="5121342"/>
              <a:chOff x="694871" y="921478"/>
              <a:chExt cx="945660" cy="4464816"/>
            </a:xfrm>
            <a:effectLst/>
          </p:grpSpPr>
          <p:sp>
            <p:nvSpPr>
              <p:cNvPr id="15" name="타원 14"/>
              <p:cNvSpPr/>
              <p:nvPr/>
            </p:nvSpPr>
            <p:spPr>
              <a:xfrm rot="21259363">
                <a:off x="700344" y="5154153"/>
                <a:ext cx="940187" cy="23214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6" name="그룹 15"/>
              <p:cNvGrpSpPr/>
              <p:nvPr/>
            </p:nvGrpSpPr>
            <p:grpSpPr>
              <a:xfrm>
                <a:off x="694871" y="921478"/>
                <a:ext cx="943429" cy="4456671"/>
                <a:chOff x="758371" y="446259"/>
                <a:chExt cx="943429" cy="2862318"/>
              </a:xfrm>
            </p:grpSpPr>
            <p:sp>
              <p:nvSpPr>
                <p:cNvPr id="17" name="직사각형 5"/>
                <p:cNvSpPr/>
                <p:nvPr/>
              </p:nvSpPr>
              <p:spPr>
                <a:xfrm>
                  <a:off x="758371" y="468125"/>
                  <a:ext cx="943429" cy="2797589"/>
                </a:xfrm>
                <a:custGeom>
                  <a:avLst/>
                  <a:gdLst>
                    <a:gd name="connsiteX0" fmla="*/ 0 w 943429"/>
                    <a:gd name="connsiteY0" fmla="*/ 0 h 4288153"/>
                    <a:gd name="connsiteX1" fmla="*/ 943429 w 943429"/>
                    <a:gd name="connsiteY1" fmla="*/ 0 h 4288153"/>
                    <a:gd name="connsiteX2" fmla="*/ 943429 w 943429"/>
                    <a:gd name="connsiteY2" fmla="*/ 4288153 h 4288153"/>
                    <a:gd name="connsiteX3" fmla="*/ 0 w 943429"/>
                    <a:gd name="connsiteY3" fmla="*/ 4288153 h 4288153"/>
                    <a:gd name="connsiteX4" fmla="*/ 0 w 943429"/>
                    <a:gd name="connsiteY4" fmla="*/ 0 h 4288153"/>
                    <a:gd name="connsiteX0" fmla="*/ 0 w 943429"/>
                    <a:gd name="connsiteY0" fmla="*/ 0 h 4288153"/>
                    <a:gd name="connsiteX1" fmla="*/ 943429 w 943429"/>
                    <a:gd name="connsiteY1" fmla="*/ 0 h 4288153"/>
                    <a:gd name="connsiteX2" fmla="*/ 943429 w 943429"/>
                    <a:gd name="connsiteY2" fmla="*/ 4288153 h 4288153"/>
                    <a:gd name="connsiteX3" fmla="*/ 0 w 943429"/>
                    <a:gd name="connsiteY3" fmla="*/ 4288153 h 4288153"/>
                    <a:gd name="connsiteX4" fmla="*/ 0 w 943429"/>
                    <a:gd name="connsiteY4" fmla="*/ 0 h 4288153"/>
                    <a:gd name="connsiteX0" fmla="*/ 0 w 943429"/>
                    <a:gd name="connsiteY0" fmla="*/ 67733 h 4355886"/>
                    <a:gd name="connsiteX1" fmla="*/ 943429 w 943429"/>
                    <a:gd name="connsiteY1" fmla="*/ 67733 h 4355886"/>
                    <a:gd name="connsiteX2" fmla="*/ 943429 w 943429"/>
                    <a:gd name="connsiteY2" fmla="*/ 4355886 h 4355886"/>
                    <a:gd name="connsiteX3" fmla="*/ 0 w 943429"/>
                    <a:gd name="connsiteY3" fmla="*/ 4355886 h 4355886"/>
                    <a:gd name="connsiteX4" fmla="*/ 0 w 943429"/>
                    <a:gd name="connsiteY4" fmla="*/ 67733 h 4355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43429" h="4355886">
                      <a:moveTo>
                        <a:pt x="0" y="67733"/>
                      </a:moveTo>
                      <a:cubicBezTo>
                        <a:pt x="285901" y="-84667"/>
                        <a:pt x="628953" y="67733"/>
                        <a:pt x="943429" y="67733"/>
                      </a:cubicBezTo>
                      <a:lnTo>
                        <a:pt x="943429" y="4355886"/>
                      </a:lnTo>
                      <a:cubicBezTo>
                        <a:pt x="628953" y="4355886"/>
                        <a:pt x="263676" y="4235236"/>
                        <a:pt x="0" y="4355886"/>
                      </a:cubicBezTo>
                      <a:lnTo>
                        <a:pt x="0" y="6773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32000">
                      <a:schemeClr val="bg1">
                        <a:lumMod val="85000"/>
                      </a:schemeClr>
                    </a:gs>
                    <a:gs pos="88000">
                      <a:schemeClr val="bg1"/>
                    </a:gs>
                    <a:gs pos="99000">
                      <a:schemeClr val="bg1">
                        <a:lumMod val="85000"/>
                      </a:schemeClr>
                    </a:gs>
                  </a:gsLst>
                  <a:lin ang="10800000" scaled="0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/>
                <p:cNvCxnSpPr/>
                <p:nvPr/>
              </p:nvCxnSpPr>
              <p:spPr>
                <a:xfrm rot="5400000">
                  <a:off x="147262" y="1877418"/>
                  <a:ext cx="2862318" cy="0"/>
                </a:xfrm>
                <a:prstGeom prst="line">
                  <a:avLst/>
                </a:prstGeom>
                <a:ln w="38100" cap="rnd">
                  <a:solidFill>
                    <a:srgbClr val="FF3300"/>
                  </a:solidFill>
                  <a:prstDash val="dash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" name="그룹 19"/>
            <p:cNvGrpSpPr/>
            <p:nvPr/>
          </p:nvGrpSpPr>
          <p:grpSpPr>
            <a:xfrm flipH="1">
              <a:off x="10547149" y="367036"/>
              <a:ext cx="945660" cy="5121342"/>
              <a:chOff x="694871" y="921478"/>
              <a:chExt cx="945660" cy="4464816"/>
            </a:xfrm>
            <a:effectLst/>
          </p:grpSpPr>
          <p:sp>
            <p:nvSpPr>
              <p:cNvPr id="21" name="타원 20"/>
              <p:cNvSpPr/>
              <p:nvPr/>
            </p:nvSpPr>
            <p:spPr>
              <a:xfrm rot="21259363">
                <a:off x="700344" y="5154153"/>
                <a:ext cx="940187" cy="23214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2" name="그룹 21"/>
              <p:cNvGrpSpPr/>
              <p:nvPr/>
            </p:nvGrpSpPr>
            <p:grpSpPr>
              <a:xfrm>
                <a:off x="694871" y="921478"/>
                <a:ext cx="943429" cy="4456671"/>
                <a:chOff x="758371" y="446259"/>
                <a:chExt cx="943429" cy="2862318"/>
              </a:xfrm>
            </p:grpSpPr>
            <p:sp>
              <p:nvSpPr>
                <p:cNvPr id="23" name="직사각형 5"/>
                <p:cNvSpPr/>
                <p:nvPr/>
              </p:nvSpPr>
              <p:spPr>
                <a:xfrm>
                  <a:off x="758371" y="468125"/>
                  <a:ext cx="943429" cy="2797589"/>
                </a:xfrm>
                <a:custGeom>
                  <a:avLst/>
                  <a:gdLst>
                    <a:gd name="connsiteX0" fmla="*/ 0 w 943429"/>
                    <a:gd name="connsiteY0" fmla="*/ 0 h 4288153"/>
                    <a:gd name="connsiteX1" fmla="*/ 943429 w 943429"/>
                    <a:gd name="connsiteY1" fmla="*/ 0 h 4288153"/>
                    <a:gd name="connsiteX2" fmla="*/ 943429 w 943429"/>
                    <a:gd name="connsiteY2" fmla="*/ 4288153 h 4288153"/>
                    <a:gd name="connsiteX3" fmla="*/ 0 w 943429"/>
                    <a:gd name="connsiteY3" fmla="*/ 4288153 h 4288153"/>
                    <a:gd name="connsiteX4" fmla="*/ 0 w 943429"/>
                    <a:gd name="connsiteY4" fmla="*/ 0 h 4288153"/>
                    <a:gd name="connsiteX0" fmla="*/ 0 w 943429"/>
                    <a:gd name="connsiteY0" fmla="*/ 0 h 4288153"/>
                    <a:gd name="connsiteX1" fmla="*/ 943429 w 943429"/>
                    <a:gd name="connsiteY1" fmla="*/ 0 h 4288153"/>
                    <a:gd name="connsiteX2" fmla="*/ 943429 w 943429"/>
                    <a:gd name="connsiteY2" fmla="*/ 4288153 h 4288153"/>
                    <a:gd name="connsiteX3" fmla="*/ 0 w 943429"/>
                    <a:gd name="connsiteY3" fmla="*/ 4288153 h 4288153"/>
                    <a:gd name="connsiteX4" fmla="*/ 0 w 943429"/>
                    <a:gd name="connsiteY4" fmla="*/ 0 h 4288153"/>
                    <a:gd name="connsiteX0" fmla="*/ 0 w 943429"/>
                    <a:gd name="connsiteY0" fmla="*/ 67733 h 4355886"/>
                    <a:gd name="connsiteX1" fmla="*/ 943429 w 943429"/>
                    <a:gd name="connsiteY1" fmla="*/ 67733 h 4355886"/>
                    <a:gd name="connsiteX2" fmla="*/ 943429 w 943429"/>
                    <a:gd name="connsiteY2" fmla="*/ 4355886 h 4355886"/>
                    <a:gd name="connsiteX3" fmla="*/ 0 w 943429"/>
                    <a:gd name="connsiteY3" fmla="*/ 4355886 h 4355886"/>
                    <a:gd name="connsiteX4" fmla="*/ 0 w 943429"/>
                    <a:gd name="connsiteY4" fmla="*/ 67733 h 4355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43429" h="4355886">
                      <a:moveTo>
                        <a:pt x="0" y="67733"/>
                      </a:moveTo>
                      <a:cubicBezTo>
                        <a:pt x="285901" y="-84667"/>
                        <a:pt x="628953" y="67733"/>
                        <a:pt x="943429" y="67733"/>
                      </a:cubicBezTo>
                      <a:lnTo>
                        <a:pt x="943429" y="4355886"/>
                      </a:lnTo>
                      <a:cubicBezTo>
                        <a:pt x="628953" y="4355886"/>
                        <a:pt x="263676" y="4235236"/>
                        <a:pt x="0" y="4355886"/>
                      </a:cubicBezTo>
                      <a:lnTo>
                        <a:pt x="0" y="6773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32000">
                      <a:schemeClr val="bg1">
                        <a:lumMod val="85000"/>
                      </a:schemeClr>
                    </a:gs>
                    <a:gs pos="88000">
                      <a:schemeClr val="bg1"/>
                    </a:gs>
                    <a:gs pos="99000">
                      <a:schemeClr val="bg1">
                        <a:lumMod val="85000"/>
                      </a:schemeClr>
                    </a:gs>
                  </a:gsLst>
                  <a:lin ang="10800000" scaled="0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24" name="직선 연결선 23"/>
                <p:cNvCxnSpPr/>
                <p:nvPr/>
              </p:nvCxnSpPr>
              <p:spPr>
                <a:xfrm rot="5400000">
                  <a:off x="147262" y="1877418"/>
                  <a:ext cx="2862318" cy="0"/>
                </a:xfrm>
                <a:prstGeom prst="line">
                  <a:avLst/>
                </a:prstGeom>
                <a:ln w="38100" cap="rnd">
                  <a:solidFill>
                    <a:srgbClr val="FF3300"/>
                  </a:solidFill>
                  <a:prstDash val="dash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6" name="직사각형 25"/>
          <p:cNvSpPr/>
          <p:nvPr/>
        </p:nvSpPr>
        <p:spPr>
          <a:xfrm>
            <a:off x="4120993" y="5824115"/>
            <a:ext cx="4369113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>
                <a:solidFill>
                  <a:prstClr val="white"/>
                </a:solidFill>
              </a:rPr>
              <a:t>POWER POINT </a:t>
            </a:r>
            <a:r>
              <a:rPr lang="en-US" altLang="ko-KR" sz="2400" b="1" i="1" dirty="0">
                <a:solidFill>
                  <a:prstClr val="white"/>
                </a:solidFill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2459475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UpDiag">
          <a:fgClr>
            <a:schemeClr val="tx2"/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771071" y="217861"/>
            <a:ext cx="10721738" cy="6231734"/>
            <a:chOff x="771071" y="268661"/>
            <a:chExt cx="10721738" cy="5556690"/>
          </a:xfrm>
        </p:grpSpPr>
        <p:sp>
          <p:nvSpPr>
            <p:cNvPr id="25" name="타원 24"/>
            <p:cNvSpPr/>
            <p:nvPr/>
          </p:nvSpPr>
          <p:spPr>
            <a:xfrm>
              <a:off x="1087577" y="4568051"/>
              <a:ext cx="9945102" cy="1257300"/>
            </a:xfrm>
            <a:prstGeom prst="ellipse">
              <a:avLst/>
            </a:prstGeom>
            <a:solidFill>
              <a:schemeClr val="tx1">
                <a:alpha val="29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676400" y="268661"/>
              <a:ext cx="9258300" cy="5157244"/>
            </a:xfrm>
            <a:custGeom>
              <a:avLst/>
              <a:gdLst>
                <a:gd name="connsiteX0" fmla="*/ 0 w 9258300"/>
                <a:gd name="connsiteY0" fmla="*/ 0 h 4876800"/>
                <a:gd name="connsiteX1" fmla="*/ 9258300 w 9258300"/>
                <a:gd name="connsiteY1" fmla="*/ 0 h 4876800"/>
                <a:gd name="connsiteX2" fmla="*/ 9258300 w 9258300"/>
                <a:gd name="connsiteY2" fmla="*/ 4876800 h 4876800"/>
                <a:gd name="connsiteX3" fmla="*/ 0 w 9258300"/>
                <a:gd name="connsiteY3" fmla="*/ 4876800 h 4876800"/>
                <a:gd name="connsiteX4" fmla="*/ 0 w 9258300"/>
                <a:gd name="connsiteY4" fmla="*/ 0 h 4876800"/>
                <a:gd name="connsiteX0" fmla="*/ 0 w 9258300"/>
                <a:gd name="connsiteY0" fmla="*/ 169333 h 5046133"/>
                <a:gd name="connsiteX1" fmla="*/ 9258300 w 9258300"/>
                <a:gd name="connsiteY1" fmla="*/ 169333 h 5046133"/>
                <a:gd name="connsiteX2" fmla="*/ 9258300 w 9258300"/>
                <a:gd name="connsiteY2" fmla="*/ 5046133 h 5046133"/>
                <a:gd name="connsiteX3" fmla="*/ 0 w 9258300"/>
                <a:gd name="connsiteY3" fmla="*/ 5046133 h 5046133"/>
                <a:gd name="connsiteX4" fmla="*/ 0 w 9258300"/>
                <a:gd name="connsiteY4" fmla="*/ 169333 h 5046133"/>
                <a:gd name="connsiteX0" fmla="*/ 0 w 9258300"/>
                <a:gd name="connsiteY0" fmla="*/ 240460 h 5117260"/>
                <a:gd name="connsiteX1" fmla="*/ 9258300 w 9258300"/>
                <a:gd name="connsiteY1" fmla="*/ 240460 h 5117260"/>
                <a:gd name="connsiteX2" fmla="*/ 9258300 w 9258300"/>
                <a:gd name="connsiteY2" fmla="*/ 5117260 h 5117260"/>
                <a:gd name="connsiteX3" fmla="*/ 0 w 9258300"/>
                <a:gd name="connsiteY3" fmla="*/ 5117260 h 5117260"/>
                <a:gd name="connsiteX4" fmla="*/ 0 w 9258300"/>
                <a:gd name="connsiteY4" fmla="*/ 240460 h 5117260"/>
                <a:gd name="connsiteX0" fmla="*/ 0 w 9258300"/>
                <a:gd name="connsiteY0" fmla="*/ 240460 h 5117260"/>
                <a:gd name="connsiteX1" fmla="*/ 9258300 w 9258300"/>
                <a:gd name="connsiteY1" fmla="*/ 240460 h 5117260"/>
                <a:gd name="connsiteX2" fmla="*/ 9258300 w 9258300"/>
                <a:gd name="connsiteY2" fmla="*/ 5117260 h 5117260"/>
                <a:gd name="connsiteX3" fmla="*/ 0 w 9258300"/>
                <a:gd name="connsiteY3" fmla="*/ 5117260 h 5117260"/>
                <a:gd name="connsiteX4" fmla="*/ 0 w 9258300"/>
                <a:gd name="connsiteY4" fmla="*/ 240460 h 5117260"/>
                <a:gd name="connsiteX0" fmla="*/ 0 w 9258300"/>
                <a:gd name="connsiteY0" fmla="*/ 240460 h 5117260"/>
                <a:gd name="connsiteX1" fmla="*/ 9258300 w 9258300"/>
                <a:gd name="connsiteY1" fmla="*/ 240460 h 5117260"/>
                <a:gd name="connsiteX2" fmla="*/ 9258300 w 9258300"/>
                <a:gd name="connsiteY2" fmla="*/ 5117260 h 5117260"/>
                <a:gd name="connsiteX3" fmla="*/ 0 w 9258300"/>
                <a:gd name="connsiteY3" fmla="*/ 5117260 h 5117260"/>
                <a:gd name="connsiteX4" fmla="*/ 0 w 9258300"/>
                <a:gd name="connsiteY4" fmla="*/ 240460 h 5117260"/>
                <a:gd name="connsiteX0" fmla="*/ 0 w 9258300"/>
                <a:gd name="connsiteY0" fmla="*/ 240460 h 5117260"/>
                <a:gd name="connsiteX1" fmla="*/ 9258300 w 9258300"/>
                <a:gd name="connsiteY1" fmla="*/ 240460 h 5117260"/>
                <a:gd name="connsiteX2" fmla="*/ 9258300 w 9258300"/>
                <a:gd name="connsiteY2" fmla="*/ 5117260 h 5117260"/>
                <a:gd name="connsiteX3" fmla="*/ 0 w 9258300"/>
                <a:gd name="connsiteY3" fmla="*/ 5117260 h 5117260"/>
                <a:gd name="connsiteX4" fmla="*/ 0 w 9258300"/>
                <a:gd name="connsiteY4" fmla="*/ 240460 h 5117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58300" h="5117260">
                  <a:moveTo>
                    <a:pt x="0" y="240460"/>
                  </a:moveTo>
                  <a:cubicBezTo>
                    <a:pt x="4686300" y="-140540"/>
                    <a:pt x="6210300" y="-13540"/>
                    <a:pt x="9258300" y="240460"/>
                  </a:cubicBezTo>
                  <a:lnTo>
                    <a:pt x="9258300" y="5117260"/>
                  </a:lnTo>
                  <a:cubicBezTo>
                    <a:pt x="6108700" y="4952160"/>
                    <a:pt x="4864100" y="4812460"/>
                    <a:pt x="0" y="5117260"/>
                  </a:cubicBezTo>
                  <a:lnTo>
                    <a:pt x="0" y="24046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2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2952000" rIns="360000" bIns="3276000" rtlCol="0" anchor="ctr"/>
            <a:lstStyle/>
            <a:p>
              <a:pPr algn="ctr"/>
              <a:r>
                <a:rPr lang="ko-KR" altLang="en-US" sz="3200" dirty="0">
                  <a:solidFill>
                    <a:schemeClr val="tx1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오퍼레이션의 종류</a:t>
              </a:r>
              <a:endParaRPr lang="en-US" altLang="ko-KR" sz="32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endParaRPr>
            </a:p>
            <a:p>
              <a:pPr algn="ctr"/>
              <a:endParaRPr lang="en-US" altLang="ko-KR" sz="32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endParaRPr>
            </a:p>
            <a:p>
              <a:pPr marL="457200" indent="-457200" algn="ctr">
                <a:buFontTx/>
                <a:buChar char="-"/>
              </a:pPr>
              <a:r>
                <a:rPr lang="ko-KR" altLang="en-US" sz="2800" dirty="0">
                  <a:solidFill>
                    <a:schemeClr val="tx1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객체의 생명주기 처리의 오퍼레이션</a:t>
              </a:r>
              <a:endParaRPr lang="en-US" altLang="ko-KR" sz="28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endParaRPr>
            </a:p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2. </a:t>
              </a:r>
              <a:r>
                <a:rPr lang="ko-KR" altLang="en-US" sz="2800" dirty="0">
                  <a:solidFill>
                    <a:schemeClr val="tx1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객체를 삭제하는 오퍼레이션</a:t>
              </a:r>
              <a:endParaRPr lang="en-US" altLang="ko-KR" sz="28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endParaRPr>
            </a:p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: </a:t>
              </a:r>
              <a:r>
                <a:rPr lang="ko-KR" altLang="en-US" sz="2400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생성되어 있는 객체를 메인 메모리에서 지우는 오퍼레이션</a:t>
              </a:r>
              <a:r>
                <a:rPr lang="en-US" altLang="ko-KR" sz="2400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, </a:t>
              </a:r>
            </a:p>
            <a:p>
              <a:pPr algn="ctr"/>
              <a:r>
                <a:rPr lang="ko-KR" altLang="en-US" sz="2400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즉 소멸자로서 객체가 가지고 있는 여러 자원을 반환하고</a:t>
              </a:r>
              <a:endParaRPr lang="en-US" altLang="ko-KR" sz="24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  <a:p>
              <a:pPr algn="ctr"/>
              <a:r>
                <a:rPr lang="ko-KR" altLang="en-US" sz="2400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해당 객체를 메인 메모리에서 삭제한다</a:t>
              </a:r>
              <a:r>
                <a:rPr lang="en-US" altLang="ko-KR" sz="2400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..</a:t>
              </a: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771071" y="390458"/>
              <a:ext cx="945660" cy="5121342"/>
              <a:chOff x="694871" y="921478"/>
              <a:chExt cx="945660" cy="4464816"/>
            </a:xfrm>
            <a:effectLst/>
          </p:grpSpPr>
          <p:sp>
            <p:nvSpPr>
              <p:cNvPr id="15" name="타원 14"/>
              <p:cNvSpPr/>
              <p:nvPr/>
            </p:nvSpPr>
            <p:spPr>
              <a:xfrm rot="21259363">
                <a:off x="700344" y="5154153"/>
                <a:ext cx="940187" cy="23214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6" name="그룹 15"/>
              <p:cNvGrpSpPr/>
              <p:nvPr/>
            </p:nvGrpSpPr>
            <p:grpSpPr>
              <a:xfrm>
                <a:off x="694871" y="921478"/>
                <a:ext cx="943429" cy="4456671"/>
                <a:chOff x="758371" y="446259"/>
                <a:chExt cx="943429" cy="2862318"/>
              </a:xfrm>
            </p:grpSpPr>
            <p:sp>
              <p:nvSpPr>
                <p:cNvPr id="17" name="직사각형 5"/>
                <p:cNvSpPr/>
                <p:nvPr/>
              </p:nvSpPr>
              <p:spPr>
                <a:xfrm>
                  <a:off x="758371" y="468125"/>
                  <a:ext cx="943429" cy="2797589"/>
                </a:xfrm>
                <a:custGeom>
                  <a:avLst/>
                  <a:gdLst>
                    <a:gd name="connsiteX0" fmla="*/ 0 w 943429"/>
                    <a:gd name="connsiteY0" fmla="*/ 0 h 4288153"/>
                    <a:gd name="connsiteX1" fmla="*/ 943429 w 943429"/>
                    <a:gd name="connsiteY1" fmla="*/ 0 h 4288153"/>
                    <a:gd name="connsiteX2" fmla="*/ 943429 w 943429"/>
                    <a:gd name="connsiteY2" fmla="*/ 4288153 h 4288153"/>
                    <a:gd name="connsiteX3" fmla="*/ 0 w 943429"/>
                    <a:gd name="connsiteY3" fmla="*/ 4288153 h 4288153"/>
                    <a:gd name="connsiteX4" fmla="*/ 0 w 943429"/>
                    <a:gd name="connsiteY4" fmla="*/ 0 h 4288153"/>
                    <a:gd name="connsiteX0" fmla="*/ 0 w 943429"/>
                    <a:gd name="connsiteY0" fmla="*/ 0 h 4288153"/>
                    <a:gd name="connsiteX1" fmla="*/ 943429 w 943429"/>
                    <a:gd name="connsiteY1" fmla="*/ 0 h 4288153"/>
                    <a:gd name="connsiteX2" fmla="*/ 943429 w 943429"/>
                    <a:gd name="connsiteY2" fmla="*/ 4288153 h 4288153"/>
                    <a:gd name="connsiteX3" fmla="*/ 0 w 943429"/>
                    <a:gd name="connsiteY3" fmla="*/ 4288153 h 4288153"/>
                    <a:gd name="connsiteX4" fmla="*/ 0 w 943429"/>
                    <a:gd name="connsiteY4" fmla="*/ 0 h 4288153"/>
                    <a:gd name="connsiteX0" fmla="*/ 0 w 943429"/>
                    <a:gd name="connsiteY0" fmla="*/ 67733 h 4355886"/>
                    <a:gd name="connsiteX1" fmla="*/ 943429 w 943429"/>
                    <a:gd name="connsiteY1" fmla="*/ 67733 h 4355886"/>
                    <a:gd name="connsiteX2" fmla="*/ 943429 w 943429"/>
                    <a:gd name="connsiteY2" fmla="*/ 4355886 h 4355886"/>
                    <a:gd name="connsiteX3" fmla="*/ 0 w 943429"/>
                    <a:gd name="connsiteY3" fmla="*/ 4355886 h 4355886"/>
                    <a:gd name="connsiteX4" fmla="*/ 0 w 943429"/>
                    <a:gd name="connsiteY4" fmla="*/ 67733 h 4355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43429" h="4355886">
                      <a:moveTo>
                        <a:pt x="0" y="67733"/>
                      </a:moveTo>
                      <a:cubicBezTo>
                        <a:pt x="285901" y="-84667"/>
                        <a:pt x="628953" y="67733"/>
                        <a:pt x="943429" y="67733"/>
                      </a:cubicBezTo>
                      <a:lnTo>
                        <a:pt x="943429" y="4355886"/>
                      </a:lnTo>
                      <a:cubicBezTo>
                        <a:pt x="628953" y="4355886"/>
                        <a:pt x="263676" y="4235236"/>
                        <a:pt x="0" y="4355886"/>
                      </a:cubicBezTo>
                      <a:lnTo>
                        <a:pt x="0" y="6773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32000">
                      <a:schemeClr val="bg1">
                        <a:lumMod val="85000"/>
                      </a:schemeClr>
                    </a:gs>
                    <a:gs pos="88000">
                      <a:schemeClr val="bg1"/>
                    </a:gs>
                    <a:gs pos="99000">
                      <a:schemeClr val="bg1">
                        <a:lumMod val="85000"/>
                      </a:schemeClr>
                    </a:gs>
                  </a:gsLst>
                  <a:lin ang="10800000" scaled="0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/>
                <p:cNvCxnSpPr/>
                <p:nvPr/>
              </p:nvCxnSpPr>
              <p:spPr>
                <a:xfrm rot="5400000">
                  <a:off x="147262" y="1877418"/>
                  <a:ext cx="2862318" cy="0"/>
                </a:xfrm>
                <a:prstGeom prst="line">
                  <a:avLst/>
                </a:prstGeom>
                <a:ln w="38100" cap="rnd">
                  <a:solidFill>
                    <a:srgbClr val="FF3300"/>
                  </a:solidFill>
                  <a:prstDash val="dash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" name="그룹 19"/>
            <p:cNvGrpSpPr/>
            <p:nvPr/>
          </p:nvGrpSpPr>
          <p:grpSpPr>
            <a:xfrm flipH="1">
              <a:off x="10547149" y="367036"/>
              <a:ext cx="945660" cy="5121342"/>
              <a:chOff x="694871" y="921478"/>
              <a:chExt cx="945660" cy="4464816"/>
            </a:xfrm>
            <a:effectLst/>
          </p:grpSpPr>
          <p:sp>
            <p:nvSpPr>
              <p:cNvPr id="21" name="타원 20"/>
              <p:cNvSpPr/>
              <p:nvPr/>
            </p:nvSpPr>
            <p:spPr>
              <a:xfrm rot="21259363">
                <a:off x="700344" y="5154153"/>
                <a:ext cx="940187" cy="23214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2" name="그룹 21"/>
              <p:cNvGrpSpPr/>
              <p:nvPr/>
            </p:nvGrpSpPr>
            <p:grpSpPr>
              <a:xfrm>
                <a:off x="694871" y="921478"/>
                <a:ext cx="943429" cy="4456671"/>
                <a:chOff x="758371" y="446259"/>
                <a:chExt cx="943429" cy="2862318"/>
              </a:xfrm>
            </p:grpSpPr>
            <p:sp>
              <p:nvSpPr>
                <p:cNvPr id="23" name="직사각형 5"/>
                <p:cNvSpPr/>
                <p:nvPr/>
              </p:nvSpPr>
              <p:spPr>
                <a:xfrm>
                  <a:off x="758371" y="468125"/>
                  <a:ext cx="943429" cy="2797589"/>
                </a:xfrm>
                <a:custGeom>
                  <a:avLst/>
                  <a:gdLst>
                    <a:gd name="connsiteX0" fmla="*/ 0 w 943429"/>
                    <a:gd name="connsiteY0" fmla="*/ 0 h 4288153"/>
                    <a:gd name="connsiteX1" fmla="*/ 943429 w 943429"/>
                    <a:gd name="connsiteY1" fmla="*/ 0 h 4288153"/>
                    <a:gd name="connsiteX2" fmla="*/ 943429 w 943429"/>
                    <a:gd name="connsiteY2" fmla="*/ 4288153 h 4288153"/>
                    <a:gd name="connsiteX3" fmla="*/ 0 w 943429"/>
                    <a:gd name="connsiteY3" fmla="*/ 4288153 h 4288153"/>
                    <a:gd name="connsiteX4" fmla="*/ 0 w 943429"/>
                    <a:gd name="connsiteY4" fmla="*/ 0 h 4288153"/>
                    <a:gd name="connsiteX0" fmla="*/ 0 w 943429"/>
                    <a:gd name="connsiteY0" fmla="*/ 0 h 4288153"/>
                    <a:gd name="connsiteX1" fmla="*/ 943429 w 943429"/>
                    <a:gd name="connsiteY1" fmla="*/ 0 h 4288153"/>
                    <a:gd name="connsiteX2" fmla="*/ 943429 w 943429"/>
                    <a:gd name="connsiteY2" fmla="*/ 4288153 h 4288153"/>
                    <a:gd name="connsiteX3" fmla="*/ 0 w 943429"/>
                    <a:gd name="connsiteY3" fmla="*/ 4288153 h 4288153"/>
                    <a:gd name="connsiteX4" fmla="*/ 0 w 943429"/>
                    <a:gd name="connsiteY4" fmla="*/ 0 h 4288153"/>
                    <a:gd name="connsiteX0" fmla="*/ 0 w 943429"/>
                    <a:gd name="connsiteY0" fmla="*/ 67733 h 4355886"/>
                    <a:gd name="connsiteX1" fmla="*/ 943429 w 943429"/>
                    <a:gd name="connsiteY1" fmla="*/ 67733 h 4355886"/>
                    <a:gd name="connsiteX2" fmla="*/ 943429 w 943429"/>
                    <a:gd name="connsiteY2" fmla="*/ 4355886 h 4355886"/>
                    <a:gd name="connsiteX3" fmla="*/ 0 w 943429"/>
                    <a:gd name="connsiteY3" fmla="*/ 4355886 h 4355886"/>
                    <a:gd name="connsiteX4" fmla="*/ 0 w 943429"/>
                    <a:gd name="connsiteY4" fmla="*/ 67733 h 4355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43429" h="4355886">
                      <a:moveTo>
                        <a:pt x="0" y="67733"/>
                      </a:moveTo>
                      <a:cubicBezTo>
                        <a:pt x="285901" y="-84667"/>
                        <a:pt x="628953" y="67733"/>
                        <a:pt x="943429" y="67733"/>
                      </a:cubicBezTo>
                      <a:lnTo>
                        <a:pt x="943429" y="4355886"/>
                      </a:lnTo>
                      <a:cubicBezTo>
                        <a:pt x="628953" y="4355886"/>
                        <a:pt x="263676" y="4235236"/>
                        <a:pt x="0" y="4355886"/>
                      </a:cubicBezTo>
                      <a:lnTo>
                        <a:pt x="0" y="6773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32000">
                      <a:schemeClr val="bg1">
                        <a:lumMod val="85000"/>
                      </a:schemeClr>
                    </a:gs>
                    <a:gs pos="88000">
                      <a:schemeClr val="bg1"/>
                    </a:gs>
                    <a:gs pos="99000">
                      <a:schemeClr val="bg1">
                        <a:lumMod val="85000"/>
                      </a:schemeClr>
                    </a:gs>
                  </a:gsLst>
                  <a:lin ang="10800000" scaled="0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24" name="직선 연결선 23"/>
                <p:cNvCxnSpPr/>
                <p:nvPr/>
              </p:nvCxnSpPr>
              <p:spPr>
                <a:xfrm rot="5400000">
                  <a:off x="147262" y="1877418"/>
                  <a:ext cx="2862318" cy="0"/>
                </a:xfrm>
                <a:prstGeom prst="line">
                  <a:avLst/>
                </a:prstGeom>
                <a:ln w="38100" cap="rnd">
                  <a:solidFill>
                    <a:srgbClr val="FF3300"/>
                  </a:solidFill>
                  <a:prstDash val="dash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6" name="직사각형 25"/>
          <p:cNvSpPr/>
          <p:nvPr/>
        </p:nvSpPr>
        <p:spPr>
          <a:xfrm>
            <a:off x="4120993" y="5824115"/>
            <a:ext cx="4369113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>
                <a:solidFill>
                  <a:prstClr val="white"/>
                </a:solidFill>
              </a:rPr>
              <a:t>POWER POINT </a:t>
            </a:r>
            <a:r>
              <a:rPr lang="en-US" altLang="ko-KR" sz="2400" b="1" i="1" dirty="0">
                <a:solidFill>
                  <a:prstClr val="white"/>
                </a:solidFill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2803410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tx2"/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771071" y="217861"/>
            <a:ext cx="10721738" cy="6231734"/>
            <a:chOff x="771071" y="268661"/>
            <a:chExt cx="10721738" cy="5556690"/>
          </a:xfrm>
        </p:grpSpPr>
        <p:sp>
          <p:nvSpPr>
            <p:cNvPr id="25" name="타원 24"/>
            <p:cNvSpPr/>
            <p:nvPr/>
          </p:nvSpPr>
          <p:spPr>
            <a:xfrm>
              <a:off x="1087577" y="4568051"/>
              <a:ext cx="9945102" cy="1257300"/>
            </a:xfrm>
            <a:prstGeom prst="ellipse">
              <a:avLst/>
            </a:prstGeom>
            <a:solidFill>
              <a:schemeClr val="tx1">
                <a:alpha val="29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676400" y="268661"/>
              <a:ext cx="9258300" cy="5157244"/>
            </a:xfrm>
            <a:custGeom>
              <a:avLst/>
              <a:gdLst>
                <a:gd name="connsiteX0" fmla="*/ 0 w 9258300"/>
                <a:gd name="connsiteY0" fmla="*/ 0 h 4876800"/>
                <a:gd name="connsiteX1" fmla="*/ 9258300 w 9258300"/>
                <a:gd name="connsiteY1" fmla="*/ 0 h 4876800"/>
                <a:gd name="connsiteX2" fmla="*/ 9258300 w 9258300"/>
                <a:gd name="connsiteY2" fmla="*/ 4876800 h 4876800"/>
                <a:gd name="connsiteX3" fmla="*/ 0 w 9258300"/>
                <a:gd name="connsiteY3" fmla="*/ 4876800 h 4876800"/>
                <a:gd name="connsiteX4" fmla="*/ 0 w 9258300"/>
                <a:gd name="connsiteY4" fmla="*/ 0 h 4876800"/>
                <a:gd name="connsiteX0" fmla="*/ 0 w 9258300"/>
                <a:gd name="connsiteY0" fmla="*/ 169333 h 5046133"/>
                <a:gd name="connsiteX1" fmla="*/ 9258300 w 9258300"/>
                <a:gd name="connsiteY1" fmla="*/ 169333 h 5046133"/>
                <a:gd name="connsiteX2" fmla="*/ 9258300 w 9258300"/>
                <a:gd name="connsiteY2" fmla="*/ 5046133 h 5046133"/>
                <a:gd name="connsiteX3" fmla="*/ 0 w 9258300"/>
                <a:gd name="connsiteY3" fmla="*/ 5046133 h 5046133"/>
                <a:gd name="connsiteX4" fmla="*/ 0 w 9258300"/>
                <a:gd name="connsiteY4" fmla="*/ 169333 h 5046133"/>
                <a:gd name="connsiteX0" fmla="*/ 0 w 9258300"/>
                <a:gd name="connsiteY0" fmla="*/ 240460 h 5117260"/>
                <a:gd name="connsiteX1" fmla="*/ 9258300 w 9258300"/>
                <a:gd name="connsiteY1" fmla="*/ 240460 h 5117260"/>
                <a:gd name="connsiteX2" fmla="*/ 9258300 w 9258300"/>
                <a:gd name="connsiteY2" fmla="*/ 5117260 h 5117260"/>
                <a:gd name="connsiteX3" fmla="*/ 0 w 9258300"/>
                <a:gd name="connsiteY3" fmla="*/ 5117260 h 5117260"/>
                <a:gd name="connsiteX4" fmla="*/ 0 w 9258300"/>
                <a:gd name="connsiteY4" fmla="*/ 240460 h 5117260"/>
                <a:gd name="connsiteX0" fmla="*/ 0 w 9258300"/>
                <a:gd name="connsiteY0" fmla="*/ 240460 h 5117260"/>
                <a:gd name="connsiteX1" fmla="*/ 9258300 w 9258300"/>
                <a:gd name="connsiteY1" fmla="*/ 240460 h 5117260"/>
                <a:gd name="connsiteX2" fmla="*/ 9258300 w 9258300"/>
                <a:gd name="connsiteY2" fmla="*/ 5117260 h 5117260"/>
                <a:gd name="connsiteX3" fmla="*/ 0 w 9258300"/>
                <a:gd name="connsiteY3" fmla="*/ 5117260 h 5117260"/>
                <a:gd name="connsiteX4" fmla="*/ 0 w 9258300"/>
                <a:gd name="connsiteY4" fmla="*/ 240460 h 5117260"/>
                <a:gd name="connsiteX0" fmla="*/ 0 w 9258300"/>
                <a:gd name="connsiteY0" fmla="*/ 240460 h 5117260"/>
                <a:gd name="connsiteX1" fmla="*/ 9258300 w 9258300"/>
                <a:gd name="connsiteY1" fmla="*/ 240460 h 5117260"/>
                <a:gd name="connsiteX2" fmla="*/ 9258300 w 9258300"/>
                <a:gd name="connsiteY2" fmla="*/ 5117260 h 5117260"/>
                <a:gd name="connsiteX3" fmla="*/ 0 w 9258300"/>
                <a:gd name="connsiteY3" fmla="*/ 5117260 h 5117260"/>
                <a:gd name="connsiteX4" fmla="*/ 0 w 9258300"/>
                <a:gd name="connsiteY4" fmla="*/ 240460 h 5117260"/>
                <a:gd name="connsiteX0" fmla="*/ 0 w 9258300"/>
                <a:gd name="connsiteY0" fmla="*/ 240460 h 5117260"/>
                <a:gd name="connsiteX1" fmla="*/ 9258300 w 9258300"/>
                <a:gd name="connsiteY1" fmla="*/ 240460 h 5117260"/>
                <a:gd name="connsiteX2" fmla="*/ 9258300 w 9258300"/>
                <a:gd name="connsiteY2" fmla="*/ 5117260 h 5117260"/>
                <a:gd name="connsiteX3" fmla="*/ 0 w 9258300"/>
                <a:gd name="connsiteY3" fmla="*/ 5117260 h 5117260"/>
                <a:gd name="connsiteX4" fmla="*/ 0 w 9258300"/>
                <a:gd name="connsiteY4" fmla="*/ 240460 h 5117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58300" h="5117260">
                  <a:moveTo>
                    <a:pt x="0" y="240460"/>
                  </a:moveTo>
                  <a:cubicBezTo>
                    <a:pt x="4686300" y="-140540"/>
                    <a:pt x="6210300" y="-13540"/>
                    <a:pt x="9258300" y="240460"/>
                  </a:cubicBezTo>
                  <a:lnTo>
                    <a:pt x="9258300" y="5117260"/>
                  </a:lnTo>
                  <a:cubicBezTo>
                    <a:pt x="6108700" y="4952160"/>
                    <a:pt x="4864100" y="4812460"/>
                    <a:pt x="0" y="5117260"/>
                  </a:cubicBezTo>
                  <a:lnTo>
                    <a:pt x="0" y="24046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2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2952000" rIns="360000" bIns="3276000" rtlCol="0" anchor="ctr"/>
            <a:lstStyle/>
            <a:p>
              <a:pPr algn="ctr"/>
              <a:r>
                <a:rPr lang="ko-KR" altLang="en-US" sz="3200" dirty="0">
                  <a:solidFill>
                    <a:schemeClr val="tx1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오퍼레이션의 종류</a:t>
              </a:r>
              <a:endParaRPr lang="en-US" altLang="ko-KR" sz="32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endParaRPr>
            </a:p>
            <a:p>
              <a:pPr algn="ctr"/>
              <a:endParaRPr lang="en-US" altLang="ko-KR" sz="32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endParaRPr>
            </a:p>
            <a:p>
              <a:pPr marL="457200" indent="-457200" algn="ctr">
                <a:buFontTx/>
                <a:buChar char="-"/>
              </a:pPr>
              <a:r>
                <a:rPr lang="ko-KR" altLang="en-US" sz="2800" dirty="0">
                  <a:solidFill>
                    <a:schemeClr val="tx1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객체의 생명주기 처리의 오퍼레이션</a:t>
              </a:r>
              <a:endParaRPr lang="en-US" altLang="ko-KR" sz="28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endParaRPr>
            </a:p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3. </a:t>
              </a:r>
              <a:r>
                <a:rPr lang="ko-KR" altLang="en-US" sz="2800" dirty="0">
                  <a:solidFill>
                    <a:schemeClr val="tx1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미들웨어에서 객체 인스턴스를 관리하는 오퍼레이션</a:t>
              </a:r>
              <a:endParaRPr lang="en-US" altLang="ko-KR" sz="28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endParaRPr>
            </a:p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: </a:t>
              </a:r>
              <a:r>
                <a:rPr lang="ko-KR" altLang="en-US" sz="2400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객체지향 미들웨어를 사용하면 효율적인 객체 관리를 위해 객체 풀을 사용하는데 생성자와 소멸자의 기능을 사용할 때 미들웨어가 제공하는</a:t>
              </a:r>
              <a:endParaRPr lang="en-US" altLang="ko-KR" sz="24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  <a:p>
              <a:pPr algn="ctr"/>
              <a:r>
                <a:rPr lang="ko-KR" altLang="en-US" sz="2400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유용한 기능을 활용할 수 있다</a:t>
              </a:r>
              <a:r>
                <a:rPr lang="en-US" altLang="ko-KR" sz="2400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.</a:t>
              </a: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771071" y="390458"/>
              <a:ext cx="945660" cy="5121342"/>
              <a:chOff x="694871" y="921478"/>
              <a:chExt cx="945660" cy="4464816"/>
            </a:xfrm>
            <a:effectLst/>
          </p:grpSpPr>
          <p:sp>
            <p:nvSpPr>
              <p:cNvPr id="15" name="타원 14"/>
              <p:cNvSpPr/>
              <p:nvPr/>
            </p:nvSpPr>
            <p:spPr>
              <a:xfrm rot="21259363">
                <a:off x="700344" y="5154153"/>
                <a:ext cx="940187" cy="23214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6" name="그룹 15"/>
              <p:cNvGrpSpPr/>
              <p:nvPr/>
            </p:nvGrpSpPr>
            <p:grpSpPr>
              <a:xfrm>
                <a:off x="694871" y="921478"/>
                <a:ext cx="943429" cy="4456671"/>
                <a:chOff x="758371" y="446259"/>
                <a:chExt cx="943429" cy="2862318"/>
              </a:xfrm>
            </p:grpSpPr>
            <p:sp>
              <p:nvSpPr>
                <p:cNvPr id="17" name="직사각형 5"/>
                <p:cNvSpPr/>
                <p:nvPr/>
              </p:nvSpPr>
              <p:spPr>
                <a:xfrm>
                  <a:off x="758371" y="468125"/>
                  <a:ext cx="943429" cy="2797589"/>
                </a:xfrm>
                <a:custGeom>
                  <a:avLst/>
                  <a:gdLst>
                    <a:gd name="connsiteX0" fmla="*/ 0 w 943429"/>
                    <a:gd name="connsiteY0" fmla="*/ 0 h 4288153"/>
                    <a:gd name="connsiteX1" fmla="*/ 943429 w 943429"/>
                    <a:gd name="connsiteY1" fmla="*/ 0 h 4288153"/>
                    <a:gd name="connsiteX2" fmla="*/ 943429 w 943429"/>
                    <a:gd name="connsiteY2" fmla="*/ 4288153 h 4288153"/>
                    <a:gd name="connsiteX3" fmla="*/ 0 w 943429"/>
                    <a:gd name="connsiteY3" fmla="*/ 4288153 h 4288153"/>
                    <a:gd name="connsiteX4" fmla="*/ 0 w 943429"/>
                    <a:gd name="connsiteY4" fmla="*/ 0 h 4288153"/>
                    <a:gd name="connsiteX0" fmla="*/ 0 w 943429"/>
                    <a:gd name="connsiteY0" fmla="*/ 0 h 4288153"/>
                    <a:gd name="connsiteX1" fmla="*/ 943429 w 943429"/>
                    <a:gd name="connsiteY1" fmla="*/ 0 h 4288153"/>
                    <a:gd name="connsiteX2" fmla="*/ 943429 w 943429"/>
                    <a:gd name="connsiteY2" fmla="*/ 4288153 h 4288153"/>
                    <a:gd name="connsiteX3" fmla="*/ 0 w 943429"/>
                    <a:gd name="connsiteY3" fmla="*/ 4288153 h 4288153"/>
                    <a:gd name="connsiteX4" fmla="*/ 0 w 943429"/>
                    <a:gd name="connsiteY4" fmla="*/ 0 h 4288153"/>
                    <a:gd name="connsiteX0" fmla="*/ 0 w 943429"/>
                    <a:gd name="connsiteY0" fmla="*/ 67733 h 4355886"/>
                    <a:gd name="connsiteX1" fmla="*/ 943429 w 943429"/>
                    <a:gd name="connsiteY1" fmla="*/ 67733 h 4355886"/>
                    <a:gd name="connsiteX2" fmla="*/ 943429 w 943429"/>
                    <a:gd name="connsiteY2" fmla="*/ 4355886 h 4355886"/>
                    <a:gd name="connsiteX3" fmla="*/ 0 w 943429"/>
                    <a:gd name="connsiteY3" fmla="*/ 4355886 h 4355886"/>
                    <a:gd name="connsiteX4" fmla="*/ 0 w 943429"/>
                    <a:gd name="connsiteY4" fmla="*/ 67733 h 4355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43429" h="4355886">
                      <a:moveTo>
                        <a:pt x="0" y="67733"/>
                      </a:moveTo>
                      <a:cubicBezTo>
                        <a:pt x="285901" y="-84667"/>
                        <a:pt x="628953" y="67733"/>
                        <a:pt x="943429" y="67733"/>
                      </a:cubicBezTo>
                      <a:lnTo>
                        <a:pt x="943429" y="4355886"/>
                      </a:lnTo>
                      <a:cubicBezTo>
                        <a:pt x="628953" y="4355886"/>
                        <a:pt x="263676" y="4235236"/>
                        <a:pt x="0" y="4355886"/>
                      </a:cubicBezTo>
                      <a:lnTo>
                        <a:pt x="0" y="6773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32000">
                      <a:schemeClr val="bg1">
                        <a:lumMod val="85000"/>
                      </a:schemeClr>
                    </a:gs>
                    <a:gs pos="88000">
                      <a:schemeClr val="bg1"/>
                    </a:gs>
                    <a:gs pos="99000">
                      <a:schemeClr val="bg1">
                        <a:lumMod val="85000"/>
                      </a:schemeClr>
                    </a:gs>
                  </a:gsLst>
                  <a:lin ang="10800000" scaled="0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/>
                <p:cNvCxnSpPr/>
                <p:nvPr/>
              </p:nvCxnSpPr>
              <p:spPr>
                <a:xfrm rot="5400000">
                  <a:off x="147262" y="1877418"/>
                  <a:ext cx="2862318" cy="0"/>
                </a:xfrm>
                <a:prstGeom prst="line">
                  <a:avLst/>
                </a:prstGeom>
                <a:ln w="38100" cap="rnd">
                  <a:solidFill>
                    <a:srgbClr val="FF3300"/>
                  </a:solidFill>
                  <a:prstDash val="dash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" name="그룹 19"/>
            <p:cNvGrpSpPr/>
            <p:nvPr/>
          </p:nvGrpSpPr>
          <p:grpSpPr>
            <a:xfrm flipH="1">
              <a:off x="10547149" y="367036"/>
              <a:ext cx="945660" cy="5121342"/>
              <a:chOff x="694871" y="921478"/>
              <a:chExt cx="945660" cy="4464816"/>
            </a:xfrm>
            <a:effectLst/>
          </p:grpSpPr>
          <p:sp>
            <p:nvSpPr>
              <p:cNvPr id="21" name="타원 20"/>
              <p:cNvSpPr/>
              <p:nvPr/>
            </p:nvSpPr>
            <p:spPr>
              <a:xfrm rot="21259363">
                <a:off x="700344" y="5154153"/>
                <a:ext cx="940187" cy="23214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2" name="그룹 21"/>
              <p:cNvGrpSpPr/>
              <p:nvPr/>
            </p:nvGrpSpPr>
            <p:grpSpPr>
              <a:xfrm>
                <a:off x="694871" y="921478"/>
                <a:ext cx="943429" cy="4456671"/>
                <a:chOff x="758371" y="446259"/>
                <a:chExt cx="943429" cy="2862318"/>
              </a:xfrm>
            </p:grpSpPr>
            <p:sp>
              <p:nvSpPr>
                <p:cNvPr id="23" name="직사각형 5"/>
                <p:cNvSpPr/>
                <p:nvPr/>
              </p:nvSpPr>
              <p:spPr>
                <a:xfrm>
                  <a:off x="758371" y="468125"/>
                  <a:ext cx="943429" cy="2797589"/>
                </a:xfrm>
                <a:custGeom>
                  <a:avLst/>
                  <a:gdLst>
                    <a:gd name="connsiteX0" fmla="*/ 0 w 943429"/>
                    <a:gd name="connsiteY0" fmla="*/ 0 h 4288153"/>
                    <a:gd name="connsiteX1" fmla="*/ 943429 w 943429"/>
                    <a:gd name="connsiteY1" fmla="*/ 0 h 4288153"/>
                    <a:gd name="connsiteX2" fmla="*/ 943429 w 943429"/>
                    <a:gd name="connsiteY2" fmla="*/ 4288153 h 4288153"/>
                    <a:gd name="connsiteX3" fmla="*/ 0 w 943429"/>
                    <a:gd name="connsiteY3" fmla="*/ 4288153 h 4288153"/>
                    <a:gd name="connsiteX4" fmla="*/ 0 w 943429"/>
                    <a:gd name="connsiteY4" fmla="*/ 0 h 4288153"/>
                    <a:gd name="connsiteX0" fmla="*/ 0 w 943429"/>
                    <a:gd name="connsiteY0" fmla="*/ 0 h 4288153"/>
                    <a:gd name="connsiteX1" fmla="*/ 943429 w 943429"/>
                    <a:gd name="connsiteY1" fmla="*/ 0 h 4288153"/>
                    <a:gd name="connsiteX2" fmla="*/ 943429 w 943429"/>
                    <a:gd name="connsiteY2" fmla="*/ 4288153 h 4288153"/>
                    <a:gd name="connsiteX3" fmla="*/ 0 w 943429"/>
                    <a:gd name="connsiteY3" fmla="*/ 4288153 h 4288153"/>
                    <a:gd name="connsiteX4" fmla="*/ 0 w 943429"/>
                    <a:gd name="connsiteY4" fmla="*/ 0 h 4288153"/>
                    <a:gd name="connsiteX0" fmla="*/ 0 w 943429"/>
                    <a:gd name="connsiteY0" fmla="*/ 67733 h 4355886"/>
                    <a:gd name="connsiteX1" fmla="*/ 943429 w 943429"/>
                    <a:gd name="connsiteY1" fmla="*/ 67733 h 4355886"/>
                    <a:gd name="connsiteX2" fmla="*/ 943429 w 943429"/>
                    <a:gd name="connsiteY2" fmla="*/ 4355886 h 4355886"/>
                    <a:gd name="connsiteX3" fmla="*/ 0 w 943429"/>
                    <a:gd name="connsiteY3" fmla="*/ 4355886 h 4355886"/>
                    <a:gd name="connsiteX4" fmla="*/ 0 w 943429"/>
                    <a:gd name="connsiteY4" fmla="*/ 67733 h 4355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43429" h="4355886">
                      <a:moveTo>
                        <a:pt x="0" y="67733"/>
                      </a:moveTo>
                      <a:cubicBezTo>
                        <a:pt x="285901" y="-84667"/>
                        <a:pt x="628953" y="67733"/>
                        <a:pt x="943429" y="67733"/>
                      </a:cubicBezTo>
                      <a:lnTo>
                        <a:pt x="943429" y="4355886"/>
                      </a:lnTo>
                      <a:cubicBezTo>
                        <a:pt x="628953" y="4355886"/>
                        <a:pt x="263676" y="4235236"/>
                        <a:pt x="0" y="4355886"/>
                      </a:cubicBezTo>
                      <a:lnTo>
                        <a:pt x="0" y="6773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32000">
                      <a:schemeClr val="bg1">
                        <a:lumMod val="85000"/>
                      </a:schemeClr>
                    </a:gs>
                    <a:gs pos="88000">
                      <a:schemeClr val="bg1"/>
                    </a:gs>
                    <a:gs pos="99000">
                      <a:schemeClr val="bg1">
                        <a:lumMod val="85000"/>
                      </a:schemeClr>
                    </a:gs>
                  </a:gsLst>
                  <a:lin ang="10800000" scaled="0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24" name="직선 연결선 23"/>
                <p:cNvCxnSpPr/>
                <p:nvPr/>
              </p:nvCxnSpPr>
              <p:spPr>
                <a:xfrm rot="5400000">
                  <a:off x="147262" y="1877418"/>
                  <a:ext cx="2862318" cy="0"/>
                </a:xfrm>
                <a:prstGeom prst="line">
                  <a:avLst/>
                </a:prstGeom>
                <a:ln w="38100" cap="rnd">
                  <a:solidFill>
                    <a:srgbClr val="FF3300"/>
                  </a:solidFill>
                  <a:prstDash val="dash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6" name="직사각형 25"/>
          <p:cNvSpPr/>
          <p:nvPr/>
        </p:nvSpPr>
        <p:spPr>
          <a:xfrm>
            <a:off x="4120993" y="5824115"/>
            <a:ext cx="4369113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>
                <a:solidFill>
                  <a:prstClr val="white"/>
                </a:solidFill>
              </a:rPr>
              <a:t>POWER POINT </a:t>
            </a:r>
            <a:r>
              <a:rPr lang="en-US" altLang="ko-KR" sz="2400" b="1" i="1" dirty="0">
                <a:solidFill>
                  <a:prstClr val="white"/>
                </a:solidFill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626801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tx2"/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771071" y="217861"/>
            <a:ext cx="10721738" cy="6231734"/>
            <a:chOff x="771071" y="268661"/>
            <a:chExt cx="10721738" cy="5556690"/>
          </a:xfrm>
        </p:grpSpPr>
        <p:sp>
          <p:nvSpPr>
            <p:cNvPr id="25" name="타원 24"/>
            <p:cNvSpPr/>
            <p:nvPr/>
          </p:nvSpPr>
          <p:spPr>
            <a:xfrm>
              <a:off x="1087577" y="4568051"/>
              <a:ext cx="9945102" cy="1257300"/>
            </a:xfrm>
            <a:prstGeom prst="ellipse">
              <a:avLst/>
            </a:prstGeom>
            <a:solidFill>
              <a:schemeClr val="tx1">
                <a:alpha val="29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676400" y="268661"/>
              <a:ext cx="9258300" cy="5157244"/>
            </a:xfrm>
            <a:custGeom>
              <a:avLst/>
              <a:gdLst>
                <a:gd name="connsiteX0" fmla="*/ 0 w 9258300"/>
                <a:gd name="connsiteY0" fmla="*/ 0 h 4876800"/>
                <a:gd name="connsiteX1" fmla="*/ 9258300 w 9258300"/>
                <a:gd name="connsiteY1" fmla="*/ 0 h 4876800"/>
                <a:gd name="connsiteX2" fmla="*/ 9258300 w 9258300"/>
                <a:gd name="connsiteY2" fmla="*/ 4876800 h 4876800"/>
                <a:gd name="connsiteX3" fmla="*/ 0 w 9258300"/>
                <a:gd name="connsiteY3" fmla="*/ 4876800 h 4876800"/>
                <a:gd name="connsiteX4" fmla="*/ 0 w 9258300"/>
                <a:gd name="connsiteY4" fmla="*/ 0 h 4876800"/>
                <a:gd name="connsiteX0" fmla="*/ 0 w 9258300"/>
                <a:gd name="connsiteY0" fmla="*/ 169333 h 5046133"/>
                <a:gd name="connsiteX1" fmla="*/ 9258300 w 9258300"/>
                <a:gd name="connsiteY1" fmla="*/ 169333 h 5046133"/>
                <a:gd name="connsiteX2" fmla="*/ 9258300 w 9258300"/>
                <a:gd name="connsiteY2" fmla="*/ 5046133 h 5046133"/>
                <a:gd name="connsiteX3" fmla="*/ 0 w 9258300"/>
                <a:gd name="connsiteY3" fmla="*/ 5046133 h 5046133"/>
                <a:gd name="connsiteX4" fmla="*/ 0 w 9258300"/>
                <a:gd name="connsiteY4" fmla="*/ 169333 h 5046133"/>
                <a:gd name="connsiteX0" fmla="*/ 0 w 9258300"/>
                <a:gd name="connsiteY0" fmla="*/ 240460 h 5117260"/>
                <a:gd name="connsiteX1" fmla="*/ 9258300 w 9258300"/>
                <a:gd name="connsiteY1" fmla="*/ 240460 h 5117260"/>
                <a:gd name="connsiteX2" fmla="*/ 9258300 w 9258300"/>
                <a:gd name="connsiteY2" fmla="*/ 5117260 h 5117260"/>
                <a:gd name="connsiteX3" fmla="*/ 0 w 9258300"/>
                <a:gd name="connsiteY3" fmla="*/ 5117260 h 5117260"/>
                <a:gd name="connsiteX4" fmla="*/ 0 w 9258300"/>
                <a:gd name="connsiteY4" fmla="*/ 240460 h 5117260"/>
                <a:gd name="connsiteX0" fmla="*/ 0 w 9258300"/>
                <a:gd name="connsiteY0" fmla="*/ 240460 h 5117260"/>
                <a:gd name="connsiteX1" fmla="*/ 9258300 w 9258300"/>
                <a:gd name="connsiteY1" fmla="*/ 240460 h 5117260"/>
                <a:gd name="connsiteX2" fmla="*/ 9258300 w 9258300"/>
                <a:gd name="connsiteY2" fmla="*/ 5117260 h 5117260"/>
                <a:gd name="connsiteX3" fmla="*/ 0 w 9258300"/>
                <a:gd name="connsiteY3" fmla="*/ 5117260 h 5117260"/>
                <a:gd name="connsiteX4" fmla="*/ 0 w 9258300"/>
                <a:gd name="connsiteY4" fmla="*/ 240460 h 5117260"/>
                <a:gd name="connsiteX0" fmla="*/ 0 w 9258300"/>
                <a:gd name="connsiteY0" fmla="*/ 240460 h 5117260"/>
                <a:gd name="connsiteX1" fmla="*/ 9258300 w 9258300"/>
                <a:gd name="connsiteY1" fmla="*/ 240460 h 5117260"/>
                <a:gd name="connsiteX2" fmla="*/ 9258300 w 9258300"/>
                <a:gd name="connsiteY2" fmla="*/ 5117260 h 5117260"/>
                <a:gd name="connsiteX3" fmla="*/ 0 w 9258300"/>
                <a:gd name="connsiteY3" fmla="*/ 5117260 h 5117260"/>
                <a:gd name="connsiteX4" fmla="*/ 0 w 9258300"/>
                <a:gd name="connsiteY4" fmla="*/ 240460 h 5117260"/>
                <a:gd name="connsiteX0" fmla="*/ 0 w 9258300"/>
                <a:gd name="connsiteY0" fmla="*/ 240460 h 5117260"/>
                <a:gd name="connsiteX1" fmla="*/ 9258300 w 9258300"/>
                <a:gd name="connsiteY1" fmla="*/ 240460 h 5117260"/>
                <a:gd name="connsiteX2" fmla="*/ 9258300 w 9258300"/>
                <a:gd name="connsiteY2" fmla="*/ 5117260 h 5117260"/>
                <a:gd name="connsiteX3" fmla="*/ 0 w 9258300"/>
                <a:gd name="connsiteY3" fmla="*/ 5117260 h 5117260"/>
                <a:gd name="connsiteX4" fmla="*/ 0 w 9258300"/>
                <a:gd name="connsiteY4" fmla="*/ 240460 h 5117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58300" h="5117260">
                  <a:moveTo>
                    <a:pt x="0" y="240460"/>
                  </a:moveTo>
                  <a:cubicBezTo>
                    <a:pt x="4686300" y="-140540"/>
                    <a:pt x="6210300" y="-13540"/>
                    <a:pt x="9258300" y="240460"/>
                  </a:cubicBezTo>
                  <a:lnTo>
                    <a:pt x="9258300" y="5117260"/>
                  </a:lnTo>
                  <a:cubicBezTo>
                    <a:pt x="6108700" y="4952160"/>
                    <a:pt x="4864100" y="4812460"/>
                    <a:pt x="0" y="5117260"/>
                  </a:cubicBezTo>
                  <a:lnTo>
                    <a:pt x="0" y="24046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2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771071" y="390458"/>
              <a:ext cx="945660" cy="5121342"/>
              <a:chOff x="694871" y="921478"/>
              <a:chExt cx="945660" cy="4464816"/>
            </a:xfrm>
            <a:effectLst/>
          </p:grpSpPr>
          <p:sp>
            <p:nvSpPr>
              <p:cNvPr id="15" name="타원 14"/>
              <p:cNvSpPr/>
              <p:nvPr/>
            </p:nvSpPr>
            <p:spPr>
              <a:xfrm rot="21259363">
                <a:off x="700344" y="5154153"/>
                <a:ext cx="940187" cy="23214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6" name="그룹 15"/>
              <p:cNvGrpSpPr/>
              <p:nvPr/>
            </p:nvGrpSpPr>
            <p:grpSpPr>
              <a:xfrm>
                <a:off x="694871" y="921478"/>
                <a:ext cx="943429" cy="4456671"/>
                <a:chOff x="758371" y="446259"/>
                <a:chExt cx="943429" cy="2862318"/>
              </a:xfrm>
            </p:grpSpPr>
            <p:sp>
              <p:nvSpPr>
                <p:cNvPr id="17" name="직사각형 5"/>
                <p:cNvSpPr/>
                <p:nvPr/>
              </p:nvSpPr>
              <p:spPr>
                <a:xfrm>
                  <a:off x="758371" y="468125"/>
                  <a:ext cx="943429" cy="2797589"/>
                </a:xfrm>
                <a:custGeom>
                  <a:avLst/>
                  <a:gdLst>
                    <a:gd name="connsiteX0" fmla="*/ 0 w 943429"/>
                    <a:gd name="connsiteY0" fmla="*/ 0 h 4288153"/>
                    <a:gd name="connsiteX1" fmla="*/ 943429 w 943429"/>
                    <a:gd name="connsiteY1" fmla="*/ 0 h 4288153"/>
                    <a:gd name="connsiteX2" fmla="*/ 943429 w 943429"/>
                    <a:gd name="connsiteY2" fmla="*/ 4288153 h 4288153"/>
                    <a:gd name="connsiteX3" fmla="*/ 0 w 943429"/>
                    <a:gd name="connsiteY3" fmla="*/ 4288153 h 4288153"/>
                    <a:gd name="connsiteX4" fmla="*/ 0 w 943429"/>
                    <a:gd name="connsiteY4" fmla="*/ 0 h 4288153"/>
                    <a:gd name="connsiteX0" fmla="*/ 0 w 943429"/>
                    <a:gd name="connsiteY0" fmla="*/ 0 h 4288153"/>
                    <a:gd name="connsiteX1" fmla="*/ 943429 w 943429"/>
                    <a:gd name="connsiteY1" fmla="*/ 0 h 4288153"/>
                    <a:gd name="connsiteX2" fmla="*/ 943429 w 943429"/>
                    <a:gd name="connsiteY2" fmla="*/ 4288153 h 4288153"/>
                    <a:gd name="connsiteX3" fmla="*/ 0 w 943429"/>
                    <a:gd name="connsiteY3" fmla="*/ 4288153 h 4288153"/>
                    <a:gd name="connsiteX4" fmla="*/ 0 w 943429"/>
                    <a:gd name="connsiteY4" fmla="*/ 0 h 4288153"/>
                    <a:gd name="connsiteX0" fmla="*/ 0 w 943429"/>
                    <a:gd name="connsiteY0" fmla="*/ 67733 h 4355886"/>
                    <a:gd name="connsiteX1" fmla="*/ 943429 w 943429"/>
                    <a:gd name="connsiteY1" fmla="*/ 67733 h 4355886"/>
                    <a:gd name="connsiteX2" fmla="*/ 943429 w 943429"/>
                    <a:gd name="connsiteY2" fmla="*/ 4355886 h 4355886"/>
                    <a:gd name="connsiteX3" fmla="*/ 0 w 943429"/>
                    <a:gd name="connsiteY3" fmla="*/ 4355886 h 4355886"/>
                    <a:gd name="connsiteX4" fmla="*/ 0 w 943429"/>
                    <a:gd name="connsiteY4" fmla="*/ 67733 h 4355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43429" h="4355886">
                      <a:moveTo>
                        <a:pt x="0" y="67733"/>
                      </a:moveTo>
                      <a:cubicBezTo>
                        <a:pt x="285901" y="-84667"/>
                        <a:pt x="628953" y="67733"/>
                        <a:pt x="943429" y="67733"/>
                      </a:cubicBezTo>
                      <a:lnTo>
                        <a:pt x="943429" y="4355886"/>
                      </a:lnTo>
                      <a:cubicBezTo>
                        <a:pt x="628953" y="4355886"/>
                        <a:pt x="263676" y="4235236"/>
                        <a:pt x="0" y="4355886"/>
                      </a:cubicBezTo>
                      <a:lnTo>
                        <a:pt x="0" y="6773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32000">
                      <a:schemeClr val="bg1">
                        <a:lumMod val="85000"/>
                      </a:schemeClr>
                    </a:gs>
                    <a:gs pos="88000">
                      <a:schemeClr val="bg1"/>
                    </a:gs>
                    <a:gs pos="99000">
                      <a:schemeClr val="bg1">
                        <a:lumMod val="85000"/>
                      </a:schemeClr>
                    </a:gs>
                  </a:gsLst>
                  <a:lin ang="10800000" scaled="0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/>
                <p:cNvCxnSpPr/>
                <p:nvPr/>
              </p:nvCxnSpPr>
              <p:spPr>
                <a:xfrm rot="5400000">
                  <a:off x="147262" y="1877418"/>
                  <a:ext cx="2862318" cy="0"/>
                </a:xfrm>
                <a:prstGeom prst="line">
                  <a:avLst/>
                </a:prstGeom>
                <a:ln w="38100" cap="rnd">
                  <a:solidFill>
                    <a:srgbClr val="FF3300"/>
                  </a:solidFill>
                  <a:prstDash val="dash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" name="그룹 19"/>
            <p:cNvGrpSpPr/>
            <p:nvPr/>
          </p:nvGrpSpPr>
          <p:grpSpPr>
            <a:xfrm flipH="1">
              <a:off x="10547149" y="367036"/>
              <a:ext cx="945660" cy="5121342"/>
              <a:chOff x="694871" y="921478"/>
              <a:chExt cx="945660" cy="4464816"/>
            </a:xfrm>
            <a:effectLst/>
          </p:grpSpPr>
          <p:sp>
            <p:nvSpPr>
              <p:cNvPr id="21" name="타원 20"/>
              <p:cNvSpPr/>
              <p:nvPr/>
            </p:nvSpPr>
            <p:spPr>
              <a:xfrm rot="21259363">
                <a:off x="700344" y="5154153"/>
                <a:ext cx="940187" cy="23214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2" name="그룹 21"/>
              <p:cNvGrpSpPr/>
              <p:nvPr/>
            </p:nvGrpSpPr>
            <p:grpSpPr>
              <a:xfrm>
                <a:off x="694871" y="921478"/>
                <a:ext cx="943429" cy="4456671"/>
                <a:chOff x="758371" y="446259"/>
                <a:chExt cx="943429" cy="2862318"/>
              </a:xfrm>
            </p:grpSpPr>
            <p:sp>
              <p:nvSpPr>
                <p:cNvPr id="23" name="직사각형 5"/>
                <p:cNvSpPr/>
                <p:nvPr/>
              </p:nvSpPr>
              <p:spPr>
                <a:xfrm>
                  <a:off x="758371" y="468125"/>
                  <a:ext cx="943429" cy="2797589"/>
                </a:xfrm>
                <a:custGeom>
                  <a:avLst/>
                  <a:gdLst>
                    <a:gd name="connsiteX0" fmla="*/ 0 w 943429"/>
                    <a:gd name="connsiteY0" fmla="*/ 0 h 4288153"/>
                    <a:gd name="connsiteX1" fmla="*/ 943429 w 943429"/>
                    <a:gd name="connsiteY1" fmla="*/ 0 h 4288153"/>
                    <a:gd name="connsiteX2" fmla="*/ 943429 w 943429"/>
                    <a:gd name="connsiteY2" fmla="*/ 4288153 h 4288153"/>
                    <a:gd name="connsiteX3" fmla="*/ 0 w 943429"/>
                    <a:gd name="connsiteY3" fmla="*/ 4288153 h 4288153"/>
                    <a:gd name="connsiteX4" fmla="*/ 0 w 943429"/>
                    <a:gd name="connsiteY4" fmla="*/ 0 h 4288153"/>
                    <a:gd name="connsiteX0" fmla="*/ 0 w 943429"/>
                    <a:gd name="connsiteY0" fmla="*/ 0 h 4288153"/>
                    <a:gd name="connsiteX1" fmla="*/ 943429 w 943429"/>
                    <a:gd name="connsiteY1" fmla="*/ 0 h 4288153"/>
                    <a:gd name="connsiteX2" fmla="*/ 943429 w 943429"/>
                    <a:gd name="connsiteY2" fmla="*/ 4288153 h 4288153"/>
                    <a:gd name="connsiteX3" fmla="*/ 0 w 943429"/>
                    <a:gd name="connsiteY3" fmla="*/ 4288153 h 4288153"/>
                    <a:gd name="connsiteX4" fmla="*/ 0 w 943429"/>
                    <a:gd name="connsiteY4" fmla="*/ 0 h 4288153"/>
                    <a:gd name="connsiteX0" fmla="*/ 0 w 943429"/>
                    <a:gd name="connsiteY0" fmla="*/ 67733 h 4355886"/>
                    <a:gd name="connsiteX1" fmla="*/ 943429 w 943429"/>
                    <a:gd name="connsiteY1" fmla="*/ 67733 h 4355886"/>
                    <a:gd name="connsiteX2" fmla="*/ 943429 w 943429"/>
                    <a:gd name="connsiteY2" fmla="*/ 4355886 h 4355886"/>
                    <a:gd name="connsiteX3" fmla="*/ 0 w 943429"/>
                    <a:gd name="connsiteY3" fmla="*/ 4355886 h 4355886"/>
                    <a:gd name="connsiteX4" fmla="*/ 0 w 943429"/>
                    <a:gd name="connsiteY4" fmla="*/ 67733 h 4355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43429" h="4355886">
                      <a:moveTo>
                        <a:pt x="0" y="67733"/>
                      </a:moveTo>
                      <a:cubicBezTo>
                        <a:pt x="285901" y="-84667"/>
                        <a:pt x="628953" y="67733"/>
                        <a:pt x="943429" y="67733"/>
                      </a:cubicBezTo>
                      <a:lnTo>
                        <a:pt x="943429" y="4355886"/>
                      </a:lnTo>
                      <a:cubicBezTo>
                        <a:pt x="628953" y="4355886"/>
                        <a:pt x="263676" y="4235236"/>
                        <a:pt x="0" y="4355886"/>
                      </a:cubicBezTo>
                      <a:lnTo>
                        <a:pt x="0" y="6773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32000">
                      <a:schemeClr val="bg1">
                        <a:lumMod val="85000"/>
                      </a:schemeClr>
                    </a:gs>
                    <a:gs pos="88000">
                      <a:schemeClr val="bg1"/>
                    </a:gs>
                    <a:gs pos="99000">
                      <a:schemeClr val="bg1">
                        <a:lumMod val="85000"/>
                      </a:schemeClr>
                    </a:gs>
                  </a:gsLst>
                  <a:lin ang="10800000" scaled="0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24" name="직선 연결선 23"/>
                <p:cNvCxnSpPr/>
                <p:nvPr/>
              </p:nvCxnSpPr>
              <p:spPr>
                <a:xfrm rot="5400000">
                  <a:off x="147262" y="1877418"/>
                  <a:ext cx="2862318" cy="0"/>
                </a:xfrm>
                <a:prstGeom prst="line">
                  <a:avLst/>
                </a:prstGeom>
                <a:ln w="38100" cap="rnd">
                  <a:solidFill>
                    <a:srgbClr val="FF3300"/>
                  </a:solidFill>
                  <a:prstDash val="dash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6" name="직사각형 25"/>
          <p:cNvSpPr/>
          <p:nvPr/>
        </p:nvSpPr>
        <p:spPr>
          <a:xfrm>
            <a:off x="4120993" y="5824115"/>
            <a:ext cx="4369113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>
                <a:solidFill>
                  <a:prstClr val="white"/>
                </a:solidFill>
              </a:rPr>
              <a:t>POWER POINT </a:t>
            </a:r>
            <a:r>
              <a:rPr lang="en-US" altLang="ko-KR" sz="2400" b="1" i="1" dirty="0">
                <a:solidFill>
                  <a:prstClr val="white"/>
                </a:solidFill>
              </a:rPr>
              <a:t>PRESENTATION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7F44702-537F-441D-8906-1FF7F49C372B}"/>
              </a:ext>
            </a:extLst>
          </p:cNvPr>
          <p:cNvSpPr/>
          <p:nvPr/>
        </p:nvSpPr>
        <p:spPr>
          <a:xfrm>
            <a:off x="1757140" y="657737"/>
            <a:ext cx="4192371" cy="5115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3816000"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▶ 절차적 프로그래밍</a:t>
            </a:r>
            <a:endParaRPr lang="en-US" altLang="ko-KR" sz="1200" dirty="0">
              <a:solidFill>
                <a:schemeClr val="tx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- </a:t>
            </a:r>
            <a:r>
              <a:rPr lang="ko-KR" altLang="en-US" sz="1200" dirty="0" err="1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그룹핑</a:t>
            </a:r>
            <a:r>
              <a:rPr lang="ko-KR" altLang="en-US" sz="12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장치 결여로 인한 개발생산성 저하</a:t>
            </a:r>
            <a:endParaRPr lang="en-US" altLang="ko-KR" sz="1200" dirty="0">
              <a:solidFill>
                <a:schemeClr val="tx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- </a:t>
            </a:r>
            <a:r>
              <a:rPr lang="ko-KR" altLang="en-US" sz="12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구성요소들 간의 높은 결합도로 인한 유지보수성 저하</a:t>
            </a:r>
            <a:endParaRPr lang="en-US" altLang="ko-KR" sz="1200" dirty="0">
              <a:solidFill>
                <a:schemeClr val="tx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- </a:t>
            </a:r>
            <a:r>
              <a:rPr lang="ko-KR" altLang="en-US" sz="12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데이터 무결성 보장의 어려움</a:t>
            </a:r>
            <a:endParaRPr lang="en-US" altLang="ko-KR" sz="1200" dirty="0">
              <a:solidFill>
                <a:schemeClr val="tx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4E1C91A-7B49-4578-9998-C7D5F6D285FD}"/>
              </a:ext>
            </a:extLst>
          </p:cNvPr>
          <p:cNvSpPr/>
          <p:nvPr/>
        </p:nvSpPr>
        <p:spPr>
          <a:xfrm>
            <a:off x="6190990" y="657738"/>
            <a:ext cx="4192371" cy="487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4068000"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▶ 객체지향 프로그래밍</a:t>
            </a:r>
            <a:endParaRPr lang="en-US" altLang="ko-KR" dirty="0">
              <a:solidFill>
                <a:schemeClr val="tx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D846EF4-CB9E-4A15-A0E3-4F35213C9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1675567"/>
            <a:ext cx="1990343" cy="234615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86ADAFD-C9CC-448A-AB1B-1D098B45F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0993" y="1722498"/>
            <a:ext cx="1110311" cy="229922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8D3E0BE-14F5-43C9-AEB0-5E8908215A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9581" y="3995128"/>
            <a:ext cx="2792689" cy="180248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CDBEB07-215A-403E-AF9E-3DD4CA0E29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9854" y="2080592"/>
            <a:ext cx="4284830" cy="192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088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tx2"/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771071" y="217861"/>
            <a:ext cx="10721738" cy="6231734"/>
            <a:chOff x="771071" y="268661"/>
            <a:chExt cx="10721738" cy="5556690"/>
          </a:xfrm>
        </p:grpSpPr>
        <p:sp>
          <p:nvSpPr>
            <p:cNvPr id="25" name="타원 24"/>
            <p:cNvSpPr/>
            <p:nvPr/>
          </p:nvSpPr>
          <p:spPr>
            <a:xfrm>
              <a:off x="1087577" y="4568051"/>
              <a:ext cx="9945102" cy="1257300"/>
            </a:xfrm>
            <a:prstGeom prst="ellipse">
              <a:avLst/>
            </a:prstGeom>
            <a:solidFill>
              <a:schemeClr val="tx1">
                <a:alpha val="29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676400" y="268661"/>
              <a:ext cx="9258300" cy="5157244"/>
            </a:xfrm>
            <a:custGeom>
              <a:avLst/>
              <a:gdLst>
                <a:gd name="connsiteX0" fmla="*/ 0 w 9258300"/>
                <a:gd name="connsiteY0" fmla="*/ 0 h 4876800"/>
                <a:gd name="connsiteX1" fmla="*/ 9258300 w 9258300"/>
                <a:gd name="connsiteY1" fmla="*/ 0 h 4876800"/>
                <a:gd name="connsiteX2" fmla="*/ 9258300 w 9258300"/>
                <a:gd name="connsiteY2" fmla="*/ 4876800 h 4876800"/>
                <a:gd name="connsiteX3" fmla="*/ 0 w 9258300"/>
                <a:gd name="connsiteY3" fmla="*/ 4876800 h 4876800"/>
                <a:gd name="connsiteX4" fmla="*/ 0 w 9258300"/>
                <a:gd name="connsiteY4" fmla="*/ 0 h 4876800"/>
                <a:gd name="connsiteX0" fmla="*/ 0 w 9258300"/>
                <a:gd name="connsiteY0" fmla="*/ 169333 h 5046133"/>
                <a:gd name="connsiteX1" fmla="*/ 9258300 w 9258300"/>
                <a:gd name="connsiteY1" fmla="*/ 169333 h 5046133"/>
                <a:gd name="connsiteX2" fmla="*/ 9258300 w 9258300"/>
                <a:gd name="connsiteY2" fmla="*/ 5046133 h 5046133"/>
                <a:gd name="connsiteX3" fmla="*/ 0 w 9258300"/>
                <a:gd name="connsiteY3" fmla="*/ 5046133 h 5046133"/>
                <a:gd name="connsiteX4" fmla="*/ 0 w 9258300"/>
                <a:gd name="connsiteY4" fmla="*/ 169333 h 5046133"/>
                <a:gd name="connsiteX0" fmla="*/ 0 w 9258300"/>
                <a:gd name="connsiteY0" fmla="*/ 240460 h 5117260"/>
                <a:gd name="connsiteX1" fmla="*/ 9258300 w 9258300"/>
                <a:gd name="connsiteY1" fmla="*/ 240460 h 5117260"/>
                <a:gd name="connsiteX2" fmla="*/ 9258300 w 9258300"/>
                <a:gd name="connsiteY2" fmla="*/ 5117260 h 5117260"/>
                <a:gd name="connsiteX3" fmla="*/ 0 w 9258300"/>
                <a:gd name="connsiteY3" fmla="*/ 5117260 h 5117260"/>
                <a:gd name="connsiteX4" fmla="*/ 0 w 9258300"/>
                <a:gd name="connsiteY4" fmla="*/ 240460 h 5117260"/>
                <a:gd name="connsiteX0" fmla="*/ 0 w 9258300"/>
                <a:gd name="connsiteY0" fmla="*/ 240460 h 5117260"/>
                <a:gd name="connsiteX1" fmla="*/ 9258300 w 9258300"/>
                <a:gd name="connsiteY1" fmla="*/ 240460 h 5117260"/>
                <a:gd name="connsiteX2" fmla="*/ 9258300 w 9258300"/>
                <a:gd name="connsiteY2" fmla="*/ 5117260 h 5117260"/>
                <a:gd name="connsiteX3" fmla="*/ 0 w 9258300"/>
                <a:gd name="connsiteY3" fmla="*/ 5117260 h 5117260"/>
                <a:gd name="connsiteX4" fmla="*/ 0 w 9258300"/>
                <a:gd name="connsiteY4" fmla="*/ 240460 h 5117260"/>
                <a:gd name="connsiteX0" fmla="*/ 0 w 9258300"/>
                <a:gd name="connsiteY0" fmla="*/ 240460 h 5117260"/>
                <a:gd name="connsiteX1" fmla="*/ 9258300 w 9258300"/>
                <a:gd name="connsiteY1" fmla="*/ 240460 h 5117260"/>
                <a:gd name="connsiteX2" fmla="*/ 9258300 w 9258300"/>
                <a:gd name="connsiteY2" fmla="*/ 5117260 h 5117260"/>
                <a:gd name="connsiteX3" fmla="*/ 0 w 9258300"/>
                <a:gd name="connsiteY3" fmla="*/ 5117260 h 5117260"/>
                <a:gd name="connsiteX4" fmla="*/ 0 w 9258300"/>
                <a:gd name="connsiteY4" fmla="*/ 240460 h 5117260"/>
                <a:gd name="connsiteX0" fmla="*/ 0 w 9258300"/>
                <a:gd name="connsiteY0" fmla="*/ 240460 h 5117260"/>
                <a:gd name="connsiteX1" fmla="*/ 9258300 w 9258300"/>
                <a:gd name="connsiteY1" fmla="*/ 240460 h 5117260"/>
                <a:gd name="connsiteX2" fmla="*/ 9258300 w 9258300"/>
                <a:gd name="connsiteY2" fmla="*/ 5117260 h 5117260"/>
                <a:gd name="connsiteX3" fmla="*/ 0 w 9258300"/>
                <a:gd name="connsiteY3" fmla="*/ 5117260 h 5117260"/>
                <a:gd name="connsiteX4" fmla="*/ 0 w 9258300"/>
                <a:gd name="connsiteY4" fmla="*/ 240460 h 5117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58300" h="5117260">
                  <a:moveTo>
                    <a:pt x="0" y="240460"/>
                  </a:moveTo>
                  <a:cubicBezTo>
                    <a:pt x="4686300" y="-140540"/>
                    <a:pt x="6210300" y="-13540"/>
                    <a:pt x="9258300" y="240460"/>
                  </a:cubicBezTo>
                  <a:lnTo>
                    <a:pt x="9258300" y="5117260"/>
                  </a:lnTo>
                  <a:cubicBezTo>
                    <a:pt x="6108700" y="4952160"/>
                    <a:pt x="4864100" y="4812460"/>
                    <a:pt x="0" y="5117260"/>
                  </a:cubicBezTo>
                  <a:lnTo>
                    <a:pt x="0" y="24046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2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2952000" rIns="360000" bIns="3276000" rtlCol="0" anchor="ctr"/>
            <a:lstStyle/>
            <a:p>
              <a:pPr algn="ctr"/>
              <a:r>
                <a:rPr lang="ko-KR" altLang="en-US" sz="3200" dirty="0">
                  <a:solidFill>
                    <a:schemeClr val="tx1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캡슐화의 장점</a:t>
              </a:r>
              <a:endParaRPr lang="en-US" altLang="ko-KR" sz="32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endParaRPr>
            </a:p>
            <a:p>
              <a:pPr algn="ctr"/>
              <a:endParaRPr lang="en-US" altLang="ko-KR" sz="32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endParaRPr>
            </a:p>
            <a:p>
              <a:pPr marL="457200" indent="-457200" algn="ctr">
                <a:buFontTx/>
                <a:buChar char="-"/>
              </a:pPr>
              <a:r>
                <a:rPr lang="ko-KR" altLang="en-US" sz="2800" dirty="0">
                  <a:solidFill>
                    <a:schemeClr val="tx1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프로그램의 추상화 수단 제공</a:t>
              </a:r>
              <a:endParaRPr lang="en-US" altLang="ko-KR" sz="28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: </a:t>
              </a:r>
              <a:r>
                <a:rPr lang="ko-KR" altLang="en-US" sz="2000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프로그램 안에 어떤 속성들과 오퍼레이션들이 있는지 구체적으로 이해할 필요가 없다</a:t>
              </a:r>
              <a:r>
                <a:rPr lang="en-US" altLang="ko-KR" sz="2000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.</a:t>
              </a:r>
            </a:p>
            <a:p>
              <a:pPr marL="457200" indent="-457200" algn="ctr">
                <a:buFontTx/>
                <a:buChar char="-"/>
              </a:pPr>
              <a:r>
                <a:rPr lang="ko-KR" altLang="en-US" sz="2800" dirty="0">
                  <a:solidFill>
                    <a:schemeClr val="tx1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높은 재사용성 제공</a:t>
              </a:r>
              <a:endParaRPr lang="en-US" altLang="ko-KR" sz="28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: </a:t>
              </a:r>
              <a:r>
                <a:rPr lang="ko-KR" altLang="en-US" sz="2000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캡슐화 형태로 정의되어 있으므로</a:t>
              </a:r>
              <a:r>
                <a:rPr lang="en-US" altLang="ko-KR" sz="2000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, </a:t>
              </a:r>
              <a:r>
                <a:rPr lang="ko-KR" altLang="en-US" sz="2000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객체의 모듈성과 응집도가 높아진다</a:t>
              </a:r>
              <a:r>
                <a:rPr lang="en-US" altLang="ko-KR" sz="2000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. (</a:t>
              </a:r>
              <a:r>
                <a:rPr lang="ko-KR" altLang="en-US" sz="2000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절차적 프로그램의 문제를 해결</a:t>
              </a:r>
              <a:r>
                <a:rPr lang="en-US" altLang="ko-KR" sz="2000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)</a:t>
              </a:r>
            </a:p>
            <a:p>
              <a:pPr marL="457200" indent="-457200" algn="ctr">
                <a:buFontTx/>
                <a:buChar char="-"/>
              </a:pPr>
              <a:r>
                <a:rPr lang="ko-KR" altLang="en-US" sz="2800" dirty="0">
                  <a:solidFill>
                    <a:schemeClr val="tx1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유지보수 효율성 향상</a:t>
              </a:r>
              <a:endParaRPr lang="en-US" altLang="ko-KR" sz="28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: </a:t>
              </a:r>
              <a:r>
                <a:rPr lang="ko-KR" altLang="en-US" sz="2000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객체지향 프로그램은 객체 단위로 구현되어 유지보수가 필요할 때 수정 대상이 되는 특정 객체만 수정하면 된다</a:t>
              </a:r>
              <a:r>
                <a:rPr lang="en-US" altLang="ko-KR" sz="2000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.</a:t>
              </a:r>
            </a:p>
            <a:p>
              <a:pPr marL="457200" indent="-457200" algn="ctr">
                <a:buFontTx/>
                <a:buChar char="-"/>
              </a:pPr>
              <a:endParaRPr lang="en-US" altLang="ko-KR" sz="24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771071" y="390458"/>
              <a:ext cx="945660" cy="5121342"/>
              <a:chOff x="694871" y="921478"/>
              <a:chExt cx="945660" cy="4464816"/>
            </a:xfrm>
            <a:effectLst/>
          </p:grpSpPr>
          <p:sp>
            <p:nvSpPr>
              <p:cNvPr id="15" name="타원 14"/>
              <p:cNvSpPr/>
              <p:nvPr/>
            </p:nvSpPr>
            <p:spPr>
              <a:xfrm rot="21259363">
                <a:off x="700344" y="5154153"/>
                <a:ext cx="940187" cy="23214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6" name="그룹 15"/>
              <p:cNvGrpSpPr/>
              <p:nvPr/>
            </p:nvGrpSpPr>
            <p:grpSpPr>
              <a:xfrm>
                <a:off x="694871" y="921478"/>
                <a:ext cx="943429" cy="4456671"/>
                <a:chOff x="758371" y="446259"/>
                <a:chExt cx="943429" cy="2862318"/>
              </a:xfrm>
            </p:grpSpPr>
            <p:sp>
              <p:nvSpPr>
                <p:cNvPr id="17" name="직사각형 5"/>
                <p:cNvSpPr/>
                <p:nvPr/>
              </p:nvSpPr>
              <p:spPr>
                <a:xfrm>
                  <a:off x="758371" y="468125"/>
                  <a:ext cx="943429" cy="2797589"/>
                </a:xfrm>
                <a:custGeom>
                  <a:avLst/>
                  <a:gdLst>
                    <a:gd name="connsiteX0" fmla="*/ 0 w 943429"/>
                    <a:gd name="connsiteY0" fmla="*/ 0 h 4288153"/>
                    <a:gd name="connsiteX1" fmla="*/ 943429 w 943429"/>
                    <a:gd name="connsiteY1" fmla="*/ 0 h 4288153"/>
                    <a:gd name="connsiteX2" fmla="*/ 943429 w 943429"/>
                    <a:gd name="connsiteY2" fmla="*/ 4288153 h 4288153"/>
                    <a:gd name="connsiteX3" fmla="*/ 0 w 943429"/>
                    <a:gd name="connsiteY3" fmla="*/ 4288153 h 4288153"/>
                    <a:gd name="connsiteX4" fmla="*/ 0 w 943429"/>
                    <a:gd name="connsiteY4" fmla="*/ 0 h 4288153"/>
                    <a:gd name="connsiteX0" fmla="*/ 0 w 943429"/>
                    <a:gd name="connsiteY0" fmla="*/ 0 h 4288153"/>
                    <a:gd name="connsiteX1" fmla="*/ 943429 w 943429"/>
                    <a:gd name="connsiteY1" fmla="*/ 0 h 4288153"/>
                    <a:gd name="connsiteX2" fmla="*/ 943429 w 943429"/>
                    <a:gd name="connsiteY2" fmla="*/ 4288153 h 4288153"/>
                    <a:gd name="connsiteX3" fmla="*/ 0 w 943429"/>
                    <a:gd name="connsiteY3" fmla="*/ 4288153 h 4288153"/>
                    <a:gd name="connsiteX4" fmla="*/ 0 w 943429"/>
                    <a:gd name="connsiteY4" fmla="*/ 0 h 4288153"/>
                    <a:gd name="connsiteX0" fmla="*/ 0 w 943429"/>
                    <a:gd name="connsiteY0" fmla="*/ 67733 h 4355886"/>
                    <a:gd name="connsiteX1" fmla="*/ 943429 w 943429"/>
                    <a:gd name="connsiteY1" fmla="*/ 67733 h 4355886"/>
                    <a:gd name="connsiteX2" fmla="*/ 943429 w 943429"/>
                    <a:gd name="connsiteY2" fmla="*/ 4355886 h 4355886"/>
                    <a:gd name="connsiteX3" fmla="*/ 0 w 943429"/>
                    <a:gd name="connsiteY3" fmla="*/ 4355886 h 4355886"/>
                    <a:gd name="connsiteX4" fmla="*/ 0 w 943429"/>
                    <a:gd name="connsiteY4" fmla="*/ 67733 h 4355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43429" h="4355886">
                      <a:moveTo>
                        <a:pt x="0" y="67733"/>
                      </a:moveTo>
                      <a:cubicBezTo>
                        <a:pt x="285901" y="-84667"/>
                        <a:pt x="628953" y="67733"/>
                        <a:pt x="943429" y="67733"/>
                      </a:cubicBezTo>
                      <a:lnTo>
                        <a:pt x="943429" y="4355886"/>
                      </a:lnTo>
                      <a:cubicBezTo>
                        <a:pt x="628953" y="4355886"/>
                        <a:pt x="263676" y="4235236"/>
                        <a:pt x="0" y="4355886"/>
                      </a:cubicBezTo>
                      <a:lnTo>
                        <a:pt x="0" y="6773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32000">
                      <a:schemeClr val="bg1">
                        <a:lumMod val="85000"/>
                      </a:schemeClr>
                    </a:gs>
                    <a:gs pos="88000">
                      <a:schemeClr val="bg1"/>
                    </a:gs>
                    <a:gs pos="99000">
                      <a:schemeClr val="bg1">
                        <a:lumMod val="85000"/>
                      </a:schemeClr>
                    </a:gs>
                  </a:gsLst>
                  <a:lin ang="10800000" scaled="0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/>
                <p:cNvCxnSpPr/>
                <p:nvPr/>
              </p:nvCxnSpPr>
              <p:spPr>
                <a:xfrm rot="5400000">
                  <a:off x="147262" y="1877418"/>
                  <a:ext cx="2862318" cy="0"/>
                </a:xfrm>
                <a:prstGeom prst="line">
                  <a:avLst/>
                </a:prstGeom>
                <a:ln w="38100" cap="rnd">
                  <a:solidFill>
                    <a:srgbClr val="FF3300"/>
                  </a:solidFill>
                  <a:prstDash val="dash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" name="그룹 19"/>
            <p:cNvGrpSpPr/>
            <p:nvPr/>
          </p:nvGrpSpPr>
          <p:grpSpPr>
            <a:xfrm flipH="1">
              <a:off x="10547149" y="367036"/>
              <a:ext cx="945660" cy="5121342"/>
              <a:chOff x="694871" y="921478"/>
              <a:chExt cx="945660" cy="4464816"/>
            </a:xfrm>
            <a:effectLst/>
          </p:grpSpPr>
          <p:sp>
            <p:nvSpPr>
              <p:cNvPr id="21" name="타원 20"/>
              <p:cNvSpPr/>
              <p:nvPr/>
            </p:nvSpPr>
            <p:spPr>
              <a:xfrm rot="21259363">
                <a:off x="700344" y="5154153"/>
                <a:ext cx="940187" cy="23214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2" name="그룹 21"/>
              <p:cNvGrpSpPr/>
              <p:nvPr/>
            </p:nvGrpSpPr>
            <p:grpSpPr>
              <a:xfrm>
                <a:off x="694871" y="921478"/>
                <a:ext cx="943429" cy="4456671"/>
                <a:chOff x="758371" y="446259"/>
                <a:chExt cx="943429" cy="2862318"/>
              </a:xfrm>
            </p:grpSpPr>
            <p:sp>
              <p:nvSpPr>
                <p:cNvPr id="23" name="직사각형 5"/>
                <p:cNvSpPr/>
                <p:nvPr/>
              </p:nvSpPr>
              <p:spPr>
                <a:xfrm>
                  <a:off x="758371" y="468125"/>
                  <a:ext cx="943429" cy="2797589"/>
                </a:xfrm>
                <a:custGeom>
                  <a:avLst/>
                  <a:gdLst>
                    <a:gd name="connsiteX0" fmla="*/ 0 w 943429"/>
                    <a:gd name="connsiteY0" fmla="*/ 0 h 4288153"/>
                    <a:gd name="connsiteX1" fmla="*/ 943429 w 943429"/>
                    <a:gd name="connsiteY1" fmla="*/ 0 h 4288153"/>
                    <a:gd name="connsiteX2" fmla="*/ 943429 w 943429"/>
                    <a:gd name="connsiteY2" fmla="*/ 4288153 h 4288153"/>
                    <a:gd name="connsiteX3" fmla="*/ 0 w 943429"/>
                    <a:gd name="connsiteY3" fmla="*/ 4288153 h 4288153"/>
                    <a:gd name="connsiteX4" fmla="*/ 0 w 943429"/>
                    <a:gd name="connsiteY4" fmla="*/ 0 h 4288153"/>
                    <a:gd name="connsiteX0" fmla="*/ 0 w 943429"/>
                    <a:gd name="connsiteY0" fmla="*/ 0 h 4288153"/>
                    <a:gd name="connsiteX1" fmla="*/ 943429 w 943429"/>
                    <a:gd name="connsiteY1" fmla="*/ 0 h 4288153"/>
                    <a:gd name="connsiteX2" fmla="*/ 943429 w 943429"/>
                    <a:gd name="connsiteY2" fmla="*/ 4288153 h 4288153"/>
                    <a:gd name="connsiteX3" fmla="*/ 0 w 943429"/>
                    <a:gd name="connsiteY3" fmla="*/ 4288153 h 4288153"/>
                    <a:gd name="connsiteX4" fmla="*/ 0 w 943429"/>
                    <a:gd name="connsiteY4" fmla="*/ 0 h 4288153"/>
                    <a:gd name="connsiteX0" fmla="*/ 0 w 943429"/>
                    <a:gd name="connsiteY0" fmla="*/ 67733 h 4355886"/>
                    <a:gd name="connsiteX1" fmla="*/ 943429 w 943429"/>
                    <a:gd name="connsiteY1" fmla="*/ 67733 h 4355886"/>
                    <a:gd name="connsiteX2" fmla="*/ 943429 w 943429"/>
                    <a:gd name="connsiteY2" fmla="*/ 4355886 h 4355886"/>
                    <a:gd name="connsiteX3" fmla="*/ 0 w 943429"/>
                    <a:gd name="connsiteY3" fmla="*/ 4355886 h 4355886"/>
                    <a:gd name="connsiteX4" fmla="*/ 0 w 943429"/>
                    <a:gd name="connsiteY4" fmla="*/ 67733 h 4355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43429" h="4355886">
                      <a:moveTo>
                        <a:pt x="0" y="67733"/>
                      </a:moveTo>
                      <a:cubicBezTo>
                        <a:pt x="285901" y="-84667"/>
                        <a:pt x="628953" y="67733"/>
                        <a:pt x="943429" y="67733"/>
                      </a:cubicBezTo>
                      <a:lnTo>
                        <a:pt x="943429" y="4355886"/>
                      </a:lnTo>
                      <a:cubicBezTo>
                        <a:pt x="628953" y="4355886"/>
                        <a:pt x="263676" y="4235236"/>
                        <a:pt x="0" y="4355886"/>
                      </a:cubicBezTo>
                      <a:lnTo>
                        <a:pt x="0" y="6773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32000">
                      <a:schemeClr val="bg1">
                        <a:lumMod val="85000"/>
                      </a:schemeClr>
                    </a:gs>
                    <a:gs pos="88000">
                      <a:schemeClr val="bg1"/>
                    </a:gs>
                    <a:gs pos="99000">
                      <a:schemeClr val="bg1">
                        <a:lumMod val="85000"/>
                      </a:schemeClr>
                    </a:gs>
                  </a:gsLst>
                  <a:lin ang="10800000" scaled="0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24" name="직선 연결선 23"/>
                <p:cNvCxnSpPr/>
                <p:nvPr/>
              </p:nvCxnSpPr>
              <p:spPr>
                <a:xfrm rot="5400000">
                  <a:off x="147262" y="1877418"/>
                  <a:ext cx="2862318" cy="0"/>
                </a:xfrm>
                <a:prstGeom prst="line">
                  <a:avLst/>
                </a:prstGeom>
                <a:ln w="38100" cap="rnd">
                  <a:solidFill>
                    <a:srgbClr val="FF3300"/>
                  </a:solidFill>
                  <a:prstDash val="dash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6" name="직사각형 25"/>
          <p:cNvSpPr/>
          <p:nvPr/>
        </p:nvSpPr>
        <p:spPr>
          <a:xfrm>
            <a:off x="4120993" y="5824115"/>
            <a:ext cx="4369113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>
                <a:solidFill>
                  <a:prstClr val="white"/>
                </a:solidFill>
              </a:rPr>
              <a:t>POWER POINT </a:t>
            </a:r>
            <a:r>
              <a:rPr lang="en-US" altLang="ko-KR" sz="2400" b="1" i="1" dirty="0">
                <a:solidFill>
                  <a:prstClr val="white"/>
                </a:solidFill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3284190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tx2"/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827314" y="232228"/>
            <a:ext cx="10943772" cy="6386285"/>
            <a:chOff x="1436914" y="232228"/>
            <a:chExt cx="10334172" cy="6386285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1436914" y="232228"/>
              <a:ext cx="10334172" cy="6386285"/>
            </a:xfrm>
            <a:prstGeom prst="roundRect">
              <a:avLst>
                <a:gd name="adj" fmla="val 2349"/>
              </a:avLst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400" dirty="0">
                  <a:solidFill>
                    <a:schemeClr val="tx1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감 사 합 </a:t>
              </a:r>
              <a:r>
                <a:rPr lang="ko-KR" altLang="en-US" sz="5400" dirty="0" err="1">
                  <a:solidFill>
                    <a:schemeClr val="tx1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니</a:t>
              </a:r>
              <a:r>
                <a:rPr lang="ko-KR" altLang="en-US" sz="5400" dirty="0">
                  <a:solidFill>
                    <a:schemeClr val="tx1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 다</a:t>
              </a:r>
              <a:r>
                <a:rPr lang="en-US" altLang="ko-KR" sz="5400" dirty="0">
                  <a:solidFill>
                    <a:schemeClr val="tx1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.</a:t>
              </a:r>
              <a:endParaRPr lang="ko-KR" altLang="en-US" sz="54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553029" y="355601"/>
              <a:ext cx="10087428" cy="6146799"/>
            </a:xfrm>
            <a:prstGeom prst="roundRect">
              <a:avLst>
                <a:gd name="adj" fmla="val 2349"/>
              </a:avLst>
            </a:prstGeom>
            <a:noFill/>
            <a:ln w="31750" cap="rnd">
              <a:solidFill>
                <a:srgbClr val="905C4E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타원 1"/>
          <p:cNvSpPr/>
          <p:nvPr/>
        </p:nvSpPr>
        <p:spPr>
          <a:xfrm rot="21259363">
            <a:off x="179644" y="5077953"/>
            <a:ext cx="940187" cy="232141"/>
          </a:xfrm>
          <a:prstGeom prst="ellipse">
            <a:avLst/>
          </a:prstGeom>
          <a:gradFill flip="none" rotWithShape="1">
            <a:gsLst>
              <a:gs pos="0">
                <a:srgbClr val="A20000">
                  <a:shade val="30000"/>
                  <a:satMod val="115000"/>
                </a:srgbClr>
              </a:gs>
              <a:gs pos="50000">
                <a:srgbClr val="A20000">
                  <a:shade val="67500"/>
                  <a:satMod val="115000"/>
                </a:srgbClr>
              </a:gs>
              <a:gs pos="100000">
                <a:srgbClr val="A2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74171" y="879323"/>
            <a:ext cx="943429" cy="4355886"/>
            <a:chOff x="783771" y="468125"/>
            <a:chExt cx="943429" cy="2797589"/>
          </a:xfrm>
        </p:grpSpPr>
        <p:sp>
          <p:nvSpPr>
            <p:cNvPr id="6" name="직사각형 5"/>
            <p:cNvSpPr/>
            <p:nvPr/>
          </p:nvSpPr>
          <p:spPr>
            <a:xfrm>
              <a:off x="783771" y="468125"/>
              <a:ext cx="943429" cy="2797589"/>
            </a:xfrm>
            <a:custGeom>
              <a:avLst/>
              <a:gdLst>
                <a:gd name="connsiteX0" fmla="*/ 0 w 943429"/>
                <a:gd name="connsiteY0" fmla="*/ 0 h 4288153"/>
                <a:gd name="connsiteX1" fmla="*/ 943429 w 943429"/>
                <a:gd name="connsiteY1" fmla="*/ 0 h 4288153"/>
                <a:gd name="connsiteX2" fmla="*/ 943429 w 943429"/>
                <a:gd name="connsiteY2" fmla="*/ 4288153 h 4288153"/>
                <a:gd name="connsiteX3" fmla="*/ 0 w 943429"/>
                <a:gd name="connsiteY3" fmla="*/ 4288153 h 4288153"/>
                <a:gd name="connsiteX4" fmla="*/ 0 w 943429"/>
                <a:gd name="connsiteY4" fmla="*/ 0 h 4288153"/>
                <a:gd name="connsiteX0" fmla="*/ 0 w 943429"/>
                <a:gd name="connsiteY0" fmla="*/ 0 h 4288153"/>
                <a:gd name="connsiteX1" fmla="*/ 943429 w 943429"/>
                <a:gd name="connsiteY1" fmla="*/ 0 h 4288153"/>
                <a:gd name="connsiteX2" fmla="*/ 943429 w 943429"/>
                <a:gd name="connsiteY2" fmla="*/ 4288153 h 4288153"/>
                <a:gd name="connsiteX3" fmla="*/ 0 w 943429"/>
                <a:gd name="connsiteY3" fmla="*/ 4288153 h 4288153"/>
                <a:gd name="connsiteX4" fmla="*/ 0 w 943429"/>
                <a:gd name="connsiteY4" fmla="*/ 0 h 4288153"/>
                <a:gd name="connsiteX0" fmla="*/ 0 w 943429"/>
                <a:gd name="connsiteY0" fmla="*/ 67733 h 4355886"/>
                <a:gd name="connsiteX1" fmla="*/ 943429 w 943429"/>
                <a:gd name="connsiteY1" fmla="*/ 67733 h 4355886"/>
                <a:gd name="connsiteX2" fmla="*/ 943429 w 943429"/>
                <a:gd name="connsiteY2" fmla="*/ 4355886 h 4355886"/>
                <a:gd name="connsiteX3" fmla="*/ 0 w 943429"/>
                <a:gd name="connsiteY3" fmla="*/ 4355886 h 4355886"/>
                <a:gd name="connsiteX4" fmla="*/ 0 w 943429"/>
                <a:gd name="connsiteY4" fmla="*/ 67733 h 4355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3429" h="4355886">
                  <a:moveTo>
                    <a:pt x="0" y="67733"/>
                  </a:moveTo>
                  <a:cubicBezTo>
                    <a:pt x="285901" y="-84667"/>
                    <a:pt x="628953" y="67733"/>
                    <a:pt x="943429" y="67733"/>
                  </a:cubicBezTo>
                  <a:lnTo>
                    <a:pt x="943429" y="4355886"/>
                  </a:lnTo>
                  <a:cubicBezTo>
                    <a:pt x="628953" y="4355886"/>
                    <a:pt x="263676" y="4235236"/>
                    <a:pt x="0" y="4355886"/>
                  </a:cubicBezTo>
                  <a:lnTo>
                    <a:pt x="0" y="67733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00000">
                    <a:lumMod val="78000"/>
                  </a:srgbClr>
                </a:gs>
                <a:gs pos="26000">
                  <a:srgbClr val="C00000">
                    <a:shade val="30000"/>
                    <a:satMod val="115000"/>
                  </a:srgbClr>
                </a:gs>
                <a:gs pos="84000">
                  <a:srgbClr val="A20000">
                    <a:lumMod val="98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215900" dist="292100" dir="6000000" sx="95000" sy="95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/>
            <p:cNvCxnSpPr/>
            <p:nvPr/>
          </p:nvCxnSpPr>
          <p:spPr>
            <a:xfrm rot="5400000">
              <a:off x="275029" y="1859370"/>
              <a:ext cx="2556000" cy="0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직사각형 10"/>
          <p:cNvSpPr/>
          <p:nvPr/>
        </p:nvSpPr>
        <p:spPr>
          <a:xfrm rot="16200000">
            <a:off x="-1719375" y="2639796"/>
            <a:ext cx="436911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>
                <a:solidFill>
                  <a:schemeClr val="bg1"/>
                </a:solidFill>
              </a:rPr>
              <a:t>POWER POINT </a:t>
            </a:r>
            <a:r>
              <a:rPr lang="en-US" altLang="ko-KR" sz="2400" b="1" i="1" dirty="0">
                <a:solidFill>
                  <a:schemeClr val="bg1"/>
                </a:solidFill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1120320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tx2"/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771071" y="217861"/>
            <a:ext cx="10721738" cy="6231734"/>
            <a:chOff x="771071" y="268661"/>
            <a:chExt cx="10721738" cy="5556690"/>
          </a:xfrm>
        </p:grpSpPr>
        <p:sp>
          <p:nvSpPr>
            <p:cNvPr id="25" name="타원 24"/>
            <p:cNvSpPr/>
            <p:nvPr/>
          </p:nvSpPr>
          <p:spPr>
            <a:xfrm>
              <a:off x="1087577" y="4568051"/>
              <a:ext cx="9945102" cy="1257300"/>
            </a:xfrm>
            <a:prstGeom prst="ellipse">
              <a:avLst/>
            </a:prstGeom>
            <a:solidFill>
              <a:schemeClr val="tx1">
                <a:alpha val="29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676400" y="268661"/>
              <a:ext cx="9258300" cy="5157244"/>
            </a:xfrm>
            <a:custGeom>
              <a:avLst/>
              <a:gdLst>
                <a:gd name="connsiteX0" fmla="*/ 0 w 9258300"/>
                <a:gd name="connsiteY0" fmla="*/ 0 h 4876800"/>
                <a:gd name="connsiteX1" fmla="*/ 9258300 w 9258300"/>
                <a:gd name="connsiteY1" fmla="*/ 0 h 4876800"/>
                <a:gd name="connsiteX2" fmla="*/ 9258300 w 9258300"/>
                <a:gd name="connsiteY2" fmla="*/ 4876800 h 4876800"/>
                <a:gd name="connsiteX3" fmla="*/ 0 w 9258300"/>
                <a:gd name="connsiteY3" fmla="*/ 4876800 h 4876800"/>
                <a:gd name="connsiteX4" fmla="*/ 0 w 9258300"/>
                <a:gd name="connsiteY4" fmla="*/ 0 h 4876800"/>
                <a:gd name="connsiteX0" fmla="*/ 0 w 9258300"/>
                <a:gd name="connsiteY0" fmla="*/ 169333 h 5046133"/>
                <a:gd name="connsiteX1" fmla="*/ 9258300 w 9258300"/>
                <a:gd name="connsiteY1" fmla="*/ 169333 h 5046133"/>
                <a:gd name="connsiteX2" fmla="*/ 9258300 w 9258300"/>
                <a:gd name="connsiteY2" fmla="*/ 5046133 h 5046133"/>
                <a:gd name="connsiteX3" fmla="*/ 0 w 9258300"/>
                <a:gd name="connsiteY3" fmla="*/ 5046133 h 5046133"/>
                <a:gd name="connsiteX4" fmla="*/ 0 w 9258300"/>
                <a:gd name="connsiteY4" fmla="*/ 169333 h 5046133"/>
                <a:gd name="connsiteX0" fmla="*/ 0 w 9258300"/>
                <a:gd name="connsiteY0" fmla="*/ 240460 h 5117260"/>
                <a:gd name="connsiteX1" fmla="*/ 9258300 w 9258300"/>
                <a:gd name="connsiteY1" fmla="*/ 240460 h 5117260"/>
                <a:gd name="connsiteX2" fmla="*/ 9258300 w 9258300"/>
                <a:gd name="connsiteY2" fmla="*/ 5117260 h 5117260"/>
                <a:gd name="connsiteX3" fmla="*/ 0 w 9258300"/>
                <a:gd name="connsiteY3" fmla="*/ 5117260 h 5117260"/>
                <a:gd name="connsiteX4" fmla="*/ 0 w 9258300"/>
                <a:gd name="connsiteY4" fmla="*/ 240460 h 5117260"/>
                <a:gd name="connsiteX0" fmla="*/ 0 w 9258300"/>
                <a:gd name="connsiteY0" fmla="*/ 240460 h 5117260"/>
                <a:gd name="connsiteX1" fmla="*/ 9258300 w 9258300"/>
                <a:gd name="connsiteY1" fmla="*/ 240460 h 5117260"/>
                <a:gd name="connsiteX2" fmla="*/ 9258300 w 9258300"/>
                <a:gd name="connsiteY2" fmla="*/ 5117260 h 5117260"/>
                <a:gd name="connsiteX3" fmla="*/ 0 w 9258300"/>
                <a:gd name="connsiteY3" fmla="*/ 5117260 h 5117260"/>
                <a:gd name="connsiteX4" fmla="*/ 0 w 9258300"/>
                <a:gd name="connsiteY4" fmla="*/ 240460 h 5117260"/>
                <a:gd name="connsiteX0" fmla="*/ 0 w 9258300"/>
                <a:gd name="connsiteY0" fmla="*/ 240460 h 5117260"/>
                <a:gd name="connsiteX1" fmla="*/ 9258300 w 9258300"/>
                <a:gd name="connsiteY1" fmla="*/ 240460 h 5117260"/>
                <a:gd name="connsiteX2" fmla="*/ 9258300 w 9258300"/>
                <a:gd name="connsiteY2" fmla="*/ 5117260 h 5117260"/>
                <a:gd name="connsiteX3" fmla="*/ 0 w 9258300"/>
                <a:gd name="connsiteY3" fmla="*/ 5117260 h 5117260"/>
                <a:gd name="connsiteX4" fmla="*/ 0 w 9258300"/>
                <a:gd name="connsiteY4" fmla="*/ 240460 h 5117260"/>
                <a:gd name="connsiteX0" fmla="*/ 0 w 9258300"/>
                <a:gd name="connsiteY0" fmla="*/ 240460 h 5117260"/>
                <a:gd name="connsiteX1" fmla="*/ 9258300 w 9258300"/>
                <a:gd name="connsiteY1" fmla="*/ 240460 h 5117260"/>
                <a:gd name="connsiteX2" fmla="*/ 9258300 w 9258300"/>
                <a:gd name="connsiteY2" fmla="*/ 5117260 h 5117260"/>
                <a:gd name="connsiteX3" fmla="*/ 0 w 9258300"/>
                <a:gd name="connsiteY3" fmla="*/ 5117260 h 5117260"/>
                <a:gd name="connsiteX4" fmla="*/ 0 w 9258300"/>
                <a:gd name="connsiteY4" fmla="*/ 240460 h 5117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58300" h="5117260">
                  <a:moveTo>
                    <a:pt x="0" y="240460"/>
                  </a:moveTo>
                  <a:cubicBezTo>
                    <a:pt x="4686300" y="-140540"/>
                    <a:pt x="6210300" y="-13540"/>
                    <a:pt x="9258300" y="240460"/>
                  </a:cubicBezTo>
                  <a:lnTo>
                    <a:pt x="9258300" y="5117260"/>
                  </a:lnTo>
                  <a:cubicBezTo>
                    <a:pt x="6108700" y="4952160"/>
                    <a:pt x="4864100" y="4812460"/>
                    <a:pt x="0" y="5117260"/>
                  </a:cubicBezTo>
                  <a:lnTo>
                    <a:pt x="0" y="24046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2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4104000"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프로그램 </a:t>
              </a:r>
              <a:r>
                <a:rPr lang="en-US" altLang="ko-KR" dirty="0">
                  <a:solidFill>
                    <a:schemeClr val="tx1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= </a:t>
              </a:r>
              <a:r>
                <a:rPr lang="ko-KR" altLang="en-US" dirty="0">
                  <a:solidFill>
                    <a:schemeClr val="tx1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객체 </a:t>
              </a:r>
              <a:r>
                <a:rPr lang="en-US" altLang="ko-KR" dirty="0">
                  <a:solidFill>
                    <a:schemeClr val="tx1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+ </a:t>
              </a:r>
              <a:r>
                <a:rPr lang="ko-KR" altLang="en-US" dirty="0">
                  <a:solidFill>
                    <a:schemeClr val="tx1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객체</a:t>
              </a:r>
              <a:endParaRPr lang="en-US" altLang="ko-KR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객체 </a:t>
              </a:r>
              <a:r>
                <a:rPr lang="en-US" altLang="ko-KR" dirty="0">
                  <a:solidFill>
                    <a:schemeClr val="tx1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= </a:t>
              </a:r>
              <a:r>
                <a:rPr lang="ko-KR" altLang="en-US" dirty="0">
                  <a:solidFill>
                    <a:schemeClr val="tx1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속성 </a:t>
              </a:r>
              <a:r>
                <a:rPr lang="en-US" altLang="ko-KR" dirty="0">
                  <a:solidFill>
                    <a:schemeClr val="tx1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+ </a:t>
              </a:r>
              <a:r>
                <a:rPr lang="ko-KR" altLang="en-US" dirty="0">
                  <a:solidFill>
                    <a:schemeClr val="tx1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오퍼레이션</a:t>
              </a: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771071" y="390458"/>
              <a:ext cx="945660" cy="5121342"/>
              <a:chOff x="694871" y="921478"/>
              <a:chExt cx="945660" cy="4464816"/>
            </a:xfrm>
            <a:effectLst/>
          </p:grpSpPr>
          <p:sp>
            <p:nvSpPr>
              <p:cNvPr id="15" name="타원 14"/>
              <p:cNvSpPr/>
              <p:nvPr/>
            </p:nvSpPr>
            <p:spPr>
              <a:xfrm rot="21259363">
                <a:off x="700344" y="5154153"/>
                <a:ext cx="940187" cy="23214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6" name="그룹 15"/>
              <p:cNvGrpSpPr/>
              <p:nvPr/>
            </p:nvGrpSpPr>
            <p:grpSpPr>
              <a:xfrm>
                <a:off x="694871" y="921478"/>
                <a:ext cx="943429" cy="4456671"/>
                <a:chOff x="758371" y="446259"/>
                <a:chExt cx="943429" cy="2862318"/>
              </a:xfrm>
            </p:grpSpPr>
            <p:sp>
              <p:nvSpPr>
                <p:cNvPr id="17" name="직사각형 5"/>
                <p:cNvSpPr/>
                <p:nvPr/>
              </p:nvSpPr>
              <p:spPr>
                <a:xfrm>
                  <a:off x="758371" y="468125"/>
                  <a:ext cx="943429" cy="2797589"/>
                </a:xfrm>
                <a:custGeom>
                  <a:avLst/>
                  <a:gdLst>
                    <a:gd name="connsiteX0" fmla="*/ 0 w 943429"/>
                    <a:gd name="connsiteY0" fmla="*/ 0 h 4288153"/>
                    <a:gd name="connsiteX1" fmla="*/ 943429 w 943429"/>
                    <a:gd name="connsiteY1" fmla="*/ 0 h 4288153"/>
                    <a:gd name="connsiteX2" fmla="*/ 943429 w 943429"/>
                    <a:gd name="connsiteY2" fmla="*/ 4288153 h 4288153"/>
                    <a:gd name="connsiteX3" fmla="*/ 0 w 943429"/>
                    <a:gd name="connsiteY3" fmla="*/ 4288153 h 4288153"/>
                    <a:gd name="connsiteX4" fmla="*/ 0 w 943429"/>
                    <a:gd name="connsiteY4" fmla="*/ 0 h 4288153"/>
                    <a:gd name="connsiteX0" fmla="*/ 0 w 943429"/>
                    <a:gd name="connsiteY0" fmla="*/ 0 h 4288153"/>
                    <a:gd name="connsiteX1" fmla="*/ 943429 w 943429"/>
                    <a:gd name="connsiteY1" fmla="*/ 0 h 4288153"/>
                    <a:gd name="connsiteX2" fmla="*/ 943429 w 943429"/>
                    <a:gd name="connsiteY2" fmla="*/ 4288153 h 4288153"/>
                    <a:gd name="connsiteX3" fmla="*/ 0 w 943429"/>
                    <a:gd name="connsiteY3" fmla="*/ 4288153 h 4288153"/>
                    <a:gd name="connsiteX4" fmla="*/ 0 w 943429"/>
                    <a:gd name="connsiteY4" fmla="*/ 0 h 4288153"/>
                    <a:gd name="connsiteX0" fmla="*/ 0 w 943429"/>
                    <a:gd name="connsiteY0" fmla="*/ 67733 h 4355886"/>
                    <a:gd name="connsiteX1" fmla="*/ 943429 w 943429"/>
                    <a:gd name="connsiteY1" fmla="*/ 67733 h 4355886"/>
                    <a:gd name="connsiteX2" fmla="*/ 943429 w 943429"/>
                    <a:gd name="connsiteY2" fmla="*/ 4355886 h 4355886"/>
                    <a:gd name="connsiteX3" fmla="*/ 0 w 943429"/>
                    <a:gd name="connsiteY3" fmla="*/ 4355886 h 4355886"/>
                    <a:gd name="connsiteX4" fmla="*/ 0 w 943429"/>
                    <a:gd name="connsiteY4" fmla="*/ 67733 h 4355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43429" h="4355886">
                      <a:moveTo>
                        <a:pt x="0" y="67733"/>
                      </a:moveTo>
                      <a:cubicBezTo>
                        <a:pt x="285901" y="-84667"/>
                        <a:pt x="628953" y="67733"/>
                        <a:pt x="943429" y="67733"/>
                      </a:cubicBezTo>
                      <a:lnTo>
                        <a:pt x="943429" y="4355886"/>
                      </a:lnTo>
                      <a:cubicBezTo>
                        <a:pt x="628953" y="4355886"/>
                        <a:pt x="263676" y="4235236"/>
                        <a:pt x="0" y="4355886"/>
                      </a:cubicBezTo>
                      <a:lnTo>
                        <a:pt x="0" y="6773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32000">
                      <a:schemeClr val="bg1">
                        <a:lumMod val="85000"/>
                      </a:schemeClr>
                    </a:gs>
                    <a:gs pos="88000">
                      <a:schemeClr val="bg1"/>
                    </a:gs>
                    <a:gs pos="99000">
                      <a:schemeClr val="bg1">
                        <a:lumMod val="85000"/>
                      </a:schemeClr>
                    </a:gs>
                  </a:gsLst>
                  <a:lin ang="10800000" scaled="0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/>
                <p:cNvCxnSpPr/>
                <p:nvPr/>
              </p:nvCxnSpPr>
              <p:spPr>
                <a:xfrm rot="5400000">
                  <a:off x="147262" y="1877418"/>
                  <a:ext cx="2862318" cy="0"/>
                </a:xfrm>
                <a:prstGeom prst="line">
                  <a:avLst/>
                </a:prstGeom>
                <a:ln w="38100" cap="rnd">
                  <a:solidFill>
                    <a:srgbClr val="FF3300"/>
                  </a:solidFill>
                  <a:prstDash val="dash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" name="그룹 19"/>
            <p:cNvGrpSpPr/>
            <p:nvPr/>
          </p:nvGrpSpPr>
          <p:grpSpPr>
            <a:xfrm flipH="1">
              <a:off x="10547149" y="367036"/>
              <a:ext cx="945660" cy="5121342"/>
              <a:chOff x="694871" y="921478"/>
              <a:chExt cx="945660" cy="4464816"/>
            </a:xfrm>
            <a:effectLst/>
          </p:grpSpPr>
          <p:sp>
            <p:nvSpPr>
              <p:cNvPr id="21" name="타원 20"/>
              <p:cNvSpPr/>
              <p:nvPr/>
            </p:nvSpPr>
            <p:spPr>
              <a:xfrm rot="21259363">
                <a:off x="700344" y="5154153"/>
                <a:ext cx="940187" cy="23214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2" name="그룹 21"/>
              <p:cNvGrpSpPr/>
              <p:nvPr/>
            </p:nvGrpSpPr>
            <p:grpSpPr>
              <a:xfrm>
                <a:off x="694871" y="921478"/>
                <a:ext cx="943429" cy="4456671"/>
                <a:chOff x="758371" y="446259"/>
                <a:chExt cx="943429" cy="2862318"/>
              </a:xfrm>
            </p:grpSpPr>
            <p:sp>
              <p:nvSpPr>
                <p:cNvPr id="23" name="직사각형 5"/>
                <p:cNvSpPr/>
                <p:nvPr/>
              </p:nvSpPr>
              <p:spPr>
                <a:xfrm>
                  <a:off x="758371" y="468125"/>
                  <a:ext cx="943429" cy="2797589"/>
                </a:xfrm>
                <a:custGeom>
                  <a:avLst/>
                  <a:gdLst>
                    <a:gd name="connsiteX0" fmla="*/ 0 w 943429"/>
                    <a:gd name="connsiteY0" fmla="*/ 0 h 4288153"/>
                    <a:gd name="connsiteX1" fmla="*/ 943429 w 943429"/>
                    <a:gd name="connsiteY1" fmla="*/ 0 h 4288153"/>
                    <a:gd name="connsiteX2" fmla="*/ 943429 w 943429"/>
                    <a:gd name="connsiteY2" fmla="*/ 4288153 h 4288153"/>
                    <a:gd name="connsiteX3" fmla="*/ 0 w 943429"/>
                    <a:gd name="connsiteY3" fmla="*/ 4288153 h 4288153"/>
                    <a:gd name="connsiteX4" fmla="*/ 0 w 943429"/>
                    <a:gd name="connsiteY4" fmla="*/ 0 h 4288153"/>
                    <a:gd name="connsiteX0" fmla="*/ 0 w 943429"/>
                    <a:gd name="connsiteY0" fmla="*/ 0 h 4288153"/>
                    <a:gd name="connsiteX1" fmla="*/ 943429 w 943429"/>
                    <a:gd name="connsiteY1" fmla="*/ 0 h 4288153"/>
                    <a:gd name="connsiteX2" fmla="*/ 943429 w 943429"/>
                    <a:gd name="connsiteY2" fmla="*/ 4288153 h 4288153"/>
                    <a:gd name="connsiteX3" fmla="*/ 0 w 943429"/>
                    <a:gd name="connsiteY3" fmla="*/ 4288153 h 4288153"/>
                    <a:gd name="connsiteX4" fmla="*/ 0 w 943429"/>
                    <a:gd name="connsiteY4" fmla="*/ 0 h 4288153"/>
                    <a:gd name="connsiteX0" fmla="*/ 0 w 943429"/>
                    <a:gd name="connsiteY0" fmla="*/ 67733 h 4355886"/>
                    <a:gd name="connsiteX1" fmla="*/ 943429 w 943429"/>
                    <a:gd name="connsiteY1" fmla="*/ 67733 h 4355886"/>
                    <a:gd name="connsiteX2" fmla="*/ 943429 w 943429"/>
                    <a:gd name="connsiteY2" fmla="*/ 4355886 h 4355886"/>
                    <a:gd name="connsiteX3" fmla="*/ 0 w 943429"/>
                    <a:gd name="connsiteY3" fmla="*/ 4355886 h 4355886"/>
                    <a:gd name="connsiteX4" fmla="*/ 0 w 943429"/>
                    <a:gd name="connsiteY4" fmla="*/ 67733 h 4355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43429" h="4355886">
                      <a:moveTo>
                        <a:pt x="0" y="67733"/>
                      </a:moveTo>
                      <a:cubicBezTo>
                        <a:pt x="285901" y="-84667"/>
                        <a:pt x="628953" y="67733"/>
                        <a:pt x="943429" y="67733"/>
                      </a:cubicBezTo>
                      <a:lnTo>
                        <a:pt x="943429" y="4355886"/>
                      </a:lnTo>
                      <a:cubicBezTo>
                        <a:pt x="628953" y="4355886"/>
                        <a:pt x="263676" y="4235236"/>
                        <a:pt x="0" y="4355886"/>
                      </a:cubicBezTo>
                      <a:lnTo>
                        <a:pt x="0" y="6773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32000">
                      <a:schemeClr val="bg1">
                        <a:lumMod val="85000"/>
                      </a:schemeClr>
                    </a:gs>
                    <a:gs pos="88000">
                      <a:schemeClr val="bg1"/>
                    </a:gs>
                    <a:gs pos="99000">
                      <a:schemeClr val="bg1">
                        <a:lumMod val="85000"/>
                      </a:schemeClr>
                    </a:gs>
                  </a:gsLst>
                  <a:lin ang="10800000" scaled="0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24" name="직선 연결선 23"/>
                <p:cNvCxnSpPr/>
                <p:nvPr/>
              </p:nvCxnSpPr>
              <p:spPr>
                <a:xfrm rot="5400000">
                  <a:off x="147262" y="1877418"/>
                  <a:ext cx="2862318" cy="0"/>
                </a:xfrm>
                <a:prstGeom prst="line">
                  <a:avLst/>
                </a:prstGeom>
                <a:ln w="38100" cap="rnd">
                  <a:solidFill>
                    <a:srgbClr val="FF3300"/>
                  </a:solidFill>
                  <a:prstDash val="dash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6" name="직사각형 25"/>
          <p:cNvSpPr/>
          <p:nvPr/>
        </p:nvSpPr>
        <p:spPr>
          <a:xfrm>
            <a:off x="4120993" y="5824115"/>
            <a:ext cx="4369113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>
                <a:solidFill>
                  <a:prstClr val="white"/>
                </a:solidFill>
              </a:rPr>
              <a:t>POWER POINT </a:t>
            </a:r>
            <a:r>
              <a:rPr lang="en-US" altLang="ko-KR" sz="2400" b="1" i="1" dirty="0">
                <a:solidFill>
                  <a:prstClr val="white"/>
                </a:solidFill>
              </a:rPr>
              <a:t>PRESENTATION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E43D5C5-BC13-484E-9362-631822524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430" y="1708276"/>
            <a:ext cx="6487719" cy="371838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1A0F4A4-798B-4B77-8333-85ABC20D2FDB}"/>
              </a:ext>
            </a:extLst>
          </p:cNvPr>
          <p:cNvSpPr/>
          <p:nvPr/>
        </p:nvSpPr>
        <p:spPr>
          <a:xfrm>
            <a:off x="4804295" y="732107"/>
            <a:ext cx="3002507" cy="69923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3734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tx2"/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771071" y="217861"/>
            <a:ext cx="10721738" cy="6231734"/>
            <a:chOff x="771071" y="268661"/>
            <a:chExt cx="10721738" cy="5556690"/>
          </a:xfrm>
        </p:grpSpPr>
        <p:sp>
          <p:nvSpPr>
            <p:cNvPr id="25" name="타원 24"/>
            <p:cNvSpPr/>
            <p:nvPr/>
          </p:nvSpPr>
          <p:spPr>
            <a:xfrm>
              <a:off x="1087577" y="4568051"/>
              <a:ext cx="9945102" cy="1257300"/>
            </a:xfrm>
            <a:prstGeom prst="ellipse">
              <a:avLst/>
            </a:prstGeom>
            <a:solidFill>
              <a:schemeClr val="tx1">
                <a:alpha val="29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676400" y="268661"/>
              <a:ext cx="9258300" cy="5157244"/>
            </a:xfrm>
            <a:custGeom>
              <a:avLst/>
              <a:gdLst>
                <a:gd name="connsiteX0" fmla="*/ 0 w 9258300"/>
                <a:gd name="connsiteY0" fmla="*/ 0 h 4876800"/>
                <a:gd name="connsiteX1" fmla="*/ 9258300 w 9258300"/>
                <a:gd name="connsiteY1" fmla="*/ 0 h 4876800"/>
                <a:gd name="connsiteX2" fmla="*/ 9258300 w 9258300"/>
                <a:gd name="connsiteY2" fmla="*/ 4876800 h 4876800"/>
                <a:gd name="connsiteX3" fmla="*/ 0 w 9258300"/>
                <a:gd name="connsiteY3" fmla="*/ 4876800 h 4876800"/>
                <a:gd name="connsiteX4" fmla="*/ 0 w 9258300"/>
                <a:gd name="connsiteY4" fmla="*/ 0 h 4876800"/>
                <a:gd name="connsiteX0" fmla="*/ 0 w 9258300"/>
                <a:gd name="connsiteY0" fmla="*/ 169333 h 5046133"/>
                <a:gd name="connsiteX1" fmla="*/ 9258300 w 9258300"/>
                <a:gd name="connsiteY1" fmla="*/ 169333 h 5046133"/>
                <a:gd name="connsiteX2" fmla="*/ 9258300 w 9258300"/>
                <a:gd name="connsiteY2" fmla="*/ 5046133 h 5046133"/>
                <a:gd name="connsiteX3" fmla="*/ 0 w 9258300"/>
                <a:gd name="connsiteY3" fmla="*/ 5046133 h 5046133"/>
                <a:gd name="connsiteX4" fmla="*/ 0 w 9258300"/>
                <a:gd name="connsiteY4" fmla="*/ 169333 h 5046133"/>
                <a:gd name="connsiteX0" fmla="*/ 0 w 9258300"/>
                <a:gd name="connsiteY0" fmla="*/ 240460 h 5117260"/>
                <a:gd name="connsiteX1" fmla="*/ 9258300 w 9258300"/>
                <a:gd name="connsiteY1" fmla="*/ 240460 h 5117260"/>
                <a:gd name="connsiteX2" fmla="*/ 9258300 w 9258300"/>
                <a:gd name="connsiteY2" fmla="*/ 5117260 h 5117260"/>
                <a:gd name="connsiteX3" fmla="*/ 0 w 9258300"/>
                <a:gd name="connsiteY3" fmla="*/ 5117260 h 5117260"/>
                <a:gd name="connsiteX4" fmla="*/ 0 w 9258300"/>
                <a:gd name="connsiteY4" fmla="*/ 240460 h 5117260"/>
                <a:gd name="connsiteX0" fmla="*/ 0 w 9258300"/>
                <a:gd name="connsiteY0" fmla="*/ 240460 h 5117260"/>
                <a:gd name="connsiteX1" fmla="*/ 9258300 w 9258300"/>
                <a:gd name="connsiteY1" fmla="*/ 240460 h 5117260"/>
                <a:gd name="connsiteX2" fmla="*/ 9258300 w 9258300"/>
                <a:gd name="connsiteY2" fmla="*/ 5117260 h 5117260"/>
                <a:gd name="connsiteX3" fmla="*/ 0 w 9258300"/>
                <a:gd name="connsiteY3" fmla="*/ 5117260 h 5117260"/>
                <a:gd name="connsiteX4" fmla="*/ 0 w 9258300"/>
                <a:gd name="connsiteY4" fmla="*/ 240460 h 5117260"/>
                <a:gd name="connsiteX0" fmla="*/ 0 w 9258300"/>
                <a:gd name="connsiteY0" fmla="*/ 240460 h 5117260"/>
                <a:gd name="connsiteX1" fmla="*/ 9258300 w 9258300"/>
                <a:gd name="connsiteY1" fmla="*/ 240460 h 5117260"/>
                <a:gd name="connsiteX2" fmla="*/ 9258300 w 9258300"/>
                <a:gd name="connsiteY2" fmla="*/ 5117260 h 5117260"/>
                <a:gd name="connsiteX3" fmla="*/ 0 w 9258300"/>
                <a:gd name="connsiteY3" fmla="*/ 5117260 h 5117260"/>
                <a:gd name="connsiteX4" fmla="*/ 0 w 9258300"/>
                <a:gd name="connsiteY4" fmla="*/ 240460 h 5117260"/>
                <a:gd name="connsiteX0" fmla="*/ 0 w 9258300"/>
                <a:gd name="connsiteY0" fmla="*/ 240460 h 5117260"/>
                <a:gd name="connsiteX1" fmla="*/ 9258300 w 9258300"/>
                <a:gd name="connsiteY1" fmla="*/ 240460 h 5117260"/>
                <a:gd name="connsiteX2" fmla="*/ 9258300 w 9258300"/>
                <a:gd name="connsiteY2" fmla="*/ 5117260 h 5117260"/>
                <a:gd name="connsiteX3" fmla="*/ 0 w 9258300"/>
                <a:gd name="connsiteY3" fmla="*/ 5117260 h 5117260"/>
                <a:gd name="connsiteX4" fmla="*/ 0 w 9258300"/>
                <a:gd name="connsiteY4" fmla="*/ 240460 h 5117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58300" h="5117260">
                  <a:moveTo>
                    <a:pt x="0" y="240460"/>
                  </a:moveTo>
                  <a:cubicBezTo>
                    <a:pt x="4686300" y="-140540"/>
                    <a:pt x="6210300" y="-13540"/>
                    <a:pt x="9258300" y="240460"/>
                  </a:cubicBezTo>
                  <a:lnTo>
                    <a:pt x="9258300" y="5117260"/>
                  </a:lnTo>
                  <a:cubicBezTo>
                    <a:pt x="6108700" y="4952160"/>
                    <a:pt x="4864100" y="4812460"/>
                    <a:pt x="0" y="5117260"/>
                  </a:cubicBezTo>
                  <a:lnTo>
                    <a:pt x="0" y="24046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2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410400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771071" y="390458"/>
              <a:ext cx="945660" cy="5121342"/>
              <a:chOff x="694871" y="921478"/>
              <a:chExt cx="945660" cy="4464816"/>
            </a:xfrm>
            <a:effectLst/>
          </p:grpSpPr>
          <p:sp>
            <p:nvSpPr>
              <p:cNvPr id="15" name="타원 14"/>
              <p:cNvSpPr/>
              <p:nvPr/>
            </p:nvSpPr>
            <p:spPr>
              <a:xfrm rot="21259363">
                <a:off x="700344" y="5154153"/>
                <a:ext cx="940187" cy="23214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6" name="그룹 15"/>
              <p:cNvGrpSpPr/>
              <p:nvPr/>
            </p:nvGrpSpPr>
            <p:grpSpPr>
              <a:xfrm>
                <a:off x="694871" y="921478"/>
                <a:ext cx="943429" cy="4456671"/>
                <a:chOff x="758371" y="446259"/>
                <a:chExt cx="943429" cy="2862318"/>
              </a:xfrm>
            </p:grpSpPr>
            <p:sp>
              <p:nvSpPr>
                <p:cNvPr id="17" name="직사각형 5"/>
                <p:cNvSpPr/>
                <p:nvPr/>
              </p:nvSpPr>
              <p:spPr>
                <a:xfrm>
                  <a:off x="758371" y="468125"/>
                  <a:ext cx="943429" cy="2797589"/>
                </a:xfrm>
                <a:custGeom>
                  <a:avLst/>
                  <a:gdLst>
                    <a:gd name="connsiteX0" fmla="*/ 0 w 943429"/>
                    <a:gd name="connsiteY0" fmla="*/ 0 h 4288153"/>
                    <a:gd name="connsiteX1" fmla="*/ 943429 w 943429"/>
                    <a:gd name="connsiteY1" fmla="*/ 0 h 4288153"/>
                    <a:gd name="connsiteX2" fmla="*/ 943429 w 943429"/>
                    <a:gd name="connsiteY2" fmla="*/ 4288153 h 4288153"/>
                    <a:gd name="connsiteX3" fmla="*/ 0 w 943429"/>
                    <a:gd name="connsiteY3" fmla="*/ 4288153 h 4288153"/>
                    <a:gd name="connsiteX4" fmla="*/ 0 w 943429"/>
                    <a:gd name="connsiteY4" fmla="*/ 0 h 4288153"/>
                    <a:gd name="connsiteX0" fmla="*/ 0 w 943429"/>
                    <a:gd name="connsiteY0" fmla="*/ 0 h 4288153"/>
                    <a:gd name="connsiteX1" fmla="*/ 943429 w 943429"/>
                    <a:gd name="connsiteY1" fmla="*/ 0 h 4288153"/>
                    <a:gd name="connsiteX2" fmla="*/ 943429 w 943429"/>
                    <a:gd name="connsiteY2" fmla="*/ 4288153 h 4288153"/>
                    <a:gd name="connsiteX3" fmla="*/ 0 w 943429"/>
                    <a:gd name="connsiteY3" fmla="*/ 4288153 h 4288153"/>
                    <a:gd name="connsiteX4" fmla="*/ 0 w 943429"/>
                    <a:gd name="connsiteY4" fmla="*/ 0 h 4288153"/>
                    <a:gd name="connsiteX0" fmla="*/ 0 w 943429"/>
                    <a:gd name="connsiteY0" fmla="*/ 67733 h 4355886"/>
                    <a:gd name="connsiteX1" fmla="*/ 943429 w 943429"/>
                    <a:gd name="connsiteY1" fmla="*/ 67733 h 4355886"/>
                    <a:gd name="connsiteX2" fmla="*/ 943429 w 943429"/>
                    <a:gd name="connsiteY2" fmla="*/ 4355886 h 4355886"/>
                    <a:gd name="connsiteX3" fmla="*/ 0 w 943429"/>
                    <a:gd name="connsiteY3" fmla="*/ 4355886 h 4355886"/>
                    <a:gd name="connsiteX4" fmla="*/ 0 w 943429"/>
                    <a:gd name="connsiteY4" fmla="*/ 67733 h 4355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43429" h="4355886">
                      <a:moveTo>
                        <a:pt x="0" y="67733"/>
                      </a:moveTo>
                      <a:cubicBezTo>
                        <a:pt x="285901" y="-84667"/>
                        <a:pt x="628953" y="67733"/>
                        <a:pt x="943429" y="67733"/>
                      </a:cubicBezTo>
                      <a:lnTo>
                        <a:pt x="943429" y="4355886"/>
                      </a:lnTo>
                      <a:cubicBezTo>
                        <a:pt x="628953" y="4355886"/>
                        <a:pt x="263676" y="4235236"/>
                        <a:pt x="0" y="4355886"/>
                      </a:cubicBezTo>
                      <a:lnTo>
                        <a:pt x="0" y="6773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32000">
                      <a:schemeClr val="bg1">
                        <a:lumMod val="85000"/>
                      </a:schemeClr>
                    </a:gs>
                    <a:gs pos="88000">
                      <a:schemeClr val="bg1"/>
                    </a:gs>
                    <a:gs pos="99000">
                      <a:schemeClr val="bg1">
                        <a:lumMod val="85000"/>
                      </a:schemeClr>
                    </a:gs>
                  </a:gsLst>
                  <a:lin ang="10800000" scaled="0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/>
                <p:cNvCxnSpPr/>
                <p:nvPr/>
              </p:nvCxnSpPr>
              <p:spPr>
                <a:xfrm rot="5400000">
                  <a:off x="147262" y="1877418"/>
                  <a:ext cx="2862318" cy="0"/>
                </a:xfrm>
                <a:prstGeom prst="line">
                  <a:avLst/>
                </a:prstGeom>
                <a:ln w="38100" cap="rnd">
                  <a:solidFill>
                    <a:srgbClr val="FF3300"/>
                  </a:solidFill>
                  <a:prstDash val="dash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" name="그룹 19"/>
            <p:cNvGrpSpPr/>
            <p:nvPr/>
          </p:nvGrpSpPr>
          <p:grpSpPr>
            <a:xfrm flipH="1">
              <a:off x="10547149" y="367036"/>
              <a:ext cx="945660" cy="5121342"/>
              <a:chOff x="694871" y="921478"/>
              <a:chExt cx="945660" cy="4464816"/>
            </a:xfrm>
            <a:effectLst/>
          </p:grpSpPr>
          <p:sp>
            <p:nvSpPr>
              <p:cNvPr id="21" name="타원 20"/>
              <p:cNvSpPr/>
              <p:nvPr/>
            </p:nvSpPr>
            <p:spPr>
              <a:xfrm rot="21259363">
                <a:off x="700344" y="5154153"/>
                <a:ext cx="940187" cy="23214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2" name="그룹 21"/>
              <p:cNvGrpSpPr/>
              <p:nvPr/>
            </p:nvGrpSpPr>
            <p:grpSpPr>
              <a:xfrm>
                <a:off x="694871" y="921478"/>
                <a:ext cx="943429" cy="4456671"/>
                <a:chOff x="758371" y="446259"/>
                <a:chExt cx="943429" cy="2862318"/>
              </a:xfrm>
            </p:grpSpPr>
            <p:sp>
              <p:nvSpPr>
                <p:cNvPr id="23" name="직사각형 5"/>
                <p:cNvSpPr/>
                <p:nvPr/>
              </p:nvSpPr>
              <p:spPr>
                <a:xfrm>
                  <a:off x="758371" y="468125"/>
                  <a:ext cx="943429" cy="2797589"/>
                </a:xfrm>
                <a:custGeom>
                  <a:avLst/>
                  <a:gdLst>
                    <a:gd name="connsiteX0" fmla="*/ 0 w 943429"/>
                    <a:gd name="connsiteY0" fmla="*/ 0 h 4288153"/>
                    <a:gd name="connsiteX1" fmla="*/ 943429 w 943429"/>
                    <a:gd name="connsiteY1" fmla="*/ 0 h 4288153"/>
                    <a:gd name="connsiteX2" fmla="*/ 943429 w 943429"/>
                    <a:gd name="connsiteY2" fmla="*/ 4288153 h 4288153"/>
                    <a:gd name="connsiteX3" fmla="*/ 0 w 943429"/>
                    <a:gd name="connsiteY3" fmla="*/ 4288153 h 4288153"/>
                    <a:gd name="connsiteX4" fmla="*/ 0 w 943429"/>
                    <a:gd name="connsiteY4" fmla="*/ 0 h 4288153"/>
                    <a:gd name="connsiteX0" fmla="*/ 0 w 943429"/>
                    <a:gd name="connsiteY0" fmla="*/ 0 h 4288153"/>
                    <a:gd name="connsiteX1" fmla="*/ 943429 w 943429"/>
                    <a:gd name="connsiteY1" fmla="*/ 0 h 4288153"/>
                    <a:gd name="connsiteX2" fmla="*/ 943429 w 943429"/>
                    <a:gd name="connsiteY2" fmla="*/ 4288153 h 4288153"/>
                    <a:gd name="connsiteX3" fmla="*/ 0 w 943429"/>
                    <a:gd name="connsiteY3" fmla="*/ 4288153 h 4288153"/>
                    <a:gd name="connsiteX4" fmla="*/ 0 w 943429"/>
                    <a:gd name="connsiteY4" fmla="*/ 0 h 4288153"/>
                    <a:gd name="connsiteX0" fmla="*/ 0 w 943429"/>
                    <a:gd name="connsiteY0" fmla="*/ 67733 h 4355886"/>
                    <a:gd name="connsiteX1" fmla="*/ 943429 w 943429"/>
                    <a:gd name="connsiteY1" fmla="*/ 67733 h 4355886"/>
                    <a:gd name="connsiteX2" fmla="*/ 943429 w 943429"/>
                    <a:gd name="connsiteY2" fmla="*/ 4355886 h 4355886"/>
                    <a:gd name="connsiteX3" fmla="*/ 0 w 943429"/>
                    <a:gd name="connsiteY3" fmla="*/ 4355886 h 4355886"/>
                    <a:gd name="connsiteX4" fmla="*/ 0 w 943429"/>
                    <a:gd name="connsiteY4" fmla="*/ 67733 h 4355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43429" h="4355886">
                      <a:moveTo>
                        <a:pt x="0" y="67733"/>
                      </a:moveTo>
                      <a:cubicBezTo>
                        <a:pt x="285901" y="-84667"/>
                        <a:pt x="628953" y="67733"/>
                        <a:pt x="943429" y="67733"/>
                      </a:cubicBezTo>
                      <a:lnTo>
                        <a:pt x="943429" y="4355886"/>
                      </a:lnTo>
                      <a:cubicBezTo>
                        <a:pt x="628953" y="4355886"/>
                        <a:pt x="263676" y="4235236"/>
                        <a:pt x="0" y="4355886"/>
                      </a:cubicBezTo>
                      <a:lnTo>
                        <a:pt x="0" y="6773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32000">
                      <a:schemeClr val="bg1">
                        <a:lumMod val="85000"/>
                      </a:schemeClr>
                    </a:gs>
                    <a:gs pos="88000">
                      <a:schemeClr val="bg1"/>
                    </a:gs>
                    <a:gs pos="99000">
                      <a:schemeClr val="bg1">
                        <a:lumMod val="85000"/>
                      </a:schemeClr>
                    </a:gs>
                  </a:gsLst>
                  <a:lin ang="10800000" scaled="0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24" name="직선 연결선 23"/>
                <p:cNvCxnSpPr/>
                <p:nvPr/>
              </p:nvCxnSpPr>
              <p:spPr>
                <a:xfrm rot="5400000">
                  <a:off x="147262" y="1877418"/>
                  <a:ext cx="2862318" cy="0"/>
                </a:xfrm>
                <a:prstGeom prst="line">
                  <a:avLst/>
                </a:prstGeom>
                <a:ln w="38100" cap="rnd">
                  <a:solidFill>
                    <a:srgbClr val="FF3300"/>
                  </a:solidFill>
                  <a:prstDash val="dash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6" name="직사각형 25"/>
          <p:cNvSpPr/>
          <p:nvPr/>
        </p:nvSpPr>
        <p:spPr>
          <a:xfrm>
            <a:off x="4120993" y="5824115"/>
            <a:ext cx="4369113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>
                <a:solidFill>
                  <a:prstClr val="white"/>
                </a:solidFill>
              </a:rPr>
              <a:t>POWER POINT </a:t>
            </a:r>
            <a:r>
              <a:rPr lang="en-US" altLang="ko-KR" sz="2400" b="1" i="1" dirty="0">
                <a:solidFill>
                  <a:prstClr val="white"/>
                </a:solidFill>
              </a:rPr>
              <a:t>PRESENTATION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CBAFF9E-5F4F-43FC-A35A-8E0E3946B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7610" y="1041190"/>
            <a:ext cx="6536780" cy="360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906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tx2"/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771071" y="217861"/>
            <a:ext cx="10721738" cy="6231734"/>
            <a:chOff x="771071" y="268661"/>
            <a:chExt cx="10721738" cy="5556690"/>
          </a:xfrm>
        </p:grpSpPr>
        <p:sp>
          <p:nvSpPr>
            <p:cNvPr id="25" name="타원 24"/>
            <p:cNvSpPr/>
            <p:nvPr/>
          </p:nvSpPr>
          <p:spPr>
            <a:xfrm>
              <a:off x="1087577" y="4568051"/>
              <a:ext cx="9945102" cy="1257300"/>
            </a:xfrm>
            <a:prstGeom prst="ellipse">
              <a:avLst/>
            </a:prstGeom>
            <a:solidFill>
              <a:schemeClr val="tx1">
                <a:alpha val="29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676400" y="268661"/>
              <a:ext cx="9258300" cy="5157244"/>
            </a:xfrm>
            <a:custGeom>
              <a:avLst/>
              <a:gdLst>
                <a:gd name="connsiteX0" fmla="*/ 0 w 9258300"/>
                <a:gd name="connsiteY0" fmla="*/ 0 h 4876800"/>
                <a:gd name="connsiteX1" fmla="*/ 9258300 w 9258300"/>
                <a:gd name="connsiteY1" fmla="*/ 0 h 4876800"/>
                <a:gd name="connsiteX2" fmla="*/ 9258300 w 9258300"/>
                <a:gd name="connsiteY2" fmla="*/ 4876800 h 4876800"/>
                <a:gd name="connsiteX3" fmla="*/ 0 w 9258300"/>
                <a:gd name="connsiteY3" fmla="*/ 4876800 h 4876800"/>
                <a:gd name="connsiteX4" fmla="*/ 0 w 9258300"/>
                <a:gd name="connsiteY4" fmla="*/ 0 h 4876800"/>
                <a:gd name="connsiteX0" fmla="*/ 0 w 9258300"/>
                <a:gd name="connsiteY0" fmla="*/ 169333 h 5046133"/>
                <a:gd name="connsiteX1" fmla="*/ 9258300 w 9258300"/>
                <a:gd name="connsiteY1" fmla="*/ 169333 h 5046133"/>
                <a:gd name="connsiteX2" fmla="*/ 9258300 w 9258300"/>
                <a:gd name="connsiteY2" fmla="*/ 5046133 h 5046133"/>
                <a:gd name="connsiteX3" fmla="*/ 0 w 9258300"/>
                <a:gd name="connsiteY3" fmla="*/ 5046133 h 5046133"/>
                <a:gd name="connsiteX4" fmla="*/ 0 w 9258300"/>
                <a:gd name="connsiteY4" fmla="*/ 169333 h 5046133"/>
                <a:gd name="connsiteX0" fmla="*/ 0 w 9258300"/>
                <a:gd name="connsiteY0" fmla="*/ 240460 h 5117260"/>
                <a:gd name="connsiteX1" fmla="*/ 9258300 w 9258300"/>
                <a:gd name="connsiteY1" fmla="*/ 240460 h 5117260"/>
                <a:gd name="connsiteX2" fmla="*/ 9258300 w 9258300"/>
                <a:gd name="connsiteY2" fmla="*/ 5117260 h 5117260"/>
                <a:gd name="connsiteX3" fmla="*/ 0 w 9258300"/>
                <a:gd name="connsiteY3" fmla="*/ 5117260 h 5117260"/>
                <a:gd name="connsiteX4" fmla="*/ 0 w 9258300"/>
                <a:gd name="connsiteY4" fmla="*/ 240460 h 5117260"/>
                <a:gd name="connsiteX0" fmla="*/ 0 w 9258300"/>
                <a:gd name="connsiteY0" fmla="*/ 240460 h 5117260"/>
                <a:gd name="connsiteX1" fmla="*/ 9258300 w 9258300"/>
                <a:gd name="connsiteY1" fmla="*/ 240460 h 5117260"/>
                <a:gd name="connsiteX2" fmla="*/ 9258300 w 9258300"/>
                <a:gd name="connsiteY2" fmla="*/ 5117260 h 5117260"/>
                <a:gd name="connsiteX3" fmla="*/ 0 w 9258300"/>
                <a:gd name="connsiteY3" fmla="*/ 5117260 h 5117260"/>
                <a:gd name="connsiteX4" fmla="*/ 0 w 9258300"/>
                <a:gd name="connsiteY4" fmla="*/ 240460 h 5117260"/>
                <a:gd name="connsiteX0" fmla="*/ 0 w 9258300"/>
                <a:gd name="connsiteY0" fmla="*/ 240460 h 5117260"/>
                <a:gd name="connsiteX1" fmla="*/ 9258300 w 9258300"/>
                <a:gd name="connsiteY1" fmla="*/ 240460 h 5117260"/>
                <a:gd name="connsiteX2" fmla="*/ 9258300 w 9258300"/>
                <a:gd name="connsiteY2" fmla="*/ 5117260 h 5117260"/>
                <a:gd name="connsiteX3" fmla="*/ 0 w 9258300"/>
                <a:gd name="connsiteY3" fmla="*/ 5117260 h 5117260"/>
                <a:gd name="connsiteX4" fmla="*/ 0 w 9258300"/>
                <a:gd name="connsiteY4" fmla="*/ 240460 h 5117260"/>
                <a:gd name="connsiteX0" fmla="*/ 0 w 9258300"/>
                <a:gd name="connsiteY0" fmla="*/ 240460 h 5117260"/>
                <a:gd name="connsiteX1" fmla="*/ 9258300 w 9258300"/>
                <a:gd name="connsiteY1" fmla="*/ 240460 h 5117260"/>
                <a:gd name="connsiteX2" fmla="*/ 9258300 w 9258300"/>
                <a:gd name="connsiteY2" fmla="*/ 5117260 h 5117260"/>
                <a:gd name="connsiteX3" fmla="*/ 0 w 9258300"/>
                <a:gd name="connsiteY3" fmla="*/ 5117260 h 5117260"/>
                <a:gd name="connsiteX4" fmla="*/ 0 w 9258300"/>
                <a:gd name="connsiteY4" fmla="*/ 240460 h 5117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58300" h="5117260">
                  <a:moveTo>
                    <a:pt x="0" y="240460"/>
                  </a:moveTo>
                  <a:cubicBezTo>
                    <a:pt x="4686300" y="-140540"/>
                    <a:pt x="6210300" y="-13540"/>
                    <a:pt x="9258300" y="240460"/>
                  </a:cubicBezTo>
                  <a:lnTo>
                    <a:pt x="9258300" y="5117260"/>
                  </a:lnTo>
                  <a:cubicBezTo>
                    <a:pt x="6108700" y="4952160"/>
                    <a:pt x="4864100" y="4812460"/>
                    <a:pt x="0" y="5117260"/>
                  </a:cubicBezTo>
                  <a:lnTo>
                    <a:pt x="0" y="24046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2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410400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771071" y="390458"/>
              <a:ext cx="945660" cy="5121342"/>
              <a:chOff x="694871" y="921478"/>
              <a:chExt cx="945660" cy="4464816"/>
            </a:xfrm>
            <a:effectLst/>
          </p:grpSpPr>
          <p:sp>
            <p:nvSpPr>
              <p:cNvPr id="15" name="타원 14"/>
              <p:cNvSpPr/>
              <p:nvPr/>
            </p:nvSpPr>
            <p:spPr>
              <a:xfrm rot="21259363">
                <a:off x="700344" y="5154153"/>
                <a:ext cx="940187" cy="23214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6" name="그룹 15"/>
              <p:cNvGrpSpPr/>
              <p:nvPr/>
            </p:nvGrpSpPr>
            <p:grpSpPr>
              <a:xfrm>
                <a:off x="694871" y="921478"/>
                <a:ext cx="943429" cy="4456671"/>
                <a:chOff x="758371" y="446259"/>
                <a:chExt cx="943429" cy="2862318"/>
              </a:xfrm>
            </p:grpSpPr>
            <p:sp>
              <p:nvSpPr>
                <p:cNvPr id="17" name="직사각형 5"/>
                <p:cNvSpPr/>
                <p:nvPr/>
              </p:nvSpPr>
              <p:spPr>
                <a:xfrm>
                  <a:off x="758371" y="468125"/>
                  <a:ext cx="943429" cy="2797589"/>
                </a:xfrm>
                <a:custGeom>
                  <a:avLst/>
                  <a:gdLst>
                    <a:gd name="connsiteX0" fmla="*/ 0 w 943429"/>
                    <a:gd name="connsiteY0" fmla="*/ 0 h 4288153"/>
                    <a:gd name="connsiteX1" fmla="*/ 943429 w 943429"/>
                    <a:gd name="connsiteY1" fmla="*/ 0 h 4288153"/>
                    <a:gd name="connsiteX2" fmla="*/ 943429 w 943429"/>
                    <a:gd name="connsiteY2" fmla="*/ 4288153 h 4288153"/>
                    <a:gd name="connsiteX3" fmla="*/ 0 w 943429"/>
                    <a:gd name="connsiteY3" fmla="*/ 4288153 h 4288153"/>
                    <a:gd name="connsiteX4" fmla="*/ 0 w 943429"/>
                    <a:gd name="connsiteY4" fmla="*/ 0 h 4288153"/>
                    <a:gd name="connsiteX0" fmla="*/ 0 w 943429"/>
                    <a:gd name="connsiteY0" fmla="*/ 0 h 4288153"/>
                    <a:gd name="connsiteX1" fmla="*/ 943429 w 943429"/>
                    <a:gd name="connsiteY1" fmla="*/ 0 h 4288153"/>
                    <a:gd name="connsiteX2" fmla="*/ 943429 w 943429"/>
                    <a:gd name="connsiteY2" fmla="*/ 4288153 h 4288153"/>
                    <a:gd name="connsiteX3" fmla="*/ 0 w 943429"/>
                    <a:gd name="connsiteY3" fmla="*/ 4288153 h 4288153"/>
                    <a:gd name="connsiteX4" fmla="*/ 0 w 943429"/>
                    <a:gd name="connsiteY4" fmla="*/ 0 h 4288153"/>
                    <a:gd name="connsiteX0" fmla="*/ 0 w 943429"/>
                    <a:gd name="connsiteY0" fmla="*/ 67733 h 4355886"/>
                    <a:gd name="connsiteX1" fmla="*/ 943429 w 943429"/>
                    <a:gd name="connsiteY1" fmla="*/ 67733 h 4355886"/>
                    <a:gd name="connsiteX2" fmla="*/ 943429 w 943429"/>
                    <a:gd name="connsiteY2" fmla="*/ 4355886 h 4355886"/>
                    <a:gd name="connsiteX3" fmla="*/ 0 w 943429"/>
                    <a:gd name="connsiteY3" fmla="*/ 4355886 h 4355886"/>
                    <a:gd name="connsiteX4" fmla="*/ 0 w 943429"/>
                    <a:gd name="connsiteY4" fmla="*/ 67733 h 4355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43429" h="4355886">
                      <a:moveTo>
                        <a:pt x="0" y="67733"/>
                      </a:moveTo>
                      <a:cubicBezTo>
                        <a:pt x="285901" y="-84667"/>
                        <a:pt x="628953" y="67733"/>
                        <a:pt x="943429" y="67733"/>
                      </a:cubicBezTo>
                      <a:lnTo>
                        <a:pt x="943429" y="4355886"/>
                      </a:lnTo>
                      <a:cubicBezTo>
                        <a:pt x="628953" y="4355886"/>
                        <a:pt x="263676" y="4235236"/>
                        <a:pt x="0" y="4355886"/>
                      </a:cubicBezTo>
                      <a:lnTo>
                        <a:pt x="0" y="6773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32000">
                      <a:schemeClr val="bg1">
                        <a:lumMod val="85000"/>
                      </a:schemeClr>
                    </a:gs>
                    <a:gs pos="88000">
                      <a:schemeClr val="bg1"/>
                    </a:gs>
                    <a:gs pos="99000">
                      <a:schemeClr val="bg1">
                        <a:lumMod val="85000"/>
                      </a:schemeClr>
                    </a:gs>
                  </a:gsLst>
                  <a:lin ang="10800000" scaled="0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/>
                <p:cNvCxnSpPr/>
                <p:nvPr/>
              </p:nvCxnSpPr>
              <p:spPr>
                <a:xfrm rot="5400000">
                  <a:off x="147262" y="1877418"/>
                  <a:ext cx="2862318" cy="0"/>
                </a:xfrm>
                <a:prstGeom prst="line">
                  <a:avLst/>
                </a:prstGeom>
                <a:ln w="38100" cap="rnd">
                  <a:solidFill>
                    <a:srgbClr val="FF3300"/>
                  </a:solidFill>
                  <a:prstDash val="dash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" name="그룹 19"/>
            <p:cNvGrpSpPr/>
            <p:nvPr/>
          </p:nvGrpSpPr>
          <p:grpSpPr>
            <a:xfrm flipH="1">
              <a:off x="10547149" y="367036"/>
              <a:ext cx="945660" cy="5121342"/>
              <a:chOff x="694871" y="921478"/>
              <a:chExt cx="945660" cy="4464816"/>
            </a:xfrm>
            <a:effectLst/>
          </p:grpSpPr>
          <p:sp>
            <p:nvSpPr>
              <p:cNvPr id="21" name="타원 20"/>
              <p:cNvSpPr/>
              <p:nvPr/>
            </p:nvSpPr>
            <p:spPr>
              <a:xfrm rot="21259363">
                <a:off x="700344" y="5154153"/>
                <a:ext cx="940187" cy="23214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2" name="그룹 21"/>
              <p:cNvGrpSpPr/>
              <p:nvPr/>
            </p:nvGrpSpPr>
            <p:grpSpPr>
              <a:xfrm>
                <a:off x="694871" y="921478"/>
                <a:ext cx="943429" cy="4456671"/>
                <a:chOff x="758371" y="446259"/>
                <a:chExt cx="943429" cy="2862318"/>
              </a:xfrm>
            </p:grpSpPr>
            <p:sp>
              <p:nvSpPr>
                <p:cNvPr id="23" name="직사각형 5"/>
                <p:cNvSpPr/>
                <p:nvPr/>
              </p:nvSpPr>
              <p:spPr>
                <a:xfrm>
                  <a:off x="758371" y="468125"/>
                  <a:ext cx="943429" cy="2797589"/>
                </a:xfrm>
                <a:custGeom>
                  <a:avLst/>
                  <a:gdLst>
                    <a:gd name="connsiteX0" fmla="*/ 0 w 943429"/>
                    <a:gd name="connsiteY0" fmla="*/ 0 h 4288153"/>
                    <a:gd name="connsiteX1" fmla="*/ 943429 w 943429"/>
                    <a:gd name="connsiteY1" fmla="*/ 0 h 4288153"/>
                    <a:gd name="connsiteX2" fmla="*/ 943429 w 943429"/>
                    <a:gd name="connsiteY2" fmla="*/ 4288153 h 4288153"/>
                    <a:gd name="connsiteX3" fmla="*/ 0 w 943429"/>
                    <a:gd name="connsiteY3" fmla="*/ 4288153 h 4288153"/>
                    <a:gd name="connsiteX4" fmla="*/ 0 w 943429"/>
                    <a:gd name="connsiteY4" fmla="*/ 0 h 4288153"/>
                    <a:gd name="connsiteX0" fmla="*/ 0 w 943429"/>
                    <a:gd name="connsiteY0" fmla="*/ 0 h 4288153"/>
                    <a:gd name="connsiteX1" fmla="*/ 943429 w 943429"/>
                    <a:gd name="connsiteY1" fmla="*/ 0 h 4288153"/>
                    <a:gd name="connsiteX2" fmla="*/ 943429 w 943429"/>
                    <a:gd name="connsiteY2" fmla="*/ 4288153 h 4288153"/>
                    <a:gd name="connsiteX3" fmla="*/ 0 w 943429"/>
                    <a:gd name="connsiteY3" fmla="*/ 4288153 h 4288153"/>
                    <a:gd name="connsiteX4" fmla="*/ 0 w 943429"/>
                    <a:gd name="connsiteY4" fmla="*/ 0 h 4288153"/>
                    <a:gd name="connsiteX0" fmla="*/ 0 w 943429"/>
                    <a:gd name="connsiteY0" fmla="*/ 67733 h 4355886"/>
                    <a:gd name="connsiteX1" fmla="*/ 943429 w 943429"/>
                    <a:gd name="connsiteY1" fmla="*/ 67733 h 4355886"/>
                    <a:gd name="connsiteX2" fmla="*/ 943429 w 943429"/>
                    <a:gd name="connsiteY2" fmla="*/ 4355886 h 4355886"/>
                    <a:gd name="connsiteX3" fmla="*/ 0 w 943429"/>
                    <a:gd name="connsiteY3" fmla="*/ 4355886 h 4355886"/>
                    <a:gd name="connsiteX4" fmla="*/ 0 w 943429"/>
                    <a:gd name="connsiteY4" fmla="*/ 67733 h 4355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43429" h="4355886">
                      <a:moveTo>
                        <a:pt x="0" y="67733"/>
                      </a:moveTo>
                      <a:cubicBezTo>
                        <a:pt x="285901" y="-84667"/>
                        <a:pt x="628953" y="67733"/>
                        <a:pt x="943429" y="67733"/>
                      </a:cubicBezTo>
                      <a:lnTo>
                        <a:pt x="943429" y="4355886"/>
                      </a:lnTo>
                      <a:cubicBezTo>
                        <a:pt x="628953" y="4355886"/>
                        <a:pt x="263676" y="4235236"/>
                        <a:pt x="0" y="4355886"/>
                      </a:cubicBezTo>
                      <a:lnTo>
                        <a:pt x="0" y="6773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32000">
                      <a:schemeClr val="bg1">
                        <a:lumMod val="85000"/>
                      </a:schemeClr>
                    </a:gs>
                    <a:gs pos="88000">
                      <a:schemeClr val="bg1"/>
                    </a:gs>
                    <a:gs pos="99000">
                      <a:schemeClr val="bg1">
                        <a:lumMod val="85000"/>
                      </a:schemeClr>
                    </a:gs>
                  </a:gsLst>
                  <a:lin ang="10800000" scaled="0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24" name="직선 연결선 23"/>
                <p:cNvCxnSpPr/>
                <p:nvPr/>
              </p:nvCxnSpPr>
              <p:spPr>
                <a:xfrm rot="5400000">
                  <a:off x="147262" y="1877418"/>
                  <a:ext cx="2862318" cy="0"/>
                </a:xfrm>
                <a:prstGeom prst="line">
                  <a:avLst/>
                </a:prstGeom>
                <a:ln w="38100" cap="rnd">
                  <a:solidFill>
                    <a:srgbClr val="FF3300"/>
                  </a:solidFill>
                  <a:prstDash val="dash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6" name="직사각형 25"/>
          <p:cNvSpPr/>
          <p:nvPr/>
        </p:nvSpPr>
        <p:spPr>
          <a:xfrm>
            <a:off x="4120993" y="5824115"/>
            <a:ext cx="4369113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>
                <a:solidFill>
                  <a:prstClr val="white"/>
                </a:solidFill>
              </a:rPr>
              <a:t>POWER POINT </a:t>
            </a:r>
            <a:r>
              <a:rPr lang="en-US" altLang="ko-KR" sz="2400" b="1" i="1" dirty="0">
                <a:solidFill>
                  <a:prstClr val="white"/>
                </a:solidFill>
              </a:rPr>
              <a:t>PRESENTATION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20BBD8-E003-4999-930A-91E897C71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799" y="952675"/>
            <a:ext cx="4649676" cy="4314133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C8E9421-236C-45BE-AA2A-A4ACFEC21F7E}"/>
              </a:ext>
            </a:extLst>
          </p:cNvPr>
          <p:cNvCxnSpPr>
            <a:cxnSpLocks/>
          </p:cNvCxnSpPr>
          <p:nvPr/>
        </p:nvCxnSpPr>
        <p:spPr>
          <a:xfrm flipV="1">
            <a:off x="7652825" y="1666568"/>
            <a:ext cx="837281" cy="19910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4EB41B3-EC6C-408A-A1B2-C2915A628921}"/>
              </a:ext>
            </a:extLst>
          </p:cNvPr>
          <p:cNvSpPr txBox="1"/>
          <p:nvPr/>
        </p:nvSpPr>
        <p:spPr>
          <a:xfrm>
            <a:off x="8220932" y="785802"/>
            <a:ext cx="240001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프로그램 세션 내에서의 식별자</a:t>
            </a:r>
            <a:r>
              <a:rPr lang="en-US" altLang="ko-KR" sz="14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</a:t>
            </a:r>
          </a:p>
          <a:p>
            <a:r>
              <a:rPr lang="ko-KR" altLang="en-US" sz="14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영구 식별자</a:t>
            </a:r>
            <a:r>
              <a:rPr lang="en-US" altLang="ko-KR" sz="14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</a:t>
            </a:r>
          </a:p>
          <a:p>
            <a:r>
              <a:rPr lang="ko-KR" altLang="en-US" sz="14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글로벌 식별자</a:t>
            </a:r>
          </a:p>
        </p:txBody>
      </p:sp>
    </p:spTree>
    <p:extLst>
      <p:ext uri="{BB962C8B-B14F-4D97-AF65-F5344CB8AC3E}">
        <p14:creationId xmlns:p14="http://schemas.microsoft.com/office/powerpoint/2010/main" val="2534334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tx2"/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771071" y="217861"/>
            <a:ext cx="10721738" cy="6231734"/>
            <a:chOff x="771071" y="268661"/>
            <a:chExt cx="10721738" cy="5556690"/>
          </a:xfrm>
        </p:grpSpPr>
        <p:sp>
          <p:nvSpPr>
            <p:cNvPr id="25" name="타원 24"/>
            <p:cNvSpPr/>
            <p:nvPr/>
          </p:nvSpPr>
          <p:spPr>
            <a:xfrm>
              <a:off x="1087577" y="4568051"/>
              <a:ext cx="9945102" cy="1257300"/>
            </a:xfrm>
            <a:prstGeom prst="ellipse">
              <a:avLst/>
            </a:prstGeom>
            <a:solidFill>
              <a:schemeClr val="tx1">
                <a:alpha val="29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676400" y="268661"/>
              <a:ext cx="9258300" cy="5157244"/>
            </a:xfrm>
            <a:custGeom>
              <a:avLst/>
              <a:gdLst>
                <a:gd name="connsiteX0" fmla="*/ 0 w 9258300"/>
                <a:gd name="connsiteY0" fmla="*/ 0 h 4876800"/>
                <a:gd name="connsiteX1" fmla="*/ 9258300 w 9258300"/>
                <a:gd name="connsiteY1" fmla="*/ 0 h 4876800"/>
                <a:gd name="connsiteX2" fmla="*/ 9258300 w 9258300"/>
                <a:gd name="connsiteY2" fmla="*/ 4876800 h 4876800"/>
                <a:gd name="connsiteX3" fmla="*/ 0 w 9258300"/>
                <a:gd name="connsiteY3" fmla="*/ 4876800 h 4876800"/>
                <a:gd name="connsiteX4" fmla="*/ 0 w 9258300"/>
                <a:gd name="connsiteY4" fmla="*/ 0 h 4876800"/>
                <a:gd name="connsiteX0" fmla="*/ 0 w 9258300"/>
                <a:gd name="connsiteY0" fmla="*/ 169333 h 5046133"/>
                <a:gd name="connsiteX1" fmla="*/ 9258300 w 9258300"/>
                <a:gd name="connsiteY1" fmla="*/ 169333 h 5046133"/>
                <a:gd name="connsiteX2" fmla="*/ 9258300 w 9258300"/>
                <a:gd name="connsiteY2" fmla="*/ 5046133 h 5046133"/>
                <a:gd name="connsiteX3" fmla="*/ 0 w 9258300"/>
                <a:gd name="connsiteY3" fmla="*/ 5046133 h 5046133"/>
                <a:gd name="connsiteX4" fmla="*/ 0 w 9258300"/>
                <a:gd name="connsiteY4" fmla="*/ 169333 h 5046133"/>
                <a:gd name="connsiteX0" fmla="*/ 0 w 9258300"/>
                <a:gd name="connsiteY0" fmla="*/ 240460 h 5117260"/>
                <a:gd name="connsiteX1" fmla="*/ 9258300 w 9258300"/>
                <a:gd name="connsiteY1" fmla="*/ 240460 h 5117260"/>
                <a:gd name="connsiteX2" fmla="*/ 9258300 w 9258300"/>
                <a:gd name="connsiteY2" fmla="*/ 5117260 h 5117260"/>
                <a:gd name="connsiteX3" fmla="*/ 0 w 9258300"/>
                <a:gd name="connsiteY3" fmla="*/ 5117260 h 5117260"/>
                <a:gd name="connsiteX4" fmla="*/ 0 w 9258300"/>
                <a:gd name="connsiteY4" fmla="*/ 240460 h 5117260"/>
                <a:gd name="connsiteX0" fmla="*/ 0 w 9258300"/>
                <a:gd name="connsiteY0" fmla="*/ 240460 h 5117260"/>
                <a:gd name="connsiteX1" fmla="*/ 9258300 w 9258300"/>
                <a:gd name="connsiteY1" fmla="*/ 240460 h 5117260"/>
                <a:gd name="connsiteX2" fmla="*/ 9258300 w 9258300"/>
                <a:gd name="connsiteY2" fmla="*/ 5117260 h 5117260"/>
                <a:gd name="connsiteX3" fmla="*/ 0 w 9258300"/>
                <a:gd name="connsiteY3" fmla="*/ 5117260 h 5117260"/>
                <a:gd name="connsiteX4" fmla="*/ 0 w 9258300"/>
                <a:gd name="connsiteY4" fmla="*/ 240460 h 5117260"/>
                <a:gd name="connsiteX0" fmla="*/ 0 w 9258300"/>
                <a:gd name="connsiteY0" fmla="*/ 240460 h 5117260"/>
                <a:gd name="connsiteX1" fmla="*/ 9258300 w 9258300"/>
                <a:gd name="connsiteY1" fmla="*/ 240460 h 5117260"/>
                <a:gd name="connsiteX2" fmla="*/ 9258300 w 9258300"/>
                <a:gd name="connsiteY2" fmla="*/ 5117260 h 5117260"/>
                <a:gd name="connsiteX3" fmla="*/ 0 w 9258300"/>
                <a:gd name="connsiteY3" fmla="*/ 5117260 h 5117260"/>
                <a:gd name="connsiteX4" fmla="*/ 0 w 9258300"/>
                <a:gd name="connsiteY4" fmla="*/ 240460 h 5117260"/>
                <a:gd name="connsiteX0" fmla="*/ 0 w 9258300"/>
                <a:gd name="connsiteY0" fmla="*/ 240460 h 5117260"/>
                <a:gd name="connsiteX1" fmla="*/ 9258300 w 9258300"/>
                <a:gd name="connsiteY1" fmla="*/ 240460 h 5117260"/>
                <a:gd name="connsiteX2" fmla="*/ 9258300 w 9258300"/>
                <a:gd name="connsiteY2" fmla="*/ 5117260 h 5117260"/>
                <a:gd name="connsiteX3" fmla="*/ 0 w 9258300"/>
                <a:gd name="connsiteY3" fmla="*/ 5117260 h 5117260"/>
                <a:gd name="connsiteX4" fmla="*/ 0 w 9258300"/>
                <a:gd name="connsiteY4" fmla="*/ 240460 h 5117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58300" h="5117260">
                  <a:moveTo>
                    <a:pt x="0" y="240460"/>
                  </a:moveTo>
                  <a:cubicBezTo>
                    <a:pt x="4686300" y="-140540"/>
                    <a:pt x="6210300" y="-13540"/>
                    <a:pt x="9258300" y="240460"/>
                  </a:cubicBezTo>
                  <a:lnTo>
                    <a:pt x="9258300" y="5117260"/>
                  </a:lnTo>
                  <a:cubicBezTo>
                    <a:pt x="6108700" y="4952160"/>
                    <a:pt x="4864100" y="4812460"/>
                    <a:pt x="0" y="5117260"/>
                  </a:cubicBezTo>
                  <a:lnTo>
                    <a:pt x="0" y="24046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2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410400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771071" y="390458"/>
              <a:ext cx="945660" cy="5121342"/>
              <a:chOff x="694871" y="921478"/>
              <a:chExt cx="945660" cy="4464816"/>
            </a:xfrm>
            <a:effectLst/>
          </p:grpSpPr>
          <p:sp>
            <p:nvSpPr>
              <p:cNvPr id="15" name="타원 14"/>
              <p:cNvSpPr/>
              <p:nvPr/>
            </p:nvSpPr>
            <p:spPr>
              <a:xfrm rot="21259363">
                <a:off x="700344" y="5154153"/>
                <a:ext cx="940187" cy="23214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6" name="그룹 15"/>
              <p:cNvGrpSpPr/>
              <p:nvPr/>
            </p:nvGrpSpPr>
            <p:grpSpPr>
              <a:xfrm>
                <a:off x="694871" y="921478"/>
                <a:ext cx="943429" cy="4456671"/>
                <a:chOff x="758371" y="446259"/>
                <a:chExt cx="943429" cy="2862318"/>
              </a:xfrm>
            </p:grpSpPr>
            <p:sp>
              <p:nvSpPr>
                <p:cNvPr id="17" name="직사각형 5"/>
                <p:cNvSpPr/>
                <p:nvPr/>
              </p:nvSpPr>
              <p:spPr>
                <a:xfrm>
                  <a:off x="758371" y="468125"/>
                  <a:ext cx="943429" cy="2797589"/>
                </a:xfrm>
                <a:custGeom>
                  <a:avLst/>
                  <a:gdLst>
                    <a:gd name="connsiteX0" fmla="*/ 0 w 943429"/>
                    <a:gd name="connsiteY0" fmla="*/ 0 h 4288153"/>
                    <a:gd name="connsiteX1" fmla="*/ 943429 w 943429"/>
                    <a:gd name="connsiteY1" fmla="*/ 0 h 4288153"/>
                    <a:gd name="connsiteX2" fmla="*/ 943429 w 943429"/>
                    <a:gd name="connsiteY2" fmla="*/ 4288153 h 4288153"/>
                    <a:gd name="connsiteX3" fmla="*/ 0 w 943429"/>
                    <a:gd name="connsiteY3" fmla="*/ 4288153 h 4288153"/>
                    <a:gd name="connsiteX4" fmla="*/ 0 w 943429"/>
                    <a:gd name="connsiteY4" fmla="*/ 0 h 4288153"/>
                    <a:gd name="connsiteX0" fmla="*/ 0 w 943429"/>
                    <a:gd name="connsiteY0" fmla="*/ 0 h 4288153"/>
                    <a:gd name="connsiteX1" fmla="*/ 943429 w 943429"/>
                    <a:gd name="connsiteY1" fmla="*/ 0 h 4288153"/>
                    <a:gd name="connsiteX2" fmla="*/ 943429 w 943429"/>
                    <a:gd name="connsiteY2" fmla="*/ 4288153 h 4288153"/>
                    <a:gd name="connsiteX3" fmla="*/ 0 w 943429"/>
                    <a:gd name="connsiteY3" fmla="*/ 4288153 h 4288153"/>
                    <a:gd name="connsiteX4" fmla="*/ 0 w 943429"/>
                    <a:gd name="connsiteY4" fmla="*/ 0 h 4288153"/>
                    <a:gd name="connsiteX0" fmla="*/ 0 w 943429"/>
                    <a:gd name="connsiteY0" fmla="*/ 67733 h 4355886"/>
                    <a:gd name="connsiteX1" fmla="*/ 943429 w 943429"/>
                    <a:gd name="connsiteY1" fmla="*/ 67733 h 4355886"/>
                    <a:gd name="connsiteX2" fmla="*/ 943429 w 943429"/>
                    <a:gd name="connsiteY2" fmla="*/ 4355886 h 4355886"/>
                    <a:gd name="connsiteX3" fmla="*/ 0 w 943429"/>
                    <a:gd name="connsiteY3" fmla="*/ 4355886 h 4355886"/>
                    <a:gd name="connsiteX4" fmla="*/ 0 w 943429"/>
                    <a:gd name="connsiteY4" fmla="*/ 67733 h 4355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43429" h="4355886">
                      <a:moveTo>
                        <a:pt x="0" y="67733"/>
                      </a:moveTo>
                      <a:cubicBezTo>
                        <a:pt x="285901" y="-84667"/>
                        <a:pt x="628953" y="67733"/>
                        <a:pt x="943429" y="67733"/>
                      </a:cubicBezTo>
                      <a:lnTo>
                        <a:pt x="943429" y="4355886"/>
                      </a:lnTo>
                      <a:cubicBezTo>
                        <a:pt x="628953" y="4355886"/>
                        <a:pt x="263676" y="4235236"/>
                        <a:pt x="0" y="4355886"/>
                      </a:cubicBezTo>
                      <a:lnTo>
                        <a:pt x="0" y="6773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32000">
                      <a:schemeClr val="bg1">
                        <a:lumMod val="85000"/>
                      </a:schemeClr>
                    </a:gs>
                    <a:gs pos="88000">
                      <a:schemeClr val="bg1"/>
                    </a:gs>
                    <a:gs pos="99000">
                      <a:schemeClr val="bg1">
                        <a:lumMod val="85000"/>
                      </a:schemeClr>
                    </a:gs>
                  </a:gsLst>
                  <a:lin ang="10800000" scaled="0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/>
                <p:cNvCxnSpPr/>
                <p:nvPr/>
              </p:nvCxnSpPr>
              <p:spPr>
                <a:xfrm rot="5400000">
                  <a:off x="147262" y="1877418"/>
                  <a:ext cx="2862318" cy="0"/>
                </a:xfrm>
                <a:prstGeom prst="line">
                  <a:avLst/>
                </a:prstGeom>
                <a:ln w="38100" cap="rnd">
                  <a:solidFill>
                    <a:srgbClr val="FF3300"/>
                  </a:solidFill>
                  <a:prstDash val="dash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" name="그룹 19"/>
            <p:cNvGrpSpPr/>
            <p:nvPr/>
          </p:nvGrpSpPr>
          <p:grpSpPr>
            <a:xfrm flipH="1">
              <a:off x="10547149" y="367036"/>
              <a:ext cx="945660" cy="5121342"/>
              <a:chOff x="694871" y="921478"/>
              <a:chExt cx="945660" cy="4464816"/>
            </a:xfrm>
            <a:effectLst/>
          </p:grpSpPr>
          <p:sp>
            <p:nvSpPr>
              <p:cNvPr id="21" name="타원 20"/>
              <p:cNvSpPr/>
              <p:nvPr/>
            </p:nvSpPr>
            <p:spPr>
              <a:xfrm rot="21259363">
                <a:off x="700344" y="5154153"/>
                <a:ext cx="940187" cy="23214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2" name="그룹 21"/>
              <p:cNvGrpSpPr/>
              <p:nvPr/>
            </p:nvGrpSpPr>
            <p:grpSpPr>
              <a:xfrm>
                <a:off x="694871" y="921478"/>
                <a:ext cx="943429" cy="4456671"/>
                <a:chOff x="758371" y="446259"/>
                <a:chExt cx="943429" cy="2862318"/>
              </a:xfrm>
            </p:grpSpPr>
            <p:sp>
              <p:nvSpPr>
                <p:cNvPr id="23" name="직사각형 5"/>
                <p:cNvSpPr/>
                <p:nvPr/>
              </p:nvSpPr>
              <p:spPr>
                <a:xfrm>
                  <a:off x="758371" y="468125"/>
                  <a:ext cx="943429" cy="2797589"/>
                </a:xfrm>
                <a:custGeom>
                  <a:avLst/>
                  <a:gdLst>
                    <a:gd name="connsiteX0" fmla="*/ 0 w 943429"/>
                    <a:gd name="connsiteY0" fmla="*/ 0 h 4288153"/>
                    <a:gd name="connsiteX1" fmla="*/ 943429 w 943429"/>
                    <a:gd name="connsiteY1" fmla="*/ 0 h 4288153"/>
                    <a:gd name="connsiteX2" fmla="*/ 943429 w 943429"/>
                    <a:gd name="connsiteY2" fmla="*/ 4288153 h 4288153"/>
                    <a:gd name="connsiteX3" fmla="*/ 0 w 943429"/>
                    <a:gd name="connsiteY3" fmla="*/ 4288153 h 4288153"/>
                    <a:gd name="connsiteX4" fmla="*/ 0 w 943429"/>
                    <a:gd name="connsiteY4" fmla="*/ 0 h 4288153"/>
                    <a:gd name="connsiteX0" fmla="*/ 0 w 943429"/>
                    <a:gd name="connsiteY0" fmla="*/ 0 h 4288153"/>
                    <a:gd name="connsiteX1" fmla="*/ 943429 w 943429"/>
                    <a:gd name="connsiteY1" fmla="*/ 0 h 4288153"/>
                    <a:gd name="connsiteX2" fmla="*/ 943429 w 943429"/>
                    <a:gd name="connsiteY2" fmla="*/ 4288153 h 4288153"/>
                    <a:gd name="connsiteX3" fmla="*/ 0 w 943429"/>
                    <a:gd name="connsiteY3" fmla="*/ 4288153 h 4288153"/>
                    <a:gd name="connsiteX4" fmla="*/ 0 w 943429"/>
                    <a:gd name="connsiteY4" fmla="*/ 0 h 4288153"/>
                    <a:gd name="connsiteX0" fmla="*/ 0 w 943429"/>
                    <a:gd name="connsiteY0" fmla="*/ 67733 h 4355886"/>
                    <a:gd name="connsiteX1" fmla="*/ 943429 w 943429"/>
                    <a:gd name="connsiteY1" fmla="*/ 67733 h 4355886"/>
                    <a:gd name="connsiteX2" fmla="*/ 943429 w 943429"/>
                    <a:gd name="connsiteY2" fmla="*/ 4355886 h 4355886"/>
                    <a:gd name="connsiteX3" fmla="*/ 0 w 943429"/>
                    <a:gd name="connsiteY3" fmla="*/ 4355886 h 4355886"/>
                    <a:gd name="connsiteX4" fmla="*/ 0 w 943429"/>
                    <a:gd name="connsiteY4" fmla="*/ 67733 h 4355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43429" h="4355886">
                      <a:moveTo>
                        <a:pt x="0" y="67733"/>
                      </a:moveTo>
                      <a:cubicBezTo>
                        <a:pt x="285901" y="-84667"/>
                        <a:pt x="628953" y="67733"/>
                        <a:pt x="943429" y="67733"/>
                      </a:cubicBezTo>
                      <a:lnTo>
                        <a:pt x="943429" y="4355886"/>
                      </a:lnTo>
                      <a:cubicBezTo>
                        <a:pt x="628953" y="4355886"/>
                        <a:pt x="263676" y="4235236"/>
                        <a:pt x="0" y="4355886"/>
                      </a:cubicBezTo>
                      <a:lnTo>
                        <a:pt x="0" y="6773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32000">
                      <a:schemeClr val="bg1">
                        <a:lumMod val="85000"/>
                      </a:schemeClr>
                    </a:gs>
                    <a:gs pos="88000">
                      <a:schemeClr val="bg1"/>
                    </a:gs>
                    <a:gs pos="99000">
                      <a:schemeClr val="bg1">
                        <a:lumMod val="85000"/>
                      </a:schemeClr>
                    </a:gs>
                  </a:gsLst>
                  <a:lin ang="10800000" scaled="0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24" name="직선 연결선 23"/>
                <p:cNvCxnSpPr/>
                <p:nvPr/>
              </p:nvCxnSpPr>
              <p:spPr>
                <a:xfrm rot="5400000">
                  <a:off x="147262" y="1877418"/>
                  <a:ext cx="2862318" cy="0"/>
                </a:xfrm>
                <a:prstGeom prst="line">
                  <a:avLst/>
                </a:prstGeom>
                <a:ln w="38100" cap="rnd">
                  <a:solidFill>
                    <a:srgbClr val="FF3300"/>
                  </a:solidFill>
                  <a:prstDash val="dash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6" name="직사각형 25"/>
          <p:cNvSpPr/>
          <p:nvPr/>
        </p:nvSpPr>
        <p:spPr>
          <a:xfrm>
            <a:off x="4120993" y="5824115"/>
            <a:ext cx="4369113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>
                <a:solidFill>
                  <a:prstClr val="white"/>
                </a:solidFill>
              </a:rPr>
              <a:t>POWER POINT </a:t>
            </a:r>
            <a:r>
              <a:rPr lang="en-US" altLang="ko-KR" sz="2400" b="1" i="1" dirty="0">
                <a:solidFill>
                  <a:prstClr val="white"/>
                </a:solidFill>
              </a:rPr>
              <a:t>PRESENTATION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49D6E6F-7068-4934-9CE7-EFCC69A56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057" y="1025222"/>
            <a:ext cx="7889886" cy="396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908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5170074" y="1545033"/>
            <a:ext cx="5662092" cy="3447919"/>
            <a:chOff x="3413846" y="1283774"/>
            <a:chExt cx="5662092" cy="4136303"/>
          </a:xfrm>
        </p:grpSpPr>
        <p:grpSp>
          <p:nvGrpSpPr>
            <p:cNvPr id="2" name="그룹 1"/>
            <p:cNvGrpSpPr/>
            <p:nvPr/>
          </p:nvGrpSpPr>
          <p:grpSpPr>
            <a:xfrm>
              <a:off x="3413846" y="1283774"/>
              <a:ext cx="5645109" cy="4136303"/>
              <a:chOff x="3153148" y="780356"/>
              <a:chExt cx="5551907" cy="5137421"/>
            </a:xfrm>
          </p:grpSpPr>
          <p:sp>
            <p:nvSpPr>
              <p:cNvPr id="33" name="타원 32"/>
              <p:cNvSpPr/>
              <p:nvPr/>
            </p:nvSpPr>
            <p:spPr>
              <a:xfrm rot="120000" flipH="1">
                <a:off x="3169851" y="4945782"/>
                <a:ext cx="5535204" cy="971995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" name="직사각형 2"/>
              <p:cNvSpPr/>
              <p:nvPr/>
            </p:nvSpPr>
            <p:spPr>
              <a:xfrm flipV="1">
                <a:off x="3153148" y="780356"/>
                <a:ext cx="5549900" cy="4929743"/>
              </a:xfrm>
              <a:custGeom>
                <a:avLst/>
                <a:gdLst>
                  <a:gd name="connsiteX0" fmla="*/ 0 w 9258300"/>
                  <a:gd name="connsiteY0" fmla="*/ 0 h 4876800"/>
                  <a:gd name="connsiteX1" fmla="*/ 9258300 w 9258300"/>
                  <a:gd name="connsiteY1" fmla="*/ 0 h 4876800"/>
                  <a:gd name="connsiteX2" fmla="*/ 9258300 w 9258300"/>
                  <a:gd name="connsiteY2" fmla="*/ 4876800 h 4876800"/>
                  <a:gd name="connsiteX3" fmla="*/ 0 w 9258300"/>
                  <a:gd name="connsiteY3" fmla="*/ 4876800 h 4876800"/>
                  <a:gd name="connsiteX4" fmla="*/ 0 w 9258300"/>
                  <a:gd name="connsiteY4" fmla="*/ 0 h 4876800"/>
                  <a:gd name="connsiteX0" fmla="*/ 0 w 9258300"/>
                  <a:gd name="connsiteY0" fmla="*/ 169333 h 5046133"/>
                  <a:gd name="connsiteX1" fmla="*/ 9258300 w 9258300"/>
                  <a:gd name="connsiteY1" fmla="*/ 169333 h 5046133"/>
                  <a:gd name="connsiteX2" fmla="*/ 9258300 w 9258300"/>
                  <a:gd name="connsiteY2" fmla="*/ 5046133 h 5046133"/>
                  <a:gd name="connsiteX3" fmla="*/ 0 w 9258300"/>
                  <a:gd name="connsiteY3" fmla="*/ 5046133 h 5046133"/>
                  <a:gd name="connsiteX4" fmla="*/ 0 w 9258300"/>
                  <a:gd name="connsiteY4" fmla="*/ 169333 h 5046133"/>
                  <a:gd name="connsiteX0" fmla="*/ 0 w 9258300"/>
                  <a:gd name="connsiteY0" fmla="*/ 240460 h 5117260"/>
                  <a:gd name="connsiteX1" fmla="*/ 9258300 w 9258300"/>
                  <a:gd name="connsiteY1" fmla="*/ 240460 h 5117260"/>
                  <a:gd name="connsiteX2" fmla="*/ 9258300 w 9258300"/>
                  <a:gd name="connsiteY2" fmla="*/ 5117260 h 5117260"/>
                  <a:gd name="connsiteX3" fmla="*/ 0 w 9258300"/>
                  <a:gd name="connsiteY3" fmla="*/ 5117260 h 5117260"/>
                  <a:gd name="connsiteX4" fmla="*/ 0 w 9258300"/>
                  <a:gd name="connsiteY4" fmla="*/ 240460 h 5117260"/>
                  <a:gd name="connsiteX0" fmla="*/ 0 w 9258300"/>
                  <a:gd name="connsiteY0" fmla="*/ 240460 h 5117260"/>
                  <a:gd name="connsiteX1" fmla="*/ 9258300 w 9258300"/>
                  <a:gd name="connsiteY1" fmla="*/ 240460 h 5117260"/>
                  <a:gd name="connsiteX2" fmla="*/ 9258300 w 9258300"/>
                  <a:gd name="connsiteY2" fmla="*/ 5117260 h 5117260"/>
                  <a:gd name="connsiteX3" fmla="*/ 0 w 9258300"/>
                  <a:gd name="connsiteY3" fmla="*/ 5117260 h 5117260"/>
                  <a:gd name="connsiteX4" fmla="*/ 0 w 9258300"/>
                  <a:gd name="connsiteY4" fmla="*/ 240460 h 5117260"/>
                  <a:gd name="connsiteX0" fmla="*/ 0 w 9258300"/>
                  <a:gd name="connsiteY0" fmla="*/ 240460 h 5117260"/>
                  <a:gd name="connsiteX1" fmla="*/ 9258300 w 9258300"/>
                  <a:gd name="connsiteY1" fmla="*/ 240460 h 5117260"/>
                  <a:gd name="connsiteX2" fmla="*/ 9258300 w 9258300"/>
                  <a:gd name="connsiteY2" fmla="*/ 5117260 h 5117260"/>
                  <a:gd name="connsiteX3" fmla="*/ 0 w 9258300"/>
                  <a:gd name="connsiteY3" fmla="*/ 5117260 h 5117260"/>
                  <a:gd name="connsiteX4" fmla="*/ 0 w 9258300"/>
                  <a:gd name="connsiteY4" fmla="*/ 240460 h 5117260"/>
                  <a:gd name="connsiteX0" fmla="*/ 0 w 9258300"/>
                  <a:gd name="connsiteY0" fmla="*/ 240460 h 5117260"/>
                  <a:gd name="connsiteX1" fmla="*/ 9258300 w 9258300"/>
                  <a:gd name="connsiteY1" fmla="*/ 240460 h 5117260"/>
                  <a:gd name="connsiteX2" fmla="*/ 9258300 w 9258300"/>
                  <a:gd name="connsiteY2" fmla="*/ 5117260 h 5117260"/>
                  <a:gd name="connsiteX3" fmla="*/ 0 w 9258300"/>
                  <a:gd name="connsiteY3" fmla="*/ 5117260 h 5117260"/>
                  <a:gd name="connsiteX4" fmla="*/ 0 w 9258300"/>
                  <a:gd name="connsiteY4" fmla="*/ 240460 h 5117260"/>
                  <a:gd name="connsiteX0" fmla="*/ 0 w 9258300"/>
                  <a:gd name="connsiteY0" fmla="*/ 89781 h 4966581"/>
                  <a:gd name="connsiteX1" fmla="*/ 9258300 w 9258300"/>
                  <a:gd name="connsiteY1" fmla="*/ 89781 h 4966581"/>
                  <a:gd name="connsiteX2" fmla="*/ 9258300 w 9258300"/>
                  <a:gd name="connsiteY2" fmla="*/ 4966581 h 4966581"/>
                  <a:gd name="connsiteX3" fmla="*/ 0 w 9258300"/>
                  <a:gd name="connsiteY3" fmla="*/ 4966581 h 4966581"/>
                  <a:gd name="connsiteX4" fmla="*/ 0 w 9258300"/>
                  <a:gd name="connsiteY4" fmla="*/ 89781 h 4966581"/>
                  <a:gd name="connsiteX0" fmla="*/ 0 w 9258300"/>
                  <a:gd name="connsiteY0" fmla="*/ 89781 h 5174894"/>
                  <a:gd name="connsiteX1" fmla="*/ 9258300 w 9258300"/>
                  <a:gd name="connsiteY1" fmla="*/ 89781 h 5174894"/>
                  <a:gd name="connsiteX2" fmla="*/ 9258300 w 9258300"/>
                  <a:gd name="connsiteY2" fmla="*/ 4966581 h 5174894"/>
                  <a:gd name="connsiteX3" fmla="*/ 0 w 9258300"/>
                  <a:gd name="connsiteY3" fmla="*/ 4966581 h 5174894"/>
                  <a:gd name="connsiteX4" fmla="*/ 0 w 9258300"/>
                  <a:gd name="connsiteY4" fmla="*/ 89781 h 517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58300" h="5174894">
                    <a:moveTo>
                      <a:pt x="0" y="89781"/>
                    </a:moveTo>
                    <a:cubicBezTo>
                      <a:pt x="4686300" y="-291219"/>
                      <a:pt x="8540765" y="702332"/>
                      <a:pt x="9258300" y="89781"/>
                    </a:cubicBezTo>
                    <a:lnTo>
                      <a:pt x="9258300" y="4966581"/>
                    </a:lnTo>
                    <a:cubicBezTo>
                      <a:pt x="9223048" y="5561381"/>
                      <a:pt x="4864100" y="4661781"/>
                      <a:pt x="0" y="4966581"/>
                    </a:cubicBezTo>
                    <a:lnTo>
                      <a:pt x="0" y="8978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4" name="직사각형 2"/>
            <p:cNvSpPr/>
            <p:nvPr/>
          </p:nvSpPr>
          <p:spPr>
            <a:xfrm flipV="1">
              <a:off x="3432870" y="1283774"/>
              <a:ext cx="5643068" cy="3969095"/>
            </a:xfrm>
            <a:custGeom>
              <a:avLst/>
              <a:gdLst>
                <a:gd name="connsiteX0" fmla="*/ 0 w 9258300"/>
                <a:gd name="connsiteY0" fmla="*/ 0 h 4876800"/>
                <a:gd name="connsiteX1" fmla="*/ 9258300 w 9258300"/>
                <a:gd name="connsiteY1" fmla="*/ 0 h 4876800"/>
                <a:gd name="connsiteX2" fmla="*/ 9258300 w 9258300"/>
                <a:gd name="connsiteY2" fmla="*/ 4876800 h 4876800"/>
                <a:gd name="connsiteX3" fmla="*/ 0 w 9258300"/>
                <a:gd name="connsiteY3" fmla="*/ 4876800 h 4876800"/>
                <a:gd name="connsiteX4" fmla="*/ 0 w 9258300"/>
                <a:gd name="connsiteY4" fmla="*/ 0 h 4876800"/>
                <a:gd name="connsiteX0" fmla="*/ 0 w 9258300"/>
                <a:gd name="connsiteY0" fmla="*/ 169333 h 5046133"/>
                <a:gd name="connsiteX1" fmla="*/ 9258300 w 9258300"/>
                <a:gd name="connsiteY1" fmla="*/ 169333 h 5046133"/>
                <a:gd name="connsiteX2" fmla="*/ 9258300 w 9258300"/>
                <a:gd name="connsiteY2" fmla="*/ 5046133 h 5046133"/>
                <a:gd name="connsiteX3" fmla="*/ 0 w 9258300"/>
                <a:gd name="connsiteY3" fmla="*/ 5046133 h 5046133"/>
                <a:gd name="connsiteX4" fmla="*/ 0 w 9258300"/>
                <a:gd name="connsiteY4" fmla="*/ 169333 h 5046133"/>
                <a:gd name="connsiteX0" fmla="*/ 0 w 9258300"/>
                <a:gd name="connsiteY0" fmla="*/ 240460 h 5117260"/>
                <a:gd name="connsiteX1" fmla="*/ 9258300 w 9258300"/>
                <a:gd name="connsiteY1" fmla="*/ 240460 h 5117260"/>
                <a:gd name="connsiteX2" fmla="*/ 9258300 w 9258300"/>
                <a:gd name="connsiteY2" fmla="*/ 5117260 h 5117260"/>
                <a:gd name="connsiteX3" fmla="*/ 0 w 9258300"/>
                <a:gd name="connsiteY3" fmla="*/ 5117260 h 5117260"/>
                <a:gd name="connsiteX4" fmla="*/ 0 w 9258300"/>
                <a:gd name="connsiteY4" fmla="*/ 240460 h 5117260"/>
                <a:gd name="connsiteX0" fmla="*/ 0 w 9258300"/>
                <a:gd name="connsiteY0" fmla="*/ 240460 h 5117260"/>
                <a:gd name="connsiteX1" fmla="*/ 9258300 w 9258300"/>
                <a:gd name="connsiteY1" fmla="*/ 240460 h 5117260"/>
                <a:gd name="connsiteX2" fmla="*/ 9258300 w 9258300"/>
                <a:gd name="connsiteY2" fmla="*/ 5117260 h 5117260"/>
                <a:gd name="connsiteX3" fmla="*/ 0 w 9258300"/>
                <a:gd name="connsiteY3" fmla="*/ 5117260 h 5117260"/>
                <a:gd name="connsiteX4" fmla="*/ 0 w 9258300"/>
                <a:gd name="connsiteY4" fmla="*/ 240460 h 5117260"/>
                <a:gd name="connsiteX0" fmla="*/ 0 w 9258300"/>
                <a:gd name="connsiteY0" fmla="*/ 240460 h 5117260"/>
                <a:gd name="connsiteX1" fmla="*/ 9258300 w 9258300"/>
                <a:gd name="connsiteY1" fmla="*/ 240460 h 5117260"/>
                <a:gd name="connsiteX2" fmla="*/ 9258300 w 9258300"/>
                <a:gd name="connsiteY2" fmla="*/ 5117260 h 5117260"/>
                <a:gd name="connsiteX3" fmla="*/ 0 w 9258300"/>
                <a:gd name="connsiteY3" fmla="*/ 5117260 h 5117260"/>
                <a:gd name="connsiteX4" fmla="*/ 0 w 9258300"/>
                <a:gd name="connsiteY4" fmla="*/ 240460 h 5117260"/>
                <a:gd name="connsiteX0" fmla="*/ 0 w 9258300"/>
                <a:gd name="connsiteY0" fmla="*/ 240460 h 5117260"/>
                <a:gd name="connsiteX1" fmla="*/ 9258300 w 9258300"/>
                <a:gd name="connsiteY1" fmla="*/ 240460 h 5117260"/>
                <a:gd name="connsiteX2" fmla="*/ 9258300 w 9258300"/>
                <a:gd name="connsiteY2" fmla="*/ 5117260 h 5117260"/>
                <a:gd name="connsiteX3" fmla="*/ 0 w 9258300"/>
                <a:gd name="connsiteY3" fmla="*/ 5117260 h 5117260"/>
                <a:gd name="connsiteX4" fmla="*/ 0 w 9258300"/>
                <a:gd name="connsiteY4" fmla="*/ 240460 h 5117260"/>
                <a:gd name="connsiteX0" fmla="*/ 0 w 9258300"/>
                <a:gd name="connsiteY0" fmla="*/ 89781 h 4966581"/>
                <a:gd name="connsiteX1" fmla="*/ 9258300 w 9258300"/>
                <a:gd name="connsiteY1" fmla="*/ 89781 h 4966581"/>
                <a:gd name="connsiteX2" fmla="*/ 9258300 w 9258300"/>
                <a:gd name="connsiteY2" fmla="*/ 4966581 h 4966581"/>
                <a:gd name="connsiteX3" fmla="*/ 0 w 9258300"/>
                <a:gd name="connsiteY3" fmla="*/ 4966581 h 4966581"/>
                <a:gd name="connsiteX4" fmla="*/ 0 w 9258300"/>
                <a:gd name="connsiteY4" fmla="*/ 89781 h 4966581"/>
                <a:gd name="connsiteX0" fmla="*/ 0 w 9258300"/>
                <a:gd name="connsiteY0" fmla="*/ 89781 h 5174894"/>
                <a:gd name="connsiteX1" fmla="*/ 9258300 w 9258300"/>
                <a:gd name="connsiteY1" fmla="*/ 89781 h 5174894"/>
                <a:gd name="connsiteX2" fmla="*/ 9258300 w 9258300"/>
                <a:gd name="connsiteY2" fmla="*/ 4966581 h 5174894"/>
                <a:gd name="connsiteX3" fmla="*/ 0 w 9258300"/>
                <a:gd name="connsiteY3" fmla="*/ 4966581 h 5174894"/>
                <a:gd name="connsiteX4" fmla="*/ 0 w 9258300"/>
                <a:gd name="connsiteY4" fmla="*/ 89781 h 517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58300" h="5174894">
                  <a:moveTo>
                    <a:pt x="0" y="89781"/>
                  </a:moveTo>
                  <a:cubicBezTo>
                    <a:pt x="4686300" y="-291219"/>
                    <a:pt x="8540765" y="702332"/>
                    <a:pt x="9258300" y="89781"/>
                  </a:cubicBezTo>
                  <a:lnTo>
                    <a:pt x="9258300" y="4966581"/>
                  </a:lnTo>
                  <a:cubicBezTo>
                    <a:pt x="9223048" y="5561381"/>
                    <a:pt x="4864100" y="4661781"/>
                    <a:pt x="0" y="4966581"/>
                  </a:cubicBezTo>
                  <a:lnTo>
                    <a:pt x="0" y="89781"/>
                  </a:lnTo>
                  <a:close/>
                </a:path>
              </a:pathLst>
            </a:custGeom>
            <a:blipFill dpi="0" rotWithShape="1">
              <a:blip r:embed="rId2">
                <a:alphaModFix amt="1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747985" y="1113971"/>
            <a:ext cx="603286" cy="4662682"/>
            <a:chOff x="2991757" y="1084942"/>
            <a:chExt cx="603286" cy="4662682"/>
          </a:xfrm>
        </p:grpSpPr>
        <p:sp>
          <p:nvSpPr>
            <p:cNvPr id="17" name="직사각형 5"/>
            <p:cNvSpPr/>
            <p:nvPr/>
          </p:nvSpPr>
          <p:spPr>
            <a:xfrm>
              <a:off x="2991757" y="1084942"/>
              <a:ext cx="603286" cy="4662682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75780">
                  <a:schemeClr val="bg1"/>
                </a:gs>
                <a:gs pos="90000">
                  <a:schemeClr val="bg1">
                    <a:lumMod val="6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469900" dist="292100" sx="86000" sy="86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 rot="5400000">
              <a:off x="1139347" y="3405396"/>
              <a:ext cx="4426414" cy="0"/>
            </a:xfrm>
            <a:prstGeom prst="line">
              <a:avLst/>
            </a:prstGeom>
            <a:ln w="38100" cap="rnd">
              <a:solidFill>
                <a:schemeClr val="tx2">
                  <a:lumMod val="75000"/>
                </a:schemeClr>
              </a:solidFill>
              <a:prstDash val="dash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직사각형 34"/>
          <p:cNvSpPr/>
          <p:nvPr/>
        </p:nvSpPr>
        <p:spPr>
          <a:xfrm>
            <a:off x="740229" y="1687544"/>
            <a:ext cx="3903592" cy="1289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400" i="1" dirty="0">
                <a:solidFill>
                  <a:schemeClr val="tx2">
                    <a:lumMod val="75000"/>
                  </a:schemeClr>
                </a:solidFill>
              </a:rPr>
              <a:t>POWER POINT </a:t>
            </a:r>
            <a:r>
              <a:rPr lang="en-US" altLang="ko-KR" sz="3200" b="1" i="1" dirty="0">
                <a:solidFill>
                  <a:schemeClr val="tx2">
                    <a:lumMod val="75000"/>
                  </a:schemeClr>
                </a:solidFill>
              </a:rPr>
              <a:t>PRESENTATION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883966" y="2577409"/>
            <a:ext cx="3149560" cy="1008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chemeClr val="bg1"/>
                </a:solidFill>
              </a:rPr>
              <a:t>객체지향 프로그래밍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</a:rPr>
              <a:t>- </a:t>
            </a:r>
            <a:r>
              <a:rPr lang="ko-KR" altLang="en-US" b="1" dirty="0">
                <a:solidFill>
                  <a:schemeClr val="bg1"/>
                </a:solidFill>
              </a:rPr>
              <a:t>캡슐화</a:t>
            </a:r>
            <a:r>
              <a:rPr lang="en-US" altLang="ko-KR" b="1" dirty="0">
                <a:solidFill>
                  <a:schemeClr val="bg1"/>
                </a:solidFill>
              </a:rPr>
              <a:t>-</a:t>
            </a:r>
            <a:endParaRPr lang="en-US" altLang="ko-KR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9217957" y="2593387"/>
            <a:ext cx="833319" cy="833319"/>
            <a:chOff x="8011884" y="2025300"/>
            <a:chExt cx="833319" cy="833319"/>
          </a:xfrm>
        </p:grpSpPr>
        <p:sp>
          <p:nvSpPr>
            <p:cNvPr id="36" name="Freeform 6"/>
            <p:cNvSpPr>
              <a:spLocks/>
            </p:cNvSpPr>
            <p:nvPr/>
          </p:nvSpPr>
          <p:spPr bwMode="auto">
            <a:xfrm>
              <a:off x="8220034" y="2230937"/>
              <a:ext cx="450061" cy="399023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8011884" y="2025300"/>
              <a:ext cx="833319" cy="833319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766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tx2"/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771071" y="217861"/>
            <a:ext cx="10721738" cy="6231734"/>
            <a:chOff x="771071" y="268661"/>
            <a:chExt cx="10721738" cy="5556690"/>
          </a:xfrm>
        </p:grpSpPr>
        <p:sp>
          <p:nvSpPr>
            <p:cNvPr id="25" name="타원 24"/>
            <p:cNvSpPr/>
            <p:nvPr/>
          </p:nvSpPr>
          <p:spPr>
            <a:xfrm>
              <a:off x="1087577" y="4568051"/>
              <a:ext cx="9945102" cy="1257300"/>
            </a:xfrm>
            <a:prstGeom prst="ellipse">
              <a:avLst/>
            </a:prstGeom>
            <a:solidFill>
              <a:schemeClr val="tx1">
                <a:alpha val="29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676400" y="268661"/>
              <a:ext cx="9258300" cy="5157244"/>
            </a:xfrm>
            <a:custGeom>
              <a:avLst/>
              <a:gdLst>
                <a:gd name="connsiteX0" fmla="*/ 0 w 9258300"/>
                <a:gd name="connsiteY0" fmla="*/ 0 h 4876800"/>
                <a:gd name="connsiteX1" fmla="*/ 9258300 w 9258300"/>
                <a:gd name="connsiteY1" fmla="*/ 0 h 4876800"/>
                <a:gd name="connsiteX2" fmla="*/ 9258300 w 9258300"/>
                <a:gd name="connsiteY2" fmla="*/ 4876800 h 4876800"/>
                <a:gd name="connsiteX3" fmla="*/ 0 w 9258300"/>
                <a:gd name="connsiteY3" fmla="*/ 4876800 h 4876800"/>
                <a:gd name="connsiteX4" fmla="*/ 0 w 9258300"/>
                <a:gd name="connsiteY4" fmla="*/ 0 h 4876800"/>
                <a:gd name="connsiteX0" fmla="*/ 0 w 9258300"/>
                <a:gd name="connsiteY0" fmla="*/ 169333 h 5046133"/>
                <a:gd name="connsiteX1" fmla="*/ 9258300 w 9258300"/>
                <a:gd name="connsiteY1" fmla="*/ 169333 h 5046133"/>
                <a:gd name="connsiteX2" fmla="*/ 9258300 w 9258300"/>
                <a:gd name="connsiteY2" fmla="*/ 5046133 h 5046133"/>
                <a:gd name="connsiteX3" fmla="*/ 0 w 9258300"/>
                <a:gd name="connsiteY3" fmla="*/ 5046133 h 5046133"/>
                <a:gd name="connsiteX4" fmla="*/ 0 w 9258300"/>
                <a:gd name="connsiteY4" fmla="*/ 169333 h 5046133"/>
                <a:gd name="connsiteX0" fmla="*/ 0 w 9258300"/>
                <a:gd name="connsiteY0" fmla="*/ 240460 h 5117260"/>
                <a:gd name="connsiteX1" fmla="*/ 9258300 w 9258300"/>
                <a:gd name="connsiteY1" fmla="*/ 240460 h 5117260"/>
                <a:gd name="connsiteX2" fmla="*/ 9258300 w 9258300"/>
                <a:gd name="connsiteY2" fmla="*/ 5117260 h 5117260"/>
                <a:gd name="connsiteX3" fmla="*/ 0 w 9258300"/>
                <a:gd name="connsiteY3" fmla="*/ 5117260 h 5117260"/>
                <a:gd name="connsiteX4" fmla="*/ 0 w 9258300"/>
                <a:gd name="connsiteY4" fmla="*/ 240460 h 5117260"/>
                <a:gd name="connsiteX0" fmla="*/ 0 w 9258300"/>
                <a:gd name="connsiteY0" fmla="*/ 240460 h 5117260"/>
                <a:gd name="connsiteX1" fmla="*/ 9258300 w 9258300"/>
                <a:gd name="connsiteY1" fmla="*/ 240460 h 5117260"/>
                <a:gd name="connsiteX2" fmla="*/ 9258300 w 9258300"/>
                <a:gd name="connsiteY2" fmla="*/ 5117260 h 5117260"/>
                <a:gd name="connsiteX3" fmla="*/ 0 w 9258300"/>
                <a:gd name="connsiteY3" fmla="*/ 5117260 h 5117260"/>
                <a:gd name="connsiteX4" fmla="*/ 0 w 9258300"/>
                <a:gd name="connsiteY4" fmla="*/ 240460 h 5117260"/>
                <a:gd name="connsiteX0" fmla="*/ 0 w 9258300"/>
                <a:gd name="connsiteY0" fmla="*/ 240460 h 5117260"/>
                <a:gd name="connsiteX1" fmla="*/ 9258300 w 9258300"/>
                <a:gd name="connsiteY1" fmla="*/ 240460 h 5117260"/>
                <a:gd name="connsiteX2" fmla="*/ 9258300 w 9258300"/>
                <a:gd name="connsiteY2" fmla="*/ 5117260 h 5117260"/>
                <a:gd name="connsiteX3" fmla="*/ 0 w 9258300"/>
                <a:gd name="connsiteY3" fmla="*/ 5117260 h 5117260"/>
                <a:gd name="connsiteX4" fmla="*/ 0 w 9258300"/>
                <a:gd name="connsiteY4" fmla="*/ 240460 h 5117260"/>
                <a:gd name="connsiteX0" fmla="*/ 0 w 9258300"/>
                <a:gd name="connsiteY0" fmla="*/ 240460 h 5117260"/>
                <a:gd name="connsiteX1" fmla="*/ 9258300 w 9258300"/>
                <a:gd name="connsiteY1" fmla="*/ 240460 h 5117260"/>
                <a:gd name="connsiteX2" fmla="*/ 9258300 w 9258300"/>
                <a:gd name="connsiteY2" fmla="*/ 5117260 h 5117260"/>
                <a:gd name="connsiteX3" fmla="*/ 0 w 9258300"/>
                <a:gd name="connsiteY3" fmla="*/ 5117260 h 5117260"/>
                <a:gd name="connsiteX4" fmla="*/ 0 w 9258300"/>
                <a:gd name="connsiteY4" fmla="*/ 240460 h 5117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58300" h="5117260">
                  <a:moveTo>
                    <a:pt x="0" y="240460"/>
                  </a:moveTo>
                  <a:cubicBezTo>
                    <a:pt x="4686300" y="-140540"/>
                    <a:pt x="6210300" y="-13540"/>
                    <a:pt x="9258300" y="240460"/>
                  </a:cubicBezTo>
                  <a:lnTo>
                    <a:pt x="9258300" y="5117260"/>
                  </a:lnTo>
                  <a:cubicBezTo>
                    <a:pt x="6108700" y="4952160"/>
                    <a:pt x="4864100" y="4812460"/>
                    <a:pt x="0" y="5117260"/>
                  </a:cubicBezTo>
                  <a:lnTo>
                    <a:pt x="0" y="24046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2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4104000" rtlCol="0" anchor="ctr"/>
            <a:lstStyle/>
            <a:p>
              <a:pPr algn="ctr"/>
              <a:r>
                <a:rPr lang="ko-KR" altLang="en-US" sz="3200" dirty="0">
                  <a:solidFill>
                    <a:schemeClr val="tx1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실세계에서의 캡슐화</a:t>
              </a: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771071" y="390458"/>
              <a:ext cx="945660" cy="5121342"/>
              <a:chOff x="694871" y="921478"/>
              <a:chExt cx="945660" cy="4464816"/>
            </a:xfrm>
            <a:effectLst/>
          </p:grpSpPr>
          <p:sp>
            <p:nvSpPr>
              <p:cNvPr id="15" name="타원 14"/>
              <p:cNvSpPr/>
              <p:nvPr/>
            </p:nvSpPr>
            <p:spPr>
              <a:xfrm rot="21259363">
                <a:off x="700344" y="5154153"/>
                <a:ext cx="940187" cy="23214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6" name="그룹 15"/>
              <p:cNvGrpSpPr/>
              <p:nvPr/>
            </p:nvGrpSpPr>
            <p:grpSpPr>
              <a:xfrm>
                <a:off x="694871" y="921478"/>
                <a:ext cx="943429" cy="4456671"/>
                <a:chOff x="758371" y="446259"/>
                <a:chExt cx="943429" cy="2862318"/>
              </a:xfrm>
            </p:grpSpPr>
            <p:sp>
              <p:nvSpPr>
                <p:cNvPr id="17" name="직사각형 5"/>
                <p:cNvSpPr/>
                <p:nvPr/>
              </p:nvSpPr>
              <p:spPr>
                <a:xfrm>
                  <a:off x="758371" y="468125"/>
                  <a:ext cx="943429" cy="2797589"/>
                </a:xfrm>
                <a:custGeom>
                  <a:avLst/>
                  <a:gdLst>
                    <a:gd name="connsiteX0" fmla="*/ 0 w 943429"/>
                    <a:gd name="connsiteY0" fmla="*/ 0 h 4288153"/>
                    <a:gd name="connsiteX1" fmla="*/ 943429 w 943429"/>
                    <a:gd name="connsiteY1" fmla="*/ 0 h 4288153"/>
                    <a:gd name="connsiteX2" fmla="*/ 943429 w 943429"/>
                    <a:gd name="connsiteY2" fmla="*/ 4288153 h 4288153"/>
                    <a:gd name="connsiteX3" fmla="*/ 0 w 943429"/>
                    <a:gd name="connsiteY3" fmla="*/ 4288153 h 4288153"/>
                    <a:gd name="connsiteX4" fmla="*/ 0 w 943429"/>
                    <a:gd name="connsiteY4" fmla="*/ 0 h 4288153"/>
                    <a:gd name="connsiteX0" fmla="*/ 0 w 943429"/>
                    <a:gd name="connsiteY0" fmla="*/ 0 h 4288153"/>
                    <a:gd name="connsiteX1" fmla="*/ 943429 w 943429"/>
                    <a:gd name="connsiteY1" fmla="*/ 0 h 4288153"/>
                    <a:gd name="connsiteX2" fmla="*/ 943429 w 943429"/>
                    <a:gd name="connsiteY2" fmla="*/ 4288153 h 4288153"/>
                    <a:gd name="connsiteX3" fmla="*/ 0 w 943429"/>
                    <a:gd name="connsiteY3" fmla="*/ 4288153 h 4288153"/>
                    <a:gd name="connsiteX4" fmla="*/ 0 w 943429"/>
                    <a:gd name="connsiteY4" fmla="*/ 0 h 4288153"/>
                    <a:gd name="connsiteX0" fmla="*/ 0 w 943429"/>
                    <a:gd name="connsiteY0" fmla="*/ 67733 h 4355886"/>
                    <a:gd name="connsiteX1" fmla="*/ 943429 w 943429"/>
                    <a:gd name="connsiteY1" fmla="*/ 67733 h 4355886"/>
                    <a:gd name="connsiteX2" fmla="*/ 943429 w 943429"/>
                    <a:gd name="connsiteY2" fmla="*/ 4355886 h 4355886"/>
                    <a:gd name="connsiteX3" fmla="*/ 0 w 943429"/>
                    <a:gd name="connsiteY3" fmla="*/ 4355886 h 4355886"/>
                    <a:gd name="connsiteX4" fmla="*/ 0 w 943429"/>
                    <a:gd name="connsiteY4" fmla="*/ 67733 h 4355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43429" h="4355886">
                      <a:moveTo>
                        <a:pt x="0" y="67733"/>
                      </a:moveTo>
                      <a:cubicBezTo>
                        <a:pt x="285901" y="-84667"/>
                        <a:pt x="628953" y="67733"/>
                        <a:pt x="943429" y="67733"/>
                      </a:cubicBezTo>
                      <a:lnTo>
                        <a:pt x="943429" y="4355886"/>
                      </a:lnTo>
                      <a:cubicBezTo>
                        <a:pt x="628953" y="4355886"/>
                        <a:pt x="263676" y="4235236"/>
                        <a:pt x="0" y="4355886"/>
                      </a:cubicBezTo>
                      <a:lnTo>
                        <a:pt x="0" y="6773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32000">
                      <a:schemeClr val="bg1">
                        <a:lumMod val="85000"/>
                      </a:schemeClr>
                    </a:gs>
                    <a:gs pos="88000">
                      <a:schemeClr val="bg1"/>
                    </a:gs>
                    <a:gs pos="99000">
                      <a:schemeClr val="bg1">
                        <a:lumMod val="85000"/>
                      </a:schemeClr>
                    </a:gs>
                  </a:gsLst>
                  <a:lin ang="10800000" scaled="0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/>
                <p:cNvCxnSpPr/>
                <p:nvPr/>
              </p:nvCxnSpPr>
              <p:spPr>
                <a:xfrm rot="5400000">
                  <a:off x="147262" y="1877418"/>
                  <a:ext cx="2862318" cy="0"/>
                </a:xfrm>
                <a:prstGeom prst="line">
                  <a:avLst/>
                </a:prstGeom>
                <a:ln w="38100" cap="rnd">
                  <a:solidFill>
                    <a:srgbClr val="FF3300"/>
                  </a:solidFill>
                  <a:prstDash val="dash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" name="그룹 19"/>
            <p:cNvGrpSpPr/>
            <p:nvPr/>
          </p:nvGrpSpPr>
          <p:grpSpPr>
            <a:xfrm flipH="1">
              <a:off x="10547149" y="367036"/>
              <a:ext cx="945660" cy="5121342"/>
              <a:chOff x="694871" y="921478"/>
              <a:chExt cx="945660" cy="4464816"/>
            </a:xfrm>
            <a:effectLst/>
          </p:grpSpPr>
          <p:sp>
            <p:nvSpPr>
              <p:cNvPr id="21" name="타원 20"/>
              <p:cNvSpPr/>
              <p:nvPr/>
            </p:nvSpPr>
            <p:spPr>
              <a:xfrm rot="21259363">
                <a:off x="700344" y="5154153"/>
                <a:ext cx="940187" cy="23214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2" name="그룹 21"/>
              <p:cNvGrpSpPr/>
              <p:nvPr/>
            </p:nvGrpSpPr>
            <p:grpSpPr>
              <a:xfrm>
                <a:off x="694871" y="921478"/>
                <a:ext cx="943429" cy="4456671"/>
                <a:chOff x="758371" y="446259"/>
                <a:chExt cx="943429" cy="2862318"/>
              </a:xfrm>
            </p:grpSpPr>
            <p:sp>
              <p:nvSpPr>
                <p:cNvPr id="23" name="직사각형 5"/>
                <p:cNvSpPr/>
                <p:nvPr/>
              </p:nvSpPr>
              <p:spPr>
                <a:xfrm>
                  <a:off x="758371" y="468125"/>
                  <a:ext cx="943429" cy="2797589"/>
                </a:xfrm>
                <a:custGeom>
                  <a:avLst/>
                  <a:gdLst>
                    <a:gd name="connsiteX0" fmla="*/ 0 w 943429"/>
                    <a:gd name="connsiteY0" fmla="*/ 0 h 4288153"/>
                    <a:gd name="connsiteX1" fmla="*/ 943429 w 943429"/>
                    <a:gd name="connsiteY1" fmla="*/ 0 h 4288153"/>
                    <a:gd name="connsiteX2" fmla="*/ 943429 w 943429"/>
                    <a:gd name="connsiteY2" fmla="*/ 4288153 h 4288153"/>
                    <a:gd name="connsiteX3" fmla="*/ 0 w 943429"/>
                    <a:gd name="connsiteY3" fmla="*/ 4288153 h 4288153"/>
                    <a:gd name="connsiteX4" fmla="*/ 0 w 943429"/>
                    <a:gd name="connsiteY4" fmla="*/ 0 h 4288153"/>
                    <a:gd name="connsiteX0" fmla="*/ 0 w 943429"/>
                    <a:gd name="connsiteY0" fmla="*/ 0 h 4288153"/>
                    <a:gd name="connsiteX1" fmla="*/ 943429 w 943429"/>
                    <a:gd name="connsiteY1" fmla="*/ 0 h 4288153"/>
                    <a:gd name="connsiteX2" fmla="*/ 943429 w 943429"/>
                    <a:gd name="connsiteY2" fmla="*/ 4288153 h 4288153"/>
                    <a:gd name="connsiteX3" fmla="*/ 0 w 943429"/>
                    <a:gd name="connsiteY3" fmla="*/ 4288153 h 4288153"/>
                    <a:gd name="connsiteX4" fmla="*/ 0 w 943429"/>
                    <a:gd name="connsiteY4" fmla="*/ 0 h 4288153"/>
                    <a:gd name="connsiteX0" fmla="*/ 0 w 943429"/>
                    <a:gd name="connsiteY0" fmla="*/ 67733 h 4355886"/>
                    <a:gd name="connsiteX1" fmla="*/ 943429 w 943429"/>
                    <a:gd name="connsiteY1" fmla="*/ 67733 h 4355886"/>
                    <a:gd name="connsiteX2" fmla="*/ 943429 w 943429"/>
                    <a:gd name="connsiteY2" fmla="*/ 4355886 h 4355886"/>
                    <a:gd name="connsiteX3" fmla="*/ 0 w 943429"/>
                    <a:gd name="connsiteY3" fmla="*/ 4355886 h 4355886"/>
                    <a:gd name="connsiteX4" fmla="*/ 0 w 943429"/>
                    <a:gd name="connsiteY4" fmla="*/ 67733 h 4355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43429" h="4355886">
                      <a:moveTo>
                        <a:pt x="0" y="67733"/>
                      </a:moveTo>
                      <a:cubicBezTo>
                        <a:pt x="285901" y="-84667"/>
                        <a:pt x="628953" y="67733"/>
                        <a:pt x="943429" y="67733"/>
                      </a:cubicBezTo>
                      <a:lnTo>
                        <a:pt x="943429" y="4355886"/>
                      </a:lnTo>
                      <a:cubicBezTo>
                        <a:pt x="628953" y="4355886"/>
                        <a:pt x="263676" y="4235236"/>
                        <a:pt x="0" y="4355886"/>
                      </a:cubicBezTo>
                      <a:lnTo>
                        <a:pt x="0" y="6773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32000">
                      <a:schemeClr val="bg1">
                        <a:lumMod val="85000"/>
                      </a:schemeClr>
                    </a:gs>
                    <a:gs pos="88000">
                      <a:schemeClr val="bg1"/>
                    </a:gs>
                    <a:gs pos="99000">
                      <a:schemeClr val="bg1">
                        <a:lumMod val="85000"/>
                      </a:schemeClr>
                    </a:gs>
                  </a:gsLst>
                  <a:lin ang="10800000" scaled="0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24" name="직선 연결선 23"/>
                <p:cNvCxnSpPr/>
                <p:nvPr/>
              </p:nvCxnSpPr>
              <p:spPr>
                <a:xfrm rot="5400000">
                  <a:off x="147262" y="1877418"/>
                  <a:ext cx="2862318" cy="0"/>
                </a:xfrm>
                <a:prstGeom prst="line">
                  <a:avLst/>
                </a:prstGeom>
                <a:ln w="38100" cap="rnd">
                  <a:solidFill>
                    <a:srgbClr val="FF3300"/>
                  </a:solidFill>
                  <a:prstDash val="dash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6" name="직사각형 25"/>
          <p:cNvSpPr/>
          <p:nvPr/>
        </p:nvSpPr>
        <p:spPr>
          <a:xfrm>
            <a:off x="4120993" y="5824115"/>
            <a:ext cx="4369113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>
                <a:solidFill>
                  <a:prstClr val="white"/>
                </a:solidFill>
              </a:rPr>
              <a:t>POWER POINT </a:t>
            </a:r>
            <a:r>
              <a:rPr lang="en-US" altLang="ko-KR" sz="2400" b="1" i="1" dirty="0">
                <a:solidFill>
                  <a:prstClr val="white"/>
                </a:solidFill>
              </a:rPr>
              <a:t>PRESENTATION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4FA6F32-1FD2-42F5-84E3-5939308B5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781" y="1552122"/>
            <a:ext cx="8280437" cy="330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404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tx2"/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771071" y="217861"/>
            <a:ext cx="10721738" cy="6231734"/>
            <a:chOff x="771071" y="268661"/>
            <a:chExt cx="10721738" cy="5556690"/>
          </a:xfrm>
        </p:grpSpPr>
        <p:sp>
          <p:nvSpPr>
            <p:cNvPr id="25" name="타원 24"/>
            <p:cNvSpPr/>
            <p:nvPr/>
          </p:nvSpPr>
          <p:spPr>
            <a:xfrm>
              <a:off x="1087577" y="4568051"/>
              <a:ext cx="9945102" cy="1257300"/>
            </a:xfrm>
            <a:prstGeom prst="ellipse">
              <a:avLst/>
            </a:prstGeom>
            <a:solidFill>
              <a:schemeClr val="tx1">
                <a:alpha val="29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676400" y="268661"/>
              <a:ext cx="9258300" cy="5157244"/>
            </a:xfrm>
            <a:custGeom>
              <a:avLst/>
              <a:gdLst>
                <a:gd name="connsiteX0" fmla="*/ 0 w 9258300"/>
                <a:gd name="connsiteY0" fmla="*/ 0 h 4876800"/>
                <a:gd name="connsiteX1" fmla="*/ 9258300 w 9258300"/>
                <a:gd name="connsiteY1" fmla="*/ 0 h 4876800"/>
                <a:gd name="connsiteX2" fmla="*/ 9258300 w 9258300"/>
                <a:gd name="connsiteY2" fmla="*/ 4876800 h 4876800"/>
                <a:gd name="connsiteX3" fmla="*/ 0 w 9258300"/>
                <a:gd name="connsiteY3" fmla="*/ 4876800 h 4876800"/>
                <a:gd name="connsiteX4" fmla="*/ 0 w 9258300"/>
                <a:gd name="connsiteY4" fmla="*/ 0 h 4876800"/>
                <a:gd name="connsiteX0" fmla="*/ 0 w 9258300"/>
                <a:gd name="connsiteY0" fmla="*/ 169333 h 5046133"/>
                <a:gd name="connsiteX1" fmla="*/ 9258300 w 9258300"/>
                <a:gd name="connsiteY1" fmla="*/ 169333 h 5046133"/>
                <a:gd name="connsiteX2" fmla="*/ 9258300 w 9258300"/>
                <a:gd name="connsiteY2" fmla="*/ 5046133 h 5046133"/>
                <a:gd name="connsiteX3" fmla="*/ 0 w 9258300"/>
                <a:gd name="connsiteY3" fmla="*/ 5046133 h 5046133"/>
                <a:gd name="connsiteX4" fmla="*/ 0 w 9258300"/>
                <a:gd name="connsiteY4" fmla="*/ 169333 h 5046133"/>
                <a:gd name="connsiteX0" fmla="*/ 0 w 9258300"/>
                <a:gd name="connsiteY0" fmla="*/ 240460 h 5117260"/>
                <a:gd name="connsiteX1" fmla="*/ 9258300 w 9258300"/>
                <a:gd name="connsiteY1" fmla="*/ 240460 h 5117260"/>
                <a:gd name="connsiteX2" fmla="*/ 9258300 w 9258300"/>
                <a:gd name="connsiteY2" fmla="*/ 5117260 h 5117260"/>
                <a:gd name="connsiteX3" fmla="*/ 0 w 9258300"/>
                <a:gd name="connsiteY3" fmla="*/ 5117260 h 5117260"/>
                <a:gd name="connsiteX4" fmla="*/ 0 w 9258300"/>
                <a:gd name="connsiteY4" fmla="*/ 240460 h 5117260"/>
                <a:gd name="connsiteX0" fmla="*/ 0 w 9258300"/>
                <a:gd name="connsiteY0" fmla="*/ 240460 h 5117260"/>
                <a:gd name="connsiteX1" fmla="*/ 9258300 w 9258300"/>
                <a:gd name="connsiteY1" fmla="*/ 240460 h 5117260"/>
                <a:gd name="connsiteX2" fmla="*/ 9258300 w 9258300"/>
                <a:gd name="connsiteY2" fmla="*/ 5117260 h 5117260"/>
                <a:gd name="connsiteX3" fmla="*/ 0 w 9258300"/>
                <a:gd name="connsiteY3" fmla="*/ 5117260 h 5117260"/>
                <a:gd name="connsiteX4" fmla="*/ 0 w 9258300"/>
                <a:gd name="connsiteY4" fmla="*/ 240460 h 5117260"/>
                <a:gd name="connsiteX0" fmla="*/ 0 w 9258300"/>
                <a:gd name="connsiteY0" fmla="*/ 240460 h 5117260"/>
                <a:gd name="connsiteX1" fmla="*/ 9258300 w 9258300"/>
                <a:gd name="connsiteY1" fmla="*/ 240460 h 5117260"/>
                <a:gd name="connsiteX2" fmla="*/ 9258300 w 9258300"/>
                <a:gd name="connsiteY2" fmla="*/ 5117260 h 5117260"/>
                <a:gd name="connsiteX3" fmla="*/ 0 w 9258300"/>
                <a:gd name="connsiteY3" fmla="*/ 5117260 h 5117260"/>
                <a:gd name="connsiteX4" fmla="*/ 0 w 9258300"/>
                <a:gd name="connsiteY4" fmla="*/ 240460 h 5117260"/>
                <a:gd name="connsiteX0" fmla="*/ 0 w 9258300"/>
                <a:gd name="connsiteY0" fmla="*/ 240460 h 5117260"/>
                <a:gd name="connsiteX1" fmla="*/ 9258300 w 9258300"/>
                <a:gd name="connsiteY1" fmla="*/ 240460 h 5117260"/>
                <a:gd name="connsiteX2" fmla="*/ 9258300 w 9258300"/>
                <a:gd name="connsiteY2" fmla="*/ 5117260 h 5117260"/>
                <a:gd name="connsiteX3" fmla="*/ 0 w 9258300"/>
                <a:gd name="connsiteY3" fmla="*/ 5117260 h 5117260"/>
                <a:gd name="connsiteX4" fmla="*/ 0 w 9258300"/>
                <a:gd name="connsiteY4" fmla="*/ 240460 h 5117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58300" h="5117260">
                  <a:moveTo>
                    <a:pt x="0" y="240460"/>
                  </a:moveTo>
                  <a:cubicBezTo>
                    <a:pt x="4686300" y="-140540"/>
                    <a:pt x="6210300" y="-13540"/>
                    <a:pt x="9258300" y="240460"/>
                  </a:cubicBezTo>
                  <a:lnTo>
                    <a:pt x="9258300" y="5117260"/>
                  </a:lnTo>
                  <a:cubicBezTo>
                    <a:pt x="6108700" y="4952160"/>
                    <a:pt x="4864100" y="4812460"/>
                    <a:pt x="0" y="5117260"/>
                  </a:cubicBezTo>
                  <a:lnTo>
                    <a:pt x="0" y="24046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2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4104000" rtlCol="0" anchor="ctr"/>
            <a:lstStyle/>
            <a:p>
              <a:pPr algn="ctr"/>
              <a:r>
                <a:rPr lang="ko-KR" altLang="en-US" sz="3200" dirty="0">
                  <a:solidFill>
                    <a:schemeClr val="tx1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객체의 캡슐화 원칙</a:t>
              </a: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771071" y="390458"/>
              <a:ext cx="945660" cy="5121342"/>
              <a:chOff x="694871" y="921478"/>
              <a:chExt cx="945660" cy="4464816"/>
            </a:xfrm>
            <a:effectLst/>
          </p:grpSpPr>
          <p:sp>
            <p:nvSpPr>
              <p:cNvPr id="15" name="타원 14"/>
              <p:cNvSpPr/>
              <p:nvPr/>
            </p:nvSpPr>
            <p:spPr>
              <a:xfrm rot="21259363">
                <a:off x="700344" y="5154153"/>
                <a:ext cx="940187" cy="23214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6" name="그룹 15"/>
              <p:cNvGrpSpPr/>
              <p:nvPr/>
            </p:nvGrpSpPr>
            <p:grpSpPr>
              <a:xfrm>
                <a:off x="694871" y="921478"/>
                <a:ext cx="943429" cy="4456671"/>
                <a:chOff x="758371" y="446259"/>
                <a:chExt cx="943429" cy="2862318"/>
              </a:xfrm>
            </p:grpSpPr>
            <p:sp>
              <p:nvSpPr>
                <p:cNvPr id="17" name="직사각형 5"/>
                <p:cNvSpPr/>
                <p:nvPr/>
              </p:nvSpPr>
              <p:spPr>
                <a:xfrm>
                  <a:off x="758371" y="468125"/>
                  <a:ext cx="943429" cy="2797589"/>
                </a:xfrm>
                <a:custGeom>
                  <a:avLst/>
                  <a:gdLst>
                    <a:gd name="connsiteX0" fmla="*/ 0 w 943429"/>
                    <a:gd name="connsiteY0" fmla="*/ 0 h 4288153"/>
                    <a:gd name="connsiteX1" fmla="*/ 943429 w 943429"/>
                    <a:gd name="connsiteY1" fmla="*/ 0 h 4288153"/>
                    <a:gd name="connsiteX2" fmla="*/ 943429 w 943429"/>
                    <a:gd name="connsiteY2" fmla="*/ 4288153 h 4288153"/>
                    <a:gd name="connsiteX3" fmla="*/ 0 w 943429"/>
                    <a:gd name="connsiteY3" fmla="*/ 4288153 h 4288153"/>
                    <a:gd name="connsiteX4" fmla="*/ 0 w 943429"/>
                    <a:gd name="connsiteY4" fmla="*/ 0 h 4288153"/>
                    <a:gd name="connsiteX0" fmla="*/ 0 w 943429"/>
                    <a:gd name="connsiteY0" fmla="*/ 0 h 4288153"/>
                    <a:gd name="connsiteX1" fmla="*/ 943429 w 943429"/>
                    <a:gd name="connsiteY1" fmla="*/ 0 h 4288153"/>
                    <a:gd name="connsiteX2" fmla="*/ 943429 w 943429"/>
                    <a:gd name="connsiteY2" fmla="*/ 4288153 h 4288153"/>
                    <a:gd name="connsiteX3" fmla="*/ 0 w 943429"/>
                    <a:gd name="connsiteY3" fmla="*/ 4288153 h 4288153"/>
                    <a:gd name="connsiteX4" fmla="*/ 0 w 943429"/>
                    <a:gd name="connsiteY4" fmla="*/ 0 h 4288153"/>
                    <a:gd name="connsiteX0" fmla="*/ 0 w 943429"/>
                    <a:gd name="connsiteY0" fmla="*/ 67733 h 4355886"/>
                    <a:gd name="connsiteX1" fmla="*/ 943429 w 943429"/>
                    <a:gd name="connsiteY1" fmla="*/ 67733 h 4355886"/>
                    <a:gd name="connsiteX2" fmla="*/ 943429 w 943429"/>
                    <a:gd name="connsiteY2" fmla="*/ 4355886 h 4355886"/>
                    <a:gd name="connsiteX3" fmla="*/ 0 w 943429"/>
                    <a:gd name="connsiteY3" fmla="*/ 4355886 h 4355886"/>
                    <a:gd name="connsiteX4" fmla="*/ 0 w 943429"/>
                    <a:gd name="connsiteY4" fmla="*/ 67733 h 4355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43429" h="4355886">
                      <a:moveTo>
                        <a:pt x="0" y="67733"/>
                      </a:moveTo>
                      <a:cubicBezTo>
                        <a:pt x="285901" y="-84667"/>
                        <a:pt x="628953" y="67733"/>
                        <a:pt x="943429" y="67733"/>
                      </a:cubicBezTo>
                      <a:lnTo>
                        <a:pt x="943429" y="4355886"/>
                      </a:lnTo>
                      <a:cubicBezTo>
                        <a:pt x="628953" y="4355886"/>
                        <a:pt x="263676" y="4235236"/>
                        <a:pt x="0" y="4355886"/>
                      </a:cubicBezTo>
                      <a:lnTo>
                        <a:pt x="0" y="6773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32000">
                      <a:schemeClr val="bg1">
                        <a:lumMod val="85000"/>
                      </a:schemeClr>
                    </a:gs>
                    <a:gs pos="88000">
                      <a:schemeClr val="bg1"/>
                    </a:gs>
                    <a:gs pos="99000">
                      <a:schemeClr val="bg1">
                        <a:lumMod val="85000"/>
                      </a:schemeClr>
                    </a:gs>
                  </a:gsLst>
                  <a:lin ang="10800000" scaled="0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/>
                <p:cNvCxnSpPr/>
                <p:nvPr/>
              </p:nvCxnSpPr>
              <p:spPr>
                <a:xfrm rot="5400000">
                  <a:off x="147262" y="1877418"/>
                  <a:ext cx="2862318" cy="0"/>
                </a:xfrm>
                <a:prstGeom prst="line">
                  <a:avLst/>
                </a:prstGeom>
                <a:ln w="38100" cap="rnd">
                  <a:solidFill>
                    <a:srgbClr val="FF3300"/>
                  </a:solidFill>
                  <a:prstDash val="dash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" name="그룹 19"/>
            <p:cNvGrpSpPr/>
            <p:nvPr/>
          </p:nvGrpSpPr>
          <p:grpSpPr>
            <a:xfrm flipH="1">
              <a:off x="10547149" y="367036"/>
              <a:ext cx="945660" cy="5121342"/>
              <a:chOff x="694871" y="921478"/>
              <a:chExt cx="945660" cy="4464816"/>
            </a:xfrm>
            <a:effectLst/>
          </p:grpSpPr>
          <p:sp>
            <p:nvSpPr>
              <p:cNvPr id="21" name="타원 20"/>
              <p:cNvSpPr/>
              <p:nvPr/>
            </p:nvSpPr>
            <p:spPr>
              <a:xfrm rot="21259363">
                <a:off x="700344" y="5154153"/>
                <a:ext cx="940187" cy="23214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2" name="그룹 21"/>
              <p:cNvGrpSpPr/>
              <p:nvPr/>
            </p:nvGrpSpPr>
            <p:grpSpPr>
              <a:xfrm>
                <a:off x="694871" y="921478"/>
                <a:ext cx="943429" cy="4456671"/>
                <a:chOff x="758371" y="446259"/>
                <a:chExt cx="943429" cy="2862318"/>
              </a:xfrm>
            </p:grpSpPr>
            <p:sp>
              <p:nvSpPr>
                <p:cNvPr id="23" name="직사각형 5"/>
                <p:cNvSpPr/>
                <p:nvPr/>
              </p:nvSpPr>
              <p:spPr>
                <a:xfrm>
                  <a:off x="758371" y="468125"/>
                  <a:ext cx="943429" cy="2797589"/>
                </a:xfrm>
                <a:custGeom>
                  <a:avLst/>
                  <a:gdLst>
                    <a:gd name="connsiteX0" fmla="*/ 0 w 943429"/>
                    <a:gd name="connsiteY0" fmla="*/ 0 h 4288153"/>
                    <a:gd name="connsiteX1" fmla="*/ 943429 w 943429"/>
                    <a:gd name="connsiteY1" fmla="*/ 0 h 4288153"/>
                    <a:gd name="connsiteX2" fmla="*/ 943429 w 943429"/>
                    <a:gd name="connsiteY2" fmla="*/ 4288153 h 4288153"/>
                    <a:gd name="connsiteX3" fmla="*/ 0 w 943429"/>
                    <a:gd name="connsiteY3" fmla="*/ 4288153 h 4288153"/>
                    <a:gd name="connsiteX4" fmla="*/ 0 w 943429"/>
                    <a:gd name="connsiteY4" fmla="*/ 0 h 4288153"/>
                    <a:gd name="connsiteX0" fmla="*/ 0 w 943429"/>
                    <a:gd name="connsiteY0" fmla="*/ 0 h 4288153"/>
                    <a:gd name="connsiteX1" fmla="*/ 943429 w 943429"/>
                    <a:gd name="connsiteY1" fmla="*/ 0 h 4288153"/>
                    <a:gd name="connsiteX2" fmla="*/ 943429 w 943429"/>
                    <a:gd name="connsiteY2" fmla="*/ 4288153 h 4288153"/>
                    <a:gd name="connsiteX3" fmla="*/ 0 w 943429"/>
                    <a:gd name="connsiteY3" fmla="*/ 4288153 h 4288153"/>
                    <a:gd name="connsiteX4" fmla="*/ 0 w 943429"/>
                    <a:gd name="connsiteY4" fmla="*/ 0 h 4288153"/>
                    <a:gd name="connsiteX0" fmla="*/ 0 w 943429"/>
                    <a:gd name="connsiteY0" fmla="*/ 67733 h 4355886"/>
                    <a:gd name="connsiteX1" fmla="*/ 943429 w 943429"/>
                    <a:gd name="connsiteY1" fmla="*/ 67733 h 4355886"/>
                    <a:gd name="connsiteX2" fmla="*/ 943429 w 943429"/>
                    <a:gd name="connsiteY2" fmla="*/ 4355886 h 4355886"/>
                    <a:gd name="connsiteX3" fmla="*/ 0 w 943429"/>
                    <a:gd name="connsiteY3" fmla="*/ 4355886 h 4355886"/>
                    <a:gd name="connsiteX4" fmla="*/ 0 w 943429"/>
                    <a:gd name="connsiteY4" fmla="*/ 67733 h 4355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43429" h="4355886">
                      <a:moveTo>
                        <a:pt x="0" y="67733"/>
                      </a:moveTo>
                      <a:cubicBezTo>
                        <a:pt x="285901" y="-84667"/>
                        <a:pt x="628953" y="67733"/>
                        <a:pt x="943429" y="67733"/>
                      </a:cubicBezTo>
                      <a:lnTo>
                        <a:pt x="943429" y="4355886"/>
                      </a:lnTo>
                      <a:cubicBezTo>
                        <a:pt x="628953" y="4355886"/>
                        <a:pt x="263676" y="4235236"/>
                        <a:pt x="0" y="4355886"/>
                      </a:cubicBezTo>
                      <a:lnTo>
                        <a:pt x="0" y="6773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32000">
                      <a:schemeClr val="bg1">
                        <a:lumMod val="85000"/>
                      </a:schemeClr>
                    </a:gs>
                    <a:gs pos="88000">
                      <a:schemeClr val="bg1"/>
                    </a:gs>
                    <a:gs pos="99000">
                      <a:schemeClr val="bg1">
                        <a:lumMod val="85000"/>
                      </a:schemeClr>
                    </a:gs>
                  </a:gsLst>
                  <a:lin ang="10800000" scaled="0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24" name="직선 연결선 23"/>
                <p:cNvCxnSpPr/>
                <p:nvPr/>
              </p:nvCxnSpPr>
              <p:spPr>
                <a:xfrm rot="5400000">
                  <a:off x="147262" y="1877418"/>
                  <a:ext cx="2862318" cy="0"/>
                </a:xfrm>
                <a:prstGeom prst="line">
                  <a:avLst/>
                </a:prstGeom>
                <a:ln w="38100" cap="rnd">
                  <a:solidFill>
                    <a:srgbClr val="FF3300"/>
                  </a:solidFill>
                  <a:prstDash val="dash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6" name="직사각형 25"/>
          <p:cNvSpPr/>
          <p:nvPr/>
        </p:nvSpPr>
        <p:spPr>
          <a:xfrm>
            <a:off x="4120993" y="5824115"/>
            <a:ext cx="4369113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>
                <a:solidFill>
                  <a:prstClr val="white"/>
                </a:solidFill>
              </a:rPr>
              <a:t>POWER POINT </a:t>
            </a:r>
            <a:r>
              <a:rPr lang="en-US" altLang="ko-KR" sz="2400" b="1" i="1" dirty="0">
                <a:solidFill>
                  <a:prstClr val="white"/>
                </a:solidFill>
              </a:rPr>
              <a:t>PRESENTATION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1C496F-1FA1-4C73-A2DA-69005202C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397" y="1760546"/>
            <a:ext cx="8104203" cy="324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224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4186</TotalTime>
  <Words>454</Words>
  <Application>Microsoft Office PowerPoint</Application>
  <PresentationFormat>와이드스크린</PresentationFormat>
  <Paragraphs>108</Paragraphs>
  <Slides>21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경기천년제목 Bold</vt:lpstr>
      <vt:lpstr>경기천년제목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anhongbeom</cp:lastModifiedBy>
  <cp:revision>652</cp:revision>
  <dcterms:created xsi:type="dcterms:W3CDTF">2018-08-02T07:05:36Z</dcterms:created>
  <dcterms:modified xsi:type="dcterms:W3CDTF">2018-12-04T08:37:56Z</dcterms:modified>
</cp:coreProperties>
</file>