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C66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Dev Day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57200" y="24688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F0F3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Revolutionary AI Development Tools &amp; APIs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Announcements Transforming Developer Workflows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E29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 &amp; Opportunities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2011680" cy="34747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4" name="Text 2"/>
          <p:cNvSpPr/>
          <p:nvPr/>
        </p:nvSpPr>
        <p:spPr>
          <a:xfrm>
            <a:off x="594360" y="1463040"/>
            <a:ext cx="1737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800M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94360" y="2377440"/>
            <a:ext cx="17373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Weekly Active Users on ChatGPT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2606040" y="1097280"/>
            <a:ext cx="2011680" cy="34747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7" name="Text 5"/>
          <p:cNvSpPr/>
          <p:nvPr/>
        </p:nvSpPr>
        <p:spPr>
          <a:xfrm>
            <a:off x="2743200" y="1463040"/>
            <a:ext cx="1737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6+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2743200" y="2377440"/>
            <a:ext cx="17373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Features Announced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4754880" y="1097280"/>
            <a:ext cx="2011680" cy="34747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10" name="Text 8"/>
          <p:cNvSpPr/>
          <p:nvPr/>
        </p:nvSpPr>
        <p:spPr>
          <a:xfrm>
            <a:off x="4892040" y="1463040"/>
            <a:ext cx="1737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$0.50/s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4892040" y="2377440"/>
            <a:ext cx="17373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SORA2 Video Generation Cost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6903720" y="1097280"/>
            <a:ext cx="2011680" cy="34747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13" name="Text 11"/>
          <p:cNvSpPr/>
          <p:nvPr/>
        </p:nvSpPr>
        <p:spPr>
          <a:xfrm>
            <a:off x="7040880" y="1463040"/>
            <a:ext cx="1737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3rd Attempt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7040880" y="2377440"/>
            <a:ext cx="17373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 Integration Success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6E40AA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Healthy Skepticism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457200" y="868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6E40A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Challenges &amp; Concerns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1371600"/>
            <a:ext cx="768096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 apps may overcomplicate user experience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Previous integration attempts (GPT Plugins, GPTs) largely failed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may prefer traditional UI over chatbot interactions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costs are significant (SORA2 at $0.50/second)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Kit has complexity limitations for advanced use cases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C66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31520" y="1188720"/>
            <a:ext cx="768096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innovation in developer tools and AI accessibility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 becoming a full app platform with 800M users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Kit enables no-code AI development for everyone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APIs (SORA2, GPT-5 Pro) unlock powerful capabilities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 depends on addressing UX/complexity challenges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A0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28800" y="1371600"/>
            <a:ext cx="5486400" cy="2286000"/>
          </a:xfrm>
          <a:prstGeom prst="rect">
            <a:avLst/>
          </a:prstGeom>
          <a:solidFill>
            <a:srgbClr val="0C66E4"/>
          </a:solidFill>
          <a:ln w="38100">
            <a:solidFill>
              <a:srgbClr val="FF6B35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2103120" y="1554480"/>
            <a:ext cx="49377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Dev Day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2103120" y="2194560"/>
            <a:ext cx="49377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dirty="0">
                <a:solidFill>
                  <a:srgbClr val="F0F3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Transforming AI Development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103120" y="2834640"/>
            <a:ext cx="49377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Future is Now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Great Tech Stack Disruption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457200" y="868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C66E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 Altman's Vision for AI Development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31520" y="1371600"/>
            <a:ext cx="768096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Half a dozen major features announced at Dev Day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Will 'deprecate' the entire existing tech stack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Game-changing features that revolutionize AI development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Making existing tech approaches obsolete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C66E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 App Platform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77724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800 Million Weekly Users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1234440"/>
            <a:ext cx="338328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 ChatGPT into an app platform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Third-party app integration opportunity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 plugins &amp; GPTs previously failed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Massive distribution potential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UI/UX challenges remain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63440" y="274320"/>
            <a:ext cx="4206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C66E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Revolution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663440" y="777240"/>
            <a:ext cx="4206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SORA2 &amp; GPT-5 Pro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937760" y="1234440"/>
            <a:ext cx="39319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SORA2: $0.50/second for video generation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~$1,800 to replace a 1-hour movie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GPT-5 Pro now available via API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Smaller, cheaper models for voice &amp; images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Significant costs but powerful capabilities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6E40AA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Evolution of ChatGPT Integration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914400" y="1371600"/>
            <a:ext cx="7315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 Plugins (Previous attempt) - Failed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GPTs - Also largely unsuccessful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ChatGPT Apps - Third time's the charm?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C66E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Code Reviews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77724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GitHub Action for Codex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1234440"/>
            <a:ext cx="338328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Auto-review code quality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scanning built-in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Auto-write documentation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Eliminate manual code reviews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Save developer time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FF6B35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Kit: No-Code AI Development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457200" y="8686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AI Agents Without Code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325880"/>
            <a:ext cx="365760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Flowchart-style canvas interface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and deploy AI agents visually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N8N alternative for AI apps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Non-engineers can build non-trivial apps</a:t>
            </a:r>
            <a:endParaRPr lang="en-US" sz="1300" dirty="0"/>
          </a:p>
          <a:p>
            <a:pPr marL="342900" indent="-342900">
              <a:buSzPct val="100000"/>
              <a:buChar char="•"/>
            </a:pPr>
            <a:r>
              <a:rPr lang="en-US" sz="13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Powerful but has complexity limitations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C66E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New Developer Tech Stack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2025-10-18T08:44:53Z</dcterms:created>
  <dcterms:modified xsi:type="dcterms:W3CDTF">2025-10-18T08:44:53Z</dcterms:modified>
</cp:coreProperties>
</file>