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08DB-C48E-A44A-9512-10760174EA9E}" type="datetimeFigureOut">
              <a:rPr kumimoji="1" lang="zh-CN" altLang="en-US" smtClean="0"/>
              <a:t>2014/2/4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3530-8AFE-B34A-B3C8-AA6A482AB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38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08DB-C48E-A44A-9512-10760174EA9E}" type="datetimeFigureOut">
              <a:rPr kumimoji="1" lang="zh-CN" altLang="en-US" smtClean="0"/>
              <a:t>2014/2/4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3530-8AFE-B34A-B3C8-AA6A482AB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33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08DB-C48E-A44A-9512-10760174EA9E}" type="datetimeFigureOut">
              <a:rPr kumimoji="1" lang="zh-CN" altLang="en-US" smtClean="0"/>
              <a:t>2014/2/4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3530-8AFE-B34A-B3C8-AA6A482AB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84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08DB-C48E-A44A-9512-10760174EA9E}" type="datetimeFigureOut">
              <a:rPr kumimoji="1" lang="zh-CN" altLang="en-US" smtClean="0"/>
              <a:t>2014/2/4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3530-8AFE-B34A-B3C8-AA6A482AB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29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08DB-C48E-A44A-9512-10760174EA9E}" type="datetimeFigureOut">
              <a:rPr kumimoji="1" lang="zh-CN" altLang="en-US" smtClean="0"/>
              <a:t>2014/2/4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3530-8AFE-B34A-B3C8-AA6A482AB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93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08DB-C48E-A44A-9512-10760174EA9E}" type="datetimeFigureOut">
              <a:rPr kumimoji="1" lang="zh-CN" altLang="en-US" smtClean="0"/>
              <a:t>2014/2/4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3530-8AFE-B34A-B3C8-AA6A482AB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34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08DB-C48E-A44A-9512-10760174EA9E}" type="datetimeFigureOut">
              <a:rPr kumimoji="1" lang="zh-CN" altLang="en-US" smtClean="0"/>
              <a:t>2014/2/4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3530-8AFE-B34A-B3C8-AA6A482AB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13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08DB-C48E-A44A-9512-10760174EA9E}" type="datetimeFigureOut">
              <a:rPr kumimoji="1" lang="zh-CN" altLang="en-US" smtClean="0"/>
              <a:t>2014/2/4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3530-8AFE-B34A-B3C8-AA6A482AB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668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08DB-C48E-A44A-9512-10760174EA9E}" type="datetimeFigureOut">
              <a:rPr kumimoji="1" lang="zh-CN" altLang="en-US" smtClean="0"/>
              <a:t>2014/2/4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3530-8AFE-B34A-B3C8-AA6A482AB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03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08DB-C48E-A44A-9512-10760174EA9E}" type="datetimeFigureOut">
              <a:rPr kumimoji="1" lang="zh-CN" altLang="en-US" smtClean="0"/>
              <a:t>2014/2/4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3530-8AFE-B34A-B3C8-AA6A482AB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92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08DB-C48E-A44A-9512-10760174EA9E}" type="datetimeFigureOut">
              <a:rPr kumimoji="1" lang="zh-CN" altLang="en-US" smtClean="0"/>
              <a:t>2014/2/4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3530-8AFE-B34A-B3C8-AA6A482AB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7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08DB-C48E-A44A-9512-10760174EA9E}" type="datetimeFigureOut">
              <a:rPr kumimoji="1" lang="zh-CN" altLang="en-US" smtClean="0"/>
              <a:t>2014/2/4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33530-8AFE-B34A-B3C8-AA6A482AB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952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Backtesting</a:t>
            </a:r>
            <a:r>
              <a:rPr kumimoji="1" lang="zh-CN" altLang="en-US" dirty="0" smtClean="0"/>
              <a:t> 交易系统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Bin Hong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5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什么是交易测试系统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52" y="1346140"/>
            <a:ext cx="6563567" cy="502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8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pyalgotrade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一个</a:t>
            </a:r>
            <a:r>
              <a:rPr kumimoji="1" lang="en-US" altLang="zh-CN" dirty="0" err="1" smtClean="0"/>
              <a:t>backtesting</a:t>
            </a:r>
            <a:r>
              <a:rPr kumimoji="1" lang="zh-CN" altLang="en-US" dirty="0" smtClean="0"/>
              <a:t>的开源实现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yahoo</a:t>
            </a:r>
            <a:r>
              <a:rPr kumimoji="1" lang="zh-CN" altLang="en-US" dirty="0" smtClean="0"/>
              <a:t>历史数据作为分析对象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提供强大的技术分析库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提供用户自定义一入市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出市测试接口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95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pyalgotrade</a:t>
            </a:r>
            <a:r>
              <a:rPr kumimoji="1" lang="zh-CN" altLang="en-US" dirty="0" smtClean="0"/>
              <a:t>编程框架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5772" t="5986" r="-125772"/>
          <a:stretch/>
        </p:blipFill>
        <p:spPr>
          <a:xfrm>
            <a:off x="457199" y="1417638"/>
            <a:ext cx="9079435" cy="4708525"/>
          </a:xfrm>
        </p:spPr>
      </p:pic>
    </p:spTree>
    <p:extLst>
      <p:ext uri="{BB962C8B-B14F-4D97-AF65-F5344CB8AC3E}">
        <p14:creationId xmlns:p14="http://schemas.microsoft.com/office/powerpoint/2010/main" val="191577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multibacktesting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</a:t>
            </a:r>
            <a:r>
              <a:rPr lang="zh-CN" altLang="en-US" dirty="0"/>
              <a:t>完成标准普尔</a:t>
            </a:r>
            <a:r>
              <a:rPr lang="en-US" altLang="zh-CN" dirty="0"/>
              <a:t>500</a:t>
            </a:r>
            <a:r>
              <a:rPr lang="zh-CN" altLang="en-US" dirty="0"/>
              <a:t>的</a:t>
            </a:r>
            <a:r>
              <a:rPr lang="zh-CN" altLang="en-US" dirty="0" smtClean="0"/>
              <a:t>测试</a:t>
            </a:r>
            <a:endParaRPr lang="en-US" altLang="zh-CN" dirty="0"/>
          </a:p>
          <a:p>
            <a:r>
              <a:rPr lang="zh-CN" altLang="en-US" dirty="0" smtClean="0"/>
              <a:t>允许</a:t>
            </a:r>
            <a:r>
              <a:rPr lang="zh-CN" altLang="en-US" dirty="0"/>
              <a:t>用户自定义建仓</a:t>
            </a:r>
            <a:r>
              <a:rPr lang="en-US" altLang="zh-CN" dirty="0"/>
              <a:t>(</a:t>
            </a:r>
            <a:r>
              <a:rPr lang="zh-CN" altLang="en-US" dirty="0"/>
              <a:t>买进</a:t>
            </a:r>
            <a:r>
              <a:rPr lang="en-US" altLang="zh-CN" dirty="0"/>
              <a:t>or</a:t>
            </a:r>
            <a:r>
              <a:rPr lang="zh-CN" altLang="en-US" dirty="0"/>
              <a:t>做空</a:t>
            </a:r>
            <a:r>
              <a:rPr lang="en-US" altLang="zh-CN" dirty="0"/>
              <a:t>)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r>
              <a:rPr lang="zh-CN" altLang="en-US" dirty="0" smtClean="0"/>
              <a:t>允许</a:t>
            </a:r>
            <a:r>
              <a:rPr lang="zh-CN" altLang="en-US" dirty="0"/>
              <a:t>用户自定义下单类型</a:t>
            </a:r>
            <a:r>
              <a:rPr lang="en-US" altLang="zh-CN" dirty="0"/>
              <a:t>(</a:t>
            </a:r>
            <a:r>
              <a:rPr lang="zh-CN" altLang="en-US" dirty="0"/>
              <a:t>市价单</a:t>
            </a:r>
            <a:r>
              <a:rPr lang="en-US" altLang="zh-CN" dirty="0"/>
              <a:t>, </a:t>
            </a:r>
            <a:r>
              <a:rPr lang="zh-CN" altLang="en-US" dirty="0"/>
              <a:t>止损单</a:t>
            </a:r>
            <a:r>
              <a:rPr lang="en-US" altLang="zh-CN" dirty="0"/>
              <a:t>, </a:t>
            </a:r>
            <a:r>
              <a:rPr lang="zh-CN" altLang="en-US" dirty="0"/>
              <a:t>限价单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允许</a:t>
            </a:r>
            <a:r>
              <a:rPr lang="zh-CN" altLang="en-US" dirty="0"/>
              <a:t>用户自定义平仓</a:t>
            </a:r>
            <a:r>
              <a:rPr lang="en-US" altLang="zh-CN" dirty="0"/>
              <a:t>(</a:t>
            </a:r>
            <a:r>
              <a:rPr lang="zh-CN" altLang="en-US" dirty="0"/>
              <a:t>卖出</a:t>
            </a:r>
            <a:r>
              <a:rPr lang="en-US" altLang="zh-CN" dirty="0"/>
              <a:t>or</a:t>
            </a:r>
            <a:r>
              <a:rPr lang="zh-CN" altLang="en-US" dirty="0"/>
              <a:t>平仓</a:t>
            </a:r>
            <a:r>
              <a:rPr lang="en-US" altLang="zh-CN" dirty="0"/>
              <a:t>)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r>
              <a:rPr lang="zh-CN" altLang="en-US" smtClean="0"/>
              <a:t>给</a:t>
            </a:r>
            <a:r>
              <a:rPr lang="zh-CN" altLang="en-US" dirty="0"/>
              <a:t>出测试分析报告</a:t>
            </a:r>
            <a:r>
              <a:rPr lang="en-US" altLang="zh-CN" dirty="0"/>
              <a:t>(</a:t>
            </a:r>
            <a:r>
              <a:rPr lang="zh-CN" altLang="en-US" dirty="0"/>
              <a:t>累计盈利率</a:t>
            </a:r>
            <a:r>
              <a:rPr lang="en-US" altLang="zh-CN" dirty="0"/>
              <a:t>, </a:t>
            </a:r>
            <a:r>
              <a:rPr lang="zh-CN" altLang="en-US" dirty="0"/>
              <a:t>稳定性指标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07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106</Words>
  <Application>Microsoft Office PowerPoint</Application>
  <PresentationFormat>全屏显示(4:3)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Backtesting 交易系统</vt:lpstr>
      <vt:lpstr>什么是交易测试系统</vt:lpstr>
      <vt:lpstr>pyalgotrade</vt:lpstr>
      <vt:lpstr>pyalgotrade编程框架</vt:lpstr>
      <vt:lpstr>multibacktesting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Backtesting 交易系统</dc:title>
  <dc:creator>abin</dc:creator>
  <cp:lastModifiedBy>chenchunli</cp:lastModifiedBy>
  <cp:revision>5</cp:revision>
  <dcterms:created xsi:type="dcterms:W3CDTF">2014-02-03T18:21:34Z</dcterms:created>
  <dcterms:modified xsi:type="dcterms:W3CDTF">2014-02-03T19:42:24Z</dcterms:modified>
</cp:coreProperties>
</file>