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21c3c5c71_2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021c3c5c71_2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1c3c5c71_2_1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021c3c5c71_2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21c3c5c71_2_1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021c3c5c71_2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21c3c5c71_2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021c3c5c71_2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1c3c5c71_2_1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021c3c5c71_2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21c3c5c71_2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021c3c5c71_2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21c3c5c71_2_1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021c3c5c71_2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21c3c5c71_2_1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021c3c5c71_2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1c3c5c71_2_1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021c3c5c71_2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21c3c5c71_2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g1021c3c5c71_2_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Visual Studio Code is a lightweight source code editor which runs on multiple platforms such as Mac, windows, and Linux.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1c3c5c71_2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g1021c3c5c71_2_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Visual Studio Code is a lightweight source code editor which runs on multiple platforms such as Mac, windows, and Linux.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21c3c5c71_2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1021c3c5c71_2_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Before we talk about running VS Code locally on your machine, let’s recap what happened when you’re writing codes on Codespaces.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1c3c5c71_2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1021c3c5c71_2_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In the context of Codespaces, the VS Code editor is running on a Linux virtual machine managed by Microsoft remotely. Codespaces provides cloud-based development environments, and users generally work with these environments in a browser-based VS Code editor.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21c3c5c71_2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g1021c3c5c71_2_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Many of you are probably familiar with this page whenever you trying to open your Codespaces. What it is doing is that the remote Linux machine is launching and provisioning an environment for your Codespaces. It’s where all of the compute associated with software development happens: compiling, debugging, restoring, etc. At a high-level view, the Codespaces environment provided by CS50 comes with the software packages such as python, nodejs, sqlite, http-server, CS50 library that you would need to successfully complete your problem sets.</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1c3c5c71_2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1021c3c5c71_2_1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Once you’re in, Codespaces automatically configures everything you need to work with your problem sets: runtime, compiler, debugger, editor, custom user settings, relevant editor extensions, and more. At a high-level view, the Codespaces environment provided by CS50 comes with the software packages such as python, sqlite, http-server, CS50 library that you would need to complete your problem sets successfully.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1c3c5c71_2_1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021c3c5c71_2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1c3c5c71_2_1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021c3c5c71_2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idx="1" type="body"/>
          </p:nvPr>
        </p:nvSpPr>
        <p:spPr>
          <a:xfrm>
            <a:off x="450503" y="4447448"/>
            <a:ext cx="8239126" cy="238867"/>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1400"/>
              <a:buFont typeface="Helvetica Neue"/>
              <a:buNone/>
              <a:defRPr b="1" sz="14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56" name="Google Shape;56;p14"/>
          <p:cNvSpPr txBox="1"/>
          <p:nvPr>
            <p:ph type="title"/>
          </p:nvPr>
        </p:nvSpPr>
        <p:spPr>
          <a:xfrm>
            <a:off x="452436" y="965622"/>
            <a:ext cx="8239127" cy="1743075"/>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000000"/>
              </a:buClr>
              <a:buSzPts val="4400"/>
              <a:buFont typeface="Helvetica Neue"/>
              <a:buNone/>
              <a:defRPr sz="4400"/>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57" name="Google Shape;57;p14"/>
          <p:cNvSpPr txBox="1"/>
          <p:nvPr>
            <p:ph idx="2" type="body"/>
          </p:nvPr>
        </p:nvSpPr>
        <p:spPr>
          <a:xfrm>
            <a:off x="450503" y="2708696"/>
            <a:ext cx="8239125" cy="714375"/>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28600" lvl="1" marL="914400" algn="l">
              <a:lnSpc>
                <a:spcPct val="100000"/>
              </a:lnSpc>
              <a:spcBef>
                <a:spcPts val="0"/>
              </a:spcBef>
              <a:spcAft>
                <a:spcPts val="0"/>
              </a:spcAft>
              <a:buClr>
                <a:srgbClr val="000000"/>
              </a:buClr>
              <a:buSzPts val="2100"/>
              <a:buFont typeface="Helvetica Neue"/>
              <a:buNone/>
              <a:defRPr b="1" sz="2100"/>
            </a:lvl2pPr>
            <a:lvl3pPr indent="-228600" lvl="2" marL="1371600" algn="l">
              <a:lnSpc>
                <a:spcPct val="100000"/>
              </a:lnSpc>
              <a:spcBef>
                <a:spcPts val="0"/>
              </a:spcBef>
              <a:spcAft>
                <a:spcPts val="0"/>
              </a:spcAft>
              <a:buClr>
                <a:srgbClr val="000000"/>
              </a:buClr>
              <a:buSzPts val="2100"/>
              <a:buFont typeface="Helvetica Neue"/>
              <a:buNone/>
              <a:defRPr b="1" sz="2100"/>
            </a:lvl3pPr>
            <a:lvl4pPr indent="-228600" lvl="3" marL="1828800" algn="l">
              <a:lnSpc>
                <a:spcPct val="100000"/>
              </a:lnSpc>
              <a:spcBef>
                <a:spcPts val="0"/>
              </a:spcBef>
              <a:spcAft>
                <a:spcPts val="0"/>
              </a:spcAft>
              <a:buClr>
                <a:srgbClr val="000000"/>
              </a:buClr>
              <a:buSzPts val="2100"/>
              <a:buFont typeface="Helvetica Neue"/>
              <a:buNone/>
              <a:defRPr b="1" sz="2100"/>
            </a:lvl4pPr>
            <a:lvl5pPr indent="-228600" lvl="4" marL="2286000" algn="l">
              <a:lnSpc>
                <a:spcPct val="100000"/>
              </a:lnSpc>
              <a:spcBef>
                <a:spcPts val="0"/>
              </a:spcBef>
              <a:spcAft>
                <a:spcPts val="0"/>
              </a:spcAft>
              <a:buClr>
                <a:srgbClr val="000000"/>
              </a:buClr>
              <a:buSzPts val="2100"/>
              <a:buFont typeface="Helvetica Neue"/>
              <a:buNone/>
              <a:defRPr b="1"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58" name="Google Shape;58;p14"/>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type="tx">
  <p:cSld name="TITLE_AND_BODY">
    <p:spTree>
      <p:nvGrpSpPr>
        <p:cNvPr id="59" name="Shape 59"/>
        <p:cNvGrpSpPr/>
        <p:nvPr/>
      </p:nvGrpSpPr>
      <p:grpSpPr>
        <a:xfrm>
          <a:off x="0" y="0"/>
          <a:ext cx="0" cy="0"/>
          <a:chOff x="0" y="0"/>
          <a:chExt cx="0" cy="0"/>
        </a:xfrm>
      </p:grpSpPr>
      <p:sp>
        <p:nvSpPr>
          <p:cNvPr id="60" name="Google Shape;60;p15"/>
          <p:cNvSpPr/>
          <p:nvPr>
            <p:ph idx="2" type="pic"/>
          </p:nvPr>
        </p:nvSpPr>
        <p:spPr>
          <a:xfrm>
            <a:off x="-433387" y="-485775"/>
            <a:ext cx="10029824" cy="6007100"/>
          </a:xfrm>
          <a:prstGeom prst="rect">
            <a:avLst/>
          </a:prstGeom>
          <a:noFill/>
          <a:ln>
            <a:noFill/>
          </a:ln>
        </p:spPr>
      </p:sp>
      <p:sp>
        <p:nvSpPr>
          <p:cNvPr id="61" name="Google Shape;61;p15"/>
          <p:cNvSpPr txBox="1"/>
          <p:nvPr>
            <p:ph type="title"/>
          </p:nvPr>
        </p:nvSpPr>
        <p:spPr>
          <a:xfrm>
            <a:off x="452438" y="2671763"/>
            <a:ext cx="8239125" cy="1743075"/>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000000"/>
              </a:buClr>
              <a:buSzPts val="4400"/>
              <a:buFont typeface="Helvetica Neue"/>
              <a:buNone/>
              <a:defRPr sz="4400"/>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62" name="Google Shape;62;p15"/>
          <p:cNvSpPr txBox="1"/>
          <p:nvPr>
            <p:ph idx="1" type="body"/>
          </p:nvPr>
        </p:nvSpPr>
        <p:spPr>
          <a:xfrm>
            <a:off x="452884" y="414801"/>
            <a:ext cx="8238233" cy="238867"/>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1400"/>
              <a:buFont typeface="Helvetica Neue"/>
              <a:buNone/>
              <a:defRPr b="1" sz="14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63" name="Google Shape;63;p15"/>
          <p:cNvSpPr txBox="1"/>
          <p:nvPr>
            <p:ph idx="3" type="body"/>
          </p:nvPr>
        </p:nvSpPr>
        <p:spPr>
          <a:xfrm>
            <a:off x="452438" y="4353716"/>
            <a:ext cx="8239125" cy="418857"/>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28600" lvl="1" marL="914400" algn="l">
              <a:lnSpc>
                <a:spcPct val="100000"/>
              </a:lnSpc>
              <a:spcBef>
                <a:spcPts val="0"/>
              </a:spcBef>
              <a:spcAft>
                <a:spcPts val="0"/>
              </a:spcAft>
              <a:buClr>
                <a:srgbClr val="000000"/>
              </a:buClr>
              <a:buSzPts val="2100"/>
              <a:buFont typeface="Helvetica Neue"/>
              <a:buNone/>
              <a:defRPr b="1" sz="2100"/>
            </a:lvl2pPr>
            <a:lvl3pPr indent="-228600" lvl="2" marL="1371600" algn="l">
              <a:lnSpc>
                <a:spcPct val="100000"/>
              </a:lnSpc>
              <a:spcBef>
                <a:spcPts val="0"/>
              </a:spcBef>
              <a:spcAft>
                <a:spcPts val="0"/>
              </a:spcAft>
              <a:buClr>
                <a:srgbClr val="000000"/>
              </a:buClr>
              <a:buSzPts val="2100"/>
              <a:buFont typeface="Helvetica Neue"/>
              <a:buNone/>
              <a:defRPr b="1" sz="2100"/>
            </a:lvl3pPr>
            <a:lvl4pPr indent="-228600" lvl="3" marL="1828800" algn="l">
              <a:lnSpc>
                <a:spcPct val="100000"/>
              </a:lnSpc>
              <a:spcBef>
                <a:spcPts val="0"/>
              </a:spcBef>
              <a:spcAft>
                <a:spcPts val="0"/>
              </a:spcAft>
              <a:buClr>
                <a:srgbClr val="000000"/>
              </a:buClr>
              <a:buSzPts val="2100"/>
              <a:buFont typeface="Helvetica Neue"/>
              <a:buNone/>
              <a:defRPr b="1" sz="2100"/>
            </a:lvl4pPr>
            <a:lvl5pPr indent="-228600" lvl="4" marL="2286000" algn="l">
              <a:lnSpc>
                <a:spcPct val="100000"/>
              </a:lnSpc>
              <a:spcBef>
                <a:spcPts val="0"/>
              </a:spcBef>
              <a:spcAft>
                <a:spcPts val="0"/>
              </a:spcAft>
              <a:buClr>
                <a:srgbClr val="000000"/>
              </a:buClr>
              <a:buSzPts val="2100"/>
              <a:buFont typeface="Helvetica Neue"/>
              <a:buNone/>
              <a:defRPr b="1"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64" name="Google Shape;64;p15"/>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65" name="Shape 65"/>
        <p:cNvGrpSpPr/>
        <p:nvPr/>
      </p:nvGrpSpPr>
      <p:grpSpPr>
        <a:xfrm>
          <a:off x="0" y="0"/>
          <a:ext cx="0" cy="0"/>
          <a:chOff x="0" y="0"/>
          <a:chExt cx="0" cy="0"/>
        </a:xfrm>
      </p:grpSpPr>
      <p:sp>
        <p:nvSpPr>
          <p:cNvPr id="66" name="Google Shape;66;p16"/>
          <p:cNvSpPr/>
          <p:nvPr>
            <p:ph idx="2" type="pic"/>
          </p:nvPr>
        </p:nvSpPr>
        <p:spPr>
          <a:xfrm>
            <a:off x="4114800" y="-76200"/>
            <a:ext cx="4554314" cy="5300662"/>
          </a:xfrm>
          <a:prstGeom prst="rect">
            <a:avLst/>
          </a:prstGeom>
          <a:noFill/>
          <a:ln>
            <a:noFill/>
          </a:ln>
        </p:spPr>
      </p:sp>
      <p:sp>
        <p:nvSpPr>
          <p:cNvPr id="67" name="Google Shape;67;p16"/>
          <p:cNvSpPr txBox="1"/>
          <p:nvPr>
            <p:ph type="title"/>
          </p:nvPr>
        </p:nvSpPr>
        <p:spPr>
          <a:xfrm>
            <a:off x="452438" y="476250"/>
            <a:ext cx="3667125" cy="2205852"/>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68" name="Google Shape;68;p16"/>
          <p:cNvSpPr txBox="1"/>
          <p:nvPr>
            <p:ph idx="1" type="body"/>
          </p:nvPr>
        </p:nvSpPr>
        <p:spPr>
          <a:xfrm>
            <a:off x="452438" y="2647716"/>
            <a:ext cx="3667125" cy="2019534"/>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28600" lvl="1" marL="914400" algn="l">
              <a:lnSpc>
                <a:spcPct val="100000"/>
              </a:lnSpc>
              <a:spcBef>
                <a:spcPts val="0"/>
              </a:spcBef>
              <a:spcAft>
                <a:spcPts val="0"/>
              </a:spcAft>
              <a:buClr>
                <a:srgbClr val="000000"/>
              </a:buClr>
              <a:buSzPts val="2100"/>
              <a:buFont typeface="Helvetica Neue"/>
              <a:buNone/>
              <a:defRPr b="1" sz="2100"/>
            </a:lvl2pPr>
            <a:lvl3pPr indent="-228600" lvl="2" marL="1371600" algn="l">
              <a:lnSpc>
                <a:spcPct val="100000"/>
              </a:lnSpc>
              <a:spcBef>
                <a:spcPts val="0"/>
              </a:spcBef>
              <a:spcAft>
                <a:spcPts val="0"/>
              </a:spcAft>
              <a:buClr>
                <a:srgbClr val="000000"/>
              </a:buClr>
              <a:buSzPts val="2100"/>
              <a:buFont typeface="Helvetica Neue"/>
              <a:buNone/>
              <a:defRPr b="1" sz="2100"/>
            </a:lvl3pPr>
            <a:lvl4pPr indent="-228600" lvl="3" marL="1828800" algn="l">
              <a:lnSpc>
                <a:spcPct val="100000"/>
              </a:lnSpc>
              <a:spcBef>
                <a:spcPts val="0"/>
              </a:spcBef>
              <a:spcAft>
                <a:spcPts val="0"/>
              </a:spcAft>
              <a:buClr>
                <a:srgbClr val="000000"/>
              </a:buClr>
              <a:buSzPts val="2100"/>
              <a:buFont typeface="Helvetica Neue"/>
              <a:buNone/>
              <a:defRPr b="1" sz="2100"/>
            </a:lvl4pPr>
            <a:lvl5pPr indent="-228600" lvl="4" marL="2286000" algn="l">
              <a:lnSpc>
                <a:spcPct val="100000"/>
              </a:lnSpc>
              <a:spcBef>
                <a:spcPts val="0"/>
              </a:spcBef>
              <a:spcAft>
                <a:spcPts val="0"/>
              </a:spcAft>
              <a:buClr>
                <a:srgbClr val="000000"/>
              </a:buClr>
              <a:buSzPts val="2100"/>
              <a:buFont typeface="Helvetica Neue"/>
              <a:buNone/>
              <a:defRPr b="1"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69" name="Google Shape;69;p16"/>
          <p:cNvSpPr txBox="1"/>
          <p:nvPr>
            <p:ph idx="12" type="sldNum"/>
          </p:nvPr>
        </p:nvSpPr>
        <p:spPr>
          <a:xfrm>
            <a:off x="4500562" y="4906962"/>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70" name="Shape 70"/>
        <p:cNvGrpSpPr/>
        <p:nvPr/>
      </p:nvGrpSpPr>
      <p:grpSpPr>
        <a:xfrm>
          <a:off x="0" y="0"/>
          <a:ext cx="0" cy="0"/>
          <a:chOff x="0" y="0"/>
          <a:chExt cx="0" cy="0"/>
        </a:xfrm>
      </p:grpSpPr>
      <p:sp>
        <p:nvSpPr>
          <p:cNvPr id="71" name="Google Shape;71;p17"/>
          <p:cNvSpPr txBox="1"/>
          <p:nvPr>
            <p:ph type="title"/>
          </p:nvPr>
        </p:nvSpPr>
        <p:spPr>
          <a:xfrm>
            <a:off x="452438" y="404813"/>
            <a:ext cx="8239125" cy="537436"/>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72" name="Google Shape;72;p17"/>
          <p:cNvSpPr txBox="1"/>
          <p:nvPr>
            <p:ph idx="1" type="body"/>
          </p:nvPr>
        </p:nvSpPr>
        <p:spPr>
          <a:xfrm>
            <a:off x="452438" y="889861"/>
            <a:ext cx="8239125" cy="350542"/>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73" name="Google Shape;73;p17"/>
          <p:cNvSpPr txBox="1"/>
          <p:nvPr>
            <p:ph idx="2" type="body"/>
          </p:nvPr>
        </p:nvSpPr>
        <p:spPr>
          <a:xfrm>
            <a:off x="452438" y="1593189"/>
            <a:ext cx="8239125" cy="3096004"/>
          </a:xfrm>
          <a:prstGeom prst="rect">
            <a:avLst/>
          </a:prstGeom>
          <a:noFill/>
          <a:ln>
            <a:noFill/>
          </a:ln>
        </p:spPr>
        <p:txBody>
          <a:bodyPr anchorCtr="0" anchor="t" bIns="19050" lIns="19050" spcFirstLastPara="1" rIns="19050" wrap="square" tIns="19050">
            <a:normAutofit/>
          </a:bodyPr>
          <a:lstStyle>
            <a:lvl1pPr indent="-279400" lvl="0" marL="457200" algn="l">
              <a:lnSpc>
                <a:spcPct val="90000"/>
              </a:lnSpc>
              <a:spcBef>
                <a:spcPts val="1700"/>
              </a:spcBef>
              <a:spcAft>
                <a:spcPts val="0"/>
              </a:spcAft>
              <a:buClr>
                <a:srgbClr val="000000"/>
              </a:buClr>
              <a:buSzPts val="800"/>
              <a:buChar char="•"/>
              <a:defRPr/>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74" name="Google Shape;74;p17"/>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5" name="Shape 75"/>
        <p:cNvGrpSpPr/>
        <p:nvPr/>
      </p:nvGrpSpPr>
      <p:grpSpPr>
        <a:xfrm>
          <a:off x="0" y="0"/>
          <a:ext cx="0" cy="0"/>
          <a:chOff x="0" y="0"/>
          <a:chExt cx="0" cy="0"/>
        </a:xfrm>
      </p:grpSpPr>
      <p:sp>
        <p:nvSpPr>
          <p:cNvPr id="76" name="Google Shape;76;p18"/>
          <p:cNvSpPr txBox="1"/>
          <p:nvPr>
            <p:ph idx="1" type="body"/>
          </p:nvPr>
        </p:nvSpPr>
        <p:spPr>
          <a:xfrm>
            <a:off x="452438" y="1593189"/>
            <a:ext cx="8239125" cy="3096004"/>
          </a:xfrm>
          <a:prstGeom prst="rect">
            <a:avLst/>
          </a:prstGeom>
          <a:noFill/>
          <a:ln>
            <a:noFill/>
          </a:ln>
        </p:spPr>
        <p:txBody>
          <a:bodyPr anchorCtr="0" anchor="t" bIns="19050" lIns="19050" spcFirstLastPara="1" rIns="19050" wrap="square" tIns="19050">
            <a:normAutofit/>
          </a:bodyPr>
          <a:lstStyle>
            <a:lvl1pPr indent="-279400" lvl="0" marL="457200" algn="l">
              <a:lnSpc>
                <a:spcPct val="90000"/>
              </a:lnSpc>
              <a:spcBef>
                <a:spcPts val="1700"/>
              </a:spcBef>
              <a:spcAft>
                <a:spcPts val="0"/>
              </a:spcAft>
              <a:buClr>
                <a:srgbClr val="000000"/>
              </a:buClr>
              <a:buSzPts val="800"/>
              <a:buChar char="•"/>
              <a:defRPr/>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77" name="Google Shape;77;p18"/>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78" name="Shape 78"/>
        <p:cNvGrpSpPr/>
        <p:nvPr/>
      </p:nvGrpSpPr>
      <p:grpSpPr>
        <a:xfrm>
          <a:off x="0" y="0"/>
          <a:ext cx="0" cy="0"/>
          <a:chOff x="0" y="0"/>
          <a:chExt cx="0" cy="0"/>
        </a:xfrm>
      </p:grpSpPr>
      <p:sp>
        <p:nvSpPr>
          <p:cNvPr id="79" name="Google Shape;79;p19"/>
          <p:cNvSpPr txBox="1"/>
          <p:nvPr>
            <p:ph idx="1" type="body"/>
          </p:nvPr>
        </p:nvSpPr>
        <p:spPr>
          <a:xfrm>
            <a:off x="452438" y="889861"/>
            <a:ext cx="3667125" cy="350542"/>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80" name="Google Shape;80;p19"/>
          <p:cNvSpPr txBox="1"/>
          <p:nvPr>
            <p:ph idx="2" type="body"/>
          </p:nvPr>
        </p:nvSpPr>
        <p:spPr>
          <a:xfrm>
            <a:off x="452438" y="1593189"/>
            <a:ext cx="3667125" cy="3096236"/>
          </a:xfrm>
          <a:prstGeom prst="rect">
            <a:avLst/>
          </a:prstGeom>
          <a:noFill/>
          <a:ln>
            <a:noFill/>
          </a:ln>
        </p:spPr>
        <p:txBody>
          <a:bodyPr anchorCtr="0" anchor="t" bIns="19050" lIns="19050" spcFirstLastPara="1" rIns="19050" wrap="square" tIns="19050">
            <a:normAutofit/>
          </a:bodyPr>
          <a:lstStyle>
            <a:lvl1pPr indent="-279400" lvl="0" marL="457200" algn="l">
              <a:lnSpc>
                <a:spcPct val="90000"/>
              </a:lnSpc>
              <a:spcBef>
                <a:spcPts val="1700"/>
              </a:spcBef>
              <a:spcAft>
                <a:spcPts val="0"/>
              </a:spcAft>
              <a:buClr>
                <a:srgbClr val="000000"/>
              </a:buClr>
              <a:buSzPts val="800"/>
              <a:buChar char="•"/>
              <a:defRPr/>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81" name="Google Shape;81;p19"/>
          <p:cNvSpPr/>
          <p:nvPr>
            <p:ph idx="3" type="pic"/>
          </p:nvPr>
        </p:nvSpPr>
        <p:spPr>
          <a:xfrm>
            <a:off x="4572000" y="-152725"/>
            <a:ext cx="4093828" cy="5458437"/>
          </a:xfrm>
          <a:prstGeom prst="rect">
            <a:avLst/>
          </a:prstGeom>
          <a:noFill/>
          <a:ln>
            <a:noFill/>
          </a:ln>
        </p:spPr>
      </p:sp>
      <p:sp>
        <p:nvSpPr>
          <p:cNvPr id="82" name="Google Shape;82;p19"/>
          <p:cNvSpPr txBox="1"/>
          <p:nvPr>
            <p:ph type="title"/>
          </p:nvPr>
        </p:nvSpPr>
        <p:spPr>
          <a:xfrm>
            <a:off x="452438" y="404813"/>
            <a:ext cx="3667125" cy="538163"/>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83" name="Google Shape;83;p19"/>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84" name="Shape 84"/>
        <p:cNvGrpSpPr/>
        <p:nvPr/>
      </p:nvGrpSpPr>
      <p:grpSpPr>
        <a:xfrm>
          <a:off x="0" y="0"/>
          <a:ext cx="0" cy="0"/>
          <a:chOff x="0" y="0"/>
          <a:chExt cx="0" cy="0"/>
        </a:xfrm>
      </p:grpSpPr>
      <p:sp>
        <p:nvSpPr>
          <p:cNvPr id="85" name="Google Shape;85;p20"/>
          <p:cNvSpPr txBox="1"/>
          <p:nvPr>
            <p:ph type="title"/>
          </p:nvPr>
        </p:nvSpPr>
        <p:spPr>
          <a:xfrm>
            <a:off x="452436" y="1700213"/>
            <a:ext cx="8239127" cy="1743075"/>
          </a:xfrm>
          <a:prstGeom prst="rect">
            <a:avLst/>
          </a:prstGeom>
          <a:noFill/>
          <a:ln>
            <a:noFill/>
          </a:ln>
        </p:spPr>
        <p:txBody>
          <a:bodyPr anchorCtr="0" anchor="ctr" bIns="19050" lIns="19050" spcFirstLastPara="1" rIns="19050" wrap="square" tIns="19050">
            <a:normAutofit/>
          </a:bodyPr>
          <a:lstStyle>
            <a:lvl1pPr lvl="0" algn="l">
              <a:lnSpc>
                <a:spcPct val="80000"/>
              </a:lnSpc>
              <a:spcBef>
                <a:spcPts val="0"/>
              </a:spcBef>
              <a:spcAft>
                <a:spcPts val="0"/>
              </a:spcAft>
              <a:buClr>
                <a:srgbClr val="000000"/>
              </a:buClr>
              <a:buSzPts val="4400"/>
              <a:buFont typeface="Helvetica Neue"/>
              <a:buNone/>
              <a:defRPr b="0" sz="44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86" name="Google Shape;86;p20"/>
          <p:cNvSpPr txBox="1"/>
          <p:nvPr>
            <p:ph idx="12" type="sldNum"/>
          </p:nvPr>
        </p:nvSpPr>
        <p:spPr>
          <a:xfrm>
            <a:off x="4500562" y="4906962"/>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7" name="Shape 87"/>
        <p:cNvGrpSpPr/>
        <p:nvPr/>
      </p:nvGrpSpPr>
      <p:grpSpPr>
        <a:xfrm>
          <a:off x="0" y="0"/>
          <a:ext cx="0" cy="0"/>
          <a:chOff x="0" y="0"/>
          <a:chExt cx="0" cy="0"/>
        </a:xfrm>
      </p:grpSpPr>
      <p:sp>
        <p:nvSpPr>
          <p:cNvPr id="88" name="Google Shape;88;p21"/>
          <p:cNvSpPr txBox="1"/>
          <p:nvPr>
            <p:ph type="title"/>
          </p:nvPr>
        </p:nvSpPr>
        <p:spPr>
          <a:xfrm>
            <a:off x="452438" y="404813"/>
            <a:ext cx="8239125" cy="538106"/>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89" name="Google Shape;89;p21"/>
          <p:cNvSpPr txBox="1"/>
          <p:nvPr>
            <p:ph idx="1" type="body"/>
          </p:nvPr>
        </p:nvSpPr>
        <p:spPr>
          <a:xfrm>
            <a:off x="452438" y="889861"/>
            <a:ext cx="8239125" cy="350542"/>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90" name="Google Shape;90;p21"/>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91" name="Shape 91"/>
        <p:cNvGrpSpPr/>
        <p:nvPr/>
      </p:nvGrpSpPr>
      <p:grpSpPr>
        <a:xfrm>
          <a:off x="0" y="0"/>
          <a:ext cx="0" cy="0"/>
          <a:chOff x="0" y="0"/>
          <a:chExt cx="0" cy="0"/>
        </a:xfrm>
      </p:grpSpPr>
      <p:sp>
        <p:nvSpPr>
          <p:cNvPr id="92" name="Google Shape;92;p22"/>
          <p:cNvSpPr txBox="1"/>
          <p:nvPr>
            <p:ph type="title"/>
          </p:nvPr>
        </p:nvSpPr>
        <p:spPr>
          <a:xfrm>
            <a:off x="452438" y="404813"/>
            <a:ext cx="8239125" cy="538163"/>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93" name="Google Shape;93;p22"/>
          <p:cNvSpPr txBox="1"/>
          <p:nvPr>
            <p:ph idx="1" type="body"/>
          </p:nvPr>
        </p:nvSpPr>
        <p:spPr>
          <a:xfrm>
            <a:off x="452438" y="889861"/>
            <a:ext cx="8239125" cy="350542"/>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94" name="Google Shape;94;p22"/>
          <p:cNvSpPr txBox="1"/>
          <p:nvPr>
            <p:ph idx="2" type="body"/>
          </p:nvPr>
        </p:nvSpPr>
        <p:spPr>
          <a:xfrm>
            <a:off x="452438" y="1593189"/>
            <a:ext cx="8239125" cy="3096004"/>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700"/>
              </a:spcBef>
              <a:spcAft>
                <a:spcPts val="0"/>
              </a:spcAft>
              <a:buClr>
                <a:srgbClr val="000000"/>
              </a:buClr>
              <a:buSzPts val="2100"/>
              <a:buFont typeface="Helvetica Neue"/>
              <a:buNone/>
              <a:defRPr sz="2100"/>
            </a:lvl1pPr>
            <a:lvl2pPr indent="-228600" lvl="1" marL="914400" algn="l">
              <a:lnSpc>
                <a:spcPct val="100000"/>
              </a:lnSpc>
              <a:spcBef>
                <a:spcPts val="700"/>
              </a:spcBef>
              <a:spcAft>
                <a:spcPts val="0"/>
              </a:spcAft>
              <a:buClr>
                <a:srgbClr val="000000"/>
              </a:buClr>
              <a:buSzPts val="2100"/>
              <a:buFont typeface="Helvetica Neue"/>
              <a:buNone/>
              <a:defRPr sz="2100"/>
            </a:lvl2pPr>
            <a:lvl3pPr indent="-228600" lvl="2" marL="1371600" algn="l">
              <a:lnSpc>
                <a:spcPct val="100000"/>
              </a:lnSpc>
              <a:spcBef>
                <a:spcPts val="700"/>
              </a:spcBef>
              <a:spcAft>
                <a:spcPts val="0"/>
              </a:spcAft>
              <a:buClr>
                <a:srgbClr val="000000"/>
              </a:buClr>
              <a:buSzPts val="2100"/>
              <a:buFont typeface="Helvetica Neue"/>
              <a:buNone/>
              <a:defRPr sz="2100"/>
            </a:lvl3pPr>
            <a:lvl4pPr indent="-228600" lvl="3" marL="1828800" algn="l">
              <a:lnSpc>
                <a:spcPct val="100000"/>
              </a:lnSpc>
              <a:spcBef>
                <a:spcPts val="700"/>
              </a:spcBef>
              <a:spcAft>
                <a:spcPts val="0"/>
              </a:spcAft>
              <a:buClr>
                <a:srgbClr val="000000"/>
              </a:buClr>
              <a:buSzPts val="2100"/>
              <a:buFont typeface="Helvetica Neue"/>
              <a:buNone/>
              <a:defRPr sz="2100"/>
            </a:lvl4pPr>
            <a:lvl5pPr indent="-228600" lvl="4" marL="2286000" algn="l">
              <a:lnSpc>
                <a:spcPct val="100000"/>
              </a:lnSpc>
              <a:spcBef>
                <a:spcPts val="700"/>
              </a:spcBef>
              <a:spcAft>
                <a:spcPts val="0"/>
              </a:spcAft>
              <a:buClr>
                <a:srgbClr val="000000"/>
              </a:buClr>
              <a:buSzPts val="2100"/>
              <a:buFont typeface="Helvetica Neue"/>
              <a:buNone/>
              <a:defRPr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95" name="Google Shape;95;p22"/>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96" name="Shape 96"/>
        <p:cNvGrpSpPr/>
        <p:nvPr/>
      </p:nvGrpSpPr>
      <p:grpSpPr>
        <a:xfrm>
          <a:off x="0" y="0"/>
          <a:ext cx="0" cy="0"/>
          <a:chOff x="0" y="0"/>
          <a:chExt cx="0" cy="0"/>
        </a:xfrm>
      </p:grpSpPr>
      <p:sp>
        <p:nvSpPr>
          <p:cNvPr id="97" name="Google Shape;97;p23"/>
          <p:cNvSpPr txBox="1"/>
          <p:nvPr>
            <p:ph idx="1" type="body"/>
          </p:nvPr>
        </p:nvSpPr>
        <p:spPr>
          <a:xfrm>
            <a:off x="452438" y="1845316"/>
            <a:ext cx="8239125" cy="1452868"/>
          </a:xfrm>
          <a:prstGeom prst="rect">
            <a:avLst/>
          </a:prstGeom>
          <a:noFill/>
          <a:ln>
            <a:noFill/>
          </a:ln>
        </p:spPr>
        <p:txBody>
          <a:bodyPr anchorCtr="0" anchor="ctr" bIns="19050" lIns="19050" spcFirstLastPara="1" rIns="19050" wrap="square" tIns="19050">
            <a:normAutofit/>
          </a:bodyPr>
          <a:lstStyle>
            <a:lvl1pPr indent="-228600" lvl="0" marL="4572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98" name="Google Shape;98;p23"/>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99" name="Shape 99"/>
        <p:cNvGrpSpPr/>
        <p:nvPr/>
      </p:nvGrpSpPr>
      <p:grpSpPr>
        <a:xfrm>
          <a:off x="0" y="0"/>
          <a:ext cx="0" cy="0"/>
          <a:chOff x="0" y="0"/>
          <a:chExt cx="0" cy="0"/>
        </a:xfrm>
      </p:grpSpPr>
      <p:sp>
        <p:nvSpPr>
          <p:cNvPr id="100" name="Google Shape;100;p24"/>
          <p:cNvSpPr txBox="1"/>
          <p:nvPr>
            <p:ph idx="1" type="body"/>
          </p:nvPr>
        </p:nvSpPr>
        <p:spPr>
          <a:xfrm>
            <a:off x="452438" y="403473"/>
            <a:ext cx="8239125" cy="2715594"/>
          </a:xfrm>
          <a:prstGeom prst="rect">
            <a:avLst/>
          </a:prstGeom>
          <a:noFill/>
          <a:ln>
            <a:noFill/>
          </a:ln>
        </p:spPr>
        <p:txBody>
          <a:bodyPr anchorCtr="0" anchor="b" bIns="19050" lIns="19050" spcFirstLastPara="1" rIns="19050" wrap="square" tIns="19050">
            <a:normAutofit/>
          </a:bodyPr>
          <a:lstStyle>
            <a:lvl1pPr indent="-228600" lvl="0" marL="457200" algn="ctr">
              <a:lnSpc>
                <a:spcPct val="80000"/>
              </a:lnSpc>
              <a:spcBef>
                <a:spcPts val="0"/>
              </a:spcBef>
              <a:spcAft>
                <a:spcPts val="0"/>
              </a:spcAft>
              <a:buClr>
                <a:srgbClr val="000000"/>
              </a:buClr>
              <a:buSzPts val="9400"/>
              <a:buFont typeface="Helvetica Neue"/>
              <a:buNone/>
              <a:defRPr b="1" sz="9400"/>
            </a:lvl1pPr>
            <a:lvl2pPr indent="-228600" lvl="1" marL="914400" algn="ctr">
              <a:lnSpc>
                <a:spcPct val="80000"/>
              </a:lnSpc>
              <a:spcBef>
                <a:spcPts val="0"/>
              </a:spcBef>
              <a:spcAft>
                <a:spcPts val="0"/>
              </a:spcAft>
              <a:buClr>
                <a:srgbClr val="000000"/>
              </a:buClr>
              <a:buSzPts val="9400"/>
              <a:buFont typeface="Helvetica Neue"/>
              <a:buNone/>
              <a:defRPr b="1" sz="9400"/>
            </a:lvl2pPr>
            <a:lvl3pPr indent="-228600" lvl="2" marL="1371600" algn="ctr">
              <a:lnSpc>
                <a:spcPct val="80000"/>
              </a:lnSpc>
              <a:spcBef>
                <a:spcPts val="0"/>
              </a:spcBef>
              <a:spcAft>
                <a:spcPts val="0"/>
              </a:spcAft>
              <a:buClr>
                <a:srgbClr val="000000"/>
              </a:buClr>
              <a:buSzPts val="9400"/>
              <a:buFont typeface="Helvetica Neue"/>
              <a:buNone/>
              <a:defRPr b="1" sz="9400"/>
            </a:lvl3pPr>
            <a:lvl4pPr indent="-228600" lvl="3" marL="1828800" algn="ctr">
              <a:lnSpc>
                <a:spcPct val="80000"/>
              </a:lnSpc>
              <a:spcBef>
                <a:spcPts val="0"/>
              </a:spcBef>
              <a:spcAft>
                <a:spcPts val="0"/>
              </a:spcAft>
              <a:buClr>
                <a:srgbClr val="000000"/>
              </a:buClr>
              <a:buSzPts val="9400"/>
              <a:buFont typeface="Helvetica Neue"/>
              <a:buNone/>
              <a:defRPr b="1" sz="9400"/>
            </a:lvl4pPr>
            <a:lvl5pPr indent="-228600" lvl="4" marL="2286000" algn="ctr">
              <a:lnSpc>
                <a:spcPct val="80000"/>
              </a:lnSpc>
              <a:spcBef>
                <a:spcPts val="0"/>
              </a:spcBef>
              <a:spcAft>
                <a:spcPts val="0"/>
              </a:spcAft>
              <a:buClr>
                <a:srgbClr val="000000"/>
              </a:buClr>
              <a:buSzPts val="9400"/>
              <a:buFont typeface="Helvetica Neue"/>
              <a:buNone/>
              <a:defRPr b="1" sz="94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01" name="Google Shape;101;p24"/>
          <p:cNvSpPr txBox="1"/>
          <p:nvPr>
            <p:ph idx="2" type="body"/>
          </p:nvPr>
        </p:nvSpPr>
        <p:spPr>
          <a:xfrm>
            <a:off x="452438" y="3098317"/>
            <a:ext cx="8239125" cy="350542"/>
          </a:xfrm>
          <a:prstGeom prst="rect">
            <a:avLst/>
          </a:prstGeom>
          <a:noFill/>
          <a:ln>
            <a:noFill/>
          </a:ln>
        </p:spPr>
        <p:txBody>
          <a:bodyPr anchorCtr="0" anchor="t" bIns="17150" lIns="17150" spcFirstLastPara="1" rIns="17150" wrap="square" tIns="17150">
            <a:normAutofit/>
          </a:bodyPr>
          <a:lstStyle>
            <a:lvl1pPr indent="-228600" lvl="0" marL="457200" algn="ctr">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02" name="Google Shape;102;p24"/>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3" name="Shape 103"/>
        <p:cNvGrpSpPr/>
        <p:nvPr/>
      </p:nvGrpSpPr>
      <p:grpSpPr>
        <a:xfrm>
          <a:off x="0" y="0"/>
          <a:ext cx="0" cy="0"/>
          <a:chOff x="0" y="0"/>
          <a:chExt cx="0" cy="0"/>
        </a:xfrm>
      </p:grpSpPr>
      <p:sp>
        <p:nvSpPr>
          <p:cNvPr id="104" name="Google Shape;104;p25"/>
          <p:cNvSpPr txBox="1"/>
          <p:nvPr>
            <p:ph idx="1" type="body"/>
          </p:nvPr>
        </p:nvSpPr>
        <p:spPr>
          <a:xfrm>
            <a:off x="911259" y="4003295"/>
            <a:ext cx="7575020" cy="238867"/>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1400"/>
              <a:buFont typeface="Helvetica Neue"/>
              <a:buNone/>
              <a:defRPr b="1" sz="14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05" name="Google Shape;105;p25"/>
          <p:cNvSpPr txBox="1"/>
          <p:nvPr>
            <p:ph idx="2" type="body"/>
          </p:nvPr>
        </p:nvSpPr>
        <p:spPr>
          <a:xfrm>
            <a:off x="657721" y="1852448"/>
            <a:ext cx="7828558" cy="1438605"/>
          </a:xfrm>
          <a:prstGeom prst="rect">
            <a:avLst/>
          </a:prstGeom>
          <a:noFill/>
          <a:ln>
            <a:noFill/>
          </a:ln>
        </p:spPr>
        <p:txBody>
          <a:bodyPr anchorCtr="0" anchor="t" bIns="19050" lIns="19050" spcFirstLastPara="1" rIns="19050" wrap="square" tIns="19050">
            <a:normAutofit/>
          </a:bodyPr>
          <a:lstStyle>
            <a:lvl1pPr indent="-228600" lvl="0" marL="4572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06" name="Google Shape;106;p25"/>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07" name="Shape 107"/>
        <p:cNvGrpSpPr/>
        <p:nvPr/>
      </p:nvGrpSpPr>
      <p:grpSpPr>
        <a:xfrm>
          <a:off x="0" y="0"/>
          <a:ext cx="0" cy="0"/>
          <a:chOff x="0" y="0"/>
          <a:chExt cx="0" cy="0"/>
        </a:xfrm>
      </p:grpSpPr>
      <p:sp>
        <p:nvSpPr>
          <p:cNvPr id="108" name="Google Shape;108;p26"/>
          <p:cNvSpPr/>
          <p:nvPr>
            <p:ph idx="2" type="pic"/>
          </p:nvPr>
        </p:nvSpPr>
        <p:spPr>
          <a:xfrm>
            <a:off x="5910263" y="381000"/>
            <a:ext cx="2789662" cy="2231129"/>
          </a:xfrm>
          <a:prstGeom prst="rect">
            <a:avLst/>
          </a:prstGeom>
          <a:noFill/>
          <a:ln>
            <a:noFill/>
          </a:ln>
        </p:spPr>
      </p:sp>
      <p:sp>
        <p:nvSpPr>
          <p:cNvPr id="109" name="Google Shape;109;p26"/>
          <p:cNvSpPr/>
          <p:nvPr>
            <p:ph idx="3" type="pic"/>
          </p:nvPr>
        </p:nvSpPr>
        <p:spPr>
          <a:xfrm>
            <a:off x="5062538" y="1491853"/>
            <a:ext cx="3914775" cy="4556318"/>
          </a:xfrm>
          <a:prstGeom prst="rect">
            <a:avLst/>
          </a:prstGeom>
          <a:noFill/>
          <a:ln>
            <a:noFill/>
          </a:ln>
        </p:spPr>
      </p:sp>
      <p:sp>
        <p:nvSpPr>
          <p:cNvPr id="110" name="Google Shape;110;p26"/>
          <p:cNvSpPr/>
          <p:nvPr>
            <p:ph idx="4" type="pic"/>
          </p:nvPr>
        </p:nvSpPr>
        <p:spPr>
          <a:xfrm>
            <a:off x="-52387" y="185738"/>
            <a:ext cx="6229350" cy="4672013"/>
          </a:xfrm>
          <a:prstGeom prst="rect">
            <a:avLst/>
          </a:prstGeom>
          <a:noFill/>
          <a:ln>
            <a:noFill/>
          </a:ln>
        </p:spPr>
      </p:sp>
      <p:sp>
        <p:nvSpPr>
          <p:cNvPr id="111" name="Google Shape;111;p26"/>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2" name="Shape 112"/>
        <p:cNvGrpSpPr/>
        <p:nvPr/>
      </p:nvGrpSpPr>
      <p:grpSpPr>
        <a:xfrm>
          <a:off x="0" y="0"/>
          <a:ext cx="0" cy="0"/>
          <a:chOff x="0" y="0"/>
          <a:chExt cx="0" cy="0"/>
        </a:xfrm>
      </p:grpSpPr>
      <p:sp>
        <p:nvSpPr>
          <p:cNvPr id="113" name="Google Shape;113;p27"/>
          <p:cNvSpPr/>
          <p:nvPr>
            <p:ph idx="2" type="pic"/>
          </p:nvPr>
        </p:nvSpPr>
        <p:spPr>
          <a:xfrm>
            <a:off x="-500062" y="-2071687"/>
            <a:ext cx="10144125" cy="8115300"/>
          </a:xfrm>
          <a:prstGeom prst="rect">
            <a:avLst/>
          </a:prstGeom>
          <a:noFill/>
          <a:ln>
            <a:noFill/>
          </a:ln>
        </p:spPr>
      </p:sp>
      <p:sp>
        <p:nvSpPr>
          <p:cNvPr id="114" name="Google Shape;114;p27"/>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7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7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7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7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7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7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7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7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5" name="Shape 115"/>
        <p:cNvGrpSpPr/>
        <p:nvPr/>
      </p:nvGrpSpPr>
      <p:grpSpPr>
        <a:xfrm>
          <a:off x="0" y="0"/>
          <a:ext cx="0" cy="0"/>
          <a:chOff x="0" y="0"/>
          <a:chExt cx="0" cy="0"/>
        </a:xfrm>
      </p:grpSpPr>
      <p:sp>
        <p:nvSpPr>
          <p:cNvPr id="116" name="Google Shape;116;p28"/>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2438" y="404813"/>
            <a:ext cx="8239125" cy="537436"/>
          </a:xfrm>
          <a:prstGeom prst="rect">
            <a:avLst/>
          </a:prstGeom>
          <a:noFill/>
          <a:ln>
            <a:noFill/>
          </a:ln>
        </p:spPr>
        <p:txBody>
          <a:bodyPr anchorCtr="0" anchor="t" bIns="19050" lIns="19050" spcFirstLastPara="1" rIns="19050" wrap="square" tIns="19050">
            <a:normAutofit/>
          </a:bodyPr>
          <a:lstStyle>
            <a:lvl1pPr lvl="0"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452438" y="1593189"/>
            <a:ext cx="8239125" cy="3096004"/>
          </a:xfrm>
          <a:prstGeom prst="rect">
            <a:avLst/>
          </a:prstGeom>
          <a:noFill/>
          <a:ln>
            <a:noFill/>
          </a:ln>
        </p:spPr>
        <p:txBody>
          <a:bodyPr anchorCtr="0" anchor="t" bIns="19050" lIns="19050" spcFirstLastPara="1" rIns="19050" wrap="square" tIns="19050">
            <a:normAutofit/>
          </a:bodyPr>
          <a:lstStyle>
            <a:lvl1pPr indent="-368300" lvl="0" marL="4572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68300" lvl="1" marL="9144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68300" lvl="2" marL="13716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68300" lvl="3" marL="18288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68300" lvl="4" marL="22860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68300" lvl="5" marL="27432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6pPr>
            <a:lvl7pPr indent="-368300" lvl="6" marL="32004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7pPr>
            <a:lvl8pPr indent="-368300" lvl="7" marL="36576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8pPr>
            <a:lvl9pPr indent="-368300" lvl="8" marL="41148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4500562" y="4905375"/>
            <a:ext cx="138189" cy="140475"/>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code.visualstudio.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python.org/downloa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nodej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npmjs.com/package/http-serv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ww.sqlite.org/downloa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github.com/cs50/libcs5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nvSpPr>
        <p:spPr>
          <a:xfrm>
            <a:off x="1032586" y="2352713"/>
            <a:ext cx="7078828" cy="438074"/>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Developing Your Project Locally with VS Code</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vscode.png" id="176" name="Google Shape;176;p38"/>
          <p:cNvPicPr preferRelativeResize="0"/>
          <p:nvPr/>
        </p:nvPicPr>
        <p:blipFill rotWithShape="1">
          <a:blip r:embed="rId3">
            <a:alphaModFix/>
          </a:blip>
          <a:srcRect b="0" l="0" r="0" t="0"/>
          <a:stretch/>
        </p:blipFill>
        <p:spPr>
          <a:xfrm>
            <a:off x="6239663" y="3340051"/>
            <a:ext cx="1128806" cy="1128806"/>
          </a:xfrm>
          <a:prstGeom prst="rect">
            <a:avLst/>
          </a:prstGeom>
          <a:noFill/>
          <a:ln>
            <a:noFill/>
          </a:ln>
        </p:spPr>
      </p:pic>
      <p:sp>
        <p:nvSpPr>
          <p:cNvPr id="177" name="Google Shape;177;p38"/>
          <p:cNvSpPr/>
          <p:nvPr/>
        </p:nvSpPr>
        <p:spPr>
          <a:xfrm rot="-5400000">
            <a:off x="6385595" y="2373439"/>
            <a:ext cx="836940" cy="396622"/>
          </a:xfrm>
          <a:prstGeom prst="rightArrow">
            <a:avLst>
              <a:gd fmla="val 28854" name="adj1"/>
              <a:gd fmla="val 83201" name="adj2"/>
            </a:avLst>
          </a:prstGeom>
          <a:solidFill>
            <a:srgbClr val="5E5E5E"/>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Mac_26mm-to-55mm_rgb.pdf" id="178" name="Google Shape;178;p38"/>
          <p:cNvPicPr preferRelativeResize="0"/>
          <p:nvPr/>
        </p:nvPicPr>
        <p:blipFill rotWithShape="1">
          <a:blip r:embed="rId4">
            <a:alphaModFix/>
          </a:blip>
          <a:srcRect b="0" l="0" r="0" t="0"/>
          <a:stretch/>
        </p:blipFill>
        <p:spPr>
          <a:xfrm>
            <a:off x="6384045" y="674643"/>
            <a:ext cx="840042" cy="1128806"/>
          </a:xfrm>
          <a:prstGeom prst="rect">
            <a:avLst/>
          </a:prstGeom>
          <a:noFill/>
          <a:ln>
            <a:noFill/>
          </a:ln>
        </p:spPr>
      </p:pic>
      <p:sp>
        <p:nvSpPr>
          <p:cNvPr id="179" name="Google Shape;179;p38"/>
          <p:cNvSpPr txBox="1"/>
          <p:nvPr/>
        </p:nvSpPr>
        <p:spPr>
          <a:xfrm>
            <a:off x="847020" y="786624"/>
            <a:ext cx="3569475" cy="3570252"/>
          </a:xfrm>
          <a:prstGeom prst="rect">
            <a:avLst/>
          </a:prstGeom>
          <a:noFill/>
          <a:ln>
            <a:noFill/>
          </a:ln>
        </p:spPr>
        <p:txBody>
          <a:bodyPr anchorCtr="0" anchor="ctr" bIns="19050" lIns="19050" spcFirstLastPara="1" rIns="19050" wrap="square" tIns="19050">
            <a:spAutoFit/>
          </a:bodyPr>
          <a:lstStyle/>
          <a:p>
            <a:pPr indent="0" lvl="0" marL="0" marR="0" rtl="0" algn="l">
              <a:lnSpc>
                <a:spcPct val="150000"/>
              </a:lnSpc>
              <a:spcBef>
                <a:spcPts val="0"/>
              </a:spcBef>
              <a:spcAft>
                <a:spcPts val="0"/>
              </a:spcAft>
              <a:buClr>
                <a:srgbClr val="5E5E5E"/>
              </a:buClr>
              <a:buSzPts val="1800"/>
              <a:buFont typeface="Helvetica Neue"/>
              <a:buNone/>
            </a:pPr>
            <a:r>
              <a:rPr b="0" i="0" lang="en" sz="1800" u="none" cap="none" strike="noStrike">
                <a:solidFill>
                  <a:srgbClr val="5E5E5E"/>
                </a:solidFill>
                <a:latin typeface="Helvetica Neue"/>
                <a:ea typeface="Helvetica Neue"/>
                <a:cs typeface="Helvetica Neue"/>
                <a:sym typeface="Helvetica Neue"/>
              </a:rPr>
              <a:t>Environment:</a:t>
            </a:r>
            <a:endParaRPr sz="500"/>
          </a:p>
          <a:p>
            <a:pPr indent="-165100" lvl="0" marL="165100" marR="0" rtl="0" algn="l">
              <a:lnSpc>
                <a:spcPct val="15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Operating System: macOS</a:t>
            </a:r>
            <a:endParaRPr sz="500"/>
          </a:p>
          <a:p>
            <a:pPr indent="-165100" lvl="0" marL="165100" marR="0" rtl="0" algn="l">
              <a:lnSpc>
                <a:spcPct val="15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Pre-installed software packages:</a:t>
            </a:r>
            <a:endParaRPr sz="500"/>
          </a:p>
          <a:p>
            <a:pPr indent="-190500" lvl="1" marL="520700" marR="0" rtl="0" algn="l">
              <a:lnSpc>
                <a:spcPct val="150000"/>
              </a:lnSpc>
              <a:spcBef>
                <a:spcPts val="0"/>
              </a:spcBef>
              <a:spcAft>
                <a:spcPts val="0"/>
              </a:spcAft>
              <a:buClr>
                <a:srgbClr val="5E5E5E"/>
              </a:buClr>
              <a:buSzPts val="1800"/>
              <a:buFont typeface="Helvetica Neue"/>
              <a:buChar char="•"/>
            </a:pPr>
            <a:r>
              <a:rPr b="1" i="0" lang="en" sz="1800" u="none" cap="none" strike="noStrike">
                <a:solidFill>
                  <a:srgbClr val="5E5E5E"/>
                </a:solidFill>
                <a:latin typeface="Helvetica Neue"/>
                <a:ea typeface="Helvetica Neue"/>
                <a:cs typeface="Helvetica Neue"/>
                <a:sym typeface="Helvetica Neue"/>
              </a:rPr>
              <a:t>Python 3 ?</a:t>
            </a:r>
            <a:endParaRPr sz="500"/>
          </a:p>
          <a:p>
            <a:pPr indent="-190500" lvl="1" marL="520700" marR="0" rtl="0" algn="l">
              <a:lnSpc>
                <a:spcPct val="150000"/>
              </a:lnSpc>
              <a:spcBef>
                <a:spcPts val="0"/>
              </a:spcBef>
              <a:spcAft>
                <a:spcPts val="0"/>
              </a:spcAft>
              <a:buClr>
                <a:srgbClr val="5E5E5E"/>
              </a:buClr>
              <a:buSzPts val="1800"/>
              <a:buFont typeface="Helvetica Neue"/>
              <a:buChar char="•"/>
            </a:pPr>
            <a:r>
              <a:rPr b="1" i="0" lang="en" sz="1800" u="none" cap="none" strike="noStrike">
                <a:solidFill>
                  <a:srgbClr val="5E5E5E"/>
                </a:solidFill>
                <a:latin typeface="Helvetica Neue"/>
                <a:ea typeface="Helvetica Neue"/>
                <a:cs typeface="Helvetica Neue"/>
                <a:sym typeface="Helvetica Neue"/>
              </a:rPr>
              <a:t>NodeJS ?</a:t>
            </a:r>
            <a:endParaRPr sz="500"/>
          </a:p>
          <a:p>
            <a:pPr indent="-190500" lvl="1" marL="520700" marR="0" rtl="0" algn="l">
              <a:lnSpc>
                <a:spcPct val="150000"/>
              </a:lnSpc>
              <a:spcBef>
                <a:spcPts val="0"/>
              </a:spcBef>
              <a:spcAft>
                <a:spcPts val="0"/>
              </a:spcAft>
              <a:buClr>
                <a:srgbClr val="5E5E5E"/>
              </a:buClr>
              <a:buSzPts val="1800"/>
              <a:buFont typeface="Helvetica Neue"/>
              <a:buChar char="•"/>
            </a:pPr>
            <a:r>
              <a:rPr b="1" i="0" lang="en" sz="1800" u="none" cap="none" strike="noStrike">
                <a:solidFill>
                  <a:srgbClr val="5E5E5E"/>
                </a:solidFill>
                <a:latin typeface="Helvetica Neue"/>
                <a:ea typeface="Helvetica Neue"/>
                <a:cs typeface="Helvetica Neue"/>
                <a:sym typeface="Helvetica Neue"/>
              </a:rPr>
              <a:t>http-server ?</a:t>
            </a:r>
            <a:endParaRPr sz="500"/>
          </a:p>
          <a:p>
            <a:pPr indent="-190500" lvl="1" marL="520700" marR="0" rtl="0" algn="l">
              <a:lnSpc>
                <a:spcPct val="150000"/>
              </a:lnSpc>
              <a:spcBef>
                <a:spcPts val="0"/>
              </a:spcBef>
              <a:spcAft>
                <a:spcPts val="0"/>
              </a:spcAft>
              <a:buClr>
                <a:srgbClr val="5E5E5E"/>
              </a:buClr>
              <a:buSzPts val="1800"/>
              <a:buFont typeface="Helvetica Neue"/>
              <a:buChar char="•"/>
            </a:pPr>
            <a:r>
              <a:rPr b="1" i="0" lang="en" sz="1800" u="none" cap="none" strike="noStrike">
                <a:solidFill>
                  <a:srgbClr val="5E5E5E"/>
                </a:solidFill>
                <a:latin typeface="Helvetica Neue"/>
                <a:ea typeface="Helvetica Neue"/>
                <a:cs typeface="Helvetica Neue"/>
                <a:sym typeface="Helvetica Neue"/>
              </a:rPr>
              <a:t>Flask ?</a:t>
            </a:r>
            <a:endParaRPr sz="500"/>
          </a:p>
          <a:p>
            <a:pPr indent="-190500" lvl="1" marL="520700" marR="0" rtl="0" algn="l">
              <a:lnSpc>
                <a:spcPct val="150000"/>
              </a:lnSpc>
              <a:spcBef>
                <a:spcPts val="0"/>
              </a:spcBef>
              <a:spcAft>
                <a:spcPts val="0"/>
              </a:spcAft>
              <a:buClr>
                <a:srgbClr val="5E5E5E"/>
              </a:buClr>
              <a:buSzPts val="1800"/>
              <a:buFont typeface="Helvetica Neue"/>
              <a:buChar char="•"/>
            </a:pPr>
            <a:r>
              <a:rPr b="1" i="0" lang="en" sz="1800" u="none" cap="none" strike="noStrike">
                <a:solidFill>
                  <a:srgbClr val="5E5E5E"/>
                </a:solidFill>
                <a:latin typeface="Helvetica Neue"/>
                <a:ea typeface="Helvetica Neue"/>
                <a:cs typeface="Helvetica Neue"/>
                <a:sym typeface="Helvetica Neue"/>
              </a:rPr>
              <a:t>sqlite3 ?</a:t>
            </a:r>
            <a:endParaRPr sz="500"/>
          </a:p>
          <a:p>
            <a:pPr indent="330200" lvl="1" marL="0" marR="0" rtl="0" algn="l">
              <a:lnSpc>
                <a:spcPct val="150000"/>
              </a:lnSpc>
              <a:spcBef>
                <a:spcPts val="0"/>
              </a:spcBef>
              <a:spcAft>
                <a:spcPts val="0"/>
              </a:spcAft>
              <a:buClr>
                <a:srgbClr val="5E5E5E"/>
              </a:buClr>
              <a:buSzPts val="1800"/>
              <a:buFont typeface="Helvetica Neue"/>
              <a:buNone/>
            </a:pPr>
            <a:r>
              <a:rPr b="0" i="0" lang="en" sz="1800" u="none" cap="none" strike="noStrike">
                <a:solidFill>
                  <a:srgbClr val="5E5E5E"/>
                </a:solidFill>
                <a:latin typeface="Helvetica Neue"/>
                <a:ea typeface="Helvetica Neue"/>
                <a:cs typeface="Helvetica Neue"/>
                <a:sym typeface="Helvetica Neue"/>
              </a:rPr>
              <a:t>…</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841989" y="595322"/>
            <a:ext cx="2964371" cy="438074"/>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Visual Studio Code</a:t>
            </a:r>
            <a:endParaRPr sz="500"/>
          </a:p>
        </p:txBody>
      </p:sp>
      <p:sp>
        <p:nvSpPr>
          <p:cNvPr id="185" name="Google Shape;185;p39"/>
          <p:cNvSpPr txBox="1"/>
          <p:nvPr/>
        </p:nvSpPr>
        <p:spPr>
          <a:xfrm>
            <a:off x="1046402" y="1180400"/>
            <a:ext cx="3960900" cy="315600"/>
          </a:xfrm>
          <a:prstGeom prst="rect">
            <a:avLst/>
          </a:prstGeom>
          <a:noFill/>
          <a:ln>
            <a:noFill/>
          </a:ln>
        </p:spPr>
        <p:txBody>
          <a:bodyPr anchorCtr="0" anchor="ctr" bIns="19050" lIns="19050" spcFirstLastPara="1" rIns="19050" wrap="square" tIns="19050">
            <a:spAutoFit/>
          </a:bodyPr>
          <a:lstStyle/>
          <a:p>
            <a:pPr indent="-177800" lvl="0" marL="177800" marR="0" rtl="0" algn="ctr">
              <a:lnSpc>
                <a:spcPct val="100000"/>
              </a:lnSpc>
              <a:spcBef>
                <a:spcPts val="0"/>
              </a:spcBef>
              <a:spcAft>
                <a:spcPts val="0"/>
              </a:spcAft>
              <a:buClr>
                <a:srgbClr val="5E5E5E"/>
              </a:buClr>
              <a:buSzPts val="1800"/>
              <a:buFont typeface="Helvetica Neue"/>
              <a:buChar char="•"/>
            </a:pPr>
            <a:r>
              <a:rPr b="0" i="0" lang="en" sz="1800" u="sng" cap="none" strike="noStrike">
                <a:solidFill>
                  <a:schemeClr val="hlink"/>
                </a:solidFill>
                <a:latin typeface="Helvetica Neue"/>
                <a:ea typeface="Helvetica Neue"/>
                <a:cs typeface="Helvetica Neue"/>
                <a:sym typeface="Helvetica Neue"/>
                <a:hlinkClick r:id="rId3"/>
              </a:rPr>
              <a:t>https://code.visualstudio.com</a:t>
            </a:r>
            <a:endParaRPr sz="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nvSpPr>
        <p:spPr>
          <a:xfrm>
            <a:off x="841989" y="595322"/>
            <a:ext cx="1408634" cy="438074"/>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Python 3</a:t>
            </a:r>
            <a:endParaRPr sz="500"/>
          </a:p>
        </p:txBody>
      </p:sp>
      <p:sp>
        <p:nvSpPr>
          <p:cNvPr id="191" name="Google Shape;191;p40"/>
          <p:cNvSpPr txBox="1"/>
          <p:nvPr/>
        </p:nvSpPr>
        <p:spPr>
          <a:xfrm>
            <a:off x="1046402" y="1180400"/>
            <a:ext cx="4803000" cy="315600"/>
          </a:xfrm>
          <a:prstGeom prst="rect">
            <a:avLst/>
          </a:prstGeom>
          <a:noFill/>
          <a:ln>
            <a:noFill/>
          </a:ln>
        </p:spPr>
        <p:txBody>
          <a:bodyPr anchorCtr="0" anchor="ctr" bIns="19050" lIns="19050" spcFirstLastPara="1" rIns="19050" wrap="square" tIns="19050">
            <a:spAutoFit/>
          </a:bodyPr>
          <a:lstStyle/>
          <a:p>
            <a:pPr indent="-177800" lvl="0" marL="177800" marR="0" rtl="0" algn="l">
              <a:lnSpc>
                <a:spcPct val="100000"/>
              </a:lnSpc>
              <a:spcBef>
                <a:spcPts val="0"/>
              </a:spcBef>
              <a:spcAft>
                <a:spcPts val="0"/>
              </a:spcAft>
              <a:buClr>
                <a:srgbClr val="5E5E5E"/>
              </a:buClr>
              <a:buSzPts val="1800"/>
              <a:buFont typeface="Helvetica Neue"/>
              <a:buChar char="•"/>
            </a:pPr>
            <a:r>
              <a:rPr b="0" i="0" lang="en" sz="1800" u="sng" cap="none" strike="noStrike">
                <a:solidFill>
                  <a:schemeClr val="hlink"/>
                </a:solidFill>
                <a:latin typeface="Helvetica Neue"/>
                <a:ea typeface="Helvetica Neue"/>
                <a:cs typeface="Helvetica Neue"/>
                <a:sym typeface="Helvetica Neue"/>
                <a:hlinkClick r:id="rId3"/>
              </a:rPr>
              <a:t>https://www.python.org/downloads/</a:t>
            </a:r>
            <a:endParaRPr sz="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1"/>
          <p:cNvSpPr txBox="1"/>
          <p:nvPr/>
        </p:nvSpPr>
        <p:spPr>
          <a:xfrm>
            <a:off x="841989" y="595322"/>
            <a:ext cx="1274903" cy="438074"/>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NodeJS</a:t>
            </a:r>
            <a:endParaRPr sz="500"/>
          </a:p>
        </p:txBody>
      </p:sp>
      <p:sp>
        <p:nvSpPr>
          <p:cNvPr id="197" name="Google Shape;197;p41"/>
          <p:cNvSpPr txBox="1"/>
          <p:nvPr/>
        </p:nvSpPr>
        <p:spPr>
          <a:xfrm>
            <a:off x="1046406" y="1180400"/>
            <a:ext cx="3486300" cy="315600"/>
          </a:xfrm>
          <a:prstGeom prst="rect">
            <a:avLst/>
          </a:prstGeom>
          <a:noFill/>
          <a:ln>
            <a:noFill/>
          </a:ln>
        </p:spPr>
        <p:txBody>
          <a:bodyPr anchorCtr="0" anchor="ctr" bIns="19050" lIns="19050" spcFirstLastPara="1" rIns="19050" wrap="square" tIns="19050">
            <a:spAutoFit/>
          </a:bodyPr>
          <a:lstStyle/>
          <a:p>
            <a:pPr indent="-177800" lvl="0" marL="177800" marR="0" rtl="0" algn="l">
              <a:lnSpc>
                <a:spcPct val="100000"/>
              </a:lnSpc>
              <a:spcBef>
                <a:spcPts val="0"/>
              </a:spcBef>
              <a:spcAft>
                <a:spcPts val="0"/>
              </a:spcAft>
              <a:buClr>
                <a:srgbClr val="5E5E5E"/>
              </a:buClr>
              <a:buSzPts val="1800"/>
              <a:buFont typeface="Helvetica Neue"/>
              <a:buChar char="•"/>
            </a:pPr>
            <a:r>
              <a:rPr b="0" i="0" lang="en" sz="1800" u="sng" cap="none" strike="noStrike">
                <a:solidFill>
                  <a:schemeClr val="hlink"/>
                </a:solidFill>
                <a:latin typeface="Helvetica Neue"/>
                <a:ea typeface="Helvetica Neue"/>
                <a:cs typeface="Helvetica Neue"/>
                <a:sym typeface="Helvetica Neue"/>
                <a:hlinkClick r:id="rId3"/>
              </a:rPr>
              <a:t>https://nodejs.org/</a:t>
            </a:r>
            <a:endParaRPr sz="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2"/>
          <p:cNvSpPr txBox="1"/>
          <p:nvPr/>
        </p:nvSpPr>
        <p:spPr>
          <a:xfrm>
            <a:off x="841989" y="595322"/>
            <a:ext cx="1725816" cy="438074"/>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http-server</a:t>
            </a:r>
            <a:endParaRPr sz="500"/>
          </a:p>
        </p:txBody>
      </p:sp>
      <p:sp>
        <p:nvSpPr>
          <p:cNvPr id="203" name="Google Shape;203;p42"/>
          <p:cNvSpPr txBox="1"/>
          <p:nvPr/>
        </p:nvSpPr>
        <p:spPr>
          <a:xfrm>
            <a:off x="1046402" y="1180400"/>
            <a:ext cx="6046500" cy="315600"/>
          </a:xfrm>
          <a:prstGeom prst="rect">
            <a:avLst/>
          </a:prstGeom>
          <a:noFill/>
          <a:ln>
            <a:noFill/>
          </a:ln>
        </p:spPr>
        <p:txBody>
          <a:bodyPr anchorCtr="0" anchor="ctr" bIns="19050" lIns="19050" spcFirstLastPara="1" rIns="19050" wrap="square" tIns="19050">
            <a:spAutoFit/>
          </a:bodyPr>
          <a:lstStyle/>
          <a:p>
            <a:pPr indent="-177800" lvl="0" marL="177800" marR="0" rtl="0" algn="l">
              <a:lnSpc>
                <a:spcPct val="100000"/>
              </a:lnSpc>
              <a:spcBef>
                <a:spcPts val="0"/>
              </a:spcBef>
              <a:spcAft>
                <a:spcPts val="0"/>
              </a:spcAft>
              <a:buClr>
                <a:srgbClr val="5E5E5E"/>
              </a:buClr>
              <a:buSzPts val="1800"/>
              <a:buFont typeface="Helvetica Neue"/>
              <a:buChar char="•"/>
            </a:pPr>
            <a:r>
              <a:rPr b="0" i="0" lang="en" sz="1800" u="sng" cap="none" strike="noStrike">
                <a:solidFill>
                  <a:schemeClr val="hlink"/>
                </a:solidFill>
                <a:latin typeface="Helvetica Neue"/>
                <a:ea typeface="Helvetica Neue"/>
                <a:cs typeface="Helvetica Neue"/>
                <a:sym typeface="Helvetica Neue"/>
                <a:hlinkClick r:id="rId3"/>
              </a:rPr>
              <a:t>https://www.npmjs.com/package/http-server</a:t>
            </a:r>
            <a:endParaRPr sz="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nvSpPr>
        <p:spPr>
          <a:xfrm>
            <a:off x="841989" y="595322"/>
            <a:ext cx="1052703" cy="438074"/>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sqlite3</a:t>
            </a:r>
            <a:endParaRPr sz="500"/>
          </a:p>
        </p:txBody>
      </p:sp>
      <p:sp>
        <p:nvSpPr>
          <p:cNvPr id="209" name="Google Shape;209;p43"/>
          <p:cNvSpPr txBox="1"/>
          <p:nvPr/>
        </p:nvSpPr>
        <p:spPr>
          <a:xfrm>
            <a:off x="1046402" y="1180400"/>
            <a:ext cx="4910400" cy="315600"/>
          </a:xfrm>
          <a:prstGeom prst="rect">
            <a:avLst/>
          </a:prstGeom>
          <a:noFill/>
          <a:ln>
            <a:noFill/>
          </a:ln>
        </p:spPr>
        <p:txBody>
          <a:bodyPr anchorCtr="0" anchor="ctr" bIns="19050" lIns="19050" spcFirstLastPara="1" rIns="19050" wrap="square" tIns="19050">
            <a:spAutoFit/>
          </a:bodyPr>
          <a:lstStyle/>
          <a:p>
            <a:pPr indent="-177800" lvl="0" marL="177800" marR="0" rtl="0" algn="l">
              <a:lnSpc>
                <a:spcPct val="100000"/>
              </a:lnSpc>
              <a:spcBef>
                <a:spcPts val="0"/>
              </a:spcBef>
              <a:spcAft>
                <a:spcPts val="0"/>
              </a:spcAft>
              <a:buClr>
                <a:srgbClr val="5E5E5E"/>
              </a:buClr>
              <a:buSzPts val="1800"/>
              <a:buFont typeface="Helvetica Neue"/>
              <a:buChar char="•"/>
            </a:pPr>
            <a:r>
              <a:rPr b="0" i="0" lang="en" sz="1800" u="sng" cap="none" strike="noStrike">
                <a:solidFill>
                  <a:schemeClr val="hlink"/>
                </a:solidFill>
                <a:latin typeface="Helvetica Neue"/>
                <a:ea typeface="Helvetica Neue"/>
                <a:cs typeface="Helvetica Neue"/>
                <a:sym typeface="Helvetica Neue"/>
                <a:hlinkClick r:id="rId3"/>
              </a:rPr>
              <a:t>https://www.sqlite.org/download.html</a:t>
            </a:r>
            <a:endParaRPr sz="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nvSpPr>
        <p:spPr>
          <a:xfrm>
            <a:off x="841989" y="595322"/>
            <a:ext cx="2043342" cy="438074"/>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CS50 Library</a:t>
            </a:r>
            <a:endParaRPr sz="500"/>
          </a:p>
        </p:txBody>
      </p:sp>
      <p:sp>
        <p:nvSpPr>
          <p:cNvPr id="215" name="Google Shape;215;p44"/>
          <p:cNvSpPr txBox="1"/>
          <p:nvPr/>
        </p:nvSpPr>
        <p:spPr>
          <a:xfrm>
            <a:off x="1046402" y="1180400"/>
            <a:ext cx="4090800" cy="315600"/>
          </a:xfrm>
          <a:prstGeom prst="rect">
            <a:avLst/>
          </a:prstGeom>
          <a:noFill/>
          <a:ln>
            <a:noFill/>
          </a:ln>
        </p:spPr>
        <p:txBody>
          <a:bodyPr anchorCtr="0" anchor="ctr" bIns="19050" lIns="19050" spcFirstLastPara="1" rIns="19050" wrap="square" tIns="19050">
            <a:spAutoFit/>
          </a:bodyPr>
          <a:lstStyle/>
          <a:p>
            <a:pPr indent="-177800" lvl="0" marL="177800" marR="0" rtl="0" algn="l">
              <a:lnSpc>
                <a:spcPct val="100000"/>
              </a:lnSpc>
              <a:spcBef>
                <a:spcPts val="0"/>
              </a:spcBef>
              <a:spcAft>
                <a:spcPts val="0"/>
              </a:spcAft>
              <a:buClr>
                <a:srgbClr val="5E5E5E"/>
              </a:buClr>
              <a:buSzPts val="1800"/>
              <a:buFont typeface="Helvetica Neue"/>
              <a:buChar char="•"/>
            </a:pPr>
            <a:r>
              <a:rPr b="0" i="0" lang="en" sz="1800" u="sng" cap="none" strike="noStrike">
                <a:solidFill>
                  <a:schemeClr val="hlink"/>
                </a:solidFill>
                <a:latin typeface="Helvetica Neue"/>
                <a:ea typeface="Helvetica Neue"/>
                <a:cs typeface="Helvetica Neue"/>
                <a:sym typeface="Helvetica Neue"/>
                <a:hlinkClick r:id="rId3"/>
              </a:rPr>
              <a:t>https://github.com/cs50/libcs50</a:t>
            </a:r>
            <a:endParaRPr sz="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5"/>
          <p:cNvSpPr txBox="1"/>
          <p:nvPr/>
        </p:nvSpPr>
        <p:spPr>
          <a:xfrm>
            <a:off x="1032586" y="2352713"/>
            <a:ext cx="7078828" cy="438074"/>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Developing Your Project Locally with VS Code</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vscode.png" id="126" name="Google Shape;126;p30"/>
          <p:cNvPicPr preferRelativeResize="0"/>
          <p:nvPr/>
        </p:nvPicPr>
        <p:blipFill rotWithShape="1">
          <a:blip r:embed="rId3">
            <a:alphaModFix/>
          </a:blip>
          <a:srcRect b="0" l="0" r="0" t="0"/>
          <a:stretch/>
        </p:blipFill>
        <p:spPr>
          <a:xfrm>
            <a:off x="1856858" y="2007347"/>
            <a:ext cx="1128806" cy="1128806"/>
          </a:xfrm>
          <a:prstGeom prst="rect">
            <a:avLst/>
          </a:prstGeom>
          <a:noFill/>
          <a:ln>
            <a:noFill/>
          </a:ln>
        </p:spPr>
      </p:pic>
      <p:sp>
        <p:nvSpPr>
          <p:cNvPr id="127" name="Google Shape;127;p30"/>
          <p:cNvSpPr txBox="1"/>
          <p:nvPr/>
        </p:nvSpPr>
        <p:spPr>
          <a:xfrm>
            <a:off x="3348935" y="2287638"/>
            <a:ext cx="3938207" cy="568224"/>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5E5E5E"/>
              </a:buClr>
              <a:buSzPts val="3600"/>
              <a:buFont typeface="Helvetica Neue"/>
              <a:buNone/>
            </a:pPr>
            <a:r>
              <a:rPr b="0" i="0" lang="en" sz="3600" u="none" cap="none" strike="noStrike">
                <a:solidFill>
                  <a:srgbClr val="5E5E5E"/>
                </a:solidFill>
                <a:latin typeface="Helvetica Neue"/>
                <a:ea typeface="Helvetica Neue"/>
                <a:cs typeface="Helvetica Neue"/>
                <a:sym typeface="Helvetica Neue"/>
              </a:rPr>
              <a:t>Visual Studio Code</a:t>
            </a: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1"/>
          <p:cNvSpPr txBox="1"/>
          <p:nvPr/>
        </p:nvSpPr>
        <p:spPr>
          <a:xfrm>
            <a:off x="783812" y="2352713"/>
            <a:ext cx="7576376" cy="438074"/>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Why running a development environment locally?</a:t>
            </a:r>
            <a:endParaRPr sz="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nvSpPr>
        <p:spPr>
          <a:xfrm>
            <a:off x="3585305" y="2352713"/>
            <a:ext cx="1973390" cy="438074"/>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5E5E5E"/>
              </a:buClr>
              <a:buSzPts val="2700"/>
              <a:buFont typeface="Helvetica Neue"/>
              <a:buNone/>
            </a:pPr>
            <a:r>
              <a:rPr b="0" i="0" lang="en" sz="2700" u="none" cap="none" strike="noStrike">
                <a:solidFill>
                  <a:srgbClr val="5E5E5E"/>
                </a:solidFill>
                <a:latin typeface="Helvetica Neue"/>
                <a:ea typeface="Helvetica Neue"/>
                <a:cs typeface="Helvetica Neue"/>
                <a:sym typeface="Helvetica Neue"/>
              </a:rPr>
              <a:t>Codespaces</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vscode.png" id="142" name="Google Shape;142;p33"/>
          <p:cNvPicPr preferRelativeResize="0"/>
          <p:nvPr/>
        </p:nvPicPr>
        <p:blipFill rotWithShape="1">
          <a:blip r:embed="rId3">
            <a:alphaModFix/>
          </a:blip>
          <a:srcRect b="0" l="0" r="0" t="0"/>
          <a:stretch/>
        </p:blipFill>
        <p:spPr>
          <a:xfrm>
            <a:off x="4007597" y="3242246"/>
            <a:ext cx="1128806" cy="1128806"/>
          </a:xfrm>
          <a:prstGeom prst="rect">
            <a:avLst/>
          </a:prstGeom>
          <a:noFill/>
          <a:ln>
            <a:noFill/>
          </a:ln>
        </p:spPr>
      </p:pic>
      <p:sp>
        <p:nvSpPr>
          <p:cNvPr id="143" name="Google Shape;143;p33"/>
          <p:cNvSpPr/>
          <p:nvPr/>
        </p:nvSpPr>
        <p:spPr>
          <a:xfrm>
            <a:off x="3635475" y="576839"/>
            <a:ext cx="1873051" cy="1128806"/>
          </a:xfrm>
          <a:custGeom>
            <a:rect b="b" l="l" r="r" t="t"/>
            <a:pathLst>
              <a:path extrusionOk="0" h="21600" w="2160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5E5E5E"/>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44" name="Google Shape;144;p33"/>
          <p:cNvSpPr txBox="1"/>
          <p:nvPr/>
        </p:nvSpPr>
        <p:spPr>
          <a:xfrm>
            <a:off x="3907060" y="1122722"/>
            <a:ext cx="1329881" cy="303162"/>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FFFFFF"/>
              </a:buClr>
              <a:buSzPts val="1800"/>
              <a:buFont typeface="Helvetica Neue"/>
              <a:buNone/>
            </a:pPr>
            <a:r>
              <a:rPr b="0" i="0" lang="en" sz="1800" u="none" cap="none" strike="noStrike">
                <a:solidFill>
                  <a:srgbClr val="FFFFFF"/>
                </a:solidFill>
                <a:latin typeface="Helvetica Neue"/>
                <a:ea typeface="Helvetica Neue"/>
                <a:cs typeface="Helvetica Neue"/>
                <a:sym typeface="Helvetica Neue"/>
              </a:rPr>
              <a:t>Codespaces</a:t>
            </a:r>
            <a:endParaRPr sz="500"/>
          </a:p>
        </p:txBody>
      </p:sp>
      <p:sp>
        <p:nvSpPr>
          <p:cNvPr id="145" name="Google Shape;145;p33"/>
          <p:cNvSpPr/>
          <p:nvPr/>
        </p:nvSpPr>
        <p:spPr>
          <a:xfrm rot="-5400000">
            <a:off x="4153530" y="2275635"/>
            <a:ext cx="836940" cy="396622"/>
          </a:xfrm>
          <a:prstGeom prst="rightArrow">
            <a:avLst>
              <a:gd fmla="val 28854" name="adj1"/>
              <a:gd fmla="val 83201" name="adj2"/>
            </a:avLst>
          </a:prstGeom>
          <a:solidFill>
            <a:srgbClr val="5E5E5E"/>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Screen Shot 2021-11-16 at 10.45.05.png" id="150" name="Google Shape;150;p34"/>
          <p:cNvPicPr preferRelativeResize="0"/>
          <p:nvPr/>
        </p:nvPicPr>
        <p:blipFill rotWithShape="1">
          <a:blip r:embed="rId3">
            <a:alphaModFix/>
          </a:blip>
          <a:srcRect b="0" l="0" r="0" t="0"/>
          <a:stretch/>
        </p:blipFill>
        <p:spPr>
          <a:xfrm>
            <a:off x="732234" y="0"/>
            <a:ext cx="767953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Screen Shot 2021-11-16 at 10.55.49.png" id="155" name="Google Shape;155;p35"/>
          <p:cNvPicPr preferRelativeResize="0"/>
          <p:nvPr/>
        </p:nvPicPr>
        <p:blipFill rotWithShape="1">
          <a:blip r:embed="rId3">
            <a:alphaModFix/>
          </a:blip>
          <a:srcRect b="0" l="0" r="0" t="0"/>
          <a:stretch/>
        </p:blipFill>
        <p:spPr>
          <a:xfrm>
            <a:off x="750094" y="0"/>
            <a:ext cx="764381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vscode.png" id="160" name="Google Shape;160;p36"/>
          <p:cNvPicPr preferRelativeResize="0"/>
          <p:nvPr/>
        </p:nvPicPr>
        <p:blipFill rotWithShape="1">
          <a:blip r:embed="rId3">
            <a:alphaModFix/>
          </a:blip>
          <a:srcRect b="0" l="0" r="0" t="0"/>
          <a:stretch/>
        </p:blipFill>
        <p:spPr>
          <a:xfrm>
            <a:off x="6239663" y="3340051"/>
            <a:ext cx="1128806" cy="1128806"/>
          </a:xfrm>
          <a:prstGeom prst="rect">
            <a:avLst/>
          </a:prstGeom>
          <a:noFill/>
          <a:ln>
            <a:noFill/>
          </a:ln>
        </p:spPr>
      </p:pic>
      <p:sp>
        <p:nvSpPr>
          <p:cNvPr id="161" name="Google Shape;161;p36"/>
          <p:cNvSpPr/>
          <p:nvPr/>
        </p:nvSpPr>
        <p:spPr>
          <a:xfrm>
            <a:off x="5867540" y="674643"/>
            <a:ext cx="1873051" cy="1128806"/>
          </a:xfrm>
          <a:custGeom>
            <a:rect b="b" l="l" r="r" t="t"/>
            <a:pathLst>
              <a:path extrusionOk="0" h="21600" w="2160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5E5E5E"/>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62" name="Google Shape;162;p36"/>
          <p:cNvSpPr txBox="1"/>
          <p:nvPr/>
        </p:nvSpPr>
        <p:spPr>
          <a:xfrm>
            <a:off x="6139126" y="1220526"/>
            <a:ext cx="1329881" cy="303162"/>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FFFFFF"/>
              </a:buClr>
              <a:buSzPts val="1800"/>
              <a:buFont typeface="Helvetica Neue"/>
              <a:buNone/>
            </a:pPr>
            <a:r>
              <a:rPr b="0" i="0" lang="en" sz="1800" u="none" cap="none" strike="noStrike">
                <a:solidFill>
                  <a:srgbClr val="FFFFFF"/>
                </a:solidFill>
                <a:latin typeface="Helvetica Neue"/>
                <a:ea typeface="Helvetica Neue"/>
                <a:cs typeface="Helvetica Neue"/>
                <a:sym typeface="Helvetica Neue"/>
              </a:rPr>
              <a:t>Codespaces</a:t>
            </a:r>
            <a:endParaRPr sz="500"/>
          </a:p>
        </p:txBody>
      </p:sp>
      <p:sp>
        <p:nvSpPr>
          <p:cNvPr id="163" name="Google Shape;163;p36"/>
          <p:cNvSpPr/>
          <p:nvPr/>
        </p:nvSpPr>
        <p:spPr>
          <a:xfrm rot="-5400000">
            <a:off x="6385595" y="2373439"/>
            <a:ext cx="836940" cy="396622"/>
          </a:xfrm>
          <a:prstGeom prst="rightArrow">
            <a:avLst>
              <a:gd fmla="val 28854" name="adj1"/>
              <a:gd fmla="val 83201" name="adj2"/>
            </a:avLst>
          </a:prstGeom>
          <a:solidFill>
            <a:srgbClr val="5E5E5E"/>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64" name="Google Shape;164;p36"/>
          <p:cNvSpPr txBox="1"/>
          <p:nvPr/>
        </p:nvSpPr>
        <p:spPr>
          <a:xfrm>
            <a:off x="847020" y="804195"/>
            <a:ext cx="4324541" cy="3535109"/>
          </a:xfrm>
          <a:prstGeom prst="rect">
            <a:avLst/>
          </a:prstGeom>
          <a:noFill/>
          <a:ln>
            <a:noFill/>
          </a:ln>
        </p:spPr>
        <p:txBody>
          <a:bodyPr anchorCtr="0" anchor="ctr" bIns="19050" lIns="19050" spcFirstLastPara="1" rIns="19050" wrap="square" tIns="19050">
            <a:spAutoFit/>
          </a:bodyPr>
          <a:lstStyle/>
          <a:p>
            <a:pPr indent="0" lvl="0" marL="0" marR="0" rtl="0" algn="l">
              <a:lnSpc>
                <a:spcPct val="150000"/>
              </a:lnSpc>
              <a:spcBef>
                <a:spcPts val="0"/>
              </a:spcBef>
              <a:spcAft>
                <a:spcPts val="0"/>
              </a:spcAft>
              <a:buClr>
                <a:srgbClr val="5E5E5E"/>
              </a:buClr>
              <a:buSzPts val="1800"/>
              <a:buFont typeface="Helvetica Neue"/>
              <a:buNone/>
            </a:pPr>
            <a:r>
              <a:rPr b="0" i="0" lang="en" sz="1800" u="none" cap="none" strike="noStrike">
                <a:solidFill>
                  <a:srgbClr val="5E5E5E"/>
                </a:solidFill>
                <a:latin typeface="Helvetica Neue"/>
                <a:ea typeface="Helvetica Neue"/>
                <a:cs typeface="Helvetica Neue"/>
                <a:sym typeface="Helvetica Neue"/>
              </a:rPr>
              <a:t>Environment:</a:t>
            </a:r>
            <a:endParaRPr sz="500"/>
          </a:p>
          <a:p>
            <a:pPr indent="-165100" lvl="0" marL="165100" marR="0" rtl="0" algn="l">
              <a:lnSpc>
                <a:spcPct val="15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Operating System: Linux (Ubuntu 20.04)</a:t>
            </a:r>
            <a:endParaRPr sz="500"/>
          </a:p>
          <a:p>
            <a:pPr indent="-165100" lvl="0" marL="165100" marR="0" rtl="0" algn="l">
              <a:lnSpc>
                <a:spcPct val="15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Pre-installed software packages:</a:t>
            </a:r>
            <a:endParaRPr sz="500"/>
          </a:p>
          <a:p>
            <a:pPr indent="-190500" lvl="1" marL="520700" marR="0" rtl="0" algn="l">
              <a:lnSpc>
                <a:spcPct val="150000"/>
              </a:lnSpc>
              <a:spcBef>
                <a:spcPts val="0"/>
              </a:spcBef>
              <a:spcAft>
                <a:spcPts val="0"/>
              </a:spcAft>
              <a:buClr>
                <a:srgbClr val="5E5E5E"/>
              </a:buClr>
              <a:buSzPts val="1800"/>
              <a:buFont typeface="Helvetica Neue"/>
              <a:buChar char="•"/>
            </a:pPr>
            <a:r>
              <a:rPr b="0" i="0" lang="en" sz="1800" u="none" cap="none" strike="noStrike">
                <a:solidFill>
                  <a:srgbClr val="5E5E5E"/>
                </a:solidFill>
                <a:latin typeface="Helvetica Neue"/>
                <a:ea typeface="Helvetica Neue"/>
                <a:cs typeface="Helvetica Neue"/>
                <a:sym typeface="Helvetica Neue"/>
              </a:rPr>
              <a:t>Python 3</a:t>
            </a:r>
            <a:endParaRPr sz="500"/>
          </a:p>
          <a:p>
            <a:pPr indent="-190500" lvl="1" marL="520700" marR="0" rtl="0" algn="l">
              <a:lnSpc>
                <a:spcPct val="150000"/>
              </a:lnSpc>
              <a:spcBef>
                <a:spcPts val="0"/>
              </a:spcBef>
              <a:spcAft>
                <a:spcPts val="0"/>
              </a:spcAft>
              <a:buClr>
                <a:srgbClr val="5E5E5E"/>
              </a:buClr>
              <a:buSzPts val="1800"/>
              <a:buFont typeface="Helvetica Neue"/>
              <a:buChar char="•"/>
            </a:pPr>
            <a:r>
              <a:rPr b="0" i="0" lang="en" sz="1800" u="none" cap="none" strike="noStrike">
                <a:solidFill>
                  <a:srgbClr val="5E5E5E"/>
                </a:solidFill>
                <a:latin typeface="Helvetica Neue"/>
                <a:ea typeface="Helvetica Neue"/>
                <a:cs typeface="Helvetica Neue"/>
                <a:sym typeface="Helvetica Neue"/>
              </a:rPr>
              <a:t>NodeJS</a:t>
            </a:r>
            <a:endParaRPr sz="500"/>
          </a:p>
          <a:p>
            <a:pPr indent="-190500" lvl="1" marL="520700" marR="0" rtl="0" algn="l">
              <a:lnSpc>
                <a:spcPct val="150000"/>
              </a:lnSpc>
              <a:spcBef>
                <a:spcPts val="0"/>
              </a:spcBef>
              <a:spcAft>
                <a:spcPts val="0"/>
              </a:spcAft>
              <a:buClr>
                <a:srgbClr val="5E5E5E"/>
              </a:buClr>
              <a:buSzPts val="1800"/>
              <a:buFont typeface="Helvetica Neue"/>
              <a:buChar char="•"/>
            </a:pPr>
            <a:r>
              <a:rPr b="0" i="0" lang="en" sz="1800" u="none" cap="none" strike="noStrike">
                <a:solidFill>
                  <a:srgbClr val="5E5E5E"/>
                </a:solidFill>
                <a:latin typeface="Helvetica Neue"/>
                <a:ea typeface="Helvetica Neue"/>
                <a:cs typeface="Helvetica Neue"/>
                <a:sym typeface="Helvetica Neue"/>
              </a:rPr>
              <a:t>http-server</a:t>
            </a:r>
            <a:endParaRPr sz="500"/>
          </a:p>
          <a:p>
            <a:pPr indent="-190500" lvl="1" marL="520700" marR="0" rtl="0" algn="l">
              <a:lnSpc>
                <a:spcPct val="150000"/>
              </a:lnSpc>
              <a:spcBef>
                <a:spcPts val="0"/>
              </a:spcBef>
              <a:spcAft>
                <a:spcPts val="0"/>
              </a:spcAft>
              <a:buClr>
                <a:srgbClr val="5E5E5E"/>
              </a:buClr>
              <a:buSzPts val="1800"/>
              <a:buFont typeface="Helvetica Neue"/>
              <a:buChar char="•"/>
            </a:pPr>
            <a:r>
              <a:rPr b="0" i="0" lang="en" sz="1800" u="none" cap="none" strike="noStrike">
                <a:solidFill>
                  <a:srgbClr val="5E5E5E"/>
                </a:solidFill>
                <a:latin typeface="Helvetica Neue"/>
                <a:ea typeface="Helvetica Neue"/>
                <a:cs typeface="Helvetica Neue"/>
                <a:sym typeface="Helvetica Neue"/>
              </a:rPr>
              <a:t>Flask</a:t>
            </a:r>
            <a:endParaRPr sz="500"/>
          </a:p>
          <a:p>
            <a:pPr indent="-190500" lvl="1" marL="520700" marR="0" rtl="0" algn="l">
              <a:lnSpc>
                <a:spcPct val="150000"/>
              </a:lnSpc>
              <a:spcBef>
                <a:spcPts val="0"/>
              </a:spcBef>
              <a:spcAft>
                <a:spcPts val="0"/>
              </a:spcAft>
              <a:buClr>
                <a:srgbClr val="5E5E5E"/>
              </a:buClr>
              <a:buSzPts val="1800"/>
              <a:buFont typeface="Helvetica Neue"/>
              <a:buChar char="•"/>
            </a:pPr>
            <a:r>
              <a:rPr b="0" i="0" lang="en" sz="1800" u="none" cap="none" strike="noStrike">
                <a:solidFill>
                  <a:srgbClr val="5E5E5E"/>
                </a:solidFill>
                <a:latin typeface="Helvetica Neue"/>
                <a:ea typeface="Helvetica Neue"/>
                <a:cs typeface="Helvetica Neue"/>
                <a:sym typeface="Helvetica Neue"/>
              </a:rPr>
              <a:t>sqlite3 </a:t>
            </a:r>
            <a:endParaRPr sz="500"/>
          </a:p>
          <a:p>
            <a:pPr indent="330200" lvl="1" marL="0" marR="0" rtl="0" algn="l">
              <a:lnSpc>
                <a:spcPct val="150000"/>
              </a:lnSpc>
              <a:spcBef>
                <a:spcPts val="0"/>
              </a:spcBef>
              <a:spcAft>
                <a:spcPts val="0"/>
              </a:spcAft>
              <a:buClr>
                <a:srgbClr val="5E5E5E"/>
              </a:buClr>
              <a:buSzPts val="1800"/>
              <a:buFont typeface="Helvetica Neue"/>
              <a:buNone/>
            </a:pPr>
            <a:r>
              <a:rPr b="0" i="0" lang="en" sz="1800" u="none" cap="none" strike="noStrike">
                <a:solidFill>
                  <a:srgbClr val="5E5E5E"/>
                </a:solidFill>
                <a:latin typeface="Helvetica Neue"/>
                <a:ea typeface="Helvetica Neue"/>
                <a:cs typeface="Helvetica Neue"/>
                <a:sym typeface="Helvetica Neue"/>
              </a:rPr>
              <a:t>…</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vscode.png" id="169" name="Google Shape;169;p37"/>
          <p:cNvPicPr preferRelativeResize="0"/>
          <p:nvPr/>
        </p:nvPicPr>
        <p:blipFill rotWithShape="1">
          <a:blip r:embed="rId3">
            <a:alphaModFix/>
          </a:blip>
          <a:srcRect b="0" l="0" r="0" t="0"/>
          <a:stretch/>
        </p:blipFill>
        <p:spPr>
          <a:xfrm>
            <a:off x="6239663" y="3340051"/>
            <a:ext cx="1128806" cy="1128806"/>
          </a:xfrm>
          <a:prstGeom prst="rect">
            <a:avLst/>
          </a:prstGeom>
          <a:noFill/>
          <a:ln>
            <a:noFill/>
          </a:ln>
        </p:spPr>
      </p:pic>
      <p:sp>
        <p:nvSpPr>
          <p:cNvPr id="170" name="Google Shape;170;p37"/>
          <p:cNvSpPr/>
          <p:nvPr/>
        </p:nvSpPr>
        <p:spPr>
          <a:xfrm rot="-5400000">
            <a:off x="6385595" y="2373439"/>
            <a:ext cx="836940" cy="396622"/>
          </a:xfrm>
          <a:prstGeom prst="rightArrow">
            <a:avLst>
              <a:gd fmla="val 28854" name="adj1"/>
              <a:gd fmla="val 83201" name="adj2"/>
            </a:avLst>
          </a:prstGeom>
          <a:solidFill>
            <a:srgbClr val="5E5E5E"/>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Mac_26mm-to-55mm_rgb.pdf" id="171" name="Google Shape;171;p37"/>
          <p:cNvPicPr preferRelativeResize="0"/>
          <p:nvPr/>
        </p:nvPicPr>
        <p:blipFill rotWithShape="1">
          <a:blip r:embed="rId4">
            <a:alphaModFix/>
          </a:blip>
          <a:srcRect b="0" l="0" r="0" t="0"/>
          <a:stretch/>
        </p:blipFill>
        <p:spPr>
          <a:xfrm>
            <a:off x="6384045" y="674643"/>
            <a:ext cx="840042" cy="11288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