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256" r:id="rId5"/>
    <p:sldId id="550145267" r:id="rId6"/>
    <p:sldId id="270" r:id="rId7"/>
    <p:sldId id="1078" r:id="rId8"/>
    <p:sldId id="1105" r:id="rId9"/>
    <p:sldId id="1106" r:id="rId10"/>
    <p:sldId id="550145268" r:id="rId11"/>
    <p:sldId id="1094" r:id="rId12"/>
    <p:sldId id="1108" r:id="rId13"/>
    <p:sldId id="1109" r:id="rId14"/>
    <p:sldId id="1110" r:id="rId15"/>
    <p:sldId id="1111" r:id="rId16"/>
    <p:sldId id="550145269" r:id="rId17"/>
    <p:sldId id="1113" r:id="rId18"/>
    <p:sldId id="6103" r:id="rId19"/>
    <p:sldId id="6104" r:id="rId20"/>
    <p:sldId id="6105" r:id="rId21"/>
    <p:sldId id="6106" r:id="rId22"/>
    <p:sldId id="6107" r:id="rId23"/>
    <p:sldId id="6113" r:id="rId24"/>
    <p:sldId id="6108" r:id="rId25"/>
    <p:sldId id="6109" r:id="rId26"/>
    <p:sldId id="550145274" r:id="rId27"/>
    <p:sldId id="6110" r:id="rId28"/>
    <p:sldId id="550145270" r:id="rId29"/>
    <p:sldId id="1121" r:id="rId30"/>
    <p:sldId id="1123" r:id="rId31"/>
    <p:sldId id="1122" r:id="rId32"/>
    <p:sldId id="6111" r:id="rId33"/>
    <p:sldId id="6112" r:id="rId34"/>
    <p:sldId id="1127" r:id="rId35"/>
    <p:sldId id="550145271" r:id="rId36"/>
    <p:sldId id="6101" r:id="rId37"/>
    <p:sldId id="6100" r:id="rId38"/>
    <p:sldId id="550145272" r:id="rId39"/>
    <p:sldId id="1128" r:id="rId40"/>
    <p:sldId id="550145273" r:id="rId41"/>
    <p:sldId id="1149" r:id="rId42"/>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BB"/>
    <a:srgbClr val="C5BEDF"/>
    <a:srgbClr val="676767"/>
    <a:srgbClr val="00FF00"/>
    <a:srgbClr val="FF0000"/>
    <a:srgbClr val="76B900"/>
    <a:srgbClr val="FFFFFF"/>
    <a:srgbClr val="D1D1D1"/>
    <a:srgbClr val="C0C0C0"/>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54" autoAdjust="0"/>
  </p:normalViewPr>
  <p:slideViewPr>
    <p:cSldViewPr snapToGrid="0">
      <p:cViewPr varScale="1">
        <p:scale>
          <a:sx n="24" d="100"/>
          <a:sy n="24" d="100"/>
        </p:scale>
        <p:origin x="418" y="8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hyperlink" Target="https://catalog.ngc.nvidia.com/orgs/nvidia/containers/dli-dl-fundamentals" TargetMode="External"/><Relationship Id="rId1" Type="http://schemas.openxmlformats.org/officeDocument/2006/relationships/hyperlink" Target="https://docs.nvidia.com/dgx/ngc-registry-for-dgx-user-guide/index.html"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hyperlink" Target="https://catalog.ngc.nvidia.com/orgs/nvidia/containers/dli-dl-fundamentals" TargetMode="External"/><Relationship Id="rId1" Type="http://schemas.openxmlformats.org/officeDocument/2006/relationships/hyperlink" Target="https://docs.nvidia.com/dgx/ngc-registry-for-dgx-user-guide/index.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73EA3-C07B-4F21-B16E-41828A0A220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0B6CE52-66CD-4481-BA52-E126AA9558AA}">
      <dgm:prSet phldrT="[Text]"/>
      <dgm:spPr>
        <a:solidFill>
          <a:schemeClr val="tx1">
            <a:lumMod val="95000"/>
          </a:schemeClr>
        </a:solidFill>
        <a:ln>
          <a:noFill/>
        </a:ln>
      </dgm:spPr>
      <dgm:t>
        <a:bodyPr/>
        <a:lstStyle/>
        <a:p>
          <a:r>
            <a:rPr lang="en-US">
              <a:solidFill>
                <a:schemeClr val="bg1"/>
              </a:solidFill>
            </a:rPr>
            <a:t>Natural Language Processing</a:t>
          </a:r>
        </a:p>
      </dgm:t>
    </dgm:pt>
    <dgm:pt modelId="{4166A071-3293-4F55-A19E-62815458D1F5}" type="parTrans" cxnId="{9EBA5B50-00A9-4223-B7FB-0E953C339501}">
      <dgm:prSet/>
      <dgm:spPr/>
      <dgm:t>
        <a:bodyPr/>
        <a:lstStyle/>
        <a:p>
          <a:endParaRPr lang="en-US"/>
        </a:p>
      </dgm:t>
    </dgm:pt>
    <dgm:pt modelId="{134AC39C-FC86-4E45-A401-7421BC2407F8}" type="sibTrans" cxnId="{9EBA5B50-00A9-4223-B7FB-0E953C339501}">
      <dgm:prSet/>
      <dgm:spPr/>
      <dgm:t>
        <a:bodyPr/>
        <a:lstStyle/>
        <a:p>
          <a:endParaRPr lang="en-US"/>
        </a:p>
      </dgm:t>
    </dgm:pt>
    <dgm:pt modelId="{68E4CCB7-85B2-4028-B32D-BC8499DC3293}">
      <dgm:prSet phldrT="[Text]"/>
      <dgm:spPr>
        <a:solidFill>
          <a:schemeClr val="tx1">
            <a:lumMod val="95000"/>
          </a:schemeClr>
        </a:solidFill>
        <a:ln>
          <a:noFill/>
        </a:ln>
      </dgm:spPr>
      <dgm:t>
        <a:bodyPr/>
        <a:lstStyle/>
        <a:p>
          <a:r>
            <a:rPr lang="en-US" dirty="0">
              <a:solidFill>
                <a:schemeClr val="bg1"/>
              </a:solidFill>
            </a:rPr>
            <a:t>Linguistics</a:t>
          </a:r>
        </a:p>
      </dgm:t>
    </dgm:pt>
    <dgm:pt modelId="{1C991A9B-4258-4369-BE3E-75ED9D9331B4}" type="parTrans" cxnId="{0C012661-E962-4479-9005-572207C267B2}">
      <dgm:prSet/>
      <dgm:spPr/>
      <dgm:t>
        <a:bodyPr/>
        <a:lstStyle/>
        <a:p>
          <a:endParaRPr lang="en-US"/>
        </a:p>
      </dgm:t>
    </dgm:pt>
    <dgm:pt modelId="{C0BFECE4-B592-45A1-9FC1-BC9232C9552C}" type="sibTrans" cxnId="{0C012661-E962-4479-9005-572207C267B2}">
      <dgm:prSet/>
      <dgm:spPr/>
      <dgm:t>
        <a:bodyPr/>
        <a:lstStyle/>
        <a:p>
          <a:endParaRPr lang="en-US"/>
        </a:p>
      </dgm:t>
    </dgm:pt>
    <dgm:pt modelId="{27E9A0CF-ED91-442F-98A6-CB7045691684}">
      <dgm:prSet phldrT="[Text]"/>
      <dgm:spPr>
        <a:solidFill>
          <a:schemeClr val="tx1">
            <a:lumMod val="95000"/>
          </a:schemeClr>
        </a:solidFill>
        <a:ln>
          <a:noFill/>
        </a:ln>
      </dgm:spPr>
      <dgm:t>
        <a:bodyPr/>
        <a:lstStyle/>
        <a:p>
          <a:r>
            <a:rPr lang="en-US">
              <a:solidFill>
                <a:schemeClr val="bg1"/>
              </a:solidFill>
            </a:rPr>
            <a:t>Reinforcement Learning</a:t>
          </a:r>
        </a:p>
      </dgm:t>
    </dgm:pt>
    <dgm:pt modelId="{C3818BE4-68B4-44CB-9498-F3C486DF0543}" type="parTrans" cxnId="{08E998D1-1AC6-4329-9204-4CBC82E4D48D}">
      <dgm:prSet/>
      <dgm:spPr/>
      <dgm:t>
        <a:bodyPr/>
        <a:lstStyle/>
        <a:p>
          <a:endParaRPr lang="en-US"/>
        </a:p>
      </dgm:t>
    </dgm:pt>
    <dgm:pt modelId="{E86D0D80-650C-49A6-94C2-851DCB465990}" type="sibTrans" cxnId="{08E998D1-1AC6-4329-9204-4CBC82E4D48D}">
      <dgm:prSet/>
      <dgm:spPr/>
      <dgm:t>
        <a:bodyPr/>
        <a:lstStyle/>
        <a:p>
          <a:endParaRPr lang="en-US"/>
        </a:p>
      </dgm:t>
    </dgm:pt>
    <dgm:pt modelId="{9CDB601F-6C9F-410F-AC31-5E31CD59644D}">
      <dgm:prSet phldrT="[Text]"/>
      <dgm:spPr>
        <a:solidFill>
          <a:schemeClr val="tx1">
            <a:lumMod val="95000"/>
          </a:schemeClr>
        </a:solidFill>
        <a:ln>
          <a:noFill/>
        </a:ln>
      </dgm:spPr>
      <dgm:t>
        <a:bodyPr/>
        <a:lstStyle/>
        <a:p>
          <a:r>
            <a:rPr lang="en-US">
              <a:solidFill>
                <a:schemeClr val="bg1"/>
              </a:solidFill>
            </a:rPr>
            <a:t>Game Theory</a:t>
          </a:r>
        </a:p>
      </dgm:t>
    </dgm:pt>
    <dgm:pt modelId="{2049DB85-B083-4A84-A735-73F43118A239}" type="parTrans" cxnId="{1C262D52-CBE2-419D-B354-E38A6402E340}">
      <dgm:prSet/>
      <dgm:spPr/>
      <dgm:t>
        <a:bodyPr/>
        <a:lstStyle/>
        <a:p>
          <a:endParaRPr lang="en-US"/>
        </a:p>
      </dgm:t>
    </dgm:pt>
    <dgm:pt modelId="{40F780B4-5C06-4036-93AE-C3679167520F}" type="sibTrans" cxnId="{1C262D52-CBE2-419D-B354-E38A6402E340}">
      <dgm:prSet/>
      <dgm:spPr/>
      <dgm:t>
        <a:bodyPr/>
        <a:lstStyle/>
        <a:p>
          <a:endParaRPr lang="en-US"/>
        </a:p>
      </dgm:t>
    </dgm:pt>
    <dgm:pt modelId="{292B1E2A-C5C1-4F47-A671-EE3757096AB7}">
      <dgm:prSet phldrT="[Text]"/>
      <dgm:spPr>
        <a:solidFill>
          <a:schemeClr val="tx1">
            <a:lumMod val="95000"/>
          </a:schemeClr>
        </a:solidFill>
        <a:ln>
          <a:noFill/>
        </a:ln>
      </dgm:spPr>
      <dgm:t>
        <a:bodyPr/>
        <a:lstStyle/>
        <a:p>
          <a:r>
            <a:rPr lang="en-US">
              <a:solidFill>
                <a:schemeClr val="bg1"/>
              </a:solidFill>
            </a:rPr>
            <a:t>Psychology</a:t>
          </a:r>
        </a:p>
      </dgm:t>
    </dgm:pt>
    <dgm:pt modelId="{8E77D83E-0389-47A6-BA10-1AEF22EB1089}" type="parTrans" cxnId="{FD452EF2-5471-41CD-80AD-76572B002A99}">
      <dgm:prSet/>
      <dgm:spPr/>
      <dgm:t>
        <a:bodyPr/>
        <a:lstStyle/>
        <a:p>
          <a:endParaRPr lang="en-US"/>
        </a:p>
      </dgm:t>
    </dgm:pt>
    <dgm:pt modelId="{AA5C6819-9225-4A90-BC1E-33285C75CDBD}" type="sibTrans" cxnId="{FD452EF2-5471-41CD-80AD-76572B002A99}">
      <dgm:prSet/>
      <dgm:spPr/>
      <dgm:t>
        <a:bodyPr/>
        <a:lstStyle/>
        <a:p>
          <a:endParaRPr lang="en-US"/>
        </a:p>
      </dgm:t>
    </dgm:pt>
    <dgm:pt modelId="{FA81738D-6088-475C-8EBA-592B9A9FA2D0}">
      <dgm:prSet phldrT="[Text]"/>
      <dgm:spPr>
        <a:solidFill>
          <a:schemeClr val="tx1">
            <a:lumMod val="95000"/>
          </a:schemeClr>
        </a:solidFill>
        <a:ln>
          <a:noFill/>
        </a:ln>
      </dgm:spPr>
      <dgm:t>
        <a:bodyPr/>
        <a:lstStyle/>
        <a:p>
          <a:r>
            <a:rPr lang="en-US">
              <a:solidFill>
                <a:schemeClr val="bg1"/>
              </a:solidFill>
            </a:rPr>
            <a:t>Anomaly Detection</a:t>
          </a:r>
        </a:p>
      </dgm:t>
    </dgm:pt>
    <dgm:pt modelId="{C562E06C-F8B8-4EE2-B6E9-BBD150FFFDF2}" type="parTrans" cxnId="{A492137F-6D1B-4B9A-80A1-2C8398E32CC5}">
      <dgm:prSet/>
      <dgm:spPr/>
      <dgm:t>
        <a:bodyPr/>
        <a:lstStyle/>
        <a:p>
          <a:endParaRPr lang="en-US"/>
        </a:p>
      </dgm:t>
    </dgm:pt>
    <dgm:pt modelId="{51946289-748D-405B-8C3F-230B309A5C81}" type="sibTrans" cxnId="{A492137F-6D1B-4B9A-80A1-2C8398E32CC5}">
      <dgm:prSet/>
      <dgm:spPr/>
      <dgm:t>
        <a:bodyPr/>
        <a:lstStyle/>
        <a:p>
          <a:endParaRPr lang="en-US"/>
        </a:p>
      </dgm:t>
    </dgm:pt>
    <dgm:pt modelId="{3AC73900-262E-4463-96A5-10A6256172FF}">
      <dgm:prSet phldrT="[Text]"/>
      <dgm:spPr>
        <a:solidFill>
          <a:schemeClr val="tx1">
            <a:lumMod val="95000"/>
          </a:schemeClr>
        </a:solidFill>
        <a:ln>
          <a:noFill/>
        </a:ln>
      </dgm:spPr>
      <dgm:t>
        <a:bodyPr/>
        <a:lstStyle/>
        <a:p>
          <a:r>
            <a:rPr lang="en-US" dirty="0">
              <a:solidFill>
                <a:schemeClr val="bg1"/>
              </a:solidFill>
            </a:rPr>
            <a:t>Security</a:t>
          </a:r>
        </a:p>
      </dgm:t>
    </dgm:pt>
    <dgm:pt modelId="{DCE4ED34-2F7F-4729-9804-60424CC0B9AC}" type="parTrans" cxnId="{241C0538-0D77-4123-A329-19687DFE13A2}">
      <dgm:prSet/>
      <dgm:spPr/>
      <dgm:t>
        <a:bodyPr/>
        <a:lstStyle/>
        <a:p>
          <a:endParaRPr lang="en-US"/>
        </a:p>
      </dgm:t>
    </dgm:pt>
    <dgm:pt modelId="{09B312B2-B785-4231-9B6A-19C906CB2F96}" type="sibTrans" cxnId="{241C0538-0D77-4123-A329-19687DFE13A2}">
      <dgm:prSet/>
      <dgm:spPr/>
      <dgm:t>
        <a:bodyPr/>
        <a:lstStyle/>
        <a:p>
          <a:endParaRPr lang="en-US"/>
        </a:p>
      </dgm:t>
    </dgm:pt>
    <dgm:pt modelId="{71457CA6-A3DE-41BE-BF77-C3231DFC7FBD}">
      <dgm:prSet phldrT="[Text]"/>
      <dgm:spPr>
        <a:solidFill>
          <a:schemeClr val="tx1">
            <a:lumMod val="95000"/>
          </a:schemeClr>
        </a:solidFill>
        <a:ln>
          <a:noFill/>
        </a:ln>
      </dgm:spPr>
      <dgm:t>
        <a:bodyPr/>
        <a:lstStyle/>
        <a:p>
          <a:r>
            <a:rPr lang="en-US">
              <a:solidFill>
                <a:schemeClr val="bg1"/>
              </a:solidFill>
            </a:rPr>
            <a:t>Medicine</a:t>
          </a:r>
        </a:p>
      </dgm:t>
    </dgm:pt>
    <dgm:pt modelId="{C1DA6987-15AA-4132-BD5D-065225494DC3}" type="parTrans" cxnId="{58780122-3C1B-4022-8CA7-F1FC872935F6}">
      <dgm:prSet/>
      <dgm:spPr/>
      <dgm:t>
        <a:bodyPr/>
        <a:lstStyle/>
        <a:p>
          <a:endParaRPr lang="en-US"/>
        </a:p>
      </dgm:t>
    </dgm:pt>
    <dgm:pt modelId="{109831CA-6E6E-4A1E-8F84-187217FA872A}" type="sibTrans" cxnId="{58780122-3C1B-4022-8CA7-F1FC872935F6}">
      <dgm:prSet/>
      <dgm:spPr/>
      <dgm:t>
        <a:bodyPr/>
        <a:lstStyle/>
        <a:p>
          <a:endParaRPr lang="en-US"/>
        </a:p>
      </dgm:t>
    </dgm:pt>
    <dgm:pt modelId="{73BEDB24-0DD8-4164-9D6B-17A6114CA756}">
      <dgm:prSet phldrT="[Text]"/>
      <dgm:spPr>
        <a:solidFill>
          <a:schemeClr val="tx1">
            <a:lumMod val="95000"/>
          </a:schemeClr>
        </a:solidFill>
        <a:ln>
          <a:noFill/>
        </a:ln>
      </dgm:spPr>
      <dgm:t>
        <a:bodyPr/>
        <a:lstStyle/>
        <a:p>
          <a:r>
            <a:rPr lang="en-US" dirty="0">
              <a:solidFill>
                <a:schemeClr val="bg1"/>
              </a:solidFill>
            </a:rPr>
            <a:t>Computer Vision</a:t>
          </a:r>
        </a:p>
      </dgm:t>
    </dgm:pt>
    <dgm:pt modelId="{676BAD1D-5709-4D67-BF57-1140C9A662C6}" type="parTrans" cxnId="{5253CF14-7965-4420-BA24-108306A87652}">
      <dgm:prSet/>
      <dgm:spPr/>
      <dgm:t>
        <a:bodyPr/>
        <a:lstStyle/>
        <a:p>
          <a:endParaRPr lang="en-US"/>
        </a:p>
      </dgm:t>
    </dgm:pt>
    <dgm:pt modelId="{46D1FE15-DA05-47A8-A944-8262DFBD9CBF}" type="sibTrans" cxnId="{5253CF14-7965-4420-BA24-108306A87652}">
      <dgm:prSet/>
      <dgm:spPr/>
      <dgm:t>
        <a:bodyPr/>
        <a:lstStyle/>
        <a:p>
          <a:endParaRPr lang="en-US"/>
        </a:p>
      </dgm:t>
    </dgm:pt>
    <dgm:pt modelId="{48C9EE10-E191-4354-AE08-A6BA2679F7F5}">
      <dgm:prSet phldrT="[Text]"/>
      <dgm:spPr>
        <a:solidFill>
          <a:schemeClr val="tx1">
            <a:lumMod val="95000"/>
          </a:schemeClr>
        </a:solidFill>
        <a:ln>
          <a:noFill/>
        </a:ln>
      </dgm:spPr>
      <dgm:t>
        <a:bodyPr/>
        <a:lstStyle/>
        <a:p>
          <a:r>
            <a:rPr lang="en-US" dirty="0">
              <a:solidFill>
                <a:schemeClr val="bg1"/>
              </a:solidFill>
            </a:rPr>
            <a:t>Optometry</a:t>
          </a:r>
        </a:p>
      </dgm:t>
    </dgm:pt>
    <dgm:pt modelId="{1CD56858-34BD-48D6-9A3C-6C52BE0B4DC0}" type="parTrans" cxnId="{8252279E-FA5B-4AE2-9F90-8415C7E1C7AA}">
      <dgm:prSet/>
      <dgm:spPr/>
      <dgm:t>
        <a:bodyPr/>
        <a:lstStyle/>
        <a:p>
          <a:endParaRPr lang="en-US"/>
        </a:p>
      </dgm:t>
    </dgm:pt>
    <dgm:pt modelId="{92956B89-B1F0-4719-86FA-3E81638B19E5}" type="sibTrans" cxnId="{8252279E-FA5B-4AE2-9F90-8415C7E1C7AA}">
      <dgm:prSet/>
      <dgm:spPr/>
      <dgm:t>
        <a:bodyPr/>
        <a:lstStyle/>
        <a:p>
          <a:endParaRPr lang="en-US"/>
        </a:p>
      </dgm:t>
    </dgm:pt>
    <dgm:pt modelId="{0C8A5330-1514-45B4-BE3D-D0C58D5EBD56}" type="pres">
      <dgm:prSet presAssocID="{1B773EA3-C07B-4F21-B16E-41828A0A2200}" presName="linear" presStyleCnt="0">
        <dgm:presLayoutVars>
          <dgm:dir/>
          <dgm:resizeHandles val="exact"/>
        </dgm:presLayoutVars>
      </dgm:prSet>
      <dgm:spPr/>
    </dgm:pt>
    <dgm:pt modelId="{4A45F5F6-9A4F-4D16-A1AD-F5B9CEB9CC7F}" type="pres">
      <dgm:prSet presAssocID="{73BEDB24-0DD8-4164-9D6B-17A6114CA756}" presName="comp" presStyleCnt="0"/>
      <dgm:spPr/>
    </dgm:pt>
    <dgm:pt modelId="{1560587E-A3AD-4DCD-A70A-72E898C5E796}" type="pres">
      <dgm:prSet presAssocID="{73BEDB24-0DD8-4164-9D6B-17A6114CA756}" presName="box" presStyleLbl="node1" presStyleIdx="0" presStyleCnt="4"/>
      <dgm:spPr/>
    </dgm:pt>
    <dgm:pt modelId="{B1543965-E280-46E4-BEB4-A0DE5E24EDCC}" type="pres">
      <dgm:prSet presAssocID="{73BEDB24-0DD8-4164-9D6B-17A6114CA756}" presName="img" presStyleLbl="fgImgPlace1" presStyleIdx="0" presStyleCnt="4" custLinFactNeighborY="392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a:ln>
          <a:solidFill>
            <a:schemeClr val="bg2">
              <a:lumMod val="25000"/>
            </a:schemeClr>
          </a:solidFill>
        </a:ln>
      </dgm:spPr>
      <dgm:extLst>
        <a:ext uri="{E40237B7-FDA0-4F09-8148-C483321AD2D9}">
          <dgm14:cNvPr xmlns:dgm14="http://schemas.microsoft.com/office/drawing/2010/diagram" id="0" name="" descr="Eye"/>
        </a:ext>
      </dgm:extLst>
    </dgm:pt>
    <dgm:pt modelId="{129AA217-6907-4AE4-A0E5-5ACC2CB0320E}" type="pres">
      <dgm:prSet presAssocID="{73BEDB24-0DD8-4164-9D6B-17A6114CA756}" presName="text" presStyleLbl="node1" presStyleIdx="0" presStyleCnt="4">
        <dgm:presLayoutVars>
          <dgm:bulletEnabled val="1"/>
        </dgm:presLayoutVars>
      </dgm:prSet>
      <dgm:spPr/>
    </dgm:pt>
    <dgm:pt modelId="{B39F9BC8-412E-43B0-A321-4276385EF05C}" type="pres">
      <dgm:prSet presAssocID="{46D1FE15-DA05-47A8-A944-8262DFBD9CBF}" presName="spacer" presStyleCnt="0"/>
      <dgm:spPr/>
    </dgm:pt>
    <dgm:pt modelId="{3B7955CC-F293-48CD-B1E6-6335E78E874F}" type="pres">
      <dgm:prSet presAssocID="{30B6CE52-66CD-4481-BA52-E126AA9558AA}" presName="comp" presStyleCnt="0"/>
      <dgm:spPr/>
    </dgm:pt>
    <dgm:pt modelId="{D508210C-2F8C-4821-8DC4-99B33E04D411}" type="pres">
      <dgm:prSet presAssocID="{30B6CE52-66CD-4481-BA52-E126AA9558AA}" presName="box" presStyleLbl="node1" presStyleIdx="1" presStyleCnt="4"/>
      <dgm:spPr/>
    </dgm:pt>
    <dgm:pt modelId="{603DA3FB-EF30-4052-8269-C125DF055952}" type="pres">
      <dgm:prSet presAssocID="{30B6CE52-66CD-4481-BA52-E126AA9558AA}" presName="img" presStyleLbl="fgImgPlace1" presStyleIdx="1" presStyleCnt="4" custLinFactNeighborY="392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a:ln>
          <a:solidFill>
            <a:schemeClr val="bg2">
              <a:lumMod val="25000"/>
            </a:schemeClr>
          </a:solidFill>
        </a:ln>
      </dgm:spPr>
      <dgm:extLst>
        <a:ext uri="{E40237B7-FDA0-4F09-8148-C483321AD2D9}">
          <dgm14:cNvPr xmlns:dgm14="http://schemas.microsoft.com/office/drawing/2010/diagram" id="0" name="" descr="Document"/>
        </a:ext>
      </dgm:extLst>
    </dgm:pt>
    <dgm:pt modelId="{400F8F51-D39E-4B59-96C4-06290016C740}" type="pres">
      <dgm:prSet presAssocID="{30B6CE52-66CD-4481-BA52-E126AA9558AA}" presName="text" presStyleLbl="node1" presStyleIdx="1" presStyleCnt="4">
        <dgm:presLayoutVars>
          <dgm:bulletEnabled val="1"/>
        </dgm:presLayoutVars>
      </dgm:prSet>
      <dgm:spPr/>
    </dgm:pt>
    <dgm:pt modelId="{BADAF111-1207-4965-8FB8-EB6934D38DAD}" type="pres">
      <dgm:prSet presAssocID="{134AC39C-FC86-4E45-A401-7421BC2407F8}" presName="spacer" presStyleCnt="0"/>
      <dgm:spPr/>
    </dgm:pt>
    <dgm:pt modelId="{A67997E0-36C8-4BB0-A961-CA4508558913}" type="pres">
      <dgm:prSet presAssocID="{27E9A0CF-ED91-442F-98A6-CB7045691684}" presName="comp" presStyleCnt="0"/>
      <dgm:spPr/>
    </dgm:pt>
    <dgm:pt modelId="{EA30ED9C-BA93-4199-B861-1D76CFF5F740}" type="pres">
      <dgm:prSet presAssocID="{27E9A0CF-ED91-442F-98A6-CB7045691684}" presName="box" presStyleLbl="node1" presStyleIdx="2" presStyleCnt="4"/>
      <dgm:spPr/>
    </dgm:pt>
    <dgm:pt modelId="{5C6A4212-8BAC-4BFA-84C0-E22E3CBE5A43}" type="pres">
      <dgm:prSet presAssocID="{27E9A0CF-ED91-442F-98A6-CB7045691684}" presName="img" presStyleLbl="fgImgPlace1" presStyleIdx="2" presStyleCnt="4" custLinFactNeighborY="392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a:ln>
          <a:solidFill>
            <a:schemeClr val="bg2">
              <a:lumMod val="25000"/>
            </a:schemeClr>
          </a:solidFill>
        </a:ln>
      </dgm:spPr>
      <dgm:extLst>
        <a:ext uri="{E40237B7-FDA0-4F09-8148-C483321AD2D9}">
          <dgm14:cNvPr xmlns:dgm14="http://schemas.microsoft.com/office/drawing/2010/diagram" id="0" name="" descr="Game controller"/>
        </a:ext>
      </dgm:extLst>
    </dgm:pt>
    <dgm:pt modelId="{5D883799-A222-4B6F-899D-1533B9C43E59}" type="pres">
      <dgm:prSet presAssocID="{27E9A0CF-ED91-442F-98A6-CB7045691684}" presName="text" presStyleLbl="node1" presStyleIdx="2" presStyleCnt="4">
        <dgm:presLayoutVars>
          <dgm:bulletEnabled val="1"/>
        </dgm:presLayoutVars>
      </dgm:prSet>
      <dgm:spPr/>
    </dgm:pt>
    <dgm:pt modelId="{5E1CFE5D-8494-406C-83B7-0B3694BC47A3}" type="pres">
      <dgm:prSet presAssocID="{E86D0D80-650C-49A6-94C2-851DCB465990}" presName="spacer" presStyleCnt="0"/>
      <dgm:spPr/>
    </dgm:pt>
    <dgm:pt modelId="{54238F1D-6AB8-4706-AD77-D59FFC44A002}" type="pres">
      <dgm:prSet presAssocID="{FA81738D-6088-475C-8EBA-592B9A9FA2D0}" presName="comp" presStyleCnt="0"/>
      <dgm:spPr/>
    </dgm:pt>
    <dgm:pt modelId="{AC0F1CC8-563D-4315-BC52-F21CA2A4BB1A}" type="pres">
      <dgm:prSet presAssocID="{FA81738D-6088-475C-8EBA-592B9A9FA2D0}" presName="box" presStyleLbl="node1" presStyleIdx="3" presStyleCnt="4"/>
      <dgm:spPr/>
    </dgm:pt>
    <dgm:pt modelId="{198B6C4D-0ED8-45B4-9B1C-E641B0EA57FC}" type="pres">
      <dgm:prSet presAssocID="{FA81738D-6088-475C-8EBA-592B9A9FA2D0}" presName="img" presStyleLbl="fgImgPlace1" presStyleIdx="3" presStyleCnt="4" custLinFactNeighborY="392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a:ln>
          <a:solidFill>
            <a:schemeClr val="bg2">
              <a:lumMod val="25000"/>
            </a:schemeClr>
          </a:solidFill>
        </a:ln>
      </dgm:spPr>
      <dgm:extLst>
        <a:ext uri="{E40237B7-FDA0-4F09-8148-C483321AD2D9}">
          <dgm14:cNvPr xmlns:dgm14="http://schemas.microsoft.com/office/drawing/2010/diagram" id="0" name="" descr="Shield Tick"/>
        </a:ext>
      </dgm:extLst>
    </dgm:pt>
    <dgm:pt modelId="{3664CBA4-F013-4473-92ED-41F0B1340B8D}" type="pres">
      <dgm:prSet presAssocID="{FA81738D-6088-475C-8EBA-592B9A9FA2D0}" presName="text" presStyleLbl="node1" presStyleIdx="3" presStyleCnt="4">
        <dgm:presLayoutVars>
          <dgm:bulletEnabled val="1"/>
        </dgm:presLayoutVars>
      </dgm:prSet>
      <dgm:spPr/>
    </dgm:pt>
  </dgm:ptLst>
  <dgm:cxnLst>
    <dgm:cxn modelId="{EBC39D03-BBD9-4432-8899-C9267325C04C}" type="presOf" srcId="{68E4CCB7-85B2-4028-B32D-BC8499DC3293}" destId="{400F8F51-D39E-4B59-96C4-06290016C740}" srcOrd="1" destOrd="1" presId="urn:microsoft.com/office/officeart/2005/8/layout/vList4"/>
    <dgm:cxn modelId="{5253CF14-7965-4420-BA24-108306A87652}" srcId="{1B773EA3-C07B-4F21-B16E-41828A0A2200}" destId="{73BEDB24-0DD8-4164-9D6B-17A6114CA756}" srcOrd="0" destOrd="0" parTransId="{676BAD1D-5709-4D67-BF57-1140C9A662C6}" sibTransId="{46D1FE15-DA05-47A8-A944-8262DFBD9CBF}"/>
    <dgm:cxn modelId="{57774917-B84C-45B7-A5F8-4498AC8DEF6F}" type="presOf" srcId="{27E9A0CF-ED91-442F-98A6-CB7045691684}" destId="{EA30ED9C-BA93-4199-B861-1D76CFF5F740}" srcOrd="0" destOrd="0" presId="urn:microsoft.com/office/officeart/2005/8/layout/vList4"/>
    <dgm:cxn modelId="{C4032C1A-31EE-44A5-B291-0E4437AA6AD5}" type="presOf" srcId="{48C9EE10-E191-4354-AE08-A6BA2679F7F5}" destId="{129AA217-6907-4AE4-A0E5-5ACC2CB0320E}" srcOrd="1" destOrd="1" presId="urn:microsoft.com/office/officeart/2005/8/layout/vList4"/>
    <dgm:cxn modelId="{77EEA71B-C49A-4FFE-88E8-FD50E700E29B}" type="presOf" srcId="{FA81738D-6088-475C-8EBA-592B9A9FA2D0}" destId="{3664CBA4-F013-4473-92ED-41F0B1340B8D}" srcOrd="1" destOrd="0" presId="urn:microsoft.com/office/officeart/2005/8/layout/vList4"/>
    <dgm:cxn modelId="{58780122-3C1B-4022-8CA7-F1FC872935F6}" srcId="{FA81738D-6088-475C-8EBA-592B9A9FA2D0}" destId="{71457CA6-A3DE-41BE-BF77-C3231DFC7FBD}" srcOrd="1" destOrd="0" parTransId="{C1DA6987-15AA-4132-BD5D-065225494DC3}" sibTransId="{109831CA-6E6E-4A1E-8F84-187217FA872A}"/>
    <dgm:cxn modelId="{0676092C-1FA0-49AB-9782-07F7CB7B40D0}" type="presOf" srcId="{30B6CE52-66CD-4481-BA52-E126AA9558AA}" destId="{D508210C-2F8C-4821-8DC4-99B33E04D411}" srcOrd="0" destOrd="0" presId="urn:microsoft.com/office/officeart/2005/8/layout/vList4"/>
    <dgm:cxn modelId="{4733E530-83B1-42CC-B948-E6FA07B5075B}" type="presOf" srcId="{68E4CCB7-85B2-4028-B32D-BC8499DC3293}" destId="{D508210C-2F8C-4821-8DC4-99B33E04D411}" srcOrd="0" destOrd="1" presId="urn:microsoft.com/office/officeart/2005/8/layout/vList4"/>
    <dgm:cxn modelId="{DF25B831-47DC-4C39-83D7-0709763DDAE1}" type="presOf" srcId="{292B1E2A-C5C1-4F47-A671-EE3757096AB7}" destId="{EA30ED9C-BA93-4199-B861-1D76CFF5F740}" srcOrd="0" destOrd="2" presId="urn:microsoft.com/office/officeart/2005/8/layout/vList4"/>
    <dgm:cxn modelId="{241C0538-0D77-4123-A329-19687DFE13A2}" srcId="{FA81738D-6088-475C-8EBA-592B9A9FA2D0}" destId="{3AC73900-262E-4463-96A5-10A6256172FF}" srcOrd="0" destOrd="0" parTransId="{DCE4ED34-2F7F-4729-9804-60424CC0B9AC}" sibTransId="{09B312B2-B785-4231-9B6A-19C906CB2F96}"/>
    <dgm:cxn modelId="{0C012661-E962-4479-9005-572207C267B2}" srcId="{30B6CE52-66CD-4481-BA52-E126AA9558AA}" destId="{68E4CCB7-85B2-4028-B32D-BC8499DC3293}" srcOrd="0" destOrd="0" parTransId="{1C991A9B-4258-4369-BE3E-75ED9D9331B4}" sibTransId="{C0BFECE4-B592-45A1-9FC1-BC9232C9552C}"/>
    <dgm:cxn modelId="{06654943-49EC-493E-A445-3D75C9597D73}" type="presOf" srcId="{292B1E2A-C5C1-4F47-A671-EE3757096AB7}" destId="{5D883799-A222-4B6F-899D-1533B9C43E59}" srcOrd="1" destOrd="2" presId="urn:microsoft.com/office/officeart/2005/8/layout/vList4"/>
    <dgm:cxn modelId="{487E516A-645F-49B5-B013-101FD4BD8947}" type="presOf" srcId="{1B773EA3-C07B-4F21-B16E-41828A0A2200}" destId="{0C8A5330-1514-45B4-BE3D-D0C58D5EBD56}" srcOrd="0" destOrd="0" presId="urn:microsoft.com/office/officeart/2005/8/layout/vList4"/>
    <dgm:cxn modelId="{9EBA5B50-00A9-4223-B7FB-0E953C339501}" srcId="{1B773EA3-C07B-4F21-B16E-41828A0A2200}" destId="{30B6CE52-66CD-4481-BA52-E126AA9558AA}" srcOrd="1" destOrd="0" parTransId="{4166A071-3293-4F55-A19E-62815458D1F5}" sibTransId="{134AC39C-FC86-4E45-A401-7421BC2407F8}"/>
    <dgm:cxn modelId="{1C262D52-CBE2-419D-B354-E38A6402E340}" srcId="{27E9A0CF-ED91-442F-98A6-CB7045691684}" destId="{9CDB601F-6C9F-410F-AC31-5E31CD59644D}" srcOrd="0" destOrd="0" parTransId="{2049DB85-B083-4A84-A735-73F43118A239}" sibTransId="{40F780B4-5C06-4036-93AE-C3679167520F}"/>
    <dgm:cxn modelId="{DF414C56-C717-429C-A842-DCF7A9E3AEBB}" type="presOf" srcId="{27E9A0CF-ED91-442F-98A6-CB7045691684}" destId="{5D883799-A222-4B6F-899D-1533B9C43E59}" srcOrd="1" destOrd="0" presId="urn:microsoft.com/office/officeart/2005/8/layout/vList4"/>
    <dgm:cxn modelId="{FDC2467D-4020-4948-88CF-85998AD084B8}" type="presOf" srcId="{3AC73900-262E-4463-96A5-10A6256172FF}" destId="{3664CBA4-F013-4473-92ED-41F0B1340B8D}" srcOrd="1" destOrd="1" presId="urn:microsoft.com/office/officeart/2005/8/layout/vList4"/>
    <dgm:cxn modelId="{A492137F-6D1B-4B9A-80A1-2C8398E32CC5}" srcId="{1B773EA3-C07B-4F21-B16E-41828A0A2200}" destId="{FA81738D-6088-475C-8EBA-592B9A9FA2D0}" srcOrd="3" destOrd="0" parTransId="{C562E06C-F8B8-4EE2-B6E9-BBD150FFFDF2}" sibTransId="{51946289-748D-405B-8C3F-230B309A5C81}"/>
    <dgm:cxn modelId="{6BAF358B-F3C0-4B29-96C4-84B15CBFAEE3}" type="presOf" srcId="{FA81738D-6088-475C-8EBA-592B9A9FA2D0}" destId="{AC0F1CC8-563D-4315-BC52-F21CA2A4BB1A}" srcOrd="0" destOrd="0" presId="urn:microsoft.com/office/officeart/2005/8/layout/vList4"/>
    <dgm:cxn modelId="{7AB8838D-D909-4421-AE05-E54C066F7544}" type="presOf" srcId="{71457CA6-A3DE-41BE-BF77-C3231DFC7FBD}" destId="{3664CBA4-F013-4473-92ED-41F0B1340B8D}" srcOrd="1" destOrd="2" presId="urn:microsoft.com/office/officeart/2005/8/layout/vList4"/>
    <dgm:cxn modelId="{8252279E-FA5B-4AE2-9F90-8415C7E1C7AA}" srcId="{73BEDB24-0DD8-4164-9D6B-17A6114CA756}" destId="{48C9EE10-E191-4354-AE08-A6BA2679F7F5}" srcOrd="0" destOrd="0" parTransId="{1CD56858-34BD-48D6-9A3C-6C52BE0B4DC0}" sibTransId="{92956B89-B1F0-4719-86FA-3E81638B19E5}"/>
    <dgm:cxn modelId="{D21134A5-4E5E-433F-8221-295EBD26D969}" type="presOf" srcId="{30B6CE52-66CD-4481-BA52-E126AA9558AA}" destId="{400F8F51-D39E-4B59-96C4-06290016C740}" srcOrd="1" destOrd="0" presId="urn:microsoft.com/office/officeart/2005/8/layout/vList4"/>
    <dgm:cxn modelId="{EA347DA7-6A35-489F-B333-98E3516E8CE1}" type="presOf" srcId="{3AC73900-262E-4463-96A5-10A6256172FF}" destId="{AC0F1CC8-563D-4315-BC52-F21CA2A4BB1A}" srcOrd="0" destOrd="1" presId="urn:microsoft.com/office/officeart/2005/8/layout/vList4"/>
    <dgm:cxn modelId="{8316CAB1-6B10-4CDF-B816-C6D6BCE8CC4E}" type="presOf" srcId="{71457CA6-A3DE-41BE-BF77-C3231DFC7FBD}" destId="{AC0F1CC8-563D-4315-BC52-F21CA2A4BB1A}" srcOrd="0" destOrd="2" presId="urn:microsoft.com/office/officeart/2005/8/layout/vList4"/>
    <dgm:cxn modelId="{5E3761B2-8FB1-43F5-B054-D4F9919442A1}" type="presOf" srcId="{9CDB601F-6C9F-410F-AC31-5E31CD59644D}" destId="{EA30ED9C-BA93-4199-B861-1D76CFF5F740}" srcOrd="0" destOrd="1" presId="urn:microsoft.com/office/officeart/2005/8/layout/vList4"/>
    <dgm:cxn modelId="{43194DC0-8A79-4230-B93F-82DB42D28907}" type="presOf" srcId="{48C9EE10-E191-4354-AE08-A6BA2679F7F5}" destId="{1560587E-A3AD-4DCD-A70A-72E898C5E796}" srcOrd="0" destOrd="1" presId="urn:microsoft.com/office/officeart/2005/8/layout/vList4"/>
    <dgm:cxn modelId="{08E998D1-1AC6-4329-9204-4CBC82E4D48D}" srcId="{1B773EA3-C07B-4F21-B16E-41828A0A2200}" destId="{27E9A0CF-ED91-442F-98A6-CB7045691684}" srcOrd="2" destOrd="0" parTransId="{C3818BE4-68B4-44CB-9498-F3C486DF0543}" sibTransId="{E86D0D80-650C-49A6-94C2-851DCB465990}"/>
    <dgm:cxn modelId="{F40320E9-0F38-42B7-A94C-1FEB1DC55EE6}" type="presOf" srcId="{73BEDB24-0DD8-4164-9D6B-17A6114CA756}" destId="{129AA217-6907-4AE4-A0E5-5ACC2CB0320E}" srcOrd="1" destOrd="0" presId="urn:microsoft.com/office/officeart/2005/8/layout/vList4"/>
    <dgm:cxn modelId="{B493CFEA-763F-4AA4-9800-CB871B6291BF}" type="presOf" srcId="{73BEDB24-0DD8-4164-9D6B-17A6114CA756}" destId="{1560587E-A3AD-4DCD-A70A-72E898C5E796}" srcOrd="0" destOrd="0" presId="urn:microsoft.com/office/officeart/2005/8/layout/vList4"/>
    <dgm:cxn modelId="{FD452EF2-5471-41CD-80AD-76572B002A99}" srcId="{27E9A0CF-ED91-442F-98A6-CB7045691684}" destId="{292B1E2A-C5C1-4F47-A671-EE3757096AB7}" srcOrd="1" destOrd="0" parTransId="{8E77D83E-0389-47A6-BA10-1AEF22EB1089}" sibTransId="{AA5C6819-9225-4A90-BC1E-33285C75CDBD}"/>
    <dgm:cxn modelId="{D20036F4-D0C3-4619-A3DD-67694DE2F014}" type="presOf" srcId="{9CDB601F-6C9F-410F-AC31-5E31CD59644D}" destId="{5D883799-A222-4B6F-899D-1533B9C43E59}" srcOrd="1" destOrd="1" presId="urn:microsoft.com/office/officeart/2005/8/layout/vList4"/>
    <dgm:cxn modelId="{C506B914-1091-4555-A967-0C66AA54FEE4}" type="presParOf" srcId="{0C8A5330-1514-45B4-BE3D-D0C58D5EBD56}" destId="{4A45F5F6-9A4F-4D16-A1AD-F5B9CEB9CC7F}" srcOrd="0" destOrd="0" presId="urn:microsoft.com/office/officeart/2005/8/layout/vList4"/>
    <dgm:cxn modelId="{D066BA37-5C50-4F89-B1EB-0A8E3396DF24}" type="presParOf" srcId="{4A45F5F6-9A4F-4D16-A1AD-F5B9CEB9CC7F}" destId="{1560587E-A3AD-4DCD-A70A-72E898C5E796}" srcOrd="0" destOrd="0" presId="urn:microsoft.com/office/officeart/2005/8/layout/vList4"/>
    <dgm:cxn modelId="{C57B2F4A-14BA-49DD-B951-85EA36019168}" type="presParOf" srcId="{4A45F5F6-9A4F-4D16-A1AD-F5B9CEB9CC7F}" destId="{B1543965-E280-46E4-BEB4-A0DE5E24EDCC}" srcOrd="1" destOrd="0" presId="urn:microsoft.com/office/officeart/2005/8/layout/vList4"/>
    <dgm:cxn modelId="{4EBF49E8-C1CA-4894-ABA1-5462F2D68F73}" type="presParOf" srcId="{4A45F5F6-9A4F-4D16-A1AD-F5B9CEB9CC7F}" destId="{129AA217-6907-4AE4-A0E5-5ACC2CB0320E}" srcOrd="2" destOrd="0" presId="urn:microsoft.com/office/officeart/2005/8/layout/vList4"/>
    <dgm:cxn modelId="{1F18A436-1F16-4DE3-8616-5D1044701006}" type="presParOf" srcId="{0C8A5330-1514-45B4-BE3D-D0C58D5EBD56}" destId="{B39F9BC8-412E-43B0-A321-4276385EF05C}" srcOrd="1" destOrd="0" presId="urn:microsoft.com/office/officeart/2005/8/layout/vList4"/>
    <dgm:cxn modelId="{44003D8D-34BA-4291-A310-5D76041F0538}" type="presParOf" srcId="{0C8A5330-1514-45B4-BE3D-D0C58D5EBD56}" destId="{3B7955CC-F293-48CD-B1E6-6335E78E874F}" srcOrd="2" destOrd="0" presId="urn:microsoft.com/office/officeart/2005/8/layout/vList4"/>
    <dgm:cxn modelId="{06921309-7EF7-489B-8769-9AA774533A6B}" type="presParOf" srcId="{3B7955CC-F293-48CD-B1E6-6335E78E874F}" destId="{D508210C-2F8C-4821-8DC4-99B33E04D411}" srcOrd="0" destOrd="0" presId="urn:microsoft.com/office/officeart/2005/8/layout/vList4"/>
    <dgm:cxn modelId="{8E22F03C-329E-4B1D-97EB-4700ED95BC45}" type="presParOf" srcId="{3B7955CC-F293-48CD-B1E6-6335E78E874F}" destId="{603DA3FB-EF30-4052-8269-C125DF055952}" srcOrd="1" destOrd="0" presId="urn:microsoft.com/office/officeart/2005/8/layout/vList4"/>
    <dgm:cxn modelId="{E60E1287-34D4-412B-977C-8E344A105EE4}" type="presParOf" srcId="{3B7955CC-F293-48CD-B1E6-6335E78E874F}" destId="{400F8F51-D39E-4B59-96C4-06290016C740}" srcOrd="2" destOrd="0" presId="urn:microsoft.com/office/officeart/2005/8/layout/vList4"/>
    <dgm:cxn modelId="{0718A1E6-D8DF-4C8E-8208-A3D1806E3B60}" type="presParOf" srcId="{0C8A5330-1514-45B4-BE3D-D0C58D5EBD56}" destId="{BADAF111-1207-4965-8FB8-EB6934D38DAD}" srcOrd="3" destOrd="0" presId="urn:microsoft.com/office/officeart/2005/8/layout/vList4"/>
    <dgm:cxn modelId="{F0EBECBE-9D51-4024-BCCB-D02CAB7803F3}" type="presParOf" srcId="{0C8A5330-1514-45B4-BE3D-D0C58D5EBD56}" destId="{A67997E0-36C8-4BB0-A961-CA4508558913}" srcOrd="4" destOrd="0" presId="urn:microsoft.com/office/officeart/2005/8/layout/vList4"/>
    <dgm:cxn modelId="{26DD7384-5E28-424A-BC5D-F0C92CB780AC}" type="presParOf" srcId="{A67997E0-36C8-4BB0-A961-CA4508558913}" destId="{EA30ED9C-BA93-4199-B861-1D76CFF5F740}" srcOrd="0" destOrd="0" presId="urn:microsoft.com/office/officeart/2005/8/layout/vList4"/>
    <dgm:cxn modelId="{55436DBA-359C-4C74-9C93-9FAE882F268F}" type="presParOf" srcId="{A67997E0-36C8-4BB0-A961-CA4508558913}" destId="{5C6A4212-8BAC-4BFA-84C0-E22E3CBE5A43}" srcOrd="1" destOrd="0" presId="urn:microsoft.com/office/officeart/2005/8/layout/vList4"/>
    <dgm:cxn modelId="{00A6021F-9E3E-40CD-B9F9-F9534C15251D}" type="presParOf" srcId="{A67997E0-36C8-4BB0-A961-CA4508558913}" destId="{5D883799-A222-4B6F-899D-1533B9C43E59}" srcOrd="2" destOrd="0" presId="urn:microsoft.com/office/officeart/2005/8/layout/vList4"/>
    <dgm:cxn modelId="{CC0A6383-184C-4C96-B5E3-886F713399F1}" type="presParOf" srcId="{0C8A5330-1514-45B4-BE3D-D0C58D5EBD56}" destId="{5E1CFE5D-8494-406C-83B7-0B3694BC47A3}" srcOrd="5" destOrd="0" presId="urn:microsoft.com/office/officeart/2005/8/layout/vList4"/>
    <dgm:cxn modelId="{80A348C6-706F-497A-A7BF-C0C17A38CE98}" type="presParOf" srcId="{0C8A5330-1514-45B4-BE3D-D0C58D5EBD56}" destId="{54238F1D-6AB8-4706-AD77-D59FFC44A002}" srcOrd="6" destOrd="0" presId="urn:microsoft.com/office/officeart/2005/8/layout/vList4"/>
    <dgm:cxn modelId="{4D5AFB0D-799E-4AFB-A164-7B6ABAA7EE3D}" type="presParOf" srcId="{54238F1D-6AB8-4706-AD77-D59FFC44A002}" destId="{AC0F1CC8-563D-4315-BC52-F21CA2A4BB1A}" srcOrd="0" destOrd="0" presId="urn:microsoft.com/office/officeart/2005/8/layout/vList4"/>
    <dgm:cxn modelId="{0B4DE20E-B53A-4E2C-9784-3184C8C658FE}" type="presParOf" srcId="{54238F1D-6AB8-4706-AD77-D59FFC44A002}" destId="{198B6C4D-0ED8-45B4-9B1C-E641B0EA57FC}" srcOrd="1" destOrd="0" presId="urn:microsoft.com/office/officeart/2005/8/layout/vList4"/>
    <dgm:cxn modelId="{98E75C3C-26DB-42A8-9FF2-F7495702A2B0}" type="presParOf" srcId="{54238F1D-6AB8-4706-AD77-D59FFC44A002}" destId="{3664CBA4-F013-4473-92ED-41F0B1340B8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773EA3-C07B-4F21-B16E-41828A0A220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0B6CE52-66CD-4481-BA52-E126AA9558AA}">
      <dgm:prSet phldrT="[Text]"/>
      <dgm:spPr>
        <a:solidFill>
          <a:schemeClr val="tx1">
            <a:lumMod val="95000"/>
          </a:schemeClr>
        </a:solidFill>
        <a:ln>
          <a:noFill/>
        </a:ln>
      </dgm:spPr>
      <dgm:t>
        <a:bodyPr/>
        <a:lstStyle/>
        <a:p>
          <a:r>
            <a:rPr lang="en-US">
              <a:solidFill>
                <a:schemeClr val="bg1"/>
              </a:solidFill>
            </a:rPr>
            <a:t>Natural Language Processing</a:t>
          </a:r>
        </a:p>
      </dgm:t>
    </dgm:pt>
    <dgm:pt modelId="{4166A071-3293-4F55-A19E-62815458D1F5}" type="parTrans" cxnId="{9EBA5B50-00A9-4223-B7FB-0E953C339501}">
      <dgm:prSet/>
      <dgm:spPr/>
      <dgm:t>
        <a:bodyPr/>
        <a:lstStyle/>
        <a:p>
          <a:endParaRPr lang="en-US"/>
        </a:p>
      </dgm:t>
    </dgm:pt>
    <dgm:pt modelId="{134AC39C-FC86-4E45-A401-7421BC2407F8}" type="sibTrans" cxnId="{9EBA5B50-00A9-4223-B7FB-0E953C339501}">
      <dgm:prSet/>
      <dgm:spPr/>
      <dgm:t>
        <a:bodyPr/>
        <a:lstStyle/>
        <a:p>
          <a:endParaRPr lang="en-US"/>
        </a:p>
      </dgm:t>
    </dgm:pt>
    <dgm:pt modelId="{68E4CCB7-85B2-4028-B32D-BC8499DC3293}">
      <dgm:prSet phldrT="[Text]"/>
      <dgm:spPr>
        <a:solidFill>
          <a:schemeClr val="tx1">
            <a:lumMod val="95000"/>
          </a:schemeClr>
        </a:solidFill>
        <a:ln>
          <a:noFill/>
        </a:ln>
      </dgm:spPr>
      <dgm:t>
        <a:bodyPr/>
        <a:lstStyle/>
        <a:p>
          <a:r>
            <a:rPr lang="en-US">
              <a:solidFill>
                <a:schemeClr val="bg1"/>
              </a:solidFill>
            </a:rPr>
            <a:t>Linguistics</a:t>
          </a:r>
        </a:p>
      </dgm:t>
    </dgm:pt>
    <dgm:pt modelId="{1C991A9B-4258-4369-BE3E-75ED9D9331B4}" type="parTrans" cxnId="{0C012661-E962-4479-9005-572207C267B2}">
      <dgm:prSet/>
      <dgm:spPr/>
      <dgm:t>
        <a:bodyPr/>
        <a:lstStyle/>
        <a:p>
          <a:endParaRPr lang="en-US"/>
        </a:p>
      </dgm:t>
    </dgm:pt>
    <dgm:pt modelId="{C0BFECE4-B592-45A1-9FC1-BC9232C9552C}" type="sibTrans" cxnId="{0C012661-E962-4479-9005-572207C267B2}">
      <dgm:prSet/>
      <dgm:spPr/>
      <dgm:t>
        <a:bodyPr/>
        <a:lstStyle/>
        <a:p>
          <a:endParaRPr lang="en-US"/>
        </a:p>
      </dgm:t>
    </dgm:pt>
    <dgm:pt modelId="{27E9A0CF-ED91-442F-98A6-CB7045691684}">
      <dgm:prSet phldrT="[Text]"/>
      <dgm:spPr>
        <a:solidFill>
          <a:schemeClr val="tx1">
            <a:lumMod val="95000"/>
          </a:schemeClr>
        </a:solidFill>
        <a:ln>
          <a:noFill/>
        </a:ln>
      </dgm:spPr>
      <dgm:t>
        <a:bodyPr/>
        <a:lstStyle/>
        <a:p>
          <a:r>
            <a:rPr lang="en-US">
              <a:solidFill>
                <a:schemeClr val="bg1"/>
              </a:solidFill>
            </a:rPr>
            <a:t>Reinforcement Learning</a:t>
          </a:r>
        </a:p>
      </dgm:t>
    </dgm:pt>
    <dgm:pt modelId="{C3818BE4-68B4-44CB-9498-F3C486DF0543}" type="parTrans" cxnId="{08E998D1-1AC6-4329-9204-4CBC82E4D48D}">
      <dgm:prSet/>
      <dgm:spPr/>
      <dgm:t>
        <a:bodyPr/>
        <a:lstStyle/>
        <a:p>
          <a:endParaRPr lang="en-US"/>
        </a:p>
      </dgm:t>
    </dgm:pt>
    <dgm:pt modelId="{E86D0D80-650C-49A6-94C2-851DCB465990}" type="sibTrans" cxnId="{08E998D1-1AC6-4329-9204-4CBC82E4D48D}">
      <dgm:prSet/>
      <dgm:spPr/>
      <dgm:t>
        <a:bodyPr/>
        <a:lstStyle/>
        <a:p>
          <a:endParaRPr lang="en-US"/>
        </a:p>
      </dgm:t>
    </dgm:pt>
    <dgm:pt modelId="{9CDB601F-6C9F-410F-AC31-5E31CD59644D}">
      <dgm:prSet phldrT="[Text]"/>
      <dgm:spPr>
        <a:solidFill>
          <a:schemeClr val="tx1">
            <a:lumMod val="95000"/>
          </a:schemeClr>
        </a:solidFill>
        <a:ln>
          <a:noFill/>
        </a:ln>
      </dgm:spPr>
      <dgm:t>
        <a:bodyPr/>
        <a:lstStyle/>
        <a:p>
          <a:r>
            <a:rPr lang="en-US">
              <a:solidFill>
                <a:schemeClr val="bg1"/>
              </a:solidFill>
            </a:rPr>
            <a:t>Game Theory</a:t>
          </a:r>
        </a:p>
      </dgm:t>
    </dgm:pt>
    <dgm:pt modelId="{2049DB85-B083-4A84-A735-73F43118A239}" type="parTrans" cxnId="{1C262D52-CBE2-419D-B354-E38A6402E340}">
      <dgm:prSet/>
      <dgm:spPr/>
      <dgm:t>
        <a:bodyPr/>
        <a:lstStyle/>
        <a:p>
          <a:endParaRPr lang="en-US"/>
        </a:p>
      </dgm:t>
    </dgm:pt>
    <dgm:pt modelId="{40F780B4-5C06-4036-93AE-C3679167520F}" type="sibTrans" cxnId="{1C262D52-CBE2-419D-B354-E38A6402E340}">
      <dgm:prSet/>
      <dgm:spPr/>
      <dgm:t>
        <a:bodyPr/>
        <a:lstStyle/>
        <a:p>
          <a:endParaRPr lang="en-US"/>
        </a:p>
      </dgm:t>
    </dgm:pt>
    <dgm:pt modelId="{292B1E2A-C5C1-4F47-A671-EE3757096AB7}">
      <dgm:prSet phldrT="[Text]"/>
      <dgm:spPr>
        <a:solidFill>
          <a:schemeClr val="tx1">
            <a:lumMod val="95000"/>
          </a:schemeClr>
        </a:solidFill>
        <a:ln>
          <a:noFill/>
        </a:ln>
      </dgm:spPr>
      <dgm:t>
        <a:bodyPr/>
        <a:lstStyle/>
        <a:p>
          <a:r>
            <a:rPr lang="en-US">
              <a:solidFill>
                <a:schemeClr val="bg1"/>
              </a:solidFill>
            </a:rPr>
            <a:t>Psychology</a:t>
          </a:r>
        </a:p>
      </dgm:t>
    </dgm:pt>
    <dgm:pt modelId="{8E77D83E-0389-47A6-BA10-1AEF22EB1089}" type="parTrans" cxnId="{FD452EF2-5471-41CD-80AD-76572B002A99}">
      <dgm:prSet/>
      <dgm:spPr/>
      <dgm:t>
        <a:bodyPr/>
        <a:lstStyle/>
        <a:p>
          <a:endParaRPr lang="en-US"/>
        </a:p>
      </dgm:t>
    </dgm:pt>
    <dgm:pt modelId="{AA5C6819-9225-4A90-BC1E-33285C75CDBD}" type="sibTrans" cxnId="{FD452EF2-5471-41CD-80AD-76572B002A99}">
      <dgm:prSet/>
      <dgm:spPr/>
      <dgm:t>
        <a:bodyPr/>
        <a:lstStyle/>
        <a:p>
          <a:endParaRPr lang="en-US"/>
        </a:p>
      </dgm:t>
    </dgm:pt>
    <dgm:pt modelId="{FA81738D-6088-475C-8EBA-592B9A9FA2D0}">
      <dgm:prSet phldrT="[Text]"/>
      <dgm:spPr>
        <a:solidFill>
          <a:schemeClr val="tx1">
            <a:lumMod val="95000"/>
          </a:schemeClr>
        </a:solidFill>
        <a:ln>
          <a:noFill/>
        </a:ln>
      </dgm:spPr>
      <dgm:t>
        <a:bodyPr/>
        <a:lstStyle/>
        <a:p>
          <a:r>
            <a:rPr lang="en-US">
              <a:solidFill>
                <a:schemeClr val="bg1"/>
              </a:solidFill>
            </a:rPr>
            <a:t>Anomaly Detection</a:t>
          </a:r>
        </a:p>
      </dgm:t>
    </dgm:pt>
    <dgm:pt modelId="{C562E06C-F8B8-4EE2-B6E9-BBD150FFFDF2}" type="parTrans" cxnId="{A492137F-6D1B-4B9A-80A1-2C8398E32CC5}">
      <dgm:prSet/>
      <dgm:spPr/>
      <dgm:t>
        <a:bodyPr/>
        <a:lstStyle/>
        <a:p>
          <a:endParaRPr lang="en-US"/>
        </a:p>
      </dgm:t>
    </dgm:pt>
    <dgm:pt modelId="{51946289-748D-405B-8C3F-230B309A5C81}" type="sibTrans" cxnId="{A492137F-6D1B-4B9A-80A1-2C8398E32CC5}">
      <dgm:prSet/>
      <dgm:spPr/>
      <dgm:t>
        <a:bodyPr/>
        <a:lstStyle/>
        <a:p>
          <a:endParaRPr lang="en-US"/>
        </a:p>
      </dgm:t>
    </dgm:pt>
    <dgm:pt modelId="{3AC73900-262E-4463-96A5-10A6256172FF}">
      <dgm:prSet phldrT="[Text]"/>
      <dgm:spPr>
        <a:solidFill>
          <a:schemeClr val="tx1">
            <a:lumMod val="95000"/>
          </a:schemeClr>
        </a:solidFill>
        <a:ln>
          <a:noFill/>
        </a:ln>
      </dgm:spPr>
      <dgm:t>
        <a:bodyPr/>
        <a:lstStyle/>
        <a:p>
          <a:r>
            <a:rPr lang="en-US" dirty="0">
              <a:solidFill>
                <a:schemeClr val="bg1"/>
              </a:solidFill>
            </a:rPr>
            <a:t>Security</a:t>
          </a:r>
        </a:p>
      </dgm:t>
    </dgm:pt>
    <dgm:pt modelId="{DCE4ED34-2F7F-4729-9804-60424CC0B9AC}" type="parTrans" cxnId="{241C0538-0D77-4123-A329-19687DFE13A2}">
      <dgm:prSet/>
      <dgm:spPr/>
      <dgm:t>
        <a:bodyPr/>
        <a:lstStyle/>
        <a:p>
          <a:endParaRPr lang="en-US"/>
        </a:p>
      </dgm:t>
    </dgm:pt>
    <dgm:pt modelId="{09B312B2-B785-4231-9B6A-19C906CB2F96}" type="sibTrans" cxnId="{241C0538-0D77-4123-A329-19687DFE13A2}">
      <dgm:prSet/>
      <dgm:spPr/>
      <dgm:t>
        <a:bodyPr/>
        <a:lstStyle/>
        <a:p>
          <a:endParaRPr lang="en-US"/>
        </a:p>
      </dgm:t>
    </dgm:pt>
    <dgm:pt modelId="{71457CA6-A3DE-41BE-BF77-C3231DFC7FBD}">
      <dgm:prSet phldrT="[Text]"/>
      <dgm:spPr>
        <a:solidFill>
          <a:schemeClr val="tx1">
            <a:lumMod val="95000"/>
          </a:schemeClr>
        </a:solidFill>
        <a:ln>
          <a:noFill/>
        </a:ln>
      </dgm:spPr>
      <dgm:t>
        <a:bodyPr/>
        <a:lstStyle/>
        <a:p>
          <a:r>
            <a:rPr lang="en-US">
              <a:solidFill>
                <a:schemeClr val="bg1"/>
              </a:solidFill>
            </a:rPr>
            <a:t>Medicine</a:t>
          </a:r>
        </a:p>
      </dgm:t>
    </dgm:pt>
    <dgm:pt modelId="{C1DA6987-15AA-4132-BD5D-065225494DC3}" type="parTrans" cxnId="{58780122-3C1B-4022-8CA7-F1FC872935F6}">
      <dgm:prSet/>
      <dgm:spPr/>
      <dgm:t>
        <a:bodyPr/>
        <a:lstStyle/>
        <a:p>
          <a:endParaRPr lang="en-US"/>
        </a:p>
      </dgm:t>
    </dgm:pt>
    <dgm:pt modelId="{109831CA-6E6E-4A1E-8F84-187217FA872A}" type="sibTrans" cxnId="{58780122-3C1B-4022-8CA7-F1FC872935F6}">
      <dgm:prSet/>
      <dgm:spPr/>
      <dgm:t>
        <a:bodyPr/>
        <a:lstStyle/>
        <a:p>
          <a:endParaRPr lang="en-US"/>
        </a:p>
      </dgm:t>
    </dgm:pt>
    <dgm:pt modelId="{73BEDB24-0DD8-4164-9D6B-17A6114CA756}">
      <dgm:prSet phldrT="[Text]"/>
      <dgm:spPr>
        <a:solidFill>
          <a:schemeClr val="tx2">
            <a:lumMod val="20000"/>
            <a:lumOff val="80000"/>
          </a:schemeClr>
        </a:solidFill>
        <a:ln>
          <a:noFill/>
        </a:ln>
      </dgm:spPr>
      <dgm:t>
        <a:bodyPr/>
        <a:lstStyle/>
        <a:p>
          <a:r>
            <a:rPr lang="en-US" dirty="0">
              <a:solidFill>
                <a:schemeClr val="bg1"/>
              </a:solidFill>
            </a:rPr>
            <a:t>Computer Vision</a:t>
          </a:r>
        </a:p>
      </dgm:t>
    </dgm:pt>
    <dgm:pt modelId="{676BAD1D-5709-4D67-BF57-1140C9A662C6}" type="parTrans" cxnId="{5253CF14-7965-4420-BA24-108306A87652}">
      <dgm:prSet/>
      <dgm:spPr/>
      <dgm:t>
        <a:bodyPr/>
        <a:lstStyle/>
        <a:p>
          <a:endParaRPr lang="en-US"/>
        </a:p>
      </dgm:t>
    </dgm:pt>
    <dgm:pt modelId="{46D1FE15-DA05-47A8-A944-8262DFBD9CBF}" type="sibTrans" cxnId="{5253CF14-7965-4420-BA24-108306A87652}">
      <dgm:prSet/>
      <dgm:spPr/>
      <dgm:t>
        <a:bodyPr/>
        <a:lstStyle/>
        <a:p>
          <a:endParaRPr lang="en-US"/>
        </a:p>
      </dgm:t>
    </dgm:pt>
    <dgm:pt modelId="{48C9EE10-E191-4354-AE08-A6BA2679F7F5}">
      <dgm:prSet phldrT="[Text]"/>
      <dgm:spPr>
        <a:solidFill>
          <a:schemeClr val="tx2">
            <a:lumMod val="20000"/>
            <a:lumOff val="80000"/>
          </a:schemeClr>
        </a:solidFill>
        <a:ln>
          <a:noFill/>
        </a:ln>
      </dgm:spPr>
      <dgm:t>
        <a:bodyPr/>
        <a:lstStyle/>
        <a:p>
          <a:r>
            <a:rPr lang="en-US" dirty="0">
              <a:solidFill>
                <a:schemeClr val="bg1"/>
              </a:solidFill>
            </a:rPr>
            <a:t>Optometry</a:t>
          </a:r>
        </a:p>
      </dgm:t>
    </dgm:pt>
    <dgm:pt modelId="{1CD56858-34BD-48D6-9A3C-6C52BE0B4DC0}" type="parTrans" cxnId="{8252279E-FA5B-4AE2-9F90-8415C7E1C7AA}">
      <dgm:prSet/>
      <dgm:spPr/>
      <dgm:t>
        <a:bodyPr/>
        <a:lstStyle/>
        <a:p>
          <a:endParaRPr lang="en-US"/>
        </a:p>
      </dgm:t>
    </dgm:pt>
    <dgm:pt modelId="{92956B89-B1F0-4719-86FA-3E81638B19E5}" type="sibTrans" cxnId="{8252279E-FA5B-4AE2-9F90-8415C7E1C7AA}">
      <dgm:prSet/>
      <dgm:spPr/>
      <dgm:t>
        <a:bodyPr/>
        <a:lstStyle/>
        <a:p>
          <a:endParaRPr lang="en-US"/>
        </a:p>
      </dgm:t>
    </dgm:pt>
    <dgm:pt modelId="{0C8A5330-1514-45B4-BE3D-D0C58D5EBD56}" type="pres">
      <dgm:prSet presAssocID="{1B773EA3-C07B-4F21-B16E-41828A0A2200}" presName="linear" presStyleCnt="0">
        <dgm:presLayoutVars>
          <dgm:dir/>
          <dgm:resizeHandles val="exact"/>
        </dgm:presLayoutVars>
      </dgm:prSet>
      <dgm:spPr/>
    </dgm:pt>
    <dgm:pt modelId="{4A45F5F6-9A4F-4D16-A1AD-F5B9CEB9CC7F}" type="pres">
      <dgm:prSet presAssocID="{73BEDB24-0DD8-4164-9D6B-17A6114CA756}" presName="comp" presStyleCnt="0"/>
      <dgm:spPr/>
    </dgm:pt>
    <dgm:pt modelId="{1560587E-A3AD-4DCD-A70A-72E898C5E796}" type="pres">
      <dgm:prSet presAssocID="{73BEDB24-0DD8-4164-9D6B-17A6114CA756}" presName="box" presStyleLbl="node1" presStyleIdx="0" presStyleCnt="4"/>
      <dgm:spPr/>
    </dgm:pt>
    <dgm:pt modelId="{B1543965-E280-46E4-BEB4-A0DE5E24EDCC}" type="pres">
      <dgm:prSet presAssocID="{73BEDB24-0DD8-4164-9D6B-17A6114CA756}" presName="img" presStyleLbl="fgImgPlace1" presStyleIdx="0" presStyleCnt="4" custLinFactNeighborY="392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a:ln>
          <a:solidFill>
            <a:schemeClr val="tx2">
              <a:lumMod val="50000"/>
            </a:schemeClr>
          </a:solidFill>
        </a:ln>
      </dgm:spPr>
      <dgm:extLst>
        <a:ext uri="{E40237B7-FDA0-4F09-8148-C483321AD2D9}">
          <dgm14:cNvPr xmlns:dgm14="http://schemas.microsoft.com/office/drawing/2010/diagram" id="0" name="" descr="Eye"/>
        </a:ext>
      </dgm:extLst>
    </dgm:pt>
    <dgm:pt modelId="{129AA217-6907-4AE4-A0E5-5ACC2CB0320E}" type="pres">
      <dgm:prSet presAssocID="{73BEDB24-0DD8-4164-9D6B-17A6114CA756}" presName="text" presStyleLbl="node1" presStyleIdx="0" presStyleCnt="4">
        <dgm:presLayoutVars>
          <dgm:bulletEnabled val="1"/>
        </dgm:presLayoutVars>
      </dgm:prSet>
      <dgm:spPr/>
    </dgm:pt>
    <dgm:pt modelId="{B39F9BC8-412E-43B0-A321-4276385EF05C}" type="pres">
      <dgm:prSet presAssocID="{46D1FE15-DA05-47A8-A944-8262DFBD9CBF}" presName="spacer" presStyleCnt="0"/>
      <dgm:spPr/>
    </dgm:pt>
    <dgm:pt modelId="{3B7955CC-F293-48CD-B1E6-6335E78E874F}" type="pres">
      <dgm:prSet presAssocID="{30B6CE52-66CD-4481-BA52-E126AA9558AA}" presName="comp" presStyleCnt="0"/>
      <dgm:spPr/>
    </dgm:pt>
    <dgm:pt modelId="{D508210C-2F8C-4821-8DC4-99B33E04D411}" type="pres">
      <dgm:prSet presAssocID="{30B6CE52-66CD-4481-BA52-E126AA9558AA}" presName="box" presStyleLbl="node1" presStyleIdx="1" presStyleCnt="4"/>
      <dgm:spPr/>
    </dgm:pt>
    <dgm:pt modelId="{603DA3FB-EF30-4052-8269-C125DF055952}" type="pres">
      <dgm:prSet presAssocID="{30B6CE52-66CD-4481-BA52-E126AA9558AA}" presName="img" presStyleLbl="fgImgPlace1" presStyleIdx="1" presStyleCnt="4" custLinFactNeighborY="392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a:ln>
          <a:solidFill>
            <a:schemeClr val="bg2">
              <a:lumMod val="25000"/>
            </a:schemeClr>
          </a:solidFill>
        </a:ln>
      </dgm:spPr>
      <dgm:extLst>
        <a:ext uri="{E40237B7-FDA0-4F09-8148-C483321AD2D9}">
          <dgm14:cNvPr xmlns:dgm14="http://schemas.microsoft.com/office/drawing/2010/diagram" id="0" name="" descr="Document"/>
        </a:ext>
      </dgm:extLst>
    </dgm:pt>
    <dgm:pt modelId="{400F8F51-D39E-4B59-96C4-06290016C740}" type="pres">
      <dgm:prSet presAssocID="{30B6CE52-66CD-4481-BA52-E126AA9558AA}" presName="text" presStyleLbl="node1" presStyleIdx="1" presStyleCnt="4">
        <dgm:presLayoutVars>
          <dgm:bulletEnabled val="1"/>
        </dgm:presLayoutVars>
      </dgm:prSet>
      <dgm:spPr/>
    </dgm:pt>
    <dgm:pt modelId="{BADAF111-1207-4965-8FB8-EB6934D38DAD}" type="pres">
      <dgm:prSet presAssocID="{134AC39C-FC86-4E45-A401-7421BC2407F8}" presName="spacer" presStyleCnt="0"/>
      <dgm:spPr/>
    </dgm:pt>
    <dgm:pt modelId="{A67997E0-36C8-4BB0-A961-CA4508558913}" type="pres">
      <dgm:prSet presAssocID="{27E9A0CF-ED91-442F-98A6-CB7045691684}" presName="comp" presStyleCnt="0"/>
      <dgm:spPr/>
    </dgm:pt>
    <dgm:pt modelId="{EA30ED9C-BA93-4199-B861-1D76CFF5F740}" type="pres">
      <dgm:prSet presAssocID="{27E9A0CF-ED91-442F-98A6-CB7045691684}" presName="box" presStyleLbl="node1" presStyleIdx="2" presStyleCnt="4"/>
      <dgm:spPr/>
    </dgm:pt>
    <dgm:pt modelId="{5C6A4212-8BAC-4BFA-84C0-E22E3CBE5A43}" type="pres">
      <dgm:prSet presAssocID="{27E9A0CF-ED91-442F-98A6-CB7045691684}" presName="img" presStyleLbl="fgImgPlace1" presStyleIdx="2" presStyleCnt="4" custLinFactNeighborY="392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a:ln>
          <a:solidFill>
            <a:schemeClr val="bg2">
              <a:lumMod val="25000"/>
            </a:schemeClr>
          </a:solidFill>
        </a:ln>
      </dgm:spPr>
      <dgm:extLst>
        <a:ext uri="{E40237B7-FDA0-4F09-8148-C483321AD2D9}">
          <dgm14:cNvPr xmlns:dgm14="http://schemas.microsoft.com/office/drawing/2010/diagram" id="0" name="" descr="Game controller"/>
        </a:ext>
      </dgm:extLst>
    </dgm:pt>
    <dgm:pt modelId="{5D883799-A222-4B6F-899D-1533B9C43E59}" type="pres">
      <dgm:prSet presAssocID="{27E9A0CF-ED91-442F-98A6-CB7045691684}" presName="text" presStyleLbl="node1" presStyleIdx="2" presStyleCnt="4">
        <dgm:presLayoutVars>
          <dgm:bulletEnabled val="1"/>
        </dgm:presLayoutVars>
      </dgm:prSet>
      <dgm:spPr/>
    </dgm:pt>
    <dgm:pt modelId="{5E1CFE5D-8494-406C-83B7-0B3694BC47A3}" type="pres">
      <dgm:prSet presAssocID="{E86D0D80-650C-49A6-94C2-851DCB465990}" presName="spacer" presStyleCnt="0"/>
      <dgm:spPr/>
    </dgm:pt>
    <dgm:pt modelId="{54238F1D-6AB8-4706-AD77-D59FFC44A002}" type="pres">
      <dgm:prSet presAssocID="{FA81738D-6088-475C-8EBA-592B9A9FA2D0}" presName="comp" presStyleCnt="0"/>
      <dgm:spPr/>
    </dgm:pt>
    <dgm:pt modelId="{AC0F1CC8-563D-4315-BC52-F21CA2A4BB1A}" type="pres">
      <dgm:prSet presAssocID="{FA81738D-6088-475C-8EBA-592B9A9FA2D0}" presName="box" presStyleLbl="node1" presStyleIdx="3" presStyleCnt="4"/>
      <dgm:spPr/>
    </dgm:pt>
    <dgm:pt modelId="{198B6C4D-0ED8-45B4-9B1C-E641B0EA57FC}" type="pres">
      <dgm:prSet presAssocID="{FA81738D-6088-475C-8EBA-592B9A9FA2D0}" presName="img" presStyleLbl="fgImgPlace1" presStyleIdx="3" presStyleCnt="4" custLinFactNeighborY="392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a:ln>
          <a:solidFill>
            <a:schemeClr val="bg2">
              <a:lumMod val="25000"/>
            </a:schemeClr>
          </a:solidFill>
        </a:ln>
      </dgm:spPr>
      <dgm:extLst>
        <a:ext uri="{E40237B7-FDA0-4F09-8148-C483321AD2D9}">
          <dgm14:cNvPr xmlns:dgm14="http://schemas.microsoft.com/office/drawing/2010/diagram" id="0" name="" descr="Shield Tick"/>
        </a:ext>
      </dgm:extLst>
    </dgm:pt>
    <dgm:pt modelId="{3664CBA4-F013-4473-92ED-41F0B1340B8D}" type="pres">
      <dgm:prSet presAssocID="{FA81738D-6088-475C-8EBA-592B9A9FA2D0}" presName="text" presStyleLbl="node1" presStyleIdx="3" presStyleCnt="4">
        <dgm:presLayoutVars>
          <dgm:bulletEnabled val="1"/>
        </dgm:presLayoutVars>
      </dgm:prSet>
      <dgm:spPr/>
    </dgm:pt>
  </dgm:ptLst>
  <dgm:cxnLst>
    <dgm:cxn modelId="{EBC39D03-BBD9-4432-8899-C9267325C04C}" type="presOf" srcId="{68E4CCB7-85B2-4028-B32D-BC8499DC3293}" destId="{400F8F51-D39E-4B59-96C4-06290016C740}" srcOrd="1" destOrd="1" presId="urn:microsoft.com/office/officeart/2005/8/layout/vList4"/>
    <dgm:cxn modelId="{5253CF14-7965-4420-BA24-108306A87652}" srcId="{1B773EA3-C07B-4F21-B16E-41828A0A2200}" destId="{73BEDB24-0DD8-4164-9D6B-17A6114CA756}" srcOrd="0" destOrd="0" parTransId="{676BAD1D-5709-4D67-BF57-1140C9A662C6}" sibTransId="{46D1FE15-DA05-47A8-A944-8262DFBD9CBF}"/>
    <dgm:cxn modelId="{57774917-B84C-45B7-A5F8-4498AC8DEF6F}" type="presOf" srcId="{27E9A0CF-ED91-442F-98A6-CB7045691684}" destId="{EA30ED9C-BA93-4199-B861-1D76CFF5F740}" srcOrd="0" destOrd="0" presId="urn:microsoft.com/office/officeart/2005/8/layout/vList4"/>
    <dgm:cxn modelId="{C4032C1A-31EE-44A5-B291-0E4437AA6AD5}" type="presOf" srcId="{48C9EE10-E191-4354-AE08-A6BA2679F7F5}" destId="{129AA217-6907-4AE4-A0E5-5ACC2CB0320E}" srcOrd="1" destOrd="1" presId="urn:microsoft.com/office/officeart/2005/8/layout/vList4"/>
    <dgm:cxn modelId="{77EEA71B-C49A-4FFE-88E8-FD50E700E29B}" type="presOf" srcId="{FA81738D-6088-475C-8EBA-592B9A9FA2D0}" destId="{3664CBA4-F013-4473-92ED-41F0B1340B8D}" srcOrd="1" destOrd="0" presId="urn:microsoft.com/office/officeart/2005/8/layout/vList4"/>
    <dgm:cxn modelId="{58780122-3C1B-4022-8CA7-F1FC872935F6}" srcId="{FA81738D-6088-475C-8EBA-592B9A9FA2D0}" destId="{71457CA6-A3DE-41BE-BF77-C3231DFC7FBD}" srcOrd="1" destOrd="0" parTransId="{C1DA6987-15AA-4132-BD5D-065225494DC3}" sibTransId="{109831CA-6E6E-4A1E-8F84-187217FA872A}"/>
    <dgm:cxn modelId="{0676092C-1FA0-49AB-9782-07F7CB7B40D0}" type="presOf" srcId="{30B6CE52-66CD-4481-BA52-E126AA9558AA}" destId="{D508210C-2F8C-4821-8DC4-99B33E04D411}" srcOrd="0" destOrd="0" presId="urn:microsoft.com/office/officeart/2005/8/layout/vList4"/>
    <dgm:cxn modelId="{4733E530-83B1-42CC-B948-E6FA07B5075B}" type="presOf" srcId="{68E4CCB7-85B2-4028-B32D-BC8499DC3293}" destId="{D508210C-2F8C-4821-8DC4-99B33E04D411}" srcOrd="0" destOrd="1" presId="urn:microsoft.com/office/officeart/2005/8/layout/vList4"/>
    <dgm:cxn modelId="{DF25B831-47DC-4C39-83D7-0709763DDAE1}" type="presOf" srcId="{292B1E2A-C5C1-4F47-A671-EE3757096AB7}" destId="{EA30ED9C-BA93-4199-B861-1D76CFF5F740}" srcOrd="0" destOrd="2" presId="urn:microsoft.com/office/officeart/2005/8/layout/vList4"/>
    <dgm:cxn modelId="{241C0538-0D77-4123-A329-19687DFE13A2}" srcId="{FA81738D-6088-475C-8EBA-592B9A9FA2D0}" destId="{3AC73900-262E-4463-96A5-10A6256172FF}" srcOrd="0" destOrd="0" parTransId="{DCE4ED34-2F7F-4729-9804-60424CC0B9AC}" sibTransId="{09B312B2-B785-4231-9B6A-19C906CB2F96}"/>
    <dgm:cxn modelId="{0C012661-E962-4479-9005-572207C267B2}" srcId="{30B6CE52-66CD-4481-BA52-E126AA9558AA}" destId="{68E4CCB7-85B2-4028-B32D-BC8499DC3293}" srcOrd="0" destOrd="0" parTransId="{1C991A9B-4258-4369-BE3E-75ED9D9331B4}" sibTransId="{C0BFECE4-B592-45A1-9FC1-BC9232C9552C}"/>
    <dgm:cxn modelId="{06654943-49EC-493E-A445-3D75C9597D73}" type="presOf" srcId="{292B1E2A-C5C1-4F47-A671-EE3757096AB7}" destId="{5D883799-A222-4B6F-899D-1533B9C43E59}" srcOrd="1" destOrd="2" presId="urn:microsoft.com/office/officeart/2005/8/layout/vList4"/>
    <dgm:cxn modelId="{487E516A-645F-49B5-B013-101FD4BD8947}" type="presOf" srcId="{1B773EA3-C07B-4F21-B16E-41828A0A2200}" destId="{0C8A5330-1514-45B4-BE3D-D0C58D5EBD56}" srcOrd="0" destOrd="0" presId="urn:microsoft.com/office/officeart/2005/8/layout/vList4"/>
    <dgm:cxn modelId="{9EBA5B50-00A9-4223-B7FB-0E953C339501}" srcId="{1B773EA3-C07B-4F21-B16E-41828A0A2200}" destId="{30B6CE52-66CD-4481-BA52-E126AA9558AA}" srcOrd="1" destOrd="0" parTransId="{4166A071-3293-4F55-A19E-62815458D1F5}" sibTransId="{134AC39C-FC86-4E45-A401-7421BC2407F8}"/>
    <dgm:cxn modelId="{1C262D52-CBE2-419D-B354-E38A6402E340}" srcId="{27E9A0CF-ED91-442F-98A6-CB7045691684}" destId="{9CDB601F-6C9F-410F-AC31-5E31CD59644D}" srcOrd="0" destOrd="0" parTransId="{2049DB85-B083-4A84-A735-73F43118A239}" sibTransId="{40F780B4-5C06-4036-93AE-C3679167520F}"/>
    <dgm:cxn modelId="{DF414C56-C717-429C-A842-DCF7A9E3AEBB}" type="presOf" srcId="{27E9A0CF-ED91-442F-98A6-CB7045691684}" destId="{5D883799-A222-4B6F-899D-1533B9C43E59}" srcOrd="1" destOrd="0" presId="urn:microsoft.com/office/officeart/2005/8/layout/vList4"/>
    <dgm:cxn modelId="{FDC2467D-4020-4948-88CF-85998AD084B8}" type="presOf" srcId="{3AC73900-262E-4463-96A5-10A6256172FF}" destId="{3664CBA4-F013-4473-92ED-41F0B1340B8D}" srcOrd="1" destOrd="1" presId="urn:microsoft.com/office/officeart/2005/8/layout/vList4"/>
    <dgm:cxn modelId="{A492137F-6D1B-4B9A-80A1-2C8398E32CC5}" srcId="{1B773EA3-C07B-4F21-B16E-41828A0A2200}" destId="{FA81738D-6088-475C-8EBA-592B9A9FA2D0}" srcOrd="3" destOrd="0" parTransId="{C562E06C-F8B8-4EE2-B6E9-BBD150FFFDF2}" sibTransId="{51946289-748D-405B-8C3F-230B309A5C81}"/>
    <dgm:cxn modelId="{6BAF358B-F3C0-4B29-96C4-84B15CBFAEE3}" type="presOf" srcId="{FA81738D-6088-475C-8EBA-592B9A9FA2D0}" destId="{AC0F1CC8-563D-4315-BC52-F21CA2A4BB1A}" srcOrd="0" destOrd="0" presId="urn:microsoft.com/office/officeart/2005/8/layout/vList4"/>
    <dgm:cxn modelId="{7AB8838D-D909-4421-AE05-E54C066F7544}" type="presOf" srcId="{71457CA6-A3DE-41BE-BF77-C3231DFC7FBD}" destId="{3664CBA4-F013-4473-92ED-41F0B1340B8D}" srcOrd="1" destOrd="2" presId="urn:microsoft.com/office/officeart/2005/8/layout/vList4"/>
    <dgm:cxn modelId="{8252279E-FA5B-4AE2-9F90-8415C7E1C7AA}" srcId="{73BEDB24-0DD8-4164-9D6B-17A6114CA756}" destId="{48C9EE10-E191-4354-AE08-A6BA2679F7F5}" srcOrd="0" destOrd="0" parTransId="{1CD56858-34BD-48D6-9A3C-6C52BE0B4DC0}" sibTransId="{92956B89-B1F0-4719-86FA-3E81638B19E5}"/>
    <dgm:cxn modelId="{D21134A5-4E5E-433F-8221-295EBD26D969}" type="presOf" srcId="{30B6CE52-66CD-4481-BA52-E126AA9558AA}" destId="{400F8F51-D39E-4B59-96C4-06290016C740}" srcOrd="1" destOrd="0" presId="urn:microsoft.com/office/officeart/2005/8/layout/vList4"/>
    <dgm:cxn modelId="{EA347DA7-6A35-489F-B333-98E3516E8CE1}" type="presOf" srcId="{3AC73900-262E-4463-96A5-10A6256172FF}" destId="{AC0F1CC8-563D-4315-BC52-F21CA2A4BB1A}" srcOrd="0" destOrd="1" presId="urn:microsoft.com/office/officeart/2005/8/layout/vList4"/>
    <dgm:cxn modelId="{8316CAB1-6B10-4CDF-B816-C6D6BCE8CC4E}" type="presOf" srcId="{71457CA6-A3DE-41BE-BF77-C3231DFC7FBD}" destId="{AC0F1CC8-563D-4315-BC52-F21CA2A4BB1A}" srcOrd="0" destOrd="2" presId="urn:microsoft.com/office/officeart/2005/8/layout/vList4"/>
    <dgm:cxn modelId="{5E3761B2-8FB1-43F5-B054-D4F9919442A1}" type="presOf" srcId="{9CDB601F-6C9F-410F-AC31-5E31CD59644D}" destId="{EA30ED9C-BA93-4199-B861-1D76CFF5F740}" srcOrd="0" destOrd="1" presId="urn:microsoft.com/office/officeart/2005/8/layout/vList4"/>
    <dgm:cxn modelId="{43194DC0-8A79-4230-B93F-82DB42D28907}" type="presOf" srcId="{48C9EE10-E191-4354-AE08-A6BA2679F7F5}" destId="{1560587E-A3AD-4DCD-A70A-72E898C5E796}" srcOrd="0" destOrd="1" presId="urn:microsoft.com/office/officeart/2005/8/layout/vList4"/>
    <dgm:cxn modelId="{08E998D1-1AC6-4329-9204-4CBC82E4D48D}" srcId="{1B773EA3-C07B-4F21-B16E-41828A0A2200}" destId="{27E9A0CF-ED91-442F-98A6-CB7045691684}" srcOrd="2" destOrd="0" parTransId="{C3818BE4-68B4-44CB-9498-F3C486DF0543}" sibTransId="{E86D0D80-650C-49A6-94C2-851DCB465990}"/>
    <dgm:cxn modelId="{F40320E9-0F38-42B7-A94C-1FEB1DC55EE6}" type="presOf" srcId="{73BEDB24-0DD8-4164-9D6B-17A6114CA756}" destId="{129AA217-6907-4AE4-A0E5-5ACC2CB0320E}" srcOrd="1" destOrd="0" presId="urn:microsoft.com/office/officeart/2005/8/layout/vList4"/>
    <dgm:cxn modelId="{B493CFEA-763F-4AA4-9800-CB871B6291BF}" type="presOf" srcId="{73BEDB24-0DD8-4164-9D6B-17A6114CA756}" destId="{1560587E-A3AD-4DCD-A70A-72E898C5E796}" srcOrd="0" destOrd="0" presId="urn:microsoft.com/office/officeart/2005/8/layout/vList4"/>
    <dgm:cxn modelId="{FD452EF2-5471-41CD-80AD-76572B002A99}" srcId="{27E9A0CF-ED91-442F-98A6-CB7045691684}" destId="{292B1E2A-C5C1-4F47-A671-EE3757096AB7}" srcOrd="1" destOrd="0" parTransId="{8E77D83E-0389-47A6-BA10-1AEF22EB1089}" sibTransId="{AA5C6819-9225-4A90-BC1E-33285C75CDBD}"/>
    <dgm:cxn modelId="{D20036F4-D0C3-4619-A3DD-67694DE2F014}" type="presOf" srcId="{9CDB601F-6C9F-410F-AC31-5E31CD59644D}" destId="{5D883799-A222-4B6F-899D-1533B9C43E59}" srcOrd="1" destOrd="1" presId="urn:microsoft.com/office/officeart/2005/8/layout/vList4"/>
    <dgm:cxn modelId="{C506B914-1091-4555-A967-0C66AA54FEE4}" type="presParOf" srcId="{0C8A5330-1514-45B4-BE3D-D0C58D5EBD56}" destId="{4A45F5F6-9A4F-4D16-A1AD-F5B9CEB9CC7F}" srcOrd="0" destOrd="0" presId="urn:microsoft.com/office/officeart/2005/8/layout/vList4"/>
    <dgm:cxn modelId="{D066BA37-5C50-4F89-B1EB-0A8E3396DF24}" type="presParOf" srcId="{4A45F5F6-9A4F-4D16-A1AD-F5B9CEB9CC7F}" destId="{1560587E-A3AD-4DCD-A70A-72E898C5E796}" srcOrd="0" destOrd="0" presId="urn:microsoft.com/office/officeart/2005/8/layout/vList4"/>
    <dgm:cxn modelId="{C57B2F4A-14BA-49DD-B951-85EA36019168}" type="presParOf" srcId="{4A45F5F6-9A4F-4D16-A1AD-F5B9CEB9CC7F}" destId="{B1543965-E280-46E4-BEB4-A0DE5E24EDCC}" srcOrd="1" destOrd="0" presId="urn:microsoft.com/office/officeart/2005/8/layout/vList4"/>
    <dgm:cxn modelId="{4EBF49E8-C1CA-4894-ABA1-5462F2D68F73}" type="presParOf" srcId="{4A45F5F6-9A4F-4D16-A1AD-F5B9CEB9CC7F}" destId="{129AA217-6907-4AE4-A0E5-5ACC2CB0320E}" srcOrd="2" destOrd="0" presId="urn:microsoft.com/office/officeart/2005/8/layout/vList4"/>
    <dgm:cxn modelId="{1F18A436-1F16-4DE3-8616-5D1044701006}" type="presParOf" srcId="{0C8A5330-1514-45B4-BE3D-D0C58D5EBD56}" destId="{B39F9BC8-412E-43B0-A321-4276385EF05C}" srcOrd="1" destOrd="0" presId="urn:microsoft.com/office/officeart/2005/8/layout/vList4"/>
    <dgm:cxn modelId="{44003D8D-34BA-4291-A310-5D76041F0538}" type="presParOf" srcId="{0C8A5330-1514-45B4-BE3D-D0C58D5EBD56}" destId="{3B7955CC-F293-48CD-B1E6-6335E78E874F}" srcOrd="2" destOrd="0" presId="urn:microsoft.com/office/officeart/2005/8/layout/vList4"/>
    <dgm:cxn modelId="{06921309-7EF7-489B-8769-9AA774533A6B}" type="presParOf" srcId="{3B7955CC-F293-48CD-B1E6-6335E78E874F}" destId="{D508210C-2F8C-4821-8DC4-99B33E04D411}" srcOrd="0" destOrd="0" presId="urn:microsoft.com/office/officeart/2005/8/layout/vList4"/>
    <dgm:cxn modelId="{8E22F03C-329E-4B1D-97EB-4700ED95BC45}" type="presParOf" srcId="{3B7955CC-F293-48CD-B1E6-6335E78E874F}" destId="{603DA3FB-EF30-4052-8269-C125DF055952}" srcOrd="1" destOrd="0" presId="urn:microsoft.com/office/officeart/2005/8/layout/vList4"/>
    <dgm:cxn modelId="{E60E1287-34D4-412B-977C-8E344A105EE4}" type="presParOf" srcId="{3B7955CC-F293-48CD-B1E6-6335E78E874F}" destId="{400F8F51-D39E-4B59-96C4-06290016C740}" srcOrd="2" destOrd="0" presId="urn:microsoft.com/office/officeart/2005/8/layout/vList4"/>
    <dgm:cxn modelId="{0718A1E6-D8DF-4C8E-8208-A3D1806E3B60}" type="presParOf" srcId="{0C8A5330-1514-45B4-BE3D-D0C58D5EBD56}" destId="{BADAF111-1207-4965-8FB8-EB6934D38DAD}" srcOrd="3" destOrd="0" presId="urn:microsoft.com/office/officeart/2005/8/layout/vList4"/>
    <dgm:cxn modelId="{F0EBECBE-9D51-4024-BCCB-D02CAB7803F3}" type="presParOf" srcId="{0C8A5330-1514-45B4-BE3D-D0C58D5EBD56}" destId="{A67997E0-36C8-4BB0-A961-CA4508558913}" srcOrd="4" destOrd="0" presId="urn:microsoft.com/office/officeart/2005/8/layout/vList4"/>
    <dgm:cxn modelId="{26DD7384-5E28-424A-BC5D-F0C92CB780AC}" type="presParOf" srcId="{A67997E0-36C8-4BB0-A961-CA4508558913}" destId="{EA30ED9C-BA93-4199-B861-1D76CFF5F740}" srcOrd="0" destOrd="0" presId="urn:microsoft.com/office/officeart/2005/8/layout/vList4"/>
    <dgm:cxn modelId="{55436DBA-359C-4C74-9C93-9FAE882F268F}" type="presParOf" srcId="{A67997E0-36C8-4BB0-A961-CA4508558913}" destId="{5C6A4212-8BAC-4BFA-84C0-E22E3CBE5A43}" srcOrd="1" destOrd="0" presId="urn:microsoft.com/office/officeart/2005/8/layout/vList4"/>
    <dgm:cxn modelId="{00A6021F-9E3E-40CD-B9F9-F9534C15251D}" type="presParOf" srcId="{A67997E0-36C8-4BB0-A961-CA4508558913}" destId="{5D883799-A222-4B6F-899D-1533B9C43E59}" srcOrd="2" destOrd="0" presId="urn:microsoft.com/office/officeart/2005/8/layout/vList4"/>
    <dgm:cxn modelId="{CC0A6383-184C-4C96-B5E3-886F713399F1}" type="presParOf" srcId="{0C8A5330-1514-45B4-BE3D-D0C58D5EBD56}" destId="{5E1CFE5D-8494-406C-83B7-0B3694BC47A3}" srcOrd="5" destOrd="0" presId="urn:microsoft.com/office/officeart/2005/8/layout/vList4"/>
    <dgm:cxn modelId="{80A348C6-706F-497A-A7BF-C0C17A38CE98}" type="presParOf" srcId="{0C8A5330-1514-45B4-BE3D-D0C58D5EBD56}" destId="{54238F1D-6AB8-4706-AD77-D59FFC44A002}" srcOrd="6" destOrd="0" presId="urn:microsoft.com/office/officeart/2005/8/layout/vList4"/>
    <dgm:cxn modelId="{4D5AFB0D-799E-4AFB-A164-7B6ABAA7EE3D}" type="presParOf" srcId="{54238F1D-6AB8-4706-AD77-D59FFC44A002}" destId="{AC0F1CC8-563D-4315-BC52-F21CA2A4BB1A}" srcOrd="0" destOrd="0" presId="urn:microsoft.com/office/officeart/2005/8/layout/vList4"/>
    <dgm:cxn modelId="{0B4DE20E-B53A-4E2C-9784-3184C8C658FE}" type="presParOf" srcId="{54238F1D-6AB8-4706-AD77-D59FFC44A002}" destId="{198B6C4D-0ED8-45B4-9B1C-E641B0EA57FC}" srcOrd="1" destOrd="0" presId="urn:microsoft.com/office/officeart/2005/8/layout/vList4"/>
    <dgm:cxn modelId="{98E75C3C-26DB-42A8-9FF2-F7495702A2B0}" type="presParOf" srcId="{54238F1D-6AB8-4706-AD77-D59FFC44A002}" destId="{3664CBA4-F013-4473-92ED-41F0B1340B8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773EA3-C07B-4F21-B16E-41828A0A220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0B6CE52-66CD-4481-BA52-E126AA9558AA}">
      <dgm:prSet phldrT="[Text]"/>
      <dgm:spPr>
        <a:solidFill>
          <a:schemeClr val="tx2">
            <a:lumMod val="20000"/>
            <a:lumOff val="80000"/>
          </a:schemeClr>
        </a:solidFill>
        <a:ln>
          <a:noFill/>
        </a:ln>
      </dgm:spPr>
      <dgm:t>
        <a:bodyPr/>
        <a:lstStyle/>
        <a:p>
          <a:r>
            <a:rPr lang="en-US">
              <a:solidFill>
                <a:schemeClr val="bg1"/>
              </a:solidFill>
            </a:rPr>
            <a:t>Natural Language Processing</a:t>
          </a:r>
        </a:p>
      </dgm:t>
    </dgm:pt>
    <dgm:pt modelId="{4166A071-3293-4F55-A19E-62815458D1F5}" type="parTrans" cxnId="{9EBA5B50-00A9-4223-B7FB-0E953C339501}">
      <dgm:prSet/>
      <dgm:spPr/>
      <dgm:t>
        <a:bodyPr/>
        <a:lstStyle/>
        <a:p>
          <a:endParaRPr lang="en-US"/>
        </a:p>
      </dgm:t>
    </dgm:pt>
    <dgm:pt modelId="{134AC39C-FC86-4E45-A401-7421BC2407F8}" type="sibTrans" cxnId="{9EBA5B50-00A9-4223-B7FB-0E953C339501}">
      <dgm:prSet/>
      <dgm:spPr/>
      <dgm:t>
        <a:bodyPr/>
        <a:lstStyle/>
        <a:p>
          <a:endParaRPr lang="en-US"/>
        </a:p>
      </dgm:t>
    </dgm:pt>
    <dgm:pt modelId="{68E4CCB7-85B2-4028-B32D-BC8499DC3293}">
      <dgm:prSet phldrT="[Text]"/>
      <dgm:spPr>
        <a:solidFill>
          <a:schemeClr val="tx2">
            <a:lumMod val="20000"/>
            <a:lumOff val="80000"/>
          </a:schemeClr>
        </a:solidFill>
        <a:ln>
          <a:noFill/>
        </a:ln>
      </dgm:spPr>
      <dgm:t>
        <a:bodyPr/>
        <a:lstStyle/>
        <a:p>
          <a:r>
            <a:rPr lang="en-US" dirty="0">
              <a:solidFill>
                <a:schemeClr val="bg1"/>
              </a:solidFill>
            </a:rPr>
            <a:t>Linguistics</a:t>
          </a:r>
        </a:p>
      </dgm:t>
    </dgm:pt>
    <dgm:pt modelId="{1C991A9B-4258-4369-BE3E-75ED9D9331B4}" type="parTrans" cxnId="{0C012661-E962-4479-9005-572207C267B2}">
      <dgm:prSet/>
      <dgm:spPr/>
      <dgm:t>
        <a:bodyPr/>
        <a:lstStyle/>
        <a:p>
          <a:endParaRPr lang="en-US"/>
        </a:p>
      </dgm:t>
    </dgm:pt>
    <dgm:pt modelId="{C0BFECE4-B592-45A1-9FC1-BC9232C9552C}" type="sibTrans" cxnId="{0C012661-E962-4479-9005-572207C267B2}">
      <dgm:prSet/>
      <dgm:spPr/>
      <dgm:t>
        <a:bodyPr/>
        <a:lstStyle/>
        <a:p>
          <a:endParaRPr lang="en-US"/>
        </a:p>
      </dgm:t>
    </dgm:pt>
    <dgm:pt modelId="{27E9A0CF-ED91-442F-98A6-CB7045691684}">
      <dgm:prSet phldrT="[Text]"/>
      <dgm:spPr>
        <a:solidFill>
          <a:schemeClr val="tx1">
            <a:lumMod val="95000"/>
          </a:schemeClr>
        </a:solidFill>
        <a:ln>
          <a:noFill/>
        </a:ln>
      </dgm:spPr>
      <dgm:t>
        <a:bodyPr/>
        <a:lstStyle/>
        <a:p>
          <a:r>
            <a:rPr lang="en-US">
              <a:solidFill>
                <a:schemeClr val="bg1"/>
              </a:solidFill>
            </a:rPr>
            <a:t>Reinforcement Learning</a:t>
          </a:r>
        </a:p>
      </dgm:t>
    </dgm:pt>
    <dgm:pt modelId="{C3818BE4-68B4-44CB-9498-F3C486DF0543}" type="parTrans" cxnId="{08E998D1-1AC6-4329-9204-4CBC82E4D48D}">
      <dgm:prSet/>
      <dgm:spPr/>
      <dgm:t>
        <a:bodyPr/>
        <a:lstStyle/>
        <a:p>
          <a:endParaRPr lang="en-US"/>
        </a:p>
      </dgm:t>
    </dgm:pt>
    <dgm:pt modelId="{E86D0D80-650C-49A6-94C2-851DCB465990}" type="sibTrans" cxnId="{08E998D1-1AC6-4329-9204-4CBC82E4D48D}">
      <dgm:prSet/>
      <dgm:spPr/>
      <dgm:t>
        <a:bodyPr/>
        <a:lstStyle/>
        <a:p>
          <a:endParaRPr lang="en-US"/>
        </a:p>
      </dgm:t>
    </dgm:pt>
    <dgm:pt modelId="{9CDB601F-6C9F-410F-AC31-5E31CD59644D}">
      <dgm:prSet phldrT="[Text]"/>
      <dgm:spPr>
        <a:solidFill>
          <a:schemeClr val="tx1">
            <a:lumMod val="95000"/>
          </a:schemeClr>
        </a:solidFill>
        <a:ln>
          <a:noFill/>
        </a:ln>
      </dgm:spPr>
      <dgm:t>
        <a:bodyPr/>
        <a:lstStyle/>
        <a:p>
          <a:r>
            <a:rPr lang="en-US">
              <a:solidFill>
                <a:schemeClr val="bg1"/>
              </a:solidFill>
            </a:rPr>
            <a:t>Game Theory</a:t>
          </a:r>
        </a:p>
      </dgm:t>
    </dgm:pt>
    <dgm:pt modelId="{2049DB85-B083-4A84-A735-73F43118A239}" type="parTrans" cxnId="{1C262D52-CBE2-419D-B354-E38A6402E340}">
      <dgm:prSet/>
      <dgm:spPr/>
      <dgm:t>
        <a:bodyPr/>
        <a:lstStyle/>
        <a:p>
          <a:endParaRPr lang="en-US"/>
        </a:p>
      </dgm:t>
    </dgm:pt>
    <dgm:pt modelId="{40F780B4-5C06-4036-93AE-C3679167520F}" type="sibTrans" cxnId="{1C262D52-CBE2-419D-B354-E38A6402E340}">
      <dgm:prSet/>
      <dgm:spPr/>
      <dgm:t>
        <a:bodyPr/>
        <a:lstStyle/>
        <a:p>
          <a:endParaRPr lang="en-US"/>
        </a:p>
      </dgm:t>
    </dgm:pt>
    <dgm:pt modelId="{292B1E2A-C5C1-4F47-A671-EE3757096AB7}">
      <dgm:prSet phldrT="[Text]"/>
      <dgm:spPr>
        <a:solidFill>
          <a:schemeClr val="tx1">
            <a:lumMod val="95000"/>
          </a:schemeClr>
        </a:solidFill>
        <a:ln>
          <a:noFill/>
        </a:ln>
      </dgm:spPr>
      <dgm:t>
        <a:bodyPr/>
        <a:lstStyle/>
        <a:p>
          <a:r>
            <a:rPr lang="en-US">
              <a:solidFill>
                <a:schemeClr val="bg1"/>
              </a:solidFill>
            </a:rPr>
            <a:t>Psychology</a:t>
          </a:r>
        </a:p>
      </dgm:t>
    </dgm:pt>
    <dgm:pt modelId="{8E77D83E-0389-47A6-BA10-1AEF22EB1089}" type="parTrans" cxnId="{FD452EF2-5471-41CD-80AD-76572B002A99}">
      <dgm:prSet/>
      <dgm:spPr/>
      <dgm:t>
        <a:bodyPr/>
        <a:lstStyle/>
        <a:p>
          <a:endParaRPr lang="en-US"/>
        </a:p>
      </dgm:t>
    </dgm:pt>
    <dgm:pt modelId="{AA5C6819-9225-4A90-BC1E-33285C75CDBD}" type="sibTrans" cxnId="{FD452EF2-5471-41CD-80AD-76572B002A99}">
      <dgm:prSet/>
      <dgm:spPr/>
      <dgm:t>
        <a:bodyPr/>
        <a:lstStyle/>
        <a:p>
          <a:endParaRPr lang="en-US"/>
        </a:p>
      </dgm:t>
    </dgm:pt>
    <dgm:pt modelId="{FA81738D-6088-475C-8EBA-592B9A9FA2D0}">
      <dgm:prSet phldrT="[Text]"/>
      <dgm:spPr>
        <a:solidFill>
          <a:schemeClr val="tx1">
            <a:lumMod val="95000"/>
          </a:schemeClr>
        </a:solidFill>
        <a:ln>
          <a:noFill/>
        </a:ln>
      </dgm:spPr>
      <dgm:t>
        <a:bodyPr/>
        <a:lstStyle/>
        <a:p>
          <a:r>
            <a:rPr lang="en-US">
              <a:solidFill>
                <a:schemeClr val="bg1"/>
              </a:solidFill>
            </a:rPr>
            <a:t>Anomaly Detection</a:t>
          </a:r>
        </a:p>
      </dgm:t>
    </dgm:pt>
    <dgm:pt modelId="{C562E06C-F8B8-4EE2-B6E9-BBD150FFFDF2}" type="parTrans" cxnId="{A492137F-6D1B-4B9A-80A1-2C8398E32CC5}">
      <dgm:prSet/>
      <dgm:spPr/>
      <dgm:t>
        <a:bodyPr/>
        <a:lstStyle/>
        <a:p>
          <a:endParaRPr lang="en-US"/>
        </a:p>
      </dgm:t>
    </dgm:pt>
    <dgm:pt modelId="{51946289-748D-405B-8C3F-230B309A5C81}" type="sibTrans" cxnId="{A492137F-6D1B-4B9A-80A1-2C8398E32CC5}">
      <dgm:prSet/>
      <dgm:spPr/>
      <dgm:t>
        <a:bodyPr/>
        <a:lstStyle/>
        <a:p>
          <a:endParaRPr lang="en-US"/>
        </a:p>
      </dgm:t>
    </dgm:pt>
    <dgm:pt modelId="{3AC73900-262E-4463-96A5-10A6256172FF}">
      <dgm:prSet phldrT="[Text]"/>
      <dgm:spPr>
        <a:solidFill>
          <a:schemeClr val="tx1">
            <a:lumMod val="95000"/>
          </a:schemeClr>
        </a:solidFill>
        <a:ln>
          <a:noFill/>
        </a:ln>
      </dgm:spPr>
      <dgm:t>
        <a:bodyPr/>
        <a:lstStyle/>
        <a:p>
          <a:r>
            <a:rPr lang="en-US" dirty="0">
              <a:solidFill>
                <a:schemeClr val="bg1"/>
              </a:solidFill>
            </a:rPr>
            <a:t>Security</a:t>
          </a:r>
        </a:p>
      </dgm:t>
    </dgm:pt>
    <dgm:pt modelId="{DCE4ED34-2F7F-4729-9804-60424CC0B9AC}" type="parTrans" cxnId="{241C0538-0D77-4123-A329-19687DFE13A2}">
      <dgm:prSet/>
      <dgm:spPr/>
      <dgm:t>
        <a:bodyPr/>
        <a:lstStyle/>
        <a:p>
          <a:endParaRPr lang="en-US"/>
        </a:p>
      </dgm:t>
    </dgm:pt>
    <dgm:pt modelId="{09B312B2-B785-4231-9B6A-19C906CB2F96}" type="sibTrans" cxnId="{241C0538-0D77-4123-A329-19687DFE13A2}">
      <dgm:prSet/>
      <dgm:spPr/>
      <dgm:t>
        <a:bodyPr/>
        <a:lstStyle/>
        <a:p>
          <a:endParaRPr lang="en-US"/>
        </a:p>
      </dgm:t>
    </dgm:pt>
    <dgm:pt modelId="{71457CA6-A3DE-41BE-BF77-C3231DFC7FBD}">
      <dgm:prSet phldrT="[Text]"/>
      <dgm:spPr>
        <a:solidFill>
          <a:schemeClr val="tx1">
            <a:lumMod val="95000"/>
          </a:schemeClr>
        </a:solidFill>
        <a:ln>
          <a:noFill/>
        </a:ln>
      </dgm:spPr>
      <dgm:t>
        <a:bodyPr/>
        <a:lstStyle/>
        <a:p>
          <a:r>
            <a:rPr lang="en-US">
              <a:solidFill>
                <a:schemeClr val="bg1"/>
              </a:solidFill>
            </a:rPr>
            <a:t>Medicine</a:t>
          </a:r>
        </a:p>
      </dgm:t>
    </dgm:pt>
    <dgm:pt modelId="{C1DA6987-15AA-4132-BD5D-065225494DC3}" type="parTrans" cxnId="{58780122-3C1B-4022-8CA7-F1FC872935F6}">
      <dgm:prSet/>
      <dgm:spPr/>
      <dgm:t>
        <a:bodyPr/>
        <a:lstStyle/>
        <a:p>
          <a:endParaRPr lang="en-US"/>
        </a:p>
      </dgm:t>
    </dgm:pt>
    <dgm:pt modelId="{109831CA-6E6E-4A1E-8F84-187217FA872A}" type="sibTrans" cxnId="{58780122-3C1B-4022-8CA7-F1FC872935F6}">
      <dgm:prSet/>
      <dgm:spPr/>
      <dgm:t>
        <a:bodyPr/>
        <a:lstStyle/>
        <a:p>
          <a:endParaRPr lang="en-US"/>
        </a:p>
      </dgm:t>
    </dgm:pt>
    <dgm:pt modelId="{73BEDB24-0DD8-4164-9D6B-17A6114CA756}">
      <dgm:prSet phldrT="[Text]"/>
      <dgm:spPr>
        <a:solidFill>
          <a:schemeClr val="tx1">
            <a:lumMod val="95000"/>
          </a:schemeClr>
        </a:solidFill>
        <a:ln>
          <a:noFill/>
        </a:ln>
      </dgm:spPr>
      <dgm:t>
        <a:bodyPr/>
        <a:lstStyle/>
        <a:p>
          <a:r>
            <a:rPr lang="en-US" dirty="0">
              <a:solidFill>
                <a:schemeClr val="bg1"/>
              </a:solidFill>
            </a:rPr>
            <a:t>Computer Vision</a:t>
          </a:r>
        </a:p>
      </dgm:t>
    </dgm:pt>
    <dgm:pt modelId="{676BAD1D-5709-4D67-BF57-1140C9A662C6}" type="parTrans" cxnId="{5253CF14-7965-4420-BA24-108306A87652}">
      <dgm:prSet/>
      <dgm:spPr/>
      <dgm:t>
        <a:bodyPr/>
        <a:lstStyle/>
        <a:p>
          <a:endParaRPr lang="en-US"/>
        </a:p>
      </dgm:t>
    </dgm:pt>
    <dgm:pt modelId="{46D1FE15-DA05-47A8-A944-8262DFBD9CBF}" type="sibTrans" cxnId="{5253CF14-7965-4420-BA24-108306A87652}">
      <dgm:prSet/>
      <dgm:spPr/>
      <dgm:t>
        <a:bodyPr/>
        <a:lstStyle/>
        <a:p>
          <a:endParaRPr lang="en-US"/>
        </a:p>
      </dgm:t>
    </dgm:pt>
    <dgm:pt modelId="{48C9EE10-E191-4354-AE08-A6BA2679F7F5}">
      <dgm:prSet phldrT="[Text]"/>
      <dgm:spPr>
        <a:solidFill>
          <a:schemeClr val="tx1">
            <a:lumMod val="95000"/>
          </a:schemeClr>
        </a:solidFill>
        <a:ln>
          <a:noFill/>
        </a:ln>
      </dgm:spPr>
      <dgm:t>
        <a:bodyPr/>
        <a:lstStyle/>
        <a:p>
          <a:r>
            <a:rPr lang="en-US" dirty="0">
              <a:solidFill>
                <a:schemeClr val="bg1"/>
              </a:solidFill>
            </a:rPr>
            <a:t>Optometry</a:t>
          </a:r>
        </a:p>
      </dgm:t>
    </dgm:pt>
    <dgm:pt modelId="{1CD56858-34BD-48D6-9A3C-6C52BE0B4DC0}" type="parTrans" cxnId="{8252279E-FA5B-4AE2-9F90-8415C7E1C7AA}">
      <dgm:prSet/>
      <dgm:spPr/>
      <dgm:t>
        <a:bodyPr/>
        <a:lstStyle/>
        <a:p>
          <a:endParaRPr lang="en-US"/>
        </a:p>
      </dgm:t>
    </dgm:pt>
    <dgm:pt modelId="{92956B89-B1F0-4719-86FA-3E81638B19E5}" type="sibTrans" cxnId="{8252279E-FA5B-4AE2-9F90-8415C7E1C7AA}">
      <dgm:prSet/>
      <dgm:spPr/>
      <dgm:t>
        <a:bodyPr/>
        <a:lstStyle/>
        <a:p>
          <a:endParaRPr lang="en-US"/>
        </a:p>
      </dgm:t>
    </dgm:pt>
    <dgm:pt modelId="{0C8A5330-1514-45B4-BE3D-D0C58D5EBD56}" type="pres">
      <dgm:prSet presAssocID="{1B773EA3-C07B-4F21-B16E-41828A0A2200}" presName="linear" presStyleCnt="0">
        <dgm:presLayoutVars>
          <dgm:dir/>
          <dgm:resizeHandles val="exact"/>
        </dgm:presLayoutVars>
      </dgm:prSet>
      <dgm:spPr/>
    </dgm:pt>
    <dgm:pt modelId="{4A45F5F6-9A4F-4D16-A1AD-F5B9CEB9CC7F}" type="pres">
      <dgm:prSet presAssocID="{73BEDB24-0DD8-4164-9D6B-17A6114CA756}" presName="comp" presStyleCnt="0"/>
      <dgm:spPr/>
    </dgm:pt>
    <dgm:pt modelId="{1560587E-A3AD-4DCD-A70A-72E898C5E796}" type="pres">
      <dgm:prSet presAssocID="{73BEDB24-0DD8-4164-9D6B-17A6114CA756}" presName="box" presStyleLbl="node1" presStyleIdx="0" presStyleCnt="4"/>
      <dgm:spPr/>
    </dgm:pt>
    <dgm:pt modelId="{B1543965-E280-46E4-BEB4-A0DE5E24EDCC}" type="pres">
      <dgm:prSet presAssocID="{73BEDB24-0DD8-4164-9D6B-17A6114CA756}" presName="img" presStyleLbl="fgImgPlace1" presStyleIdx="0" presStyleCnt="4" custLinFactNeighborY="392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a:ln>
          <a:solidFill>
            <a:schemeClr val="bg2">
              <a:lumMod val="25000"/>
            </a:schemeClr>
          </a:solidFill>
        </a:ln>
      </dgm:spPr>
      <dgm:extLst>
        <a:ext uri="{E40237B7-FDA0-4F09-8148-C483321AD2D9}">
          <dgm14:cNvPr xmlns:dgm14="http://schemas.microsoft.com/office/drawing/2010/diagram" id="0" name="" descr="Eye"/>
        </a:ext>
      </dgm:extLst>
    </dgm:pt>
    <dgm:pt modelId="{129AA217-6907-4AE4-A0E5-5ACC2CB0320E}" type="pres">
      <dgm:prSet presAssocID="{73BEDB24-0DD8-4164-9D6B-17A6114CA756}" presName="text" presStyleLbl="node1" presStyleIdx="0" presStyleCnt="4">
        <dgm:presLayoutVars>
          <dgm:bulletEnabled val="1"/>
        </dgm:presLayoutVars>
      </dgm:prSet>
      <dgm:spPr/>
    </dgm:pt>
    <dgm:pt modelId="{B39F9BC8-412E-43B0-A321-4276385EF05C}" type="pres">
      <dgm:prSet presAssocID="{46D1FE15-DA05-47A8-A944-8262DFBD9CBF}" presName="spacer" presStyleCnt="0"/>
      <dgm:spPr/>
    </dgm:pt>
    <dgm:pt modelId="{3B7955CC-F293-48CD-B1E6-6335E78E874F}" type="pres">
      <dgm:prSet presAssocID="{30B6CE52-66CD-4481-BA52-E126AA9558AA}" presName="comp" presStyleCnt="0"/>
      <dgm:spPr/>
    </dgm:pt>
    <dgm:pt modelId="{D508210C-2F8C-4821-8DC4-99B33E04D411}" type="pres">
      <dgm:prSet presAssocID="{30B6CE52-66CD-4481-BA52-E126AA9558AA}" presName="box" presStyleLbl="node1" presStyleIdx="1" presStyleCnt="4"/>
      <dgm:spPr/>
    </dgm:pt>
    <dgm:pt modelId="{603DA3FB-EF30-4052-8269-C125DF055952}" type="pres">
      <dgm:prSet presAssocID="{30B6CE52-66CD-4481-BA52-E126AA9558AA}" presName="img" presStyleLbl="fgImgPlace1" presStyleIdx="1" presStyleCnt="4" custLinFactNeighborY="392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a:ln>
          <a:solidFill>
            <a:schemeClr val="tx2">
              <a:lumMod val="50000"/>
            </a:schemeClr>
          </a:solidFill>
        </a:ln>
      </dgm:spPr>
      <dgm:extLst>
        <a:ext uri="{E40237B7-FDA0-4F09-8148-C483321AD2D9}">
          <dgm14:cNvPr xmlns:dgm14="http://schemas.microsoft.com/office/drawing/2010/diagram" id="0" name="" descr="Document"/>
        </a:ext>
      </dgm:extLst>
    </dgm:pt>
    <dgm:pt modelId="{400F8F51-D39E-4B59-96C4-06290016C740}" type="pres">
      <dgm:prSet presAssocID="{30B6CE52-66CD-4481-BA52-E126AA9558AA}" presName="text" presStyleLbl="node1" presStyleIdx="1" presStyleCnt="4">
        <dgm:presLayoutVars>
          <dgm:bulletEnabled val="1"/>
        </dgm:presLayoutVars>
      </dgm:prSet>
      <dgm:spPr/>
    </dgm:pt>
    <dgm:pt modelId="{BADAF111-1207-4965-8FB8-EB6934D38DAD}" type="pres">
      <dgm:prSet presAssocID="{134AC39C-FC86-4E45-A401-7421BC2407F8}" presName="spacer" presStyleCnt="0"/>
      <dgm:spPr/>
    </dgm:pt>
    <dgm:pt modelId="{A67997E0-36C8-4BB0-A961-CA4508558913}" type="pres">
      <dgm:prSet presAssocID="{27E9A0CF-ED91-442F-98A6-CB7045691684}" presName="comp" presStyleCnt="0"/>
      <dgm:spPr/>
    </dgm:pt>
    <dgm:pt modelId="{EA30ED9C-BA93-4199-B861-1D76CFF5F740}" type="pres">
      <dgm:prSet presAssocID="{27E9A0CF-ED91-442F-98A6-CB7045691684}" presName="box" presStyleLbl="node1" presStyleIdx="2" presStyleCnt="4"/>
      <dgm:spPr/>
    </dgm:pt>
    <dgm:pt modelId="{5C6A4212-8BAC-4BFA-84C0-E22E3CBE5A43}" type="pres">
      <dgm:prSet presAssocID="{27E9A0CF-ED91-442F-98A6-CB7045691684}" presName="img" presStyleLbl="fgImgPlace1" presStyleIdx="2" presStyleCnt="4" custLinFactNeighborY="392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a:ln>
          <a:solidFill>
            <a:schemeClr val="bg2">
              <a:lumMod val="25000"/>
            </a:schemeClr>
          </a:solidFill>
        </a:ln>
      </dgm:spPr>
      <dgm:extLst>
        <a:ext uri="{E40237B7-FDA0-4F09-8148-C483321AD2D9}">
          <dgm14:cNvPr xmlns:dgm14="http://schemas.microsoft.com/office/drawing/2010/diagram" id="0" name="" descr="Game controller"/>
        </a:ext>
      </dgm:extLst>
    </dgm:pt>
    <dgm:pt modelId="{5D883799-A222-4B6F-899D-1533B9C43E59}" type="pres">
      <dgm:prSet presAssocID="{27E9A0CF-ED91-442F-98A6-CB7045691684}" presName="text" presStyleLbl="node1" presStyleIdx="2" presStyleCnt="4">
        <dgm:presLayoutVars>
          <dgm:bulletEnabled val="1"/>
        </dgm:presLayoutVars>
      </dgm:prSet>
      <dgm:spPr/>
    </dgm:pt>
    <dgm:pt modelId="{5E1CFE5D-8494-406C-83B7-0B3694BC47A3}" type="pres">
      <dgm:prSet presAssocID="{E86D0D80-650C-49A6-94C2-851DCB465990}" presName="spacer" presStyleCnt="0"/>
      <dgm:spPr/>
    </dgm:pt>
    <dgm:pt modelId="{54238F1D-6AB8-4706-AD77-D59FFC44A002}" type="pres">
      <dgm:prSet presAssocID="{FA81738D-6088-475C-8EBA-592B9A9FA2D0}" presName="comp" presStyleCnt="0"/>
      <dgm:spPr/>
    </dgm:pt>
    <dgm:pt modelId="{AC0F1CC8-563D-4315-BC52-F21CA2A4BB1A}" type="pres">
      <dgm:prSet presAssocID="{FA81738D-6088-475C-8EBA-592B9A9FA2D0}" presName="box" presStyleLbl="node1" presStyleIdx="3" presStyleCnt="4"/>
      <dgm:spPr/>
    </dgm:pt>
    <dgm:pt modelId="{198B6C4D-0ED8-45B4-9B1C-E641B0EA57FC}" type="pres">
      <dgm:prSet presAssocID="{FA81738D-6088-475C-8EBA-592B9A9FA2D0}" presName="img" presStyleLbl="fgImgPlace1" presStyleIdx="3" presStyleCnt="4" custLinFactNeighborY="392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a:ln>
          <a:solidFill>
            <a:schemeClr val="bg2">
              <a:lumMod val="25000"/>
            </a:schemeClr>
          </a:solidFill>
        </a:ln>
      </dgm:spPr>
      <dgm:extLst>
        <a:ext uri="{E40237B7-FDA0-4F09-8148-C483321AD2D9}">
          <dgm14:cNvPr xmlns:dgm14="http://schemas.microsoft.com/office/drawing/2010/diagram" id="0" name="" descr="Shield Tick"/>
        </a:ext>
      </dgm:extLst>
    </dgm:pt>
    <dgm:pt modelId="{3664CBA4-F013-4473-92ED-41F0B1340B8D}" type="pres">
      <dgm:prSet presAssocID="{FA81738D-6088-475C-8EBA-592B9A9FA2D0}" presName="text" presStyleLbl="node1" presStyleIdx="3" presStyleCnt="4">
        <dgm:presLayoutVars>
          <dgm:bulletEnabled val="1"/>
        </dgm:presLayoutVars>
      </dgm:prSet>
      <dgm:spPr/>
    </dgm:pt>
  </dgm:ptLst>
  <dgm:cxnLst>
    <dgm:cxn modelId="{EBC39D03-BBD9-4432-8899-C9267325C04C}" type="presOf" srcId="{68E4CCB7-85B2-4028-B32D-BC8499DC3293}" destId="{400F8F51-D39E-4B59-96C4-06290016C740}" srcOrd="1" destOrd="1" presId="urn:microsoft.com/office/officeart/2005/8/layout/vList4"/>
    <dgm:cxn modelId="{5253CF14-7965-4420-BA24-108306A87652}" srcId="{1B773EA3-C07B-4F21-B16E-41828A0A2200}" destId="{73BEDB24-0DD8-4164-9D6B-17A6114CA756}" srcOrd="0" destOrd="0" parTransId="{676BAD1D-5709-4D67-BF57-1140C9A662C6}" sibTransId="{46D1FE15-DA05-47A8-A944-8262DFBD9CBF}"/>
    <dgm:cxn modelId="{57774917-B84C-45B7-A5F8-4498AC8DEF6F}" type="presOf" srcId="{27E9A0CF-ED91-442F-98A6-CB7045691684}" destId="{EA30ED9C-BA93-4199-B861-1D76CFF5F740}" srcOrd="0" destOrd="0" presId="urn:microsoft.com/office/officeart/2005/8/layout/vList4"/>
    <dgm:cxn modelId="{C4032C1A-31EE-44A5-B291-0E4437AA6AD5}" type="presOf" srcId="{48C9EE10-E191-4354-AE08-A6BA2679F7F5}" destId="{129AA217-6907-4AE4-A0E5-5ACC2CB0320E}" srcOrd="1" destOrd="1" presId="urn:microsoft.com/office/officeart/2005/8/layout/vList4"/>
    <dgm:cxn modelId="{77EEA71B-C49A-4FFE-88E8-FD50E700E29B}" type="presOf" srcId="{FA81738D-6088-475C-8EBA-592B9A9FA2D0}" destId="{3664CBA4-F013-4473-92ED-41F0B1340B8D}" srcOrd="1" destOrd="0" presId="urn:microsoft.com/office/officeart/2005/8/layout/vList4"/>
    <dgm:cxn modelId="{58780122-3C1B-4022-8CA7-F1FC872935F6}" srcId="{FA81738D-6088-475C-8EBA-592B9A9FA2D0}" destId="{71457CA6-A3DE-41BE-BF77-C3231DFC7FBD}" srcOrd="1" destOrd="0" parTransId="{C1DA6987-15AA-4132-BD5D-065225494DC3}" sibTransId="{109831CA-6E6E-4A1E-8F84-187217FA872A}"/>
    <dgm:cxn modelId="{0676092C-1FA0-49AB-9782-07F7CB7B40D0}" type="presOf" srcId="{30B6CE52-66CD-4481-BA52-E126AA9558AA}" destId="{D508210C-2F8C-4821-8DC4-99B33E04D411}" srcOrd="0" destOrd="0" presId="urn:microsoft.com/office/officeart/2005/8/layout/vList4"/>
    <dgm:cxn modelId="{4733E530-83B1-42CC-B948-E6FA07B5075B}" type="presOf" srcId="{68E4CCB7-85B2-4028-B32D-BC8499DC3293}" destId="{D508210C-2F8C-4821-8DC4-99B33E04D411}" srcOrd="0" destOrd="1" presId="urn:microsoft.com/office/officeart/2005/8/layout/vList4"/>
    <dgm:cxn modelId="{DF25B831-47DC-4C39-83D7-0709763DDAE1}" type="presOf" srcId="{292B1E2A-C5C1-4F47-A671-EE3757096AB7}" destId="{EA30ED9C-BA93-4199-B861-1D76CFF5F740}" srcOrd="0" destOrd="2" presId="urn:microsoft.com/office/officeart/2005/8/layout/vList4"/>
    <dgm:cxn modelId="{241C0538-0D77-4123-A329-19687DFE13A2}" srcId="{FA81738D-6088-475C-8EBA-592B9A9FA2D0}" destId="{3AC73900-262E-4463-96A5-10A6256172FF}" srcOrd="0" destOrd="0" parTransId="{DCE4ED34-2F7F-4729-9804-60424CC0B9AC}" sibTransId="{09B312B2-B785-4231-9B6A-19C906CB2F96}"/>
    <dgm:cxn modelId="{0C012661-E962-4479-9005-572207C267B2}" srcId="{30B6CE52-66CD-4481-BA52-E126AA9558AA}" destId="{68E4CCB7-85B2-4028-B32D-BC8499DC3293}" srcOrd="0" destOrd="0" parTransId="{1C991A9B-4258-4369-BE3E-75ED9D9331B4}" sibTransId="{C0BFECE4-B592-45A1-9FC1-BC9232C9552C}"/>
    <dgm:cxn modelId="{06654943-49EC-493E-A445-3D75C9597D73}" type="presOf" srcId="{292B1E2A-C5C1-4F47-A671-EE3757096AB7}" destId="{5D883799-A222-4B6F-899D-1533B9C43E59}" srcOrd="1" destOrd="2" presId="urn:microsoft.com/office/officeart/2005/8/layout/vList4"/>
    <dgm:cxn modelId="{487E516A-645F-49B5-B013-101FD4BD8947}" type="presOf" srcId="{1B773EA3-C07B-4F21-B16E-41828A0A2200}" destId="{0C8A5330-1514-45B4-BE3D-D0C58D5EBD56}" srcOrd="0" destOrd="0" presId="urn:microsoft.com/office/officeart/2005/8/layout/vList4"/>
    <dgm:cxn modelId="{9EBA5B50-00A9-4223-B7FB-0E953C339501}" srcId="{1B773EA3-C07B-4F21-B16E-41828A0A2200}" destId="{30B6CE52-66CD-4481-BA52-E126AA9558AA}" srcOrd="1" destOrd="0" parTransId="{4166A071-3293-4F55-A19E-62815458D1F5}" sibTransId="{134AC39C-FC86-4E45-A401-7421BC2407F8}"/>
    <dgm:cxn modelId="{1C262D52-CBE2-419D-B354-E38A6402E340}" srcId="{27E9A0CF-ED91-442F-98A6-CB7045691684}" destId="{9CDB601F-6C9F-410F-AC31-5E31CD59644D}" srcOrd="0" destOrd="0" parTransId="{2049DB85-B083-4A84-A735-73F43118A239}" sibTransId="{40F780B4-5C06-4036-93AE-C3679167520F}"/>
    <dgm:cxn modelId="{DF414C56-C717-429C-A842-DCF7A9E3AEBB}" type="presOf" srcId="{27E9A0CF-ED91-442F-98A6-CB7045691684}" destId="{5D883799-A222-4B6F-899D-1533B9C43E59}" srcOrd="1" destOrd="0" presId="urn:microsoft.com/office/officeart/2005/8/layout/vList4"/>
    <dgm:cxn modelId="{FDC2467D-4020-4948-88CF-85998AD084B8}" type="presOf" srcId="{3AC73900-262E-4463-96A5-10A6256172FF}" destId="{3664CBA4-F013-4473-92ED-41F0B1340B8D}" srcOrd="1" destOrd="1" presId="urn:microsoft.com/office/officeart/2005/8/layout/vList4"/>
    <dgm:cxn modelId="{A492137F-6D1B-4B9A-80A1-2C8398E32CC5}" srcId="{1B773EA3-C07B-4F21-B16E-41828A0A2200}" destId="{FA81738D-6088-475C-8EBA-592B9A9FA2D0}" srcOrd="3" destOrd="0" parTransId="{C562E06C-F8B8-4EE2-B6E9-BBD150FFFDF2}" sibTransId="{51946289-748D-405B-8C3F-230B309A5C81}"/>
    <dgm:cxn modelId="{6BAF358B-F3C0-4B29-96C4-84B15CBFAEE3}" type="presOf" srcId="{FA81738D-6088-475C-8EBA-592B9A9FA2D0}" destId="{AC0F1CC8-563D-4315-BC52-F21CA2A4BB1A}" srcOrd="0" destOrd="0" presId="urn:microsoft.com/office/officeart/2005/8/layout/vList4"/>
    <dgm:cxn modelId="{7AB8838D-D909-4421-AE05-E54C066F7544}" type="presOf" srcId="{71457CA6-A3DE-41BE-BF77-C3231DFC7FBD}" destId="{3664CBA4-F013-4473-92ED-41F0B1340B8D}" srcOrd="1" destOrd="2" presId="urn:microsoft.com/office/officeart/2005/8/layout/vList4"/>
    <dgm:cxn modelId="{8252279E-FA5B-4AE2-9F90-8415C7E1C7AA}" srcId="{73BEDB24-0DD8-4164-9D6B-17A6114CA756}" destId="{48C9EE10-E191-4354-AE08-A6BA2679F7F5}" srcOrd="0" destOrd="0" parTransId="{1CD56858-34BD-48D6-9A3C-6C52BE0B4DC0}" sibTransId="{92956B89-B1F0-4719-86FA-3E81638B19E5}"/>
    <dgm:cxn modelId="{D21134A5-4E5E-433F-8221-295EBD26D969}" type="presOf" srcId="{30B6CE52-66CD-4481-BA52-E126AA9558AA}" destId="{400F8F51-D39E-4B59-96C4-06290016C740}" srcOrd="1" destOrd="0" presId="urn:microsoft.com/office/officeart/2005/8/layout/vList4"/>
    <dgm:cxn modelId="{EA347DA7-6A35-489F-B333-98E3516E8CE1}" type="presOf" srcId="{3AC73900-262E-4463-96A5-10A6256172FF}" destId="{AC0F1CC8-563D-4315-BC52-F21CA2A4BB1A}" srcOrd="0" destOrd="1" presId="urn:microsoft.com/office/officeart/2005/8/layout/vList4"/>
    <dgm:cxn modelId="{8316CAB1-6B10-4CDF-B816-C6D6BCE8CC4E}" type="presOf" srcId="{71457CA6-A3DE-41BE-BF77-C3231DFC7FBD}" destId="{AC0F1CC8-563D-4315-BC52-F21CA2A4BB1A}" srcOrd="0" destOrd="2" presId="urn:microsoft.com/office/officeart/2005/8/layout/vList4"/>
    <dgm:cxn modelId="{5E3761B2-8FB1-43F5-B054-D4F9919442A1}" type="presOf" srcId="{9CDB601F-6C9F-410F-AC31-5E31CD59644D}" destId="{EA30ED9C-BA93-4199-B861-1D76CFF5F740}" srcOrd="0" destOrd="1" presId="urn:microsoft.com/office/officeart/2005/8/layout/vList4"/>
    <dgm:cxn modelId="{43194DC0-8A79-4230-B93F-82DB42D28907}" type="presOf" srcId="{48C9EE10-E191-4354-AE08-A6BA2679F7F5}" destId="{1560587E-A3AD-4DCD-A70A-72E898C5E796}" srcOrd="0" destOrd="1" presId="urn:microsoft.com/office/officeart/2005/8/layout/vList4"/>
    <dgm:cxn modelId="{08E998D1-1AC6-4329-9204-4CBC82E4D48D}" srcId="{1B773EA3-C07B-4F21-B16E-41828A0A2200}" destId="{27E9A0CF-ED91-442F-98A6-CB7045691684}" srcOrd="2" destOrd="0" parTransId="{C3818BE4-68B4-44CB-9498-F3C486DF0543}" sibTransId="{E86D0D80-650C-49A6-94C2-851DCB465990}"/>
    <dgm:cxn modelId="{F40320E9-0F38-42B7-A94C-1FEB1DC55EE6}" type="presOf" srcId="{73BEDB24-0DD8-4164-9D6B-17A6114CA756}" destId="{129AA217-6907-4AE4-A0E5-5ACC2CB0320E}" srcOrd="1" destOrd="0" presId="urn:microsoft.com/office/officeart/2005/8/layout/vList4"/>
    <dgm:cxn modelId="{B493CFEA-763F-4AA4-9800-CB871B6291BF}" type="presOf" srcId="{73BEDB24-0DD8-4164-9D6B-17A6114CA756}" destId="{1560587E-A3AD-4DCD-A70A-72E898C5E796}" srcOrd="0" destOrd="0" presId="urn:microsoft.com/office/officeart/2005/8/layout/vList4"/>
    <dgm:cxn modelId="{FD452EF2-5471-41CD-80AD-76572B002A99}" srcId="{27E9A0CF-ED91-442F-98A6-CB7045691684}" destId="{292B1E2A-C5C1-4F47-A671-EE3757096AB7}" srcOrd="1" destOrd="0" parTransId="{8E77D83E-0389-47A6-BA10-1AEF22EB1089}" sibTransId="{AA5C6819-9225-4A90-BC1E-33285C75CDBD}"/>
    <dgm:cxn modelId="{D20036F4-D0C3-4619-A3DD-67694DE2F014}" type="presOf" srcId="{9CDB601F-6C9F-410F-AC31-5E31CD59644D}" destId="{5D883799-A222-4B6F-899D-1533B9C43E59}" srcOrd="1" destOrd="1" presId="urn:microsoft.com/office/officeart/2005/8/layout/vList4"/>
    <dgm:cxn modelId="{C506B914-1091-4555-A967-0C66AA54FEE4}" type="presParOf" srcId="{0C8A5330-1514-45B4-BE3D-D0C58D5EBD56}" destId="{4A45F5F6-9A4F-4D16-A1AD-F5B9CEB9CC7F}" srcOrd="0" destOrd="0" presId="urn:microsoft.com/office/officeart/2005/8/layout/vList4"/>
    <dgm:cxn modelId="{D066BA37-5C50-4F89-B1EB-0A8E3396DF24}" type="presParOf" srcId="{4A45F5F6-9A4F-4D16-A1AD-F5B9CEB9CC7F}" destId="{1560587E-A3AD-4DCD-A70A-72E898C5E796}" srcOrd="0" destOrd="0" presId="urn:microsoft.com/office/officeart/2005/8/layout/vList4"/>
    <dgm:cxn modelId="{C57B2F4A-14BA-49DD-B951-85EA36019168}" type="presParOf" srcId="{4A45F5F6-9A4F-4D16-A1AD-F5B9CEB9CC7F}" destId="{B1543965-E280-46E4-BEB4-A0DE5E24EDCC}" srcOrd="1" destOrd="0" presId="urn:microsoft.com/office/officeart/2005/8/layout/vList4"/>
    <dgm:cxn modelId="{4EBF49E8-C1CA-4894-ABA1-5462F2D68F73}" type="presParOf" srcId="{4A45F5F6-9A4F-4D16-A1AD-F5B9CEB9CC7F}" destId="{129AA217-6907-4AE4-A0E5-5ACC2CB0320E}" srcOrd="2" destOrd="0" presId="urn:microsoft.com/office/officeart/2005/8/layout/vList4"/>
    <dgm:cxn modelId="{1F18A436-1F16-4DE3-8616-5D1044701006}" type="presParOf" srcId="{0C8A5330-1514-45B4-BE3D-D0C58D5EBD56}" destId="{B39F9BC8-412E-43B0-A321-4276385EF05C}" srcOrd="1" destOrd="0" presId="urn:microsoft.com/office/officeart/2005/8/layout/vList4"/>
    <dgm:cxn modelId="{44003D8D-34BA-4291-A310-5D76041F0538}" type="presParOf" srcId="{0C8A5330-1514-45B4-BE3D-D0C58D5EBD56}" destId="{3B7955CC-F293-48CD-B1E6-6335E78E874F}" srcOrd="2" destOrd="0" presId="urn:microsoft.com/office/officeart/2005/8/layout/vList4"/>
    <dgm:cxn modelId="{06921309-7EF7-489B-8769-9AA774533A6B}" type="presParOf" srcId="{3B7955CC-F293-48CD-B1E6-6335E78E874F}" destId="{D508210C-2F8C-4821-8DC4-99B33E04D411}" srcOrd="0" destOrd="0" presId="urn:microsoft.com/office/officeart/2005/8/layout/vList4"/>
    <dgm:cxn modelId="{8E22F03C-329E-4B1D-97EB-4700ED95BC45}" type="presParOf" srcId="{3B7955CC-F293-48CD-B1E6-6335E78E874F}" destId="{603DA3FB-EF30-4052-8269-C125DF055952}" srcOrd="1" destOrd="0" presId="urn:microsoft.com/office/officeart/2005/8/layout/vList4"/>
    <dgm:cxn modelId="{E60E1287-34D4-412B-977C-8E344A105EE4}" type="presParOf" srcId="{3B7955CC-F293-48CD-B1E6-6335E78E874F}" destId="{400F8F51-D39E-4B59-96C4-06290016C740}" srcOrd="2" destOrd="0" presId="urn:microsoft.com/office/officeart/2005/8/layout/vList4"/>
    <dgm:cxn modelId="{0718A1E6-D8DF-4C8E-8208-A3D1806E3B60}" type="presParOf" srcId="{0C8A5330-1514-45B4-BE3D-D0C58D5EBD56}" destId="{BADAF111-1207-4965-8FB8-EB6934D38DAD}" srcOrd="3" destOrd="0" presId="urn:microsoft.com/office/officeart/2005/8/layout/vList4"/>
    <dgm:cxn modelId="{F0EBECBE-9D51-4024-BCCB-D02CAB7803F3}" type="presParOf" srcId="{0C8A5330-1514-45B4-BE3D-D0C58D5EBD56}" destId="{A67997E0-36C8-4BB0-A961-CA4508558913}" srcOrd="4" destOrd="0" presId="urn:microsoft.com/office/officeart/2005/8/layout/vList4"/>
    <dgm:cxn modelId="{26DD7384-5E28-424A-BC5D-F0C92CB780AC}" type="presParOf" srcId="{A67997E0-36C8-4BB0-A961-CA4508558913}" destId="{EA30ED9C-BA93-4199-B861-1D76CFF5F740}" srcOrd="0" destOrd="0" presId="urn:microsoft.com/office/officeart/2005/8/layout/vList4"/>
    <dgm:cxn modelId="{55436DBA-359C-4C74-9C93-9FAE882F268F}" type="presParOf" srcId="{A67997E0-36C8-4BB0-A961-CA4508558913}" destId="{5C6A4212-8BAC-4BFA-84C0-E22E3CBE5A43}" srcOrd="1" destOrd="0" presId="urn:microsoft.com/office/officeart/2005/8/layout/vList4"/>
    <dgm:cxn modelId="{00A6021F-9E3E-40CD-B9F9-F9534C15251D}" type="presParOf" srcId="{A67997E0-36C8-4BB0-A961-CA4508558913}" destId="{5D883799-A222-4B6F-899D-1533B9C43E59}" srcOrd="2" destOrd="0" presId="urn:microsoft.com/office/officeart/2005/8/layout/vList4"/>
    <dgm:cxn modelId="{CC0A6383-184C-4C96-B5E3-886F713399F1}" type="presParOf" srcId="{0C8A5330-1514-45B4-BE3D-D0C58D5EBD56}" destId="{5E1CFE5D-8494-406C-83B7-0B3694BC47A3}" srcOrd="5" destOrd="0" presId="urn:microsoft.com/office/officeart/2005/8/layout/vList4"/>
    <dgm:cxn modelId="{80A348C6-706F-497A-A7BF-C0C17A38CE98}" type="presParOf" srcId="{0C8A5330-1514-45B4-BE3D-D0C58D5EBD56}" destId="{54238F1D-6AB8-4706-AD77-D59FFC44A002}" srcOrd="6" destOrd="0" presId="urn:microsoft.com/office/officeart/2005/8/layout/vList4"/>
    <dgm:cxn modelId="{4D5AFB0D-799E-4AFB-A164-7B6ABAA7EE3D}" type="presParOf" srcId="{54238F1D-6AB8-4706-AD77-D59FFC44A002}" destId="{AC0F1CC8-563D-4315-BC52-F21CA2A4BB1A}" srcOrd="0" destOrd="0" presId="urn:microsoft.com/office/officeart/2005/8/layout/vList4"/>
    <dgm:cxn modelId="{0B4DE20E-B53A-4E2C-9784-3184C8C658FE}" type="presParOf" srcId="{54238F1D-6AB8-4706-AD77-D59FFC44A002}" destId="{198B6C4D-0ED8-45B4-9B1C-E641B0EA57FC}" srcOrd="1" destOrd="0" presId="urn:microsoft.com/office/officeart/2005/8/layout/vList4"/>
    <dgm:cxn modelId="{98E75C3C-26DB-42A8-9FF2-F7495702A2B0}" type="presParOf" srcId="{54238F1D-6AB8-4706-AD77-D59FFC44A002}" destId="{3664CBA4-F013-4473-92ED-41F0B1340B8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F8926E-B13D-4AE4-AA59-2D5C3EA238F6}" type="doc">
      <dgm:prSet loTypeId="urn:microsoft.com/office/officeart/2011/layout/TabList" loCatId="list" qsTypeId="urn:microsoft.com/office/officeart/2005/8/quickstyle/simple4" qsCatId="simple" csTypeId="urn:microsoft.com/office/officeart/2005/8/colors/accent1_2" csCatId="accent1" phldr="1"/>
      <dgm:spPr/>
      <dgm:t>
        <a:bodyPr/>
        <a:lstStyle/>
        <a:p>
          <a:endParaRPr lang="en-US"/>
        </a:p>
      </dgm:t>
    </dgm:pt>
    <dgm:pt modelId="{6EC5693F-0228-4AFE-818E-A989421A23E7}">
      <dgm:prSet phldrT="[Text]"/>
      <dgm:spPr>
        <a:solidFill>
          <a:schemeClr val="tx2">
            <a:lumMod val="75000"/>
          </a:schemeClr>
        </a:solidFill>
      </dgm:spPr>
      <dgm:t>
        <a:bodyPr/>
        <a:lstStyle/>
        <a:p>
          <a:r>
            <a:rPr lang="en-US" dirty="0"/>
            <a:t>Step 1</a:t>
          </a:r>
        </a:p>
      </dgm:t>
    </dgm:pt>
    <dgm:pt modelId="{A4893F6C-AB07-49F9-B776-A50339D45479}" type="parTrans" cxnId="{0F7355E6-6C68-4519-9EFA-D405E77386A3}">
      <dgm:prSet/>
      <dgm:spPr/>
      <dgm:t>
        <a:bodyPr/>
        <a:lstStyle/>
        <a:p>
          <a:endParaRPr lang="en-US"/>
        </a:p>
      </dgm:t>
    </dgm:pt>
    <dgm:pt modelId="{20B0CD45-B3B7-4B5C-8B60-4547309A5BB8}" type="sibTrans" cxnId="{0F7355E6-6C68-4519-9EFA-D405E77386A3}">
      <dgm:prSet/>
      <dgm:spPr/>
      <dgm:t>
        <a:bodyPr/>
        <a:lstStyle/>
        <a:p>
          <a:endParaRPr lang="en-US"/>
        </a:p>
      </dgm:t>
    </dgm:pt>
    <dgm:pt modelId="{7B1D9C0B-A1B3-40D9-A2DF-14698F3CBEB9}">
      <dgm:prSet phldrT="[Text]"/>
      <dgm:spPr/>
      <dgm:t>
        <a:bodyPr/>
        <a:lstStyle/>
        <a:p>
          <a:r>
            <a:rPr lang="en-US" dirty="0">
              <a:solidFill>
                <a:schemeClr val="bg1"/>
              </a:solidFill>
            </a:rPr>
            <a:t>Sign up for NGC</a:t>
          </a:r>
        </a:p>
      </dgm:t>
    </dgm:pt>
    <dgm:pt modelId="{EBBC7BFA-5296-4C1C-AEC1-FE7CECC675E7}" type="parTrans" cxnId="{1BC1B54C-7B82-4AAC-B1C3-51512A7505FA}">
      <dgm:prSet/>
      <dgm:spPr/>
      <dgm:t>
        <a:bodyPr/>
        <a:lstStyle/>
        <a:p>
          <a:endParaRPr lang="en-US"/>
        </a:p>
      </dgm:t>
    </dgm:pt>
    <dgm:pt modelId="{884AA746-213A-406A-B0BE-EB1F431F4CD0}" type="sibTrans" cxnId="{1BC1B54C-7B82-4AAC-B1C3-51512A7505FA}">
      <dgm:prSet/>
      <dgm:spPr/>
      <dgm:t>
        <a:bodyPr/>
        <a:lstStyle/>
        <a:p>
          <a:endParaRPr lang="en-US"/>
        </a:p>
      </dgm:t>
    </dgm:pt>
    <dgm:pt modelId="{BA8FC4D7-F3ED-407B-A2E3-3AC54E28550A}">
      <dgm:prSet phldrT="[Text]" custT="1"/>
      <dgm:spPr/>
      <dgm:t>
        <a:bodyPr/>
        <a:lstStyle/>
        <a:p>
          <a:pPr>
            <a:buNone/>
          </a:pPr>
          <a:r>
            <a:rPr lang="en-US" sz="5400" dirty="0">
              <a:solidFill>
                <a:sysClr val="windowText" lastClr="000000"/>
              </a:solidFill>
              <a:hlinkClick xmlns:r="http://schemas.openxmlformats.org/officeDocument/2006/relationships" r:id="rId1"/>
            </a:rPr>
            <a:t>https://docs.nvidia.com/dgx/ngc-registry-for-dgx-user-guide/index.html</a:t>
          </a:r>
          <a:endParaRPr lang="en-US" sz="5400" dirty="0">
            <a:solidFill>
              <a:sysClr val="windowText" lastClr="000000"/>
            </a:solidFill>
          </a:endParaRPr>
        </a:p>
      </dgm:t>
    </dgm:pt>
    <dgm:pt modelId="{D8DFB05F-D4E6-4C13-B714-06E8986AF0E1}" type="parTrans" cxnId="{03AB5FEA-6353-421A-9601-5EEB71146240}">
      <dgm:prSet/>
      <dgm:spPr/>
      <dgm:t>
        <a:bodyPr/>
        <a:lstStyle/>
        <a:p>
          <a:endParaRPr lang="en-US"/>
        </a:p>
      </dgm:t>
    </dgm:pt>
    <dgm:pt modelId="{92CD70F3-D76C-4759-BE77-2CF73BA3C9F7}" type="sibTrans" cxnId="{03AB5FEA-6353-421A-9601-5EEB71146240}">
      <dgm:prSet/>
      <dgm:spPr/>
      <dgm:t>
        <a:bodyPr/>
        <a:lstStyle/>
        <a:p>
          <a:endParaRPr lang="en-US"/>
        </a:p>
      </dgm:t>
    </dgm:pt>
    <dgm:pt modelId="{48395B2D-6AA1-401A-BA32-881B74097C45}">
      <dgm:prSet phldrT="[Text]"/>
      <dgm:spPr>
        <a:solidFill>
          <a:schemeClr val="tx2">
            <a:lumMod val="75000"/>
          </a:schemeClr>
        </a:solidFill>
      </dgm:spPr>
      <dgm:t>
        <a:bodyPr/>
        <a:lstStyle/>
        <a:p>
          <a:r>
            <a:rPr lang="en-US"/>
            <a:t>Step 2</a:t>
          </a:r>
        </a:p>
      </dgm:t>
    </dgm:pt>
    <dgm:pt modelId="{13D8B034-BC9E-46DB-AE6A-131FB65A24F2}" type="parTrans" cxnId="{298C9516-A328-4408-9633-532F13B474C7}">
      <dgm:prSet/>
      <dgm:spPr/>
      <dgm:t>
        <a:bodyPr/>
        <a:lstStyle/>
        <a:p>
          <a:endParaRPr lang="en-US"/>
        </a:p>
      </dgm:t>
    </dgm:pt>
    <dgm:pt modelId="{C19A932A-EBEF-4398-8F5A-5F43D0BA40B5}" type="sibTrans" cxnId="{298C9516-A328-4408-9633-532F13B474C7}">
      <dgm:prSet/>
      <dgm:spPr/>
      <dgm:t>
        <a:bodyPr/>
        <a:lstStyle/>
        <a:p>
          <a:endParaRPr lang="en-US"/>
        </a:p>
      </dgm:t>
    </dgm:pt>
    <dgm:pt modelId="{DEECDD50-3799-4295-85C8-2E6D21AC19AB}">
      <dgm:prSet phldrT="[Text]"/>
      <dgm:spPr/>
      <dgm:t>
        <a:bodyPr/>
        <a:lstStyle/>
        <a:p>
          <a:r>
            <a:rPr lang="en-US" dirty="0">
              <a:solidFill>
                <a:schemeClr val="bg1"/>
              </a:solidFill>
            </a:rPr>
            <a:t>Visit NGC Catalog</a:t>
          </a:r>
        </a:p>
      </dgm:t>
    </dgm:pt>
    <dgm:pt modelId="{B25D92D3-4CB6-48AE-AAE6-463704F29262}" type="parTrans" cxnId="{F5735A43-D650-4862-A63B-2BADBDC3B427}">
      <dgm:prSet/>
      <dgm:spPr/>
      <dgm:t>
        <a:bodyPr/>
        <a:lstStyle/>
        <a:p>
          <a:endParaRPr lang="en-US"/>
        </a:p>
      </dgm:t>
    </dgm:pt>
    <dgm:pt modelId="{DF085514-004E-4273-88B1-2FC884D44CCD}" type="sibTrans" cxnId="{F5735A43-D650-4862-A63B-2BADBDC3B427}">
      <dgm:prSet/>
      <dgm:spPr/>
      <dgm:t>
        <a:bodyPr/>
        <a:lstStyle/>
        <a:p>
          <a:endParaRPr lang="en-US"/>
        </a:p>
      </dgm:t>
    </dgm:pt>
    <dgm:pt modelId="{A91135FD-764E-4CE4-B847-BD08745ECADE}">
      <dgm:prSet phldrT="[Text]" custT="1"/>
      <dgm:spPr/>
      <dgm:t>
        <a:bodyPr/>
        <a:lstStyle/>
        <a:p>
          <a:pPr>
            <a:buFont typeface="Arial" panose="020B0604020202020204" pitchFamily="34" charset="0"/>
            <a:buNone/>
          </a:pPr>
          <a:r>
            <a:rPr lang="en-US" sz="5400" dirty="0">
              <a:hlinkClick xmlns:r="http://schemas.openxmlformats.org/officeDocument/2006/relationships" r:id="rId2"/>
            </a:rPr>
            <a:t>https://catalog.ngc.nvidia.com/orgs/nvidia/containers/pytorch</a:t>
          </a:r>
          <a:endParaRPr lang="en-US" sz="5400" dirty="0"/>
        </a:p>
      </dgm:t>
    </dgm:pt>
    <dgm:pt modelId="{51115BE0-E3F8-4C7C-BD47-B9C1D45DFB00}" type="parTrans" cxnId="{1756313E-0FDB-4E32-9250-3730DBD90728}">
      <dgm:prSet/>
      <dgm:spPr/>
      <dgm:t>
        <a:bodyPr/>
        <a:lstStyle/>
        <a:p>
          <a:endParaRPr lang="en-US"/>
        </a:p>
      </dgm:t>
    </dgm:pt>
    <dgm:pt modelId="{7AB76EBD-093B-4DD0-89B5-C60279B7E9B8}" type="sibTrans" cxnId="{1756313E-0FDB-4E32-9250-3730DBD90728}">
      <dgm:prSet/>
      <dgm:spPr/>
      <dgm:t>
        <a:bodyPr/>
        <a:lstStyle/>
        <a:p>
          <a:endParaRPr lang="en-US"/>
        </a:p>
      </dgm:t>
    </dgm:pt>
    <dgm:pt modelId="{A1D3013F-B49D-485C-918D-E2478D25C1B4}">
      <dgm:prSet phldrT="[Text]"/>
      <dgm:spPr>
        <a:solidFill>
          <a:schemeClr val="tx2">
            <a:lumMod val="75000"/>
          </a:schemeClr>
        </a:solidFill>
      </dgm:spPr>
      <dgm:t>
        <a:bodyPr/>
        <a:lstStyle/>
        <a:p>
          <a:r>
            <a:rPr lang="en-US" dirty="0"/>
            <a:t>Step 3</a:t>
          </a:r>
        </a:p>
      </dgm:t>
    </dgm:pt>
    <dgm:pt modelId="{F641DB12-7CEB-4202-930F-D3D1410BFA43}" type="parTrans" cxnId="{DF2505CC-8EC5-43FD-8719-D78047CEDC7A}">
      <dgm:prSet/>
      <dgm:spPr/>
      <dgm:t>
        <a:bodyPr/>
        <a:lstStyle/>
        <a:p>
          <a:endParaRPr lang="en-US"/>
        </a:p>
      </dgm:t>
    </dgm:pt>
    <dgm:pt modelId="{8544242B-4627-4D77-95D1-FB7253F931DB}" type="sibTrans" cxnId="{DF2505CC-8EC5-43FD-8719-D78047CEDC7A}">
      <dgm:prSet/>
      <dgm:spPr/>
      <dgm:t>
        <a:bodyPr/>
        <a:lstStyle/>
        <a:p>
          <a:endParaRPr lang="en-US"/>
        </a:p>
      </dgm:t>
    </dgm:pt>
    <dgm:pt modelId="{B3286ADB-4605-45DF-B443-99F2B8151B7F}">
      <dgm:prSet phldrT="[Text]"/>
      <dgm:spPr/>
      <dgm:t>
        <a:bodyPr/>
        <a:lstStyle/>
        <a:p>
          <a:r>
            <a:rPr lang="en-US" dirty="0">
              <a:solidFill>
                <a:schemeClr val="bg1"/>
              </a:solidFill>
            </a:rPr>
            <a:t>Pull and Run Container</a:t>
          </a:r>
        </a:p>
      </dgm:t>
    </dgm:pt>
    <dgm:pt modelId="{15BAA549-C560-4744-82B6-7B5FAA734F78}" type="parTrans" cxnId="{28D75491-C030-4025-BDCA-F7140AE8A096}">
      <dgm:prSet/>
      <dgm:spPr/>
      <dgm:t>
        <a:bodyPr/>
        <a:lstStyle/>
        <a:p>
          <a:endParaRPr lang="en-US"/>
        </a:p>
      </dgm:t>
    </dgm:pt>
    <dgm:pt modelId="{61CE0C11-89AB-4B8F-A4D6-7801AF700FE4}" type="sibTrans" cxnId="{28D75491-C030-4025-BDCA-F7140AE8A096}">
      <dgm:prSet/>
      <dgm:spPr/>
      <dgm:t>
        <a:bodyPr/>
        <a:lstStyle/>
        <a:p>
          <a:endParaRPr lang="en-US"/>
        </a:p>
      </dgm:t>
    </dgm:pt>
    <dgm:pt modelId="{57D128CF-B8E4-453C-B002-2B2EC91D039B}">
      <dgm:prSet phldrT="[Text]" custT="1"/>
      <dgm:spPr/>
      <dgm:t>
        <a:bodyPr/>
        <a:lstStyle/>
        <a:p>
          <a:pPr>
            <a:buNone/>
          </a:pPr>
          <a:r>
            <a:rPr lang="en-US" sz="5400" dirty="0">
              <a:solidFill>
                <a:schemeClr val="bg1"/>
              </a:solidFill>
            </a:rPr>
            <a:t>Visit</a:t>
          </a:r>
          <a:r>
            <a:rPr lang="en-US" sz="5400" dirty="0">
              <a:solidFill>
                <a:schemeClr val="bg2"/>
              </a:solidFill>
            </a:rPr>
            <a:t> </a:t>
          </a:r>
          <a:r>
            <a:rPr lang="en-US" sz="5400" dirty="0">
              <a:solidFill>
                <a:schemeClr val="bg2"/>
              </a:solidFill>
              <a:hlinkClick xmlns:r="http://schemas.openxmlformats.org/officeDocument/2006/relationships" r:id="rId3"/>
            </a:rPr>
            <a:t>localhost:8888</a:t>
          </a:r>
          <a:r>
            <a:rPr lang="en-US" sz="5400" dirty="0">
              <a:solidFill>
                <a:schemeClr val="bg2"/>
              </a:solidFill>
            </a:rPr>
            <a:t> </a:t>
          </a:r>
          <a:r>
            <a:rPr lang="en-US" sz="5400" dirty="0">
              <a:solidFill>
                <a:schemeClr val="bg1"/>
              </a:solidFill>
            </a:rPr>
            <a:t>to check out a </a:t>
          </a:r>
          <a:r>
            <a:rPr lang="en-US" sz="5400" dirty="0" err="1">
              <a:solidFill>
                <a:schemeClr val="bg1"/>
              </a:solidFill>
              <a:latin typeface="Arial"/>
            </a:rPr>
            <a:t>JupyterLab</a:t>
          </a:r>
          <a:r>
            <a:rPr lang="en-US" sz="5400" dirty="0">
              <a:solidFill>
                <a:schemeClr val="bg1"/>
              </a:solidFill>
            </a:rPr>
            <a:t> environment</a:t>
          </a:r>
        </a:p>
      </dgm:t>
    </dgm:pt>
    <dgm:pt modelId="{60A6E29B-9049-447D-B600-F4E9C85843D4}" type="parTrans" cxnId="{121D7A7F-1515-4B55-B9BD-05080134786D}">
      <dgm:prSet/>
      <dgm:spPr/>
      <dgm:t>
        <a:bodyPr/>
        <a:lstStyle/>
        <a:p>
          <a:endParaRPr lang="en-US"/>
        </a:p>
      </dgm:t>
    </dgm:pt>
    <dgm:pt modelId="{2068E70C-BEBB-4DBF-BEFE-4A5A3B62E311}" type="sibTrans" cxnId="{121D7A7F-1515-4B55-B9BD-05080134786D}">
      <dgm:prSet/>
      <dgm:spPr/>
      <dgm:t>
        <a:bodyPr/>
        <a:lstStyle/>
        <a:p>
          <a:endParaRPr lang="en-US"/>
        </a:p>
      </dgm:t>
    </dgm:pt>
    <dgm:pt modelId="{069CD9A6-C445-4FB4-A9AE-DE5B0D287112}" type="pres">
      <dgm:prSet presAssocID="{CDF8926E-B13D-4AE4-AA59-2D5C3EA238F6}" presName="Name0" presStyleCnt="0">
        <dgm:presLayoutVars>
          <dgm:chMax/>
          <dgm:chPref val="3"/>
          <dgm:dir/>
          <dgm:animOne val="branch"/>
          <dgm:animLvl val="lvl"/>
        </dgm:presLayoutVars>
      </dgm:prSet>
      <dgm:spPr/>
    </dgm:pt>
    <dgm:pt modelId="{AAF4FB5C-E059-4F32-A624-0060A28DC0E6}" type="pres">
      <dgm:prSet presAssocID="{6EC5693F-0228-4AFE-818E-A989421A23E7}" presName="composite" presStyleCnt="0"/>
      <dgm:spPr/>
    </dgm:pt>
    <dgm:pt modelId="{7350287D-15BC-45FD-ACA1-8B513B50F92A}" type="pres">
      <dgm:prSet presAssocID="{6EC5693F-0228-4AFE-818E-A989421A23E7}" presName="FirstChild" presStyleLbl="revTx" presStyleIdx="0" presStyleCnt="6">
        <dgm:presLayoutVars>
          <dgm:chMax val="0"/>
          <dgm:chPref val="0"/>
          <dgm:bulletEnabled val="1"/>
        </dgm:presLayoutVars>
      </dgm:prSet>
      <dgm:spPr/>
    </dgm:pt>
    <dgm:pt modelId="{D97534C4-7AE0-4ED7-8E88-067FD9364E5C}" type="pres">
      <dgm:prSet presAssocID="{6EC5693F-0228-4AFE-818E-A989421A23E7}" presName="Parent" presStyleLbl="alignNode1" presStyleIdx="0" presStyleCnt="3">
        <dgm:presLayoutVars>
          <dgm:chMax val="3"/>
          <dgm:chPref val="3"/>
          <dgm:bulletEnabled val="1"/>
        </dgm:presLayoutVars>
      </dgm:prSet>
      <dgm:spPr/>
    </dgm:pt>
    <dgm:pt modelId="{3AF8AAD0-AF6F-41F2-9B4E-CC4CCD59B47F}" type="pres">
      <dgm:prSet presAssocID="{6EC5693F-0228-4AFE-818E-A989421A23E7}" presName="Accent" presStyleLbl="parChTrans1D1" presStyleIdx="0" presStyleCnt="3"/>
      <dgm:spPr/>
    </dgm:pt>
    <dgm:pt modelId="{B7EE45F1-A693-4155-A91B-DFB78CA26DFD}" type="pres">
      <dgm:prSet presAssocID="{6EC5693F-0228-4AFE-818E-A989421A23E7}" presName="Child" presStyleLbl="revTx" presStyleIdx="1" presStyleCnt="6">
        <dgm:presLayoutVars>
          <dgm:chMax val="0"/>
          <dgm:chPref val="0"/>
          <dgm:bulletEnabled val="1"/>
        </dgm:presLayoutVars>
      </dgm:prSet>
      <dgm:spPr/>
    </dgm:pt>
    <dgm:pt modelId="{3A2933FD-F04A-401F-8168-C8044A705767}" type="pres">
      <dgm:prSet presAssocID="{20B0CD45-B3B7-4B5C-8B60-4547309A5BB8}" presName="sibTrans" presStyleCnt="0"/>
      <dgm:spPr/>
    </dgm:pt>
    <dgm:pt modelId="{177F3EFC-4FFB-46D9-90B3-4723771E1975}" type="pres">
      <dgm:prSet presAssocID="{48395B2D-6AA1-401A-BA32-881B74097C45}" presName="composite" presStyleCnt="0"/>
      <dgm:spPr/>
    </dgm:pt>
    <dgm:pt modelId="{228222BC-63A7-4F38-A2EE-607B26F6CCCB}" type="pres">
      <dgm:prSet presAssocID="{48395B2D-6AA1-401A-BA32-881B74097C45}" presName="FirstChild" presStyleLbl="revTx" presStyleIdx="2" presStyleCnt="6">
        <dgm:presLayoutVars>
          <dgm:chMax val="0"/>
          <dgm:chPref val="0"/>
          <dgm:bulletEnabled val="1"/>
        </dgm:presLayoutVars>
      </dgm:prSet>
      <dgm:spPr/>
    </dgm:pt>
    <dgm:pt modelId="{9065B11A-B3C5-4F76-9369-8E13712F6578}" type="pres">
      <dgm:prSet presAssocID="{48395B2D-6AA1-401A-BA32-881B74097C45}" presName="Parent" presStyleLbl="alignNode1" presStyleIdx="1" presStyleCnt="3">
        <dgm:presLayoutVars>
          <dgm:chMax val="3"/>
          <dgm:chPref val="3"/>
          <dgm:bulletEnabled val="1"/>
        </dgm:presLayoutVars>
      </dgm:prSet>
      <dgm:spPr/>
    </dgm:pt>
    <dgm:pt modelId="{BAD1B17C-DB14-4F5B-9AEE-AA7FDA0C8ACE}" type="pres">
      <dgm:prSet presAssocID="{48395B2D-6AA1-401A-BA32-881B74097C45}" presName="Accent" presStyleLbl="parChTrans1D1" presStyleIdx="1" presStyleCnt="3"/>
      <dgm:spPr/>
    </dgm:pt>
    <dgm:pt modelId="{8E7EA498-6D64-4C5E-802E-2F40F75E749A}" type="pres">
      <dgm:prSet presAssocID="{48395B2D-6AA1-401A-BA32-881B74097C45}" presName="Child" presStyleLbl="revTx" presStyleIdx="3" presStyleCnt="6">
        <dgm:presLayoutVars>
          <dgm:chMax val="0"/>
          <dgm:chPref val="0"/>
          <dgm:bulletEnabled val="1"/>
        </dgm:presLayoutVars>
      </dgm:prSet>
      <dgm:spPr/>
    </dgm:pt>
    <dgm:pt modelId="{6042A235-07B3-4047-A315-E55653CDE55B}" type="pres">
      <dgm:prSet presAssocID="{C19A932A-EBEF-4398-8F5A-5F43D0BA40B5}" presName="sibTrans" presStyleCnt="0"/>
      <dgm:spPr/>
    </dgm:pt>
    <dgm:pt modelId="{E966A5E3-1558-45BC-9719-862077E54EFC}" type="pres">
      <dgm:prSet presAssocID="{A1D3013F-B49D-485C-918D-E2478D25C1B4}" presName="composite" presStyleCnt="0"/>
      <dgm:spPr/>
    </dgm:pt>
    <dgm:pt modelId="{75375987-007C-4F99-8431-8251D10769EE}" type="pres">
      <dgm:prSet presAssocID="{A1D3013F-B49D-485C-918D-E2478D25C1B4}" presName="FirstChild" presStyleLbl="revTx" presStyleIdx="4" presStyleCnt="6">
        <dgm:presLayoutVars>
          <dgm:chMax val="0"/>
          <dgm:chPref val="0"/>
          <dgm:bulletEnabled val="1"/>
        </dgm:presLayoutVars>
      </dgm:prSet>
      <dgm:spPr/>
    </dgm:pt>
    <dgm:pt modelId="{DF710103-0032-4CB2-8B40-A2EA97122203}" type="pres">
      <dgm:prSet presAssocID="{A1D3013F-B49D-485C-918D-E2478D25C1B4}" presName="Parent" presStyleLbl="alignNode1" presStyleIdx="2" presStyleCnt="3">
        <dgm:presLayoutVars>
          <dgm:chMax val="3"/>
          <dgm:chPref val="3"/>
          <dgm:bulletEnabled val="1"/>
        </dgm:presLayoutVars>
      </dgm:prSet>
      <dgm:spPr/>
    </dgm:pt>
    <dgm:pt modelId="{2EE44F83-047A-401B-8985-8A4359186FB5}" type="pres">
      <dgm:prSet presAssocID="{A1D3013F-B49D-485C-918D-E2478D25C1B4}" presName="Accent" presStyleLbl="parChTrans1D1" presStyleIdx="2" presStyleCnt="3"/>
      <dgm:spPr/>
    </dgm:pt>
    <dgm:pt modelId="{A383D2B1-7249-4BBA-9274-DFF70B17DE11}" type="pres">
      <dgm:prSet presAssocID="{A1D3013F-B49D-485C-918D-E2478D25C1B4}" presName="Child" presStyleLbl="revTx" presStyleIdx="5" presStyleCnt="6">
        <dgm:presLayoutVars>
          <dgm:chMax val="0"/>
          <dgm:chPref val="0"/>
          <dgm:bulletEnabled val="1"/>
        </dgm:presLayoutVars>
      </dgm:prSet>
      <dgm:spPr/>
    </dgm:pt>
  </dgm:ptLst>
  <dgm:cxnLst>
    <dgm:cxn modelId="{265FF708-664F-43CF-9471-BE0D4BEFD928}" type="presOf" srcId="{6EC5693F-0228-4AFE-818E-A989421A23E7}" destId="{D97534C4-7AE0-4ED7-8E88-067FD9364E5C}" srcOrd="0" destOrd="0" presId="urn:microsoft.com/office/officeart/2011/layout/TabList"/>
    <dgm:cxn modelId="{E8DD6509-2D99-43D5-8CE3-534A1A624C2A}" type="presOf" srcId="{BA8FC4D7-F3ED-407B-A2E3-3AC54E28550A}" destId="{B7EE45F1-A693-4155-A91B-DFB78CA26DFD}" srcOrd="0" destOrd="0" presId="urn:microsoft.com/office/officeart/2011/layout/TabList"/>
    <dgm:cxn modelId="{298C9516-A328-4408-9633-532F13B474C7}" srcId="{CDF8926E-B13D-4AE4-AA59-2D5C3EA238F6}" destId="{48395B2D-6AA1-401A-BA32-881B74097C45}" srcOrd="1" destOrd="0" parTransId="{13D8B034-BC9E-46DB-AE6A-131FB65A24F2}" sibTransId="{C19A932A-EBEF-4398-8F5A-5F43D0BA40B5}"/>
    <dgm:cxn modelId="{FAB88C29-BC39-4829-A12D-23048C998D12}" type="presOf" srcId="{A1D3013F-B49D-485C-918D-E2478D25C1B4}" destId="{DF710103-0032-4CB2-8B40-A2EA97122203}" srcOrd="0" destOrd="0" presId="urn:microsoft.com/office/officeart/2011/layout/TabList"/>
    <dgm:cxn modelId="{1756313E-0FDB-4E32-9250-3730DBD90728}" srcId="{48395B2D-6AA1-401A-BA32-881B74097C45}" destId="{A91135FD-764E-4CE4-B847-BD08745ECADE}" srcOrd="1" destOrd="0" parTransId="{51115BE0-E3F8-4C7C-BD47-B9C1D45DFB00}" sibTransId="{7AB76EBD-093B-4DD0-89B5-C60279B7E9B8}"/>
    <dgm:cxn modelId="{B28D4D40-B71C-4F23-8ECC-CCF609478D7A}" type="presOf" srcId="{7B1D9C0B-A1B3-40D9-A2DF-14698F3CBEB9}" destId="{7350287D-15BC-45FD-ACA1-8B513B50F92A}" srcOrd="0" destOrd="0" presId="urn:microsoft.com/office/officeart/2011/layout/TabList"/>
    <dgm:cxn modelId="{F5735A43-D650-4862-A63B-2BADBDC3B427}" srcId="{48395B2D-6AA1-401A-BA32-881B74097C45}" destId="{DEECDD50-3799-4295-85C8-2E6D21AC19AB}" srcOrd="0" destOrd="0" parTransId="{B25D92D3-4CB6-48AE-AAE6-463704F29262}" sibTransId="{DF085514-004E-4273-88B1-2FC884D44CCD}"/>
    <dgm:cxn modelId="{A250F664-3DF5-4BA4-9F13-222CB9A90178}" type="presOf" srcId="{DEECDD50-3799-4295-85C8-2E6D21AC19AB}" destId="{228222BC-63A7-4F38-A2EE-607B26F6CCCB}" srcOrd="0" destOrd="0" presId="urn:microsoft.com/office/officeart/2011/layout/TabList"/>
    <dgm:cxn modelId="{1BC1B54C-7B82-4AAC-B1C3-51512A7505FA}" srcId="{6EC5693F-0228-4AFE-818E-A989421A23E7}" destId="{7B1D9C0B-A1B3-40D9-A2DF-14698F3CBEB9}" srcOrd="0" destOrd="0" parTransId="{EBBC7BFA-5296-4C1C-AEC1-FE7CECC675E7}" sibTransId="{884AA746-213A-406A-B0BE-EB1F431F4CD0}"/>
    <dgm:cxn modelId="{121D7A7F-1515-4B55-B9BD-05080134786D}" srcId="{A1D3013F-B49D-485C-918D-E2478D25C1B4}" destId="{57D128CF-B8E4-453C-B002-2B2EC91D039B}" srcOrd="1" destOrd="0" parTransId="{60A6E29B-9049-447D-B600-F4E9C85843D4}" sibTransId="{2068E70C-BEBB-4DBF-BEFE-4A5A3B62E311}"/>
    <dgm:cxn modelId="{0485E38B-1CEB-43BB-8959-4D8E8930BFE9}" type="presOf" srcId="{48395B2D-6AA1-401A-BA32-881B74097C45}" destId="{9065B11A-B3C5-4F76-9369-8E13712F6578}" srcOrd="0" destOrd="0" presId="urn:microsoft.com/office/officeart/2011/layout/TabList"/>
    <dgm:cxn modelId="{F306F090-4AFB-40CC-BE01-25FB7D755FF2}" type="presOf" srcId="{CDF8926E-B13D-4AE4-AA59-2D5C3EA238F6}" destId="{069CD9A6-C445-4FB4-A9AE-DE5B0D287112}" srcOrd="0" destOrd="0" presId="urn:microsoft.com/office/officeart/2011/layout/TabList"/>
    <dgm:cxn modelId="{28D75491-C030-4025-BDCA-F7140AE8A096}" srcId="{A1D3013F-B49D-485C-918D-E2478D25C1B4}" destId="{B3286ADB-4605-45DF-B443-99F2B8151B7F}" srcOrd="0" destOrd="0" parTransId="{15BAA549-C560-4744-82B6-7B5FAA734F78}" sibTransId="{61CE0C11-89AB-4B8F-A4D6-7801AF700FE4}"/>
    <dgm:cxn modelId="{1B5B1D9D-63CC-4CAD-860E-573263AFBF97}" type="presOf" srcId="{A91135FD-764E-4CE4-B847-BD08745ECADE}" destId="{8E7EA498-6D64-4C5E-802E-2F40F75E749A}" srcOrd="0" destOrd="0" presId="urn:microsoft.com/office/officeart/2011/layout/TabList"/>
    <dgm:cxn modelId="{038B8ABB-3984-4D30-99CD-64E070333ECD}" type="presOf" srcId="{57D128CF-B8E4-453C-B002-2B2EC91D039B}" destId="{A383D2B1-7249-4BBA-9274-DFF70B17DE11}" srcOrd="0" destOrd="0" presId="urn:microsoft.com/office/officeart/2011/layout/TabList"/>
    <dgm:cxn modelId="{DF2505CC-8EC5-43FD-8719-D78047CEDC7A}" srcId="{CDF8926E-B13D-4AE4-AA59-2D5C3EA238F6}" destId="{A1D3013F-B49D-485C-918D-E2478D25C1B4}" srcOrd="2" destOrd="0" parTransId="{F641DB12-7CEB-4202-930F-D3D1410BFA43}" sibTransId="{8544242B-4627-4D77-95D1-FB7253F931DB}"/>
    <dgm:cxn modelId="{023DA8DE-DC40-456C-BC7F-3676BD629347}" type="presOf" srcId="{B3286ADB-4605-45DF-B443-99F2B8151B7F}" destId="{75375987-007C-4F99-8431-8251D10769EE}" srcOrd="0" destOrd="0" presId="urn:microsoft.com/office/officeart/2011/layout/TabList"/>
    <dgm:cxn modelId="{0F7355E6-6C68-4519-9EFA-D405E77386A3}" srcId="{CDF8926E-B13D-4AE4-AA59-2D5C3EA238F6}" destId="{6EC5693F-0228-4AFE-818E-A989421A23E7}" srcOrd="0" destOrd="0" parTransId="{A4893F6C-AB07-49F9-B776-A50339D45479}" sibTransId="{20B0CD45-B3B7-4B5C-8B60-4547309A5BB8}"/>
    <dgm:cxn modelId="{03AB5FEA-6353-421A-9601-5EEB71146240}" srcId="{6EC5693F-0228-4AFE-818E-A989421A23E7}" destId="{BA8FC4D7-F3ED-407B-A2E3-3AC54E28550A}" srcOrd="1" destOrd="0" parTransId="{D8DFB05F-D4E6-4C13-B714-06E8986AF0E1}" sibTransId="{92CD70F3-D76C-4759-BE77-2CF73BA3C9F7}"/>
    <dgm:cxn modelId="{39EFEEA3-D42F-4095-B632-328A96D06A6F}" type="presParOf" srcId="{069CD9A6-C445-4FB4-A9AE-DE5B0D287112}" destId="{AAF4FB5C-E059-4F32-A624-0060A28DC0E6}" srcOrd="0" destOrd="0" presId="urn:microsoft.com/office/officeart/2011/layout/TabList"/>
    <dgm:cxn modelId="{344D9BB8-E753-4058-93A4-4DC00BDD7ED9}" type="presParOf" srcId="{AAF4FB5C-E059-4F32-A624-0060A28DC0E6}" destId="{7350287D-15BC-45FD-ACA1-8B513B50F92A}" srcOrd="0" destOrd="0" presId="urn:microsoft.com/office/officeart/2011/layout/TabList"/>
    <dgm:cxn modelId="{F66E1037-A89C-4EDE-A584-052BFEFCBCDB}" type="presParOf" srcId="{AAF4FB5C-E059-4F32-A624-0060A28DC0E6}" destId="{D97534C4-7AE0-4ED7-8E88-067FD9364E5C}" srcOrd="1" destOrd="0" presId="urn:microsoft.com/office/officeart/2011/layout/TabList"/>
    <dgm:cxn modelId="{63EA3592-68B0-4ECA-BED0-C1E273DB0F68}" type="presParOf" srcId="{AAF4FB5C-E059-4F32-A624-0060A28DC0E6}" destId="{3AF8AAD0-AF6F-41F2-9B4E-CC4CCD59B47F}" srcOrd="2" destOrd="0" presId="urn:microsoft.com/office/officeart/2011/layout/TabList"/>
    <dgm:cxn modelId="{4D06FE79-FC66-4526-8F9F-E9CAEDE58D22}" type="presParOf" srcId="{069CD9A6-C445-4FB4-A9AE-DE5B0D287112}" destId="{B7EE45F1-A693-4155-A91B-DFB78CA26DFD}" srcOrd="1" destOrd="0" presId="urn:microsoft.com/office/officeart/2011/layout/TabList"/>
    <dgm:cxn modelId="{089A6823-0AB2-4D05-BD2C-BAC9CE754CC1}" type="presParOf" srcId="{069CD9A6-C445-4FB4-A9AE-DE5B0D287112}" destId="{3A2933FD-F04A-401F-8168-C8044A705767}" srcOrd="2" destOrd="0" presId="urn:microsoft.com/office/officeart/2011/layout/TabList"/>
    <dgm:cxn modelId="{FE195E3B-82DF-4E8E-814A-6327C1B287E9}" type="presParOf" srcId="{069CD9A6-C445-4FB4-A9AE-DE5B0D287112}" destId="{177F3EFC-4FFB-46D9-90B3-4723771E1975}" srcOrd="3" destOrd="0" presId="urn:microsoft.com/office/officeart/2011/layout/TabList"/>
    <dgm:cxn modelId="{37B71441-9847-43AF-8B1A-99D953640C77}" type="presParOf" srcId="{177F3EFC-4FFB-46D9-90B3-4723771E1975}" destId="{228222BC-63A7-4F38-A2EE-607B26F6CCCB}" srcOrd="0" destOrd="0" presId="urn:microsoft.com/office/officeart/2011/layout/TabList"/>
    <dgm:cxn modelId="{7CB1A37E-2828-4960-8EF2-6E97F4910308}" type="presParOf" srcId="{177F3EFC-4FFB-46D9-90B3-4723771E1975}" destId="{9065B11A-B3C5-4F76-9369-8E13712F6578}" srcOrd="1" destOrd="0" presId="urn:microsoft.com/office/officeart/2011/layout/TabList"/>
    <dgm:cxn modelId="{980E4DF1-2767-4DD7-B3CB-A5C31DC8B279}" type="presParOf" srcId="{177F3EFC-4FFB-46D9-90B3-4723771E1975}" destId="{BAD1B17C-DB14-4F5B-9AEE-AA7FDA0C8ACE}" srcOrd="2" destOrd="0" presId="urn:microsoft.com/office/officeart/2011/layout/TabList"/>
    <dgm:cxn modelId="{35718F38-1262-4AA1-A63E-2A99FD82FFCC}" type="presParOf" srcId="{069CD9A6-C445-4FB4-A9AE-DE5B0D287112}" destId="{8E7EA498-6D64-4C5E-802E-2F40F75E749A}" srcOrd="4" destOrd="0" presId="urn:microsoft.com/office/officeart/2011/layout/TabList"/>
    <dgm:cxn modelId="{00FD5420-28A6-4ECD-8510-F6404D919EE0}" type="presParOf" srcId="{069CD9A6-C445-4FB4-A9AE-DE5B0D287112}" destId="{6042A235-07B3-4047-A315-E55653CDE55B}" srcOrd="5" destOrd="0" presId="urn:microsoft.com/office/officeart/2011/layout/TabList"/>
    <dgm:cxn modelId="{4D670316-AC27-46AF-A6B0-5C6328C0CB00}" type="presParOf" srcId="{069CD9A6-C445-4FB4-A9AE-DE5B0D287112}" destId="{E966A5E3-1558-45BC-9719-862077E54EFC}" srcOrd="6" destOrd="0" presId="urn:microsoft.com/office/officeart/2011/layout/TabList"/>
    <dgm:cxn modelId="{FA427F40-0306-4759-BFAD-DFA475AF4F51}" type="presParOf" srcId="{E966A5E3-1558-45BC-9719-862077E54EFC}" destId="{75375987-007C-4F99-8431-8251D10769EE}" srcOrd="0" destOrd="0" presId="urn:microsoft.com/office/officeart/2011/layout/TabList"/>
    <dgm:cxn modelId="{C4D190A3-6D46-4A19-9346-38F99E88BA0E}" type="presParOf" srcId="{E966A5E3-1558-45BC-9719-862077E54EFC}" destId="{DF710103-0032-4CB2-8B40-A2EA97122203}" srcOrd="1" destOrd="0" presId="urn:microsoft.com/office/officeart/2011/layout/TabList"/>
    <dgm:cxn modelId="{9358A628-2299-465B-9ADF-37ED88D400DA}" type="presParOf" srcId="{E966A5E3-1558-45BC-9719-862077E54EFC}" destId="{2EE44F83-047A-401B-8985-8A4359186FB5}" srcOrd="2" destOrd="0" presId="urn:microsoft.com/office/officeart/2011/layout/TabList"/>
    <dgm:cxn modelId="{3A4642FB-05CF-46BD-B548-F41209F210F3}" type="presParOf" srcId="{069CD9A6-C445-4FB4-A9AE-DE5B0D287112}" destId="{A383D2B1-7249-4BBA-9274-DFF70B17DE11}"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0587E-A3AD-4DCD-A70A-72E898C5E796}">
      <dsp:nvSpPr>
        <dsp:cNvPr id="0" name=""/>
        <dsp:cNvSpPr/>
      </dsp:nvSpPr>
      <dsp:spPr>
        <a:xfrm>
          <a:off x="0" y="0"/>
          <a:ext cx="30480000" cy="3096246"/>
        </a:xfrm>
        <a:prstGeom prst="roundRect">
          <a:avLst>
            <a:gd name="adj" fmla="val 10000"/>
          </a:avLst>
        </a:prstGeom>
        <a:solidFill>
          <a:schemeClr val="tx1">
            <a:lumMod val="9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dirty="0">
              <a:solidFill>
                <a:schemeClr val="bg1"/>
              </a:solidFill>
            </a:rPr>
            <a:t>Computer Vision</a:t>
          </a:r>
        </a:p>
        <a:p>
          <a:pPr marL="285750" lvl="1" indent="-285750" algn="l" defTabSz="2044700">
            <a:lnSpc>
              <a:spcPct val="90000"/>
            </a:lnSpc>
            <a:spcBef>
              <a:spcPct val="0"/>
            </a:spcBef>
            <a:spcAft>
              <a:spcPct val="15000"/>
            </a:spcAft>
            <a:buChar char="•"/>
          </a:pPr>
          <a:r>
            <a:rPr lang="en-US" sz="4600" kern="1200" dirty="0">
              <a:solidFill>
                <a:schemeClr val="bg1"/>
              </a:solidFill>
            </a:rPr>
            <a:t>Optometry</a:t>
          </a:r>
        </a:p>
      </dsp:txBody>
      <dsp:txXfrm>
        <a:off x="6405624" y="0"/>
        <a:ext cx="24074375" cy="3096246"/>
      </dsp:txXfrm>
    </dsp:sp>
    <dsp:sp modelId="{B1543965-E280-46E4-BEB4-A0DE5E24EDCC}">
      <dsp:nvSpPr>
        <dsp:cNvPr id="0" name=""/>
        <dsp:cNvSpPr/>
      </dsp:nvSpPr>
      <dsp:spPr>
        <a:xfrm>
          <a:off x="309624" y="406896"/>
          <a:ext cx="6096000" cy="247699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 modelId="{D508210C-2F8C-4821-8DC4-99B33E04D411}">
      <dsp:nvSpPr>
        <dsp:cNvPr id="0" name=""/>
        <dsp:cNvSpPr/>
      </dsp:nvSpPr>
      <dsp:spPr>
        <a:xfrm>
          <a:off x="0" y="3405871"/>
          <a:ext cx="30480000" cy="3096246"/>
        </a:xfrm>
        <a:prstGeom prst="roundRect">
          <a:avLst>
            <a:gd name="adj" fmla="val 10000"/>
          </a:avLst>
        </a:prstGeom>
        <a:solidFill>
          <a:schemeClr val="tx1">
            <a:lumMod val="9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solidFill>
                <a:schemeClr val="bg1"/>
              </a:solidFill>
            </a:rPr>
            <a:t>Natural Language Processing</a:t>
          </a:r>
        </a:p>
        <a:p>
          <a:pPr marL="285750" lvl="1" indent="-285750" algn="l" defTabSz="2044700">
            <a:lnSpc>
              <a:spcPct val="90000"/>
            </a:lnSpc>
            <a:spcBef>
              <a:spcPct val="0"/>
            </a:spcBef>
            <a:spcAft>
              <a:spcPct val="15000"/>
            </a:spcAft>
            <a:buChar char="•"/>
          </a:pPr>
          <a:r>
            <a:rPr lang="en-US" sz="4600" kern="1200" dirty="0">
              <a:solidFill>
                <a:schemeClr val="bg1"/>
              </a:solidFill>
            </a:rPr>
            <a:t>Linguistics</a:t>
          </a:r>
        </a:p>
      </dsp:txBody>
      <dsp:txXfrm>
        <a:off x="6405624" y="3405871"/>
        <a:ext cx="24074375" cy="3096246"/>
      </dsp:txXfrm>
    </dsp:sp>
    <dsp:sp modelId="{603DA3FB-EF30-4052-8269-C125DF055952}">
      <dsp:nvSpPr>
        <dsp:cNvPr id="0" name=""/>
        <dsp:cNvSpPr/>
      </dsp:nvSpPr>
      <dsp:spPr>
        <a:xfrm>
          <a:off x="309624" y="3812767"/>
          <a:ext cx="6096000" cy="2476997"/>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 modelId="{EA30ED9C-BA93-4199-B861-1D76CFF5F740}">
      <dsp:nvSpPr>
        <dsp:cNvPr id="0" name=""/>
        <dsp:cNvSpPr/>
      </dsp:nvSpPr>
      <dsp:spPr>
        <a:xfrm>
          <a:off x="0" y="6811743"/>
          <a:ext cx="30480000" cy="3096246"/>
        </a:xfrm>
        <a:prstGeom prst="roundRect">
          <a:avLst>
            <a:gd name="adj" fmla="val 10000"/>
          </a:avLst>
        </a:prstGeom>
        <a:solidFill>
          <a:schemeClr val="tx1">
            <a:lumMod val="9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solidFill>
                <a:schemeClr val="bg1"/>
              </a:solidFill>
            </a:rPr>
            <a:t>Reinforcement Learning</a:t>
          </a:r>
        </a:p>
        <a:p>
          <a:pPr marL="285750" lvl="1" indent="-285750" algn="l" defTabSz="2044700">
            <a:lnSpc>
              <a:spcPct val="90000"/>
            </a:lnSpc>
            <a:spcBef>
              <a:spcPct val="0"/>
            </a:spcBef>
            <a:spcAft>
              <a:spcPct val="15000"/>
            </a:spcAft>
            <a:buChar char="•"/>
          </a:pPr>
          <a:r>
            <a:rPr lang="en-US" sz="4600" kern="1200">
              <a:solidFill>
                <a:schemeClr val="bg1"/>
              </a:solidFill>
            </a:rPr>
            <a:t>Game Theory</a:t>
          </a:r>
        </a:p>
        <a:p>
          <a:pPr marL="285750" lvl="1" indent="-285750" algn="l" defTabSz="2044700">
            <a:lnSpc>
              <a:spcPct val="90000"/>
            </a:lnSpc>
            <a:spcBef>
              <a:spcPct val="0"/>
            </a:spcBef>
            <a:spcAft>
              <a:spcPct val="15000"/>
            </a:spcAft>
            <a:buChar char="•"/>
          </a:pPr>
          <a:r>
            <a:rPr lang="en-US" sz="4600" kern="1200">
              <a:solidFill>
                <a:schemeClr val="bg1"/>
              </a:solidFill>
            </a:rPr>
            <a:t>Psychology</a:t>
          </a:r>
        </a:p>
      </dsp:txBody>
      <dsp:txXfrm>
        <a:off x="6405624" y="6811743"/>
        <a:ext cx="24074375" cy="3096246"/>
      </dsp:txXfrm>
    </dsp:sp>
    <dsp:sp modelId="{5C6A4212-8BAC-4BFA-84C0-E22E3CBE5A43}">
      <dsp:nvSpPr>
        <dsp:cNvPr id="0" name=""/>
        <dsp:cNvSpPr/>
      </dsp:nvSpPr>
      <dsp:spPr>
        <a:xfrm>
          <a:off x="309624" y="7218639"/>
          <a:ext cx="6096000" cy="2476997"/>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 modelId="{AC0F1CC8-563D-4315-BC52-F21CA2A4BB1A}">
      <dsp:nvSpPr>
        <dsp:cNvPr id="0" name=""/>
        <dsp:cNvSpPr/>
      </dsp:nvSpPr>
      <dsp:spPr>
        <a:xfrm>
          <a:off x="0" y="10217614"/>
          <a:ext cx="30480000" cy="3096246"/>
        </a:xfrm>
        <a:prstGeom prst="roundRect">
          <a:avLst>
            <a:gd name="adj" fmla="val 10000"/>
          </a:avLst>
        </a:prstGeom>
        <a:solidFill>
          <a:schemeClr val="tx1">
            <a:lumMod val="9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solidFill>
                <a:schemeClr val="bg1"/>
              </a:solidFill>
            </a:rPr>
            <a:t>Anomaly Detection</a:t>
          </a:r>
        </a:p>
        <a:p>
          <a:pPr marL="285750" lvl="1" indent="-285750" algn="l" defTabSz="2044700">
            <a:lnSpc>
              <a:spcPct val="90000"/>
            </a:lnSpc>
            <a:spcBef>
              <a:spcPct val="0"/>
            </a:spcBef>
            <a:spcAft>
              <a:spcPct val="15000"/>
            </a:spcAft>
            <a:buChar char="•"/>
          </a:pPr>
          <a:r>
            <a:rPr lang="en-US" sz="4600" kern="1200" dirty="0">
              <a:solidFill>
                <a:schemeClr val="bg1"/>
              </a:solidFill>
            </a:rPr>
            <a:t>Security</a:t>
          </a:r>
        </a:p>
        <a:p>
          <a:pPr marL="285750" lvl="1" indent="-285750" algn="l" defTabSz="2044700">
            <a:lnSpc>
              <a:spcPct val="90000"/>
            </a:lnSpc>
            <a:spcBef>
              <a:spcPct val="0"/>
            </a:spcBef>
            <a:spcAft>
              <a:spcPct val="15000"/>
            </a:spcAft>
            <a:buChar char="•"/>
          </a:pPr>
          <a:r>
            <a:rPr lang="en-US" sz="4600" kern="1200">
              <a:solidFill>
                <a:schemeClr val="bg1"/>
              </a:solidFill>
            </a:rPr>
            <a:t>Medicine</a:t>
          </a:r>
        </a:p>
      </dsp:txBody>
      <dsp:txXfrm>
        <a:off x="6405624" y="10217614"/>
        <a:ext cx="24074375" cy="3096246"/>
      </dsp:txXfrm>
    </dsp:sp>
    <dsp:sp modelId="{198B6C4D-0ED8-45B4-9B1C-E641B0EA57FC}">
      <dsp:nvSpPr>
        <dsp:cNvPr id="0" name=""/>
        <dsp:cNvSpPr/>
      </dsp:nvSpPr>
      <dsp:spPr>
        <a:xfrm>
          <a:off x="309624" y="10624510"/>
          <a:ext cx="6096000" cy="2476997"/>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0587E-A3AD-4DCD-A70A-72E898C5E796}">
      <dsp:nvSpPr>
        <dsp:cNvPr id="0" name=""/>
        <dsp:cNvSpPr/>
      </dsp:nvSpPr>
      <dsp:spPr>
        <a:xfrm>
          <a:off x="0" y="0"/>
          <a:ext cx="30480000" cy="3096246"/>
        </a:xfrm>
        <a:prstGeom prst="roundRect">
          <a:avLst>
            <a:gd name="adj" fmla="val 10000"/>
          </a:avLst>
        </a:prstGeom>
        <a:solidFill>
          <a:schemeClr val="tx2">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dirty="0">
              <a:solidFill>
                <a:schemeClr val="bg1"/>
              </a:solidFill>
            </a:rPr>
            <a:t>Computer Vision</a:t>
          </a:r>
        </a:p>
        <a:p>
          <a:pPr marL="285750" lvl="1" indent="-285750" algn="l" defTabSz="2044700">
            <a:lnSpc>
              <a:spcPct val="90000"/>
            </a:lnSpc>
            <a:spcBef>
              <a:spcPct val="0"/>
            </a:spcBef>
            <a:spcAft>
              <a:spcPct val="15000"/>
            </a:spcAft>
            <a:buChar char="•"/>
          </a:pPr>
          <a:r>
            <a:rPr lang="en-US" sz="4600" kern="1200" dirty="0">
              <a:solidFill>
                <a:schemeClr val="bg1"/>
              </a:solidFill>
            </a:rPr>
            <a:t>Optometry</a:t>
          </a:r>
        </a:p>
      </dsp:txBody>
      <dsp:txXfrm>
        <a:off x="6405624" y="0"/>
        <a:ext cx="24074375" cy="3096246"/>
      </dsp:txXfrm>
    </dsp:sp>
    <dsp:sp modelId="{B1543965-E280-46E4-BEB4-A0DE5E24EDCC}">
      <dsp:nvSpPr>
        <dsp:cNvPr id="0" name=""/>
        <dsp:cNvSpPr/>
      </dsp:nvSpPr>
      <dsp:spPr>
        <a:xfrm>
          <a:off x="309624" y="406896"/>
          <a:ext cx="6096000" cy="247699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D508210C-2F8C-4821-8DC4-99B33E04D411}">
      <dsp:nvSpPr>
        <dsp:cNvPr id="0" name=""/>
        <dsp:cNvSpPr/>
      </dsp:nvSpPr>
      <dsp:spPr>
        <a:xfrm>
          <a:off x="0" y="3405871"/>
          <a:ext cx="30480000" cy="3096246"/>
        </a:xfrm>
        <a:prstGeom prst="roundRect">
          <a:avLst>
            <a:gd name="adj" fmla="val 10000"/>
          </a:avLst>
        </a:prstGeom>
        <a:solidFill>
          <a:schemeClr val="tx1">
            <a:lumMod val="9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solidFill>
                <a:schemeClr val="bg1"/>
              </a:solidFill>
            </a:rPr>
            <a:t>Natural Language Processing</a:t>
          </a:r>
        </a:p>
        <a:p>
          <a:pPr marL="285750" lvl="1" indent="-285750" algn="l" defTabSz="2044700">
            <a:lnSpc>
              <a:spcPct val="90000"/>
            </a:lnSpc>
            <a:spcBef>
              <a:spcPct val="0"/>
            </a:spcBef>
            <a:spcAft>
              <a:spcPct val="15000"/>
            </a:spcAft>
            <a:buChar char="•"/>
          </a:pPr>
          <a:r>
            <a:rPr lang="en-US" sz="4600" kern="1200">
              <a:solidFill>
                <a:schemeClr val="bg1"/>
              </a:solidFill>
            </a:rPr>
            <a:t>Linguistics</a:t>
          </a:r>
        </a:p>
      </dsp:txBody>
      <dsp:txXfrm>
        <a:off x="6405624" y="3405871"/>
        <a:ext cx="24074375" cy="3096246"/>
      </dsp:txXfrm>
    </dsp:sp>
    <dsp:sp modelId="{603DA3FB-EF30-4052-8269-C125DF055952}">
      <dsp:nvSpPr>
        <dsp:cNvPr id="0" name=""/>
        <dsp:cNvSpPr/>
      </dsp:nvSpPr>
      <dsp:spPr>
        <a:xfrm>
          <a:off x="309624" y="3812767"/>
          <a:ext cx="6096000" cy="2476997"/>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 modelId="{EA30ED9C-BA93-4199-B861-1D76CFF5F740}">
      <dsp:nvSpPr>
        <dsp:cNvPr id="0" name=""/>
        <dsp:cNvSpPr/>
      </dsp:nvSpPr>
      <dsp:spPr>
        <a:xfrm>
          <a:off x="0" y="6811743"/>
          <a:ext cx="30480000" cy="3096246"/>
        </a:xfrm>
        <a:prstGeom prst="roundRect">
          <a:avLst>
            <a:gd name="adj" fmla="val 10000"/>
          </a:avLst>
        </a:prstGeom>
        <a:solidFill>
          <a:schemeClr val="tx1">
            <a:lumMod val="9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solidFill>
                <a:schemeClr val="bg1"/>
              </a:solidFill>
            </a:rPr>
            <a:t>Reinforcement Learning</a:t>
          </a:r>
        </a:p>
        <a:p>
          <a:pPr marL="285750" lvl="1" indent="-285750" algn="l" defTabSz="2044700">
            <a:lnSpc>
              <a:spcPct val="90000"/>
            </a:lnSpc>
            <a:spcBef>
              <a:spcPct val="0"/>
            </a:spcBef>
            <a:spcAft>
              <a:spcPct val="15000"/>
            </a:spcAft>
            <a:buChar char="•"/>
          </a:pPr>
          <a:r>
            <a:rPr lang="en-US" sz="4600" kern="1200">
              <a:solidFill>
                <a:schemeClr val="bg1"/>
              </a:solidFill>
            </a:rPr>
            <a:t>Game Theory</a:t>
          </a:r>
        </a:p>
        <a:p>
          <a:pPr marL="285750" lvl="1" indent="-285750" algn="l" defTabSz="2044700">
            <a:lnSpc>
              <a:spcPct val="90000"/>
            </a:lnSpc>
            <a:spcBef>
              <a:spcPct val="0"/>
            </a:spcBef>
            <a:spcAft>
              <a:spcPct val="15000"/>
            </a:spcAft>
            <a:buChar char="•"/>
          </a:pPr>
          <a:r>
            <a:rPr lang="en-US" sz="4600" kern="1200">
              <a:solidFill>
                <a:schemeClr val="bg1"/>
              </a:solidFill>
            </a:rPr>
            <a:t>Psychology</a:t>
          </a:r>
        </a:p>
      </dsp:txBody>
      <dsp:txXfrm>
        <a:off x="6405624" y="6811743"/>
        <a:ext cx="24074375" cy="3096246"/>
      </dsp:txXfrm>
    </dsp:sp>
    <dsp:sp modelId="{5C6A4212-8BAC-4BFA-84C0-E22E3CBE5A43}">
      <dsp:nvSpPr>
        <dsp:cNvPr id="0" name=""/>
        <dsp:cNvSpPr/>
      </dsp:nvSpPr>
      <dsp:spPr>
        <a:xfrm>
          <a:off x="309624" y="7218639"/>
          <a:ext cx="6096000" cy="2476997"/>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 modelId="{AC0F1CC8-563D-4315-BC52-F21CA2A4BB1A}">
      <dsp:nvSpPr>
        <dsp:cNvPr id="0" name=""/>
        <dsp:cNvSpPr/>
      </dsp:nvSpPr>
      <dsp:spPr>
        <a:xfrm>
          <a:off x="0" y="10217614"/>
          <a:ext cx="30480000" cy="3096246"/>
        </a:xfrm>
        <a:prstGeom prst="roundRect">
          <a:avLst>
            <a:gd name="adj" fmla="val 10000"/>
          </a:avLst>
        </a:prstGeom>
        <a:solidFill>
          <a:schemeClr val="tx1">
            <a:lumMod val="9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solidFill>
                <a:schemeClr val="bg1"/>
              </a:solidFill>
            </a:rPr>
            <a:t>Anomaly Detection</a:t>
          </a:r>
        </a:p>
        <a:p>
          <a:pPr marL="285750" lvl="1" indent="-285750" algn="l" defTabSz="2044700">
            <a:lnSpc>
              <a:spcPct val="90000"/>
            </a:lnSpc>
            <a:spcBef>
              <a:spcPct val="0"/>
            </a:spcBef>
            <a:spcAft>
              <a:spcPct val="15000"/>
            </a:spcAft>
            <a:buChar char="•"/>
          </a:pPr>
          <a:r>
            <a:rPr lang="en-US" sz="4600" kern="1200" dirty="0">
              <a:solidFill>
                <a:schemeClr val="bg1"/>
              </a:solidFill>
            </a:rPr>
            <a:t>Security</a:t>
          </a:r>
        </a:p>
        <a:p>
          <a:pPr marL="285750" lvl="1" indent="-285750" algn="l" defTabSz="2044700">
            <a:lnSpc>
              <a:spcPct val="90000"/>
            </a:lnSpc>
            <a:spcBef>
              <a:spcPct val="0"/>
            </a:spcBef>
            <a:spcAft>
              <a:spcPct val="15000"/>
            </a:spcAft>
            <a:buChar char="•"/>
          </a:pPr>
          <a:r>
            <a:rPr lang="en-US" sz="4600" kern="1200">
              <a:solidFill>
                <a:schemeClr val="bg1"/>
              </a:solidFill>
            </a:rPr>
            <a:t>Medicine</a:t>
          </a:r>
        </a:p>
      </dsp:txBody>
      <dsp:txXfrm>
        <a:off x="6405624" y="10217614"/>
        <a:ext cx="24074375" cy="3096246"/>
      </dsp:txXfrm>
    </dsp:sp>
    <dsp:sp modelId="{198B6C4D-0ED8-45B4-9B1C-E641B0EA57FC}">
      <dsp:nvSpPr>
        <dsp:cNvPr id="0" name=""/>
        <dsp:cNvSpPr/>
      </dsp:nvSpPr>
      <dsp:spPr>
        <a:xfrm>
          <a:off x="309624" y="10624510"/>
          <a:ext cx="6096000" cy="2476997"/>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0587E-A3AD-4DCD-A70A-72E898C5E796}">
      <dsp:nvSpPr>
        <dsp:cNvPr id="0" name=""/>
        <dsp:cNvSpPr/>
      </dsp:nvSpPr>
      <dsp:spPr>
        <a:xfrm>
          <a:off x="0" y="0"/>
          <a:ext cx="30480000" cy="3096246"/>
        </a:xfrm>
        <a:prstGeom prst="roundRect">
          <a:avLst>
            <a:gd name="adj" fmla="val 10000"/>
          </a:avLst>
        </a:prstGeom>
        <a:solidFill>
          <a:schemeClr val="tx1">
            <a:lumMod val="9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dirty="0">
              <a:solidFill>
                <a:schemeClr val="bg1"/>
              </a:solidFill>
            </a:rPr>
            <a:t>Computer Vision</a:t>
          </a:r>
        </a:p>
        <a:p>
          <a:pPr marL="285750" lvl="1" indent="-285750" algn="l" defTabSz="2044700">
            <a:lnSpc>
              <a:spcPct val="90000"/>
            </a:lnSpc>
            <a:spcBef>
              <a:spcPct val="0"/>
            </a:spcBef>
            <a:spcAft>
              <a:spcPct val="15000"/>
            </a:spcAft>
            <a:buChar char="•"/>
          </a:pPr>
          <a:r>
            <a:rPr lang="en-US" sz="4600" kern="1200" dirty="0">
              <a:solidFill>
                <a:schemeClr val="bg1"/>
              </a:solidFill>
            </a:rPr>
            <a:t>Optometry</a:t>
          </a:r>
        </a:p>
      </dsp:txBody>
      <dsp:txXfrm>
        <a:off x="6405624" y="0"/>
        <a:ext cx="24074375" cy="3096246"/>
      </dsp:txXfrm>
    </dsp:sp>
    <dsp:sp modelId="{B1543965-E280-46E4-BEB4-A0DE5E24EDCC}">
      <dsp:nvSpPr>
        <dsp:cNvPr id="0" name=""/>
        <dsp:cNvSpPr/>
      </dsp:nvSpPr>
      <dsp:spPr>
        <a:xfrm>
          <a:off x="309624" y="406896"/>
          <a:ext cx="6096000" cy="247699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 modelId="{D508210C-2F8C-4821-8DC4-99B33E04D411}">
      <dsp:nvSpPr>
        <dsp:cNvPr id="0" name=""/>
        <dsp:cNvSpPr/>
      </dsp:nvSpPr>
      <dsp:spPr>
        <a:xfrm>
          <a:off x="0" y="3405871"/>
          <a:ext cx="30480000" cy="3096246"/>
        </a:xfrm>
        <a:prstGeom prst="roundRect">
          <a:avLst>
            <a:gd name="adj" fmla="val 10000"/>
          </a:avLst>
        </a:prstGeom>
        <a:solidFill>
          <a:schemeClr val="tx2">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solidFill>
                <a:schemeClr val="bg1"/>
              </a:solidFill>
            </a:rPr>
            <a:t>Natural Language Processing</a:t>
          </a:r>
        </a:p>
        <a:p>
          <a:pPr marL="285750" lvl="1" indent="-285750" algn="l" defTabSz="2044700">
            <a:lnSpc>
              <a:spcPct val="90000"/>
            </a:lnSpc>
            <a:spcBef>
              <a:spcPct val="0"/>
            </a:spcBef>
            <a:spcAft>
              <a:spcPct val="15000"/>
            </a:spcAft>
            <a:buChar char="•"/>
          </a:pPr>
          <a:r>
            <a:rPr lang="en-US" sz="4600" kern="1200" dirty="0">
              <a:solidFill>
                <a:schemeClr val="bg1"/>
              </a:solidFill>
            </a:rPr>
            <a:t>Linguistics</a:t>
          </a:r>
        </a:p>
      </dsp:txBody>
      <dsp:txXfrm>
        <a:off x="6405624" y="3405871"/>
        <a:ext cx="24074375" cy="3096246"/>
      </dsp:txXfrm>
    </dsp:sp>
    <dsp:sp modelId="{603DA3FB-EF30-4052-8269-C125DF055952}">
      <dsp:nvSpPr>
        <dsp:cNvPr id="0" name=""/>
        <dsp:cNvSpPr/>
      </dsp:nvSpPr>
      <dsp:spPr>
        <a:xfrm>
          <a:off x="309624" y="3812767"/>
          <a:ext cx="6096000" cy="2476997"/>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EA30ED9C-BA93-4199-B861-1D76CFF5F740}">
      <dsp:nvSpPr>
        <dsp:cNvPr id="0" name=""/>
        <dsp:cNvSpPr/>
      </dsp:nvSpPr>
      <dsp:spPr>
        <a:xfrm>
          <a:off x="0" y="6811743"/>
          <a:ext cx="30480000" cy="3096246"/>
        </a:xfrm>
        <a:prstGeom prst="roundRect">
          <a:avLst>
            <a:gd name="adj" fmla="val 10000"/>
          </a:avLst>
        </a:prstGeom>
        <a:solidFill>
          <a:schemeClr val="tx1">
            <a:lumMod val="9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solidFill>
                <a:schemeClr val="bg1"/>
              </a:solidFill>
            </a:rPr>
            <a:t>Reinforcement Learning</a:t>
          </a:r>
        </a:p>
        <a:p>
          <a:pPr marL="285750" lvl="1" indent="-285750" algn="l" defTabSz="2044700">
            <a:lnSpc>
              <a:spcPct val="90000"/>
            </a:lnSpc>
            <a:spcBef>
              <a:spcPct val="0"/>
            </a:spcBef>
            <a:spcAft>
              <a:spcPct val="15000"/>
            </a:spcAft>
            <a:buChar char="•"/>
          </a:pPr>
          <a:r>
            <a:rPr lang="en-US" sz="4600" kern="1200">
              <a:solidFill>
                <a:schemeClr val="bg1"/>
              </a:solidFill>
            </a:rPr>
            <a:t>Game Theory</a:t>
          </a:r>
        </a:p>
        <a:p>
          <a:pPr marL="285750" lvl="1" indent="-285750" algn="l" defTabSz="2044700">
            <a:lnSpc>
              <a:spcPct val="90000"/>
            </a:lnSpc>
            <a:spcBef>
              <a:spcPct val="0"/>
            </a:spcBef>
            <a:spcAft>
              <a:spcPct val="15000"/>
            </a:spcAft>
            <a:buChar char="•"/>
          </a:pPr>
          <a:r>
            <a:rPr lang="en-US" sz="4600" kern="1200">
              <a:solidFill>
                <a:schemeClr val="bg1"/>
              </a:solidFill>
            </a:rPr>
            <a:t>Psychology</a:t>
          </a:r>
        </a:p>
      </dsp:txBody>
      <dsp:txXfrm>
        <a:off x="6405624" y="6811743"/>
        <a:ext cx="24074375" cy="3096246"/>
      </dsp:txXfrm>
    </dsp:sp>
    <dsp:sp modelId="{5C6A4212-8BAC-4BFA-84C0-E22E3CBE5A43}">
      <dsp:nvSpPr>
        <dsp:cNvPr id="0" name=""/>
        <dsp:cNvSpPr/>
      </dsp:nvSpPr>
      <dsp:spPr>
        <a:xfrm>
          <a:off x="309624" y="7218639"/>
          <a:ext cx="6096000" cy="2476997"/>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 modelId="{AC0F1CC8-563D-4315-BC52-F21CA2A4BB1A}">
      <dsp:nvSpPr>
        <dsp:cNvPr id="0" name=""/>
        <dsp:cNvSpPr/>
      </dsp:nvSpPr>
      <dsp:spPr>
        <a:xfrm>
          <a:off x="0" y="10217614"/>
          <a:ext cx="30480000" cy="3096246"/>
        </a:xfrm>
        <a:prstGeom prst="roundRect">
          <a:avLst>
            <a:gd name="adj" fmla="val 10000"/>
          </a:avLst>
        </a:prstGeom>
        <a:solidFill>
          <a:schemeClr val="tx1">
            <a:lumMod val="9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solidFill>
                <a:schemeClr val="bg1"/>
              </a:solidFill>
            </a:rPr>
            <a:t>Anomaly Detection</a:t>
          </a:r>
        </a:p>
        <a:p>
          <a:pPr marL="285750" lvl="1" indent="-285750" algn="l" defTabSz="2044700">
            <a:lnSpc>
              <a:spcPct val="90000"/>
            </a:lnSpc>
            <a:spcBef>
              <a:spcPct val="0"/>
            </a:spcBef>
            <a:spcAft>
              <a:spcPct val="15000"/>
            </a:spcAft>
            <a:buChar char="•"/>
          </a:pPr>
          <a:r>
            <a:rPr lang="en-US" sz="4600" kern="1200" dirty="0">
              <a:solidFill>
                <a:schemeClr val="bg1"/>
              </a:solidFill>
            </a:rPr>
            <a:t>Security</a:t>
          </a:r>
        </a:p>
        <a:p>
          <a:pPr marL="285750" lvl="1" indent="-285750" algn="l" defTabSz="2044700">
            <a:lnSpc>
              <a:spcPct val="90000"/>
            </a:lnSpc>
            <a:spcBef>
              <a:spcPct val="0"/>
            </a:spcBef>
            <a:spcAft>
              <a:spcPct val="15000"/>
            </a:spcAft>
            <a:buChar char="•"/>
          </a:pPr>
          <a:r>
            <a:rPr lang="en-US" sz="4600" kern="1200">
              <a:solidFill>
                <a:schemeClr val="bg1"/>
              </a:solidFill>
            </a:rPr>
            <a:t>Medicine</a:t>
          </a:r>
        </a:p>
      </dsp:txBody>
      <dsp:txXfrm>
        <a:off x="6405624" y="10217614"/>
        <a:ext cx="24074375" cy="3096246"/>
      </dsp:txXfrm>
    </dsp:sp>
    <dsp:sp modelId="{198B6C4D-0ED8-45B4-9B1C-E641B0EA57FC}">
      <dsp:nvSpPr>
        <dsp:cNvPr id="0" name=""/>
        <dsp:cNvSpPr/>
      </dsp:nvSpPr>
      <dsp:spPr>
        <a:xfrm>
          <a:off x="309624" y="10624510"/>
          <a:ext cx="6096000" cy="2476997"/>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44F83-047A-401B-8985-8A4359186FB5}">
      <dsp:nvSpPr>
        <dsp:cNvPr id="0" name=""/>
        <dsp:cNvSpPr/>
      </dsp:nvSpPr>
      <dsp:spPr>
        <a:xfrm>
          <a:off x="0" y="9773250"/>
          <a:ext cx="11604770" cy="0"/>
        </a:xfrm>
        <a:prstGeom prst="line">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D1B17C-DB14-4F5B-9AEE-AA7FDA0C8ACE}">
      <dsp:nvSpPr>
        <dsp:cNvPr id="0" name=""/>
        <dsp:cNvSpPr/>
      </dsp:nvSpPr>
      <dsp:spPr>
        <a:xfrm>
          <a:off x="0" y="5575484"/>
          <a:ext cx="11604770" cy="0"/>
        </a:xfrm>
        <a:prstGeom prst="line">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F8AAD0-AF6F-41F2-9B4E-CC4CCD59B47F}">
      <dsp:nvSpPr>
        <dsp:cNvPr id="0" name=""/>
        <dsp:cNvSpPr/>
      </dsp:nvSpPr>
      <dsp:spPr>
        <a:xfrm>
          <a:off x="0" y="1377717"/>
          <a:ext cx="11604770" cy="0"/>
        </a:xfrm>
        <a:prstGeom prst="line">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50287D-15BC-45FD-ACA1-8B513B50F92A}">
      <dsp:nvSpPr>
        <dsp:cNvPr id="0" name=""/>
        <dsp:cNvSpPr/>
      </dsp:nvSpPr>
      <dsp:spPr>
        <a:xfrm>
          <a:off x="3017240" y="1536"/>
          <a:ext cx="8587529" cy="137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marL="0" lvl="0" indent="0" algn="l" defTabSz="2755900">
            <a:lnSpc>
              <a:spcPct val="90000"/>
            </a:lnSpc>
            <a:spcBef>
              <a:spcPct val="0"/>
            </a:spcBef>
            <a:spcAft>
              <a:spcPct val="35000"/>
            </a:spcAft>
            <a:buNone/>
          </a:pPr>
          <a:r>
            <a:rPr lang="en-US" sz="6200" kern="1200" dirty="0">
              <a:solidFill>
                <a:schemeClr val="bg1"/>
              </a:solidFill>
            </a:rPr>
            <a:t>Sign up for NGC</a:t>
          </a:r>
        </a:p>
      </dsp:txBody>
      <dsp:txXfrm>
        <a:off x="3017240" y="1536"/>
        <a:ext cx="8587529" cy="1376181"/>
      </dsp:txXfrm>
    </dsp:sp>
    <dsp:sp modelId="{D97534C4-7AE0-4ED7-8E88-067FD9364E5C}">
      <dsp:nvSpPr>
        <dsp:cNvPr id="0" name=""/>
        <dsp:cNvSpPr/>
      </dsp:nvSpPr>
      <dsp:spPr>
        <a:xfrm>
          <a:off x="0" y="1536"/>
          <a:ext cx="3017240" cy="1376181"/>
        </a:xfrm>
        <a:prstGeom prst="round2SameRect">
          <a:avLst>
            <a:gd name="adj1" fmla="val 16670"/>
            <a:gd name="adj2" fmla="val 0"/>
          </a:avLst>
        </a:prstGeom>
        <a:solidFill>
          <a:schemeClr val="tx2">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Step 1</a:t>
          </a:r>
        </a:p>
      </dsp:txBody>
      <dsp:txXfrm>
        <a:off x="67192" y="68728"/>
        <a:ext cx="2882856" cy="1308989"/>
      </dsp:txXfrm>
    </dsp:sp>
    <dsp:sp modelId="{B7EE45F1-A693-4155-A91B-DFB78CA26DFD}">
      <dsp:nvSpPr>
        <dsp:cNvPr id="0" name=""/>
        <dsp:cNvSpPr/>
      </dsp:nvSpPr>
      <dsp:spPr>
        <a:xfrm>
          <a:off x="0" y="1377717"/>
          <a:ext cx="11604770" cy="275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85750" lvl="1" indent="-285750" algn="l" defTabSz="2400300">
            <a:lnSpc>
              <a:spcPct val="90000"/>
            </a:lnSpc>
            <a:spcBef>
              <a:spcPct val="0"/>
            </a:spcBef>
            <a:spcAft>
              <a:spcPct val="15000"/>
            </a:spcAft>
            <a:buNone/>
          </a:pPr>
          <a:r>
            <a:rPr lang="en-US" sz="5400" kern="1200" dirty="0">
              <a:solidFill>
                <a:sysClr val="windowText" lastClr="000000"/>
              </a:solidFill>
              <a:hlinkClick xmlns:r="http://schemas.openxmlformats.org/officeDocument/2006/relationships" r:id="rId1"/>
            </a:rPr>
            <a:t>https://docs.nvidia.com/dgx/ngc-registry-for-dgx-user-guide/index.html</a:t>
          </a:r>
          <a:endParaRPr lang="en-US" sz="5400" kern="1200" dirty="0">
            <a:solidFill>
              <a:sysClr val="windowText" lastClr="000000"/>
            </a:solidFill>
          </a:endParaRPr>
        </a:p>
      </dsp:txBody>
      <dsp:txXfrm>
        <a:off x="0" y="1377717"/>
        <a:ext cx="11604770" cy="2752775"/>
      </dsp:txXfrm>
    </dsp:sp>
    <dsp:sp modelId="{228222BC-63A7-4F38-A2EE-607B26F6CCCB}">
      <dsp:nvSpPr>
        <dsp:cNvPr id="0" name=""/>
        <dsp:cNvSpPr/>
      </dsp:nvSpPr>
      <dsp:spPr>
        <a:xfrm>
          <a:off x="3017240" y="4199302"/>
          <a:ext cx="8587529" cy="137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marL="0" lvl="0" indent="0" algn="l" defTabSz="2755900">
            <a:lnSpc>
              <a:spcPct val="90000"/>
            </a:lnSpc>
            <a:spcBef>
              <a:spcPct val="0"/>
            </a:spcBef>
            <a:spcAft>
              <a:spcPct val="35000"/>
            </a:spcAft>
            <a:buNone/>
          </a:pPr>
          <a:r>
            <a:rPr lang="en-US" sz="6200" kern="1200" dirty="0">
              <a:solidFill>
                <a:schemeClr val="bg1"/>
              </a:solidFill>
            </a:rPr>
            <a:t>Visit NGC Catalog</a:t>
          </a:r>
        </a:p>
      </dsp:txBody>
      <dsp:txXfrm>
        <a:off x="3017240" y="4199302"/>
        <a:ext cx="8587529" cy="1376181"/>
      </dsp:txXfrm>
    </dsp:sp>
    <dsp:sp modelId="{9065B11A-B3C5-4F76-9369-8E13712F6578}">
      <dsp:nvSpPr>
        <dsp:cNvPr id="0" name=""/>
        <dsp:cNvSpPr/>
      </dsp:nvSpPr>
      <dsp:spPr>
        <a:xfrm>
          <a:off x="0" y="4199302"/>
          <a:ext cx="3017240" cy="1376181"/>
        </a:xfrm>
        <a:prstGeom prst="round2SameRect">
          <a:avLst>
            <a:gd name="adj1" fmla="val 16670"/>
            <a:gd name="adj2" fmla="val 0"/>
          </a:avLst>
        </a:prstGeom>
        <a:solidFill>
          <a:schemeClr val="tx2">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r>
            <a:rPr lang="en-US" sz="6500" kern="1200"/>
            <a:t>Step 2</a:t>
          </a:r>
        </a:p>
      </dsp:txBody>
      <dsp:txXfrm>
        <a:off x="67192" y="4266494"/>
        <a:ext cx="2882856" cy="1308989"/>
      </dsp:txXfrm>
    </dsp:sp>
    <dsp:sp modelId="{8E7EA498-6D64-4C5E-802E-2F40F75E749A}">
      <dsp:nvSpPr>
        <dsp:cNvPr id="0" name=""/>
        <dsp:cNvSpPr/>
      </dsp:nvSpPr>
      <dsp:spPr>
        <a:xfrm>
          <a:off x="0" y="5575484"/>
          <a:ext cx="11604770" cy="275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85750" lvl="1" indent="-285750" algn="l" defTabSz="2400300">
            <a:lnSpc>
              <a:spcPct val="90000"/>
            </a:lnSpc>
            <a:spcBef>
              <a:spcPct val="0"/>
            </a:spcBef>
            <a:spcAft>
              <a:spcPct val="15000"/>
            </a:spcAft>
            <a:buFont typeface="Arial" panose="020B0604020202020204" pitchFamily="34" charset="0"/>
            <a:buNone/>
          </a:pPr>
          <a:r>
            <a:rPr lang="en-US" sz="5400" kern="1200" dirty="0">
              <a:hlinkClick xmlns:r="http://schemas.openxmlformats.org/officeDocument/2006/relationships" r:id="rId2"/>
            </a:rPr>
            <a:t>https://catalog.ngc.nvidia.com/orgs/nvidia/containers/pytorch</a:t>
          </a:r>
          <a:endParaRPr lang="en-US" sz="5400" kern="1200" dirty="0"/>
        </a:p>
      </dsp:txBody>
      <dsp:txXfrm>
        <a:off x="0" y="5575484"/>
        <a:ext cx="11604770" cy="2752775"/>
      </dsp:txXfrm>
    </dsp:sp>
    <dsp:sp modelId="{75375987-007C-4F99-8431-8251D10769EE}">
      <dsp:nvSpPr>
        <dsp:cNvPr id="0" name=""/>
        <dsp:cNvSpPr/>
      </dsp:nvSpPr>
      <dsp:spPr>
        <a:xfrm>
          <a:off x="3017240" y="8397069"/>
          <a:ext cx="8587529" cy="137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marL="0" lvl="0" indent="0" algn="l" defTabSz="2755900">
            <a:lnSpc>
              <a:spcPct val="90000"/>
            </a:lnSpc>
            <a:spcBef>
              <a:spcPct val="0"/>
            </a:spcBef>
            <a:spcAft>
              <a:spcPct val="35000"/>
            </a:spcAft>
            <a:buNone/>
          </a:pPr>
          <a:r>
            <a:rPr lang="en-US" sz="6200" kern="1200" dirty="0">
              <a:solidFill>
                <a:schemeClr val="bg1"/>
              </a:solidFill>
            </a:rPr>
            <a:t>Pull and Run Container</a:t>
          </a:r>
        </a:p>
      </dsp:txBody>
      <dsp:txXfrm>
        <a:off x="3017240" y="8397069"/>
        <a:ext cx="8587529" cy="1376181"/>
      </dsp:txXfrm>
    </dsp:sp>
    <dsp:sp modelId="{DF710103-0032-4CB2-8B40-A2EA97122203}">
      <dsp:nvSpPr>
        <dsp:cNvPr id="0" name=""/>
        <dsp:cNvSpPr/>
      </dsp:nvSpPr>
      <dsp:spPr>
        <a:xfrm>
          <a:off x="0" y="8397069"/>
          <a:ext cx="3017240" cy="1376181"/>
        </a:xfrm>
        <a:prstGeom prst="round2SameRect">
          <a:avLst>
            <a:gd name="adj1" fmla="val 16670"/>
            <a:gd name="adj2" fmla="val 0"/>
          </a:avLst>
        </a:prstGeom>
        <a:solidFill>
          <a:schemeClr val="tx2">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Step 3</a:t>
          </a:r>
        </a:p>
      </dsp:txBody>
      <dsp:txXfrm>
        <a:off x="67192" y="8464261"/>
        <a:ext cx="2882856" cy="1308989"/>
      </dsp:txXfrm>
    </dsp:sp>
    <dsp:sp modelId="{A383D2B1-7249-4BBA-9274-DFF70B17DE11}">
      <dsp:nvSpPr>
        <dsp:cNvPr id="0" name=""/>
        <dsp:cNvSpPr/>
      </dsp:nvSpPr>
      <dsp:spPr>
        <a:xfrm>
          <a:off x="0" y="9773250"/>
          <a:ext cx="11604770" cy="275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85750" lvl="1" indent="-285750" algn="l" defTabSz="2400300">
            <a:lnSpc>
              <a:spcPct val="90000"/>
            </a:lnSpc>
            <a:spcBef>
              <a:spcPct val="0"/>
            </a:spcBef>
            <a:spcAft>
              <a:spcPct val="15000"/>
            </a:spcAft>
            <a:buNone/>
          </a:pPr>
          <a:r>
            <a:rPr lang="en-US" sz="5400" kern="1200" dirty="0">
              <a:solidFill>
                <a:schemeClr val="bg1"/>
              </a:solidFill>
            </a:rPr>
            <a:t>Visit</a:t>
          </a:r>
          <a:r>
            <a:rPr lang="en-US" sz="5400" kern="1200" dirty="0">
              <a:solidFill>
                <a:schemeClr val="bg2"/>
              </a:solidFill>
            </a:rPr>
            <a:t> </a:t>
          </a:r>
          <a:r>
            <a:rPr lang="en-US" sz="5400" kern="1200" dirty="0">
              <a:solidFill>
                <a:schemeClr val="bg2"/>
              </a:solidFill>
              <a:hlinkClick xmlns:r="http://schemas.openxmlformats.org/officeDocument/2006/relationships" r:id="rId3"/>
            </a:rPr>
            <a:t>localhost:8888</a:t>
          </a:r>
          <a:r>
            <a:rPr lang="en-US" sz="5400" kern="1200" dirty="0">
              <a:solidFill>
                <a:schemeClr val="bg2"/>
              </a:solidFill>
            </a:rPr>
            <a:t> </a:t>
          </a:r>
          <a:r>
            <a:rPr lang="en-US" sz="5400" kern="1200" dirty="0">
              <a:solidFill>
                <a:schemeClr val="bg1"/>
              </a:solidFill>
            </a:rPr>
            <a:t>to check out a </a:t>
          </a:r>
          <a:r>
            <a:rPr lang="en-US" sz="5400" kern="1200" dirty="0" err="1">
              <a:solidFill>
                <a:schemeClr val="bg1"/>
              </a:solidFill>
              <a:latin typeface="Arial"/>
            </a:rPr>
            <a:t>JupyterLab</a:t>
          </a:r>
          <a:r>
            <a:rPr lang="en-US" sz="5400" kern="1200" dirty="0">
              <a:solidFill>
                <a:schemeClr val="bg1"/>
              </a:solidFill>
            </a:rPr>
            <a:t> environment</a:t>
          </a:r>
        </a:p>
      </dsp:txBody>
      <dsp:txXfrm>
        <a:off x="0" y="9773250"/>
        <a:ext cx="11604770" cy="2752775"/>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4FAB7-7DF1-470D-9D24-E6B58A84B80C}"/>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
        <p:nvSpPr>
          <p:cNvPr id="3" name="Date Placeholder 2">
            <a:extLst>
              <a:ext uri="{FF2B5EF4-FFF2-40B4-BE49-F238E27FC236}">
                <a16:creationId xmlns:a16="http://schemas.microsoft.com/office/drawing/2014/main" id="{A0E88521-8FCE-4BCB-8B67-3730585527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C0846B-0977-4E9D-973A-F0EA2C10623B}" type="datetimeFigureOut">
              <a:rPr lang="en-US" smtClean="0">
                <a:latin typeface="NVIDIA Sans" panose="020B0503020203020204" pitchFamily="34" charset="0"/>
                <a:cs typeface="NVIDIA Sans" panose="020B0503020203020204" pitchFamily="34" charset="0"/>
              </a:rPr>
              <a:t>6/7/2024</a:t>
            </a:fld>
            <a:endParaRPr lang="en-US">
              <a:latin typeface="NVIDIA Sans" panose="020B0503020203020204" pitchFamily="34" charset="0"/>
              <a:cs typeface="NVIDIA Sans" panose="020B0503020203020204" pitchFamily="34" charset="0"/>
            </a:endParaRPr>
          </a:p>
        </p:txBody>
      </p:sp>
      <p:sp>
        <p:nvSpPr>
          <p:cNvPr id="5" name="Slide Number Placeholder 4">
            <a:extLst>
              <a:ext uri="{FF2B5EF4-FFF2-40B4-BE49-F238E27FC236}">
                <a16:creationId xmlns:a16="http://schemas.microsoft.com/office/drawing/2014/main" id="{9D0820F8-FB5B-4060-9702-8BB4F61830F9}"/>
              </a:ext>
            </a:extLst>
          </p:cNvPr>
          <p:cNvSpPr>
            <a:spLocks noGrp="1"/>
          </p:cNvSpPr>
          <p:nvPr>
            <p:ph type="sldNum" sz="quarter" idx="3"/>
          </p:nvPr>
        </p:nvSpPr>
        <p:spPr>
          <a:xfrm>
            <a:off x="0" y="8685213"/>
            <a:ext cx="2971800" cy="458787"/>
          </a:xfrm>
          <a:prstGeom prst="rect">
            <a:avLst/>
          </a:prstGeom>
        </p:spPr>
        <p:txBody>
          <a:bodyPr vert="horz" lIns="91440" tIns="45720" rIns="91440" bIns="45720" rtlCol="0" anchor="b"/>
          <a:lstStyle>
            <a:lvl1pPr algn="r">
              <a:defRPr sz="1200"/>
            </a:lvl1pPr>
          </a:lstStyle>
          <a:p>
            <a:pPr algn="l"/>
            <a:fld id="{6212FBFF-564E-4199-8DDC-2B82D308BF1D}" type="slidenum">
              <a:rPr lang="en-US" smtClean="0">
                <a:latin typeface="NVIDIA Sans" panose="020B0503020203020204" pitchFamily="34" charset="0"/>
                <a:cs typeface="NVIDIA Sans" panose="020B0503020203020204" pitchFamily="34" charset="0"/>
              </a:rPr>
              <a:pPr algn="l"/>
              <a:t>‹#›</a:t>
            </a:fld>
            <a:endParaRPr lang="en-US">
              <a:latin typeface="NVIDIA Sans" panose="020B0503020203020204" pitchFamily="34" charset="0"/>
              <a:cs typeface="NVIDIA Sans" panose="020B0503020203020204" pitchFamily="34" charset="0"/>
            </a:endParaRPr>
          </a:p>
        </p:txBody>
      </p:sp>
    </p:spTree>
    <p:extLst>
      <p:ext uri="{BB962C8B-B14F-4D97-AF65-F5344CB8AC3E}">
        <p14:creationId xmlns:p14="http://schemas.microsoft.com/office/powerpoint/2010/main" val="2132078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VIDIA Sans" panose="020B0503020203020204" pitchFamily="34" charset="0"/>
                <a:cs typeface="NVIDIA Sans" panose="020B0503020203020204" pitchFamily="34" charset="0"/>
              </a:defRPr>
            </a:lvl1pPr>
          </a:lstStyle>
          <a:p>
            <a:fld id="{354A8664-169C-4436-81C8-E492002C26A5}" type="datetimeFigureOut">
              <a:rPr lang="en-US" smtClean="0"/>
              <a:pPr/>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0" y="8685213"/>
            <a:ext cx="2971800" cy="458787"/>
          </a:xfrm>
          <a:prstGeom prst="rect">
            <a:avLst/>
          </a:prstGeom>
        </p:spPr>
        <p:txBody>
          <a:bodyPr vert="horz" lIns="91440" tIns="45720" rIns="91440" bIns="45720" rtlCol="0" anchor="b"/>
          <a:lstStyle>
            <a:lvl1pPr algn="l">
              <a:defRPr sz="1200">
                <a:latin typeface="NVIDIA Sans" panose="020B0503020203020204" pitchFamily="34" charset="0"/>
                <a:cs typeface="NVIDIA Sans" panose="020B0503020203020204" pitchFamily="34" charset="0"/>
              </a:defRPr>
            </a:lvl1pPr>
          </a:lstStyle>
          <a:p>
            <a:fld id="{A93AD357-0C40-4436-9D38-C47D60C1C9C1}" type="slidenum">
              <a:rPr lang="en-US" smtClean="0"/>
              <a:pPr/>
              <a:t>‹#›</a:t>
            </a:fld>
            <a:endParaRPr lang="en-US"/>
          </a:p>
        </p:txBody>
      </p:sp>
      <p:pic>
        <p:nvPicPr>
          <p:cNvPr id="8" name="Picture 7">
            <a:extLst>
              <a:ext uri="{FF2B5EF4-FFF2-40B4-BE49-F238E27FC236}">
                <a16:creationId xmlns:a16="http://schemas.microsoft.com/office/drawing/2014/main" id="{EE23E2AA-C3B7-40F1-8870-35AD3374F0C6}"/>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Tree>
    <p:extLst>
      <p:ext uri="{BB962C8B-B14F-4D97-AF65-F5344CB8AC3E}">
        <p14:creationId xmlns:p14="http://schemas.microsoft.com/office/powerpoint/2010/main" val="401893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1pPr>
    <a:lvl2pPr marL="4572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2pPr>
    <a:lvl3pPr marL="9144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3pPr>
    <a:lvl4pPr marL="13716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4pPr>
    <a:lvl5pPr marL="18288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plato.stanford.edu/entries/chinese-roo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a:t>
            </a:fld>
            <a:endParaRPr lang="en-US"/>
          </a:p>
        </p:txBody>
      </p:sp>
    </p:spTree>
    <p:extLst>
      <p:ext uri="{BB962C8B-B14F-4D97-AF65-F5344CB8AC3E}">
        <p14:creationId xmlns:p14="http://schemas.microsoft.com/office/powerpoint/2010/main" val="204253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From the computer’s perspective, it will assign the input word a 1 and all other inputs a 0. This is called one-hot encoding because we’re giving one value a one (the hot) and everything else is cold (the zeros). For the outputs, it will assign a percentage chance that the output word will follow the input word.</a:t>
            </a:r>
          </a:p>
          <a:p>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2942814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That works well if we have a small dictionary size, but what if we have millions of words? That would result in us having millions of weights! One trick to handle this situation is to make something called an embedding. Let’s say we have a dictionary </a:t>
            </a:r>
            <a:r>
              <a:rPr lang="en-US">
                <a:latin typeface="Trebuchet MS"/>
              </a:rPr>
              <a:t>of animals, </a:t>
            </a:r>
            <a:r>
              <a:rPr lang="en-US" dirty="0">
                <a:latin typeface="Trebuchet MS"/>
              </a:rPr>
              <a:t>and we want to represent them with two numbers. We might take two ways we can describe these animals like how domestic/wild they are and how big/small they are. We’ll assign an animal that’s totally domestic a -1 on the domestic/wild scale and assign an animal that’s totally wild a +1 on the domestic/wild scale.</a:t>
            </a:r>
          </a:p>
          <a:p>
            <a:endParaRPr lang="en-US" dirty="0">
              <a:latin typeface="Trebuchet MS"/>
            </a:endParaRPr>
          </a:p>
          <a:p>
            <a:r>
              <a:rPr lang="en-US" dirty="0">
                <a:latin typeface="Trebuchet MS"/>
              </a:rPr>
              <a:t>This is called an embedding because we’re taking something that’s higher dimensional (all of our animals as categories) and mapping them in a smaller dimensional space. We’re using two descriptors here, so it’s a 2-dimensional embedding. If we used three descriptors like domestic/wild, big/small, and prey/predator, that would be a 3-dimensional embedding.</a:t>
            </a:r>
          </a:p>
          <a:p>
            <a:endParaRPr lang="en-US" dirty="0">
              <a:latin typeface="Trebuchet MS"/>
            </a:endParaRPr>
          </a:p>
          <a:p>
            <a:r>
              <a:rPr lang="en-US" dirty="0">
                <a:latin typeface="Trebuchet MS"/>
              </a:rPr>
              <a:t>A long time ago, a group of linguists tried to do this exercise where they assigned values to word descriptors. Today, we can use neural networks.</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3838728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Whenever we go from higher dimensional space down to lower dimensional space in our neural network, that’s technically an embedding. In other words, whenever we go from more neurons to less neurons, we’re creating an embedding. The number of neurons in the lower dimension is the embedding size.</a:t>
            </a:r>
          </a:p>
          <a:p>
            <a:endParaRPr lang="en-US">
              <a:latin typeface="Trebuchet MS"/>
            </a:endParaRPr>
          </a:p>
          <a:p>
            <a:r>
              <a:rPr lang="en-US">
                <a:latin typeface="Trebuchet MS"/>
              </a:rPr>
              <a:t>These days, people often use transfer learning for word embeddings. This follows the results of recent research. In the lab today, we’ll be creating our own to see how it’s done.</a:t>
            </a:r>
          </a:p>
          <a:p>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118449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Trebuchet MS"/>
              </a:rPr>
              <a:t>Cool, so we now know how to map our words to numbers. Let’s look at how Large Language Models, or LLMs, use these embeddings to generate text.</a:t>
            </a:r>
          </a:p>
        </p:txBody>
      </p:sp>
      <p:sp>
        <p:nvSpPr>
          <p:cNvPr id="4" name="Slide Number Placeholder 3"/>
          <p:cNvSpPr>
            <a:spLocks noGrp="1"/>
          </p:cNvSpPr>
          <p:nvPr>
            <p:ph type="sldNum" sz="quarter" idx="5"/>
          </p:nvPr>
        </p:nvSpPr>
        <p:spPr/>
        <p:txBody>
          <a:bodyPr/>
          <a:lstStyle/>
          <a:p>
            <a:fld id="{A93AD357-0C40-4436-9D38-C47D60C1C9C1}" type="slidenum">
              <a:rPr lang="en-US" smtClean="0"/>
              <a:pPr/>
              <a:t>13</a:t>
            </a:fld>
            <a:endParaRPr lang="en-US"/>
          </a:p>
        </p:txBody>
      </p:sp>
    </p:spTree>
    <p:extLst>
      <p:ext uri="{BB962C8B-B14F-4D97-AF65-F5344CB8AC3E}">
        <p14:creationId xmlns:p14="http://schemas.microsoft.com/office/powerpoint/2010/main" val="4011912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It used to be that neural networks could only predict one word at a time, but they since become more sophisticated. For example, let’s look at these lyrics sung by Major-General Stanley in Pirates of Penzance. Based on the text, can you guess what’s missing from the green box?</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2501354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The information is right in the first sentence. This is a long and rambling song. How would a neural network remember this information?</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339308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Let’s say we have two neural networks designed to give us an embedding for a tokenized word. The key here is the output embeddings should be the same size. In this case, let’s say each embedding model outputs three numbers for a given input. To keep our ducks in a row, let’s call one embedding the Query and the other the Key.</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2750839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Then for each word, we would get 2 3 number embeddings. In this case, we have 5 words, so we would have 2 5 by 3 matrices.</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2392374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If we take the transpose of one of the matrices…</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360509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We can multiply them together. This is called the attention matrix, because it represents how each word in our sequence is related to each other.</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147405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2</a:t>
            </a:fld>
            <a:endParaRPr lang="en-US"/>
          </a:p>
        </p:txBody>
      </p:sp>
    </p:spTree>
    <p:extLst>
      <p:ext uri="{BB962C8B-B14F-4D97-AF65-F5344CB8AC3E}">
        <p14:creationId xmlns:p14="http://schemas.microsoft.com/office/powerpoint/2010/main" val="831567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An attention matrix might look something like this. The more a word influences another word, the higher their intersection value would be.</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1551769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5 by 5 is an awkward shape to work with if we want to create another encoding based on this attention relationship, so let’s make another 5 by 3 matrix called the Value matrix</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21</a:t>
            </a:fld>
            <a:endParaRPr lang="en-US"/>
          </a:p>
        </p:txBody>
      </p:sp>
    </p:spTree>
    <p:extLst>
      <p:ext uri="{BB962C8B-B14F-4D97-AF65-F5344CB8AC3E}">
        <p14:creationId xmlns:p14="http://schemas.microsoft.com/office/powerpoint/2010/main" val="1171827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By multiplying everything together, we get what’s called the attentions score. We can use this attention score in a variety of natural language processing challenges.</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22</a:t>
            </a:fld>
            <a:endParaRPr lang="en-US"/>
          </a:p>
        </p:txBody>
      </p:sp>
    </p:spTree>
    <p:extLst>
      <p:ext uri="{BB962C8B-B14F-4D97-AF65-F5344CB8AC3E}">
        <p14:creationId xmlns:p14="http://schemas.microsoft.com/office/powerpoint/2010/main" val="652200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use the attention mechanism in a neural network architecture called a Transformer. One of the first famous models to use this architecture is BERT, which stands for Bidirectional Encoder Representations from Transformers. </a:t>
            </a:r>
          </a:p>
          <a:p>
            <a:endParaRPr lang="en-US" dirty="0"/>
          </a:p>
          <a:p>
            <a:r>
              <a:rPr lang="en-US" dirty="0"/>
              <a:t>https://arxiv.org/pdf/1706.03762</a:t>
            </a:r>
          </a:p>
        </p:txBody>
      </p:sp>
      <p:sp>
        <p:nvSpPr>
          <p:cNvPr id="4" name="Slide Number Placeholder 3"/>
          <p:cNvSpPr>
            <a:spLocks noGrp="1"/>
          </p:cNvSpPr>
          <p:nvPr>
            <p:ph type="sldNum" sz="quarter" idx="5"/>
          </p:nvPr>
        </p:nvSpPr>
        <p:spPr/>
        <p:txBody>
          <a:bodyPr/>
          <a:lstStyle/>
          <a:p>
            <a:fld id="{A93AD357-0C40-4436-9D38-C47D60C1C9C1}" type="slidenum">
              <a:rPr lang="en-US" smtClean="0"/>
              <a:pPr/>
              <a:t>23</a:t>
            </a:fld>
            <a:endParaRPr lang="en-US"/>
          </a:p>
        </p:txBody>
      </p:sp>
    </p:spTree>
    <p:extLst>
      <p:ext uri="{BB962C8B-B14F-4D97-AF65-F5344CB8AC3E}">
        <p14:creationId xmlns:p14="http://schemas.microsoft.com/office/powerpoint/2010/main" val="1660260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BERT in the lab to see how it uses embeddings and attention to predict sentences.</a:t>
            </a:r>
          </a:p>
          <a:p>
            <a:endParaRPr lang="en-US" dirty="0"/>
          </a:p>
          <a:p>
            <a:r>
              <a:rPr lang="en-US" dirty="0"/>
              <a:t>BERT is not the only famous model to use attention. Llama 2 and GPT also use attention transformers. I’ve included links in the notes if you’d like to dive deeper into how it works.</a:t>
            </a:r>
          </a:p>
          <a:p>
            <a:endParaRPr lang="en-US" dirty="0"/>
          </a:p>
          <a:p>
            <a:r>
              <a:rPr lang="en-US" dirty="0"/>
              <a:t>https://deepgram.com/learn/visualizing-and-explaining-transformer-models-from-the-ground-up</a:t>
            </a:r>
          </a:p>
          <a:p>
            <a:r>
              <a:rPr lang="en-US" dirty="0"/>
              <a:t>https://medium.com/analytics-vidhya/understanding-attention-in-transformers-models-57bada0cce3e</a:t>
            </a:r>
          </a:p>
          <a:p>
            <a:r>
              <a:rPr lang="en-US" dirty="0"/>
              <a:t>https://arxiv.org/pdf/1706.03762</a:t>
            </a:r>
          </a:p>
          <a:p>
            <a:r>
              <a:rPr lang="en-US" dirty="0"/>
              <a:t>https://arxiv.org/pdf/1810.04805</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a:p>
        </p:txBody>
      </p:sp>
    </p:spTree>
    <p:extLst>
      <p:ext uri="{BB962C8B-B14F-4D97-AF65-F5344CB8AC3E}">
        <p14:creationId xmlns:p14="http://schemas.microsoft.com/office/powerpoint/2010/main" val="3457950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We’re getting close to the end of the class, so before we go, let’s go over how we can take our new skills further.</a:t>
            </a:r>
          </a:p>
        </p:txBody>
      </p:sp>
      <p:sp>
        <p:nvSpPr>
          <p:cNvPr id="4" name="Slide Number Placeholder 3"/>
          <p:cNvSpPr>
            <a:spLocks noGrp="1"/>
          </p:cNvSpPr>
          <p:nvPr>
            <p:ph type="sldNum" sz="quarter" idx="5"/>
          </p:nvPr>
        </p:nvSpPr>
        <p:spPr/>
        <p:txBody>
          <a:bodyPr/>
          <a:lstStyle/>
          <a:p>
            <a:fld id="{A93AD357-0C40-4436-9D38-C47D60C1C9C1}" type="slidenum">
              <a:rPr lang="en-US" smtClean="0"/>
              <a:pPr/>
              <a:t>25</a:t>
            </a:fld>
            <a:endParaRPr lang="en-US"/>
          </a:p>
        </p:txBody>
      </p:sp>
    </p:spTree>
    <p:extLst>
      <p:ext uri="{BB962C8B-B14F-4D97-AF65-F5344CB8AC3E}">
        <p14:creationId xmlns:p14="http://schemas.microsoft.com/office/powerpoint/2010/main" val="3544864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Autoencoders are a great next step after mastering embeddings as they’re closely related.</a:t>
            </a:r>
            <a:r>
              <a:rPr lang="en-US" b="0"/>
              <a:t> Like embeddings, one of the goals is to take higher dimensional data and be able to represent it in a lower dimensional space. Here’s our strategy: we’re going to make a model that’s a mirror image of itself with a low number of neurons in the center. Then, we’re going to take our input and also use it as our output when training.</a:t>
            </a:r>
          </a:p>
          <a:p>
            <a:endParaRPr lang="en-US" b="0"/>
          </a:p>
          <a:p>
            <a:r>
              <a:rPr lang="en-US" b="0"/>
              <a:t>As an example, in the above, we’ve taken a flattened image, and we’ll train this model to output the same flattened image as what was inputted.</a:t>
            </a:r>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26</a:t>
            </a:fld>
            <a:endParaRPr lang="en-US"/>
          </a:p>
        </p:txBody>
      </p:sp>
    </p:spTree>
    <p:extLst>
      <p:ext uri="{BB962C8B-B14F-4D97-AF65-F5344CB8AC3E}">
        <p14:creationId xmlns:p14="http://schemas.microsoft.com/office/powerpoint/2010/main" val="2776095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would we go through this complicated process if we’re just going to get the same thing as what we entered? Check out this magic. After we train the model, we’re going to cut it right after the middle…</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27</a:t>
            </a:fld>
            <a:endParaRPr lang="en-US"/>
          </a:p>
        </p:txBody>
      </p:sp>
    </p:spTree>
    <p:extLst>
      <p:ext uri="{BB962C8B-B14F-4D97-AF65-F5344CB8AC3E}">
        <p14:creationId xmlns:p14="http://schemas.microsoft.com/office/powerpoint/2010/main" val="2544341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we’ll get an encoder and decoder. There are a couple of great uses for this. If our model is accurate, we can store large amounts of data with only a few numbers, and we can restore the original data if and when we ever need the raw data format.</a:t>
            </a:r>
          </a:p>
          <a:p>
            <a:endParaRPr lang="en-US"/>
          </a:p>
          <a:p>
            <a:r>
              <a:rPr lang="en-US"/>
              <a:t>The other use for this is for something called anomaly detection, which is useful in security, fault detection, and medicine. If we train an accurate autoencoder on lots of data, but there are some datapoints for which the output is significantly different than the input, then we might consider that an anomaly that we need to pay more attention to.</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28</a:t>
            </a:fld>
            <a:endParaRPr lang="en-US"/>
          </a:p>
        </p:txBody>
      </p:sp>
    </p:spTree>
    <p:extLst>
      <p:ext uri="{BB962C8B-B14F-4D97-AF65-F5344CB8AC3E}">
        <p14:creationId xmlns:p14="http://schemas.microsoft.com/office/powerpoint/2010/main" val="3004915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long after the invention of the autoencoder came Variational Autoencoders, which we can use as Generative AI for images. We could train an autoencoder on images so that we can use the decoder to generate images.</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a:p>
        </p:txBody>
      </p:sp>
    </p:spTree>
    <p:extLst>
      <p:ext uri="{BB962C8B-B14F-4D97-AF65-F5344CB8AC3E}">
        <p14:creationId xmlns:p14="http://schemas.microsoft.com/office/powerpoint/2010/main" val="424548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Now that we’ve mastered the basics of neural networks, we’re going to do a brief survey of some more advanced neural network architectures. </a:t>
            </a:r>
          </a:p>
        </p:txBody>
      </p:sp>
      <p:sp>
        <p:nvSpPr>
          <p:cNvPr id="4" name="Slide Number Placeholder 3"/>
          <p:cNvSpPr>
            <a:spLocks noGrp="1"/>
          </p:cNvSpPr>
          <p:nvPr>
            <p:ph type="sldNum" sz="quarter" idx="5"/>
          </p:nvPr>
        </p:nvSpPr>
        <p:spPr/>
        <p:txBody>
          <a:bodyPr/>
          <a:lstStyle/>
          <a:p>
            <a:fld id="{A93AD357-0C40-4436-9D38-C47D60C1C9C1}" type="slidenum">
              <a:rPr lang="en-US" smtClean="0"/>
              <a:pPr/>
              <a:t>3</a:t>
            </a:fld>
            <a:endParaRPr lang="en-US"/>
          </a:p>
        </p:txBody>
      </p:sp>
    </p:spTree>
    <p:extLst>
      <p:ext uri="{BB962C8B-B14F-4D97-AF65-F5344CB8AC3E}">
        <p14:creationId xmlns:p14="http://schemas.microsoft.com/office/powerpoint/2010/main" val="30370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variational autoencoders, but much more complicated, are diffusion models. Diffusion Models work by taking a noisy image and slowly subtracting small amounts of noise at a time until an image is formed. It’s the neural network equivalent of an inkblot test.</a:t>
            </a:r>
          </a:p>
          <a:p>
            <a:endParaRPr lang="en-US" dirty="0"/>
          </a:p>
          <a:p>
            <a:r>
              <a:rPr lang="en-US" dirty="0"/>
              <a:t>Diffusion Models are the bases for many famous image generation tools like Adobe Firefly, Stable Diffusion, and DALL E.</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30</a:t>
            </a:fld>
            <a:endParaRPr lang="en-US"/>
          </a:p>
        </p:txBody>
      </p:sp>
    </p:spTree>
    <p:extLst>
      <p:ext uri="{BB962C8B-B14F-4D97-AF65-F5344CB8AC3E}">
        <p14:creationId xmlns:p14="http://schemas.microsoft.com/office/powerpoint/2010/main" val="2116702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The last architecture we’re going to talk about is Reinforcement Learning. Well, it’s less of an architecture and more of a clever way to use the machine learning models we learned how to make today. Reinforcement Learning comes from an idea from Psychology called delayed rewards: the idea that we can put off a reward now for a better reward later.</a:t>
            </a:r>
          </a:p>
          <a:p>
            <a:endParaRPr lang="en-US" dirty="0"/>
          </a:p>
          <a:p>
            <a:r>
              <a:rPr lang="en-US" dirty="0"/>
              <a:t>On the left here, I have a picture of my sister’s corgi trying very hard not to eat the treat on her nose. If you have a pet at home, you might recognize that it’s especially hard to teach them concepts that require a bit of time delay. This is something that humans are surprisingly good at.</a:t>
            </a:r>
          </a:p>
          <a:p>
            <a:endParaRPr lang="en-US" dirty="0"/>
          </a:p>
          <a:p>
            <a:r>
              <a:rPr lang="en-US" dirty="0"/>
              <a:t>In Reinforcement Learning, there are two systems at play: there’s the agent, or the intelligence that is trying to learn a skill, and there’s the environment that the agent needs to react to. People who work with Reinforcement Learning are both Data Scientists and Game Designers. Our neural network lives in the agent, where it will predict the best action to take given information about the environment. The environment can change given what the agent does, and that’s where being a Game Designer comes in. It’s quite tricky designing an environment that’s reflective of real-world conditions.</a:t>
            </a:r>
          </a:p>
          <a:p>
            <a:endParaRPr lang="en-US" dirty="0"/>
          </a:p>
          <a:p>
            <a:r>
              <a:rPr lang="en-US" dirty="0"/>
              <a:t>The neural networks in the agent are only a part of what we need to build the agent. We also need to give it memory so it can learn from past actions and a sense of curiosity so that it’s willing to try new things for the sake of learning.</a:t>
            </a:r>
          </a:p>
          <a:p>
            <a:endParaRPr lang="en-US" dirty="0"/>
          </a:p>
          <a:p>
            <a:r>
              <a:rPr lang="en-US" dirty="0"/>
              <a:t>Remember way </a:t>
            </a:r>
            <a:r>
              <a:rPr lang="en-US" dirty="0" err="1"/>
              <a:t>way</a:t>
            </a:r>
            <a:r>
              <a:rPr lang="en-US" dirty="0"/>
              <a:t> back to the beginning of this course when we talked about how humans learn versus how artificial intelligence learns? Much of that insight comes from Reinforcement Learning. The field is known for having applications in robotics and finance, but it’s also a great topic just to have a better appreciation for how humans learn. It takes time and patience to be able to learn a new skill, and those who are a little fearless and are willing to make mistakes in order to learn will have an easier time mastering a subject. Reinforcement Learning shows that our failures are as much a powerful teaching tool as our successes. So genuinely, congrats on making it through the class today. If it was easy for you, that’s great! But if it was hard, that’s fine too. By taking on the challenge, there is a bigger opportunity to learn.</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31</a:t>
            </a:fld>
            <a:endParaRPr lang="en-US"/>
          </a:p>
        </p:txBody>
      </p:sp>
    </p:spTree>
    <p:extLst>
      <p:ext uri="{BB962C8B-B14F-4D97-AF65-F5344CB8AC3E}">
        <p14:creationId xmlns:p14="http://schemas.microsoft.com/office/powerpoint/2010/main" val="4236740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next lab is the last one, so if you’re interested, we’d like to share how to set up the same coding environment we used in class so you can use it for your own projects.</a:t>
            </a:r>
          </a:p>
        </p:txBody>
      </p:sp>
      <p:sp>
        <p:nvSpPr>
          <p:cNvPr id="4" name="Slide Number Placeholder 3"/>
          <p:cNvSpPr>
            <a:spLocks noGrp="1"/>
          </p:cNvSpPr>
          <p:nvPr>
            <p:ph type="sldNum" sz="quarter" idx="5"/>
          </p:nvPr>
        </p:nvSpPr>
        <p:spPr/>
        <p:txBody>
          <a:bodyPr/>
          <a:lstStyle/>
          <a:p>
            <a:fld id="{A93AD357-0C40-4436-9D38-C47D60C1C9C1}" type="slidenum">
              <a:rPr lang="en-US" smtClean="0"/>
              <a:pPr/>
              <a:t>32</a:t>
            </a:fld>
            <a:endParaRPr lang="en-US"/>
          </a:p>
        </p:txBody>
      </p:sp>
    </p:spTree>
    <p:extLst>
      <p:ext uri="{BB962C8B-B14F-4D97-AF65-F5344CB8AC3E}">
        <p14:creationId xmlns:p14="http://schemas.microsoft.com/office/powerpoint/2010/main" val="3878130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Docker is a useful tool for packaging software stacks for use on other machines. These packages are called containers. They’re very similar to virtual machines, but the difference is that they use the host machine’s operating system and hardware instead of using simulated hardware.</a:t>
            </a:r>
          </a:p>
          <a:p>
            <a:pPr>
              <a:defRPr/>
            </a:pPr>
            <a:endParaRPr lang="en-US" dirty="0"/>
          </a:p>
          <a:p>
            <a:pPr>
              <a:defRPr/>
            </a:pPr>
            <a:r>
              <a:rPr lang="en-US" dirty="0"/>
              <a:t>NGC is an online platform that hosts Containers and other AI resources that are free to download.</a:t>
            </a:r>
          </a:p>
          <a:p>
            <a:pPr marL="457200" marR="0" lvl="0" indent="-228600" algn="l" defTabSz="914400" rtl="0" eaLnBrk="1" fontAlgn="auto" latinLnBrk="0" hangingPunct="1">
              <a:lnSpc>
                <a:spcPct val="100000"/>
              </a:lnSpc>
              <a:spcBef>
                <a:spcPts val="330"/>
              </a:spcBef>
              <a:spcAft>
                <a:spcPts val="0"/>
              </a:spcAft>
              <a:buClr>
                <a:srgbClr val="000000"/>
              </a:buClr>
              <a:buSzPts val="1400"/>
              <a:buFont typeface="Arial"/>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E02D639A-AF38-4D9A-897E-57859A70BDEB}" type="slidenum">
              <a:rPr kumimoji="0" lang="en-US" sz="1400" b="0" i="0" u="none" strike="noStrike" kern="0" cap="none" spc="0" normalizeH="0" baseline="0" noProof="0" smtClean="0">
                <a:ln>
                  <a:noFill/>
                </a:ln>
                <a:solidFill>
                  <a:srgbClr val="000000"/>
                </a:solidFill>
                <a:effectLst/>
                <a:uLnTx/>
                <a:uFillTx/>
                <a:latin typeface="Arial"/>
                <a:ea typeface="ＭＳ Ｐゴシック" pitchFamily="-16" charset="-128"/>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lang="en-US" sz="1400" b="0" i="0" u="none" strike="noStrike" kern="0" cap="none" spc="0" normalizeH="0" baseline="0" noProof="0">
              <a:ln>
                <a:noFill/>
              </a:ln>
              <a:solidFill>
                <a:srgbClr val="000000"/>
              </a:solidFill>
              <a:effectLst/>
              <a:uLnTx/>
              <a:uFillTx/>
              <a:latin typeface="Arial"/>
              <a:ea typeface="ＭＳ Ｐゴシック" pitchFamily="-16" charset="-128"/>
              <a:cs typeface="Arial"/>
              <a:sym typeface="Arial"/>
            </a:endParaRPr>
          </a:p>
        </p:txBody>
      </p:sp>
    </p:spTree>
    <p:extLst>
      <p:ext uri="{BB962C8B-B14F-4D97-AF65-F5344CB8AC3E}">
        <p14:creationId xmlns:p14="http://schemas.microsoft.com/office/powerpoint/2010/main" val="1509884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731520" y="4560570"/>
            <a:ext cx="5852035" cy="4320664"/>
          </a:xfrm>
          <a:prstGeom prst="rect">
            <a:avLst/>
          </a:prstGeom>
        </p:spPr>
        <p:txBody>
          <a:bodyPr spcFirstLastPara="1" wrap="square" lIns="94835" tIns="94835" rIns="94835" bIns="94835" anchor="t" anchorCtr="0">
            <a:noAutofit/>
          </a:bodyPr>
          <a:lstStyle/>
          <a:p>
            <a:pPr marL="0" indent="0">
              <a:spcBef>
                <a:spcPts val="342"/>
              </a:spcBef>
            </a:pPr>
            <a:r>
              <a:rPr lang="en-US" dirty="0"/>
              <a:t>If you know how to use Docker and have a machine that supports CUDA </a:t>
            </a:r>
            <a:r>
              <a:rPr lang="en-US" b="0" i="0" dirty="0">
                <a:solidFill>
                  <a:srgbClr val="050505"/>
                </a:solidFill>
                <a:effectLst/>
                <a:latin typeface="Open Sans"/>
              </a:rPr>
              <a:t>10.0, 10.1, or 10.2, you can easily recreate the environment for this class. We’re not going to go over Docker Setup as that is going to be unique to each person’s machine. Once docker is set up, it’s easy to use. “docker run” will run the container, the contents of which can be accessed both through the command line and through the browser if it has ports exposed.</a:t>
            </a:r>
          </a:p>
          <a:p>
            <a:pPr marL="0" indent="0">
              <a:spcBef>
                <a:spcPts val="342"/>
              </a:spcBef>
            </a:pPr>
            <a:endParaRPr lang="en-US" b="0" i="0" dirty="0">
              <a:solidFill>
                <a:srgbClr val="050505"/>
              </a:solidFill>
              <a:effectLst/>
              <a:latin typeface="Open Sans"/>
            </a:endParaRPr>
          </a:p>
          <a:p>
            <a:pPr marL="0" indent="0">
              <a:spcBef>
                <a:spcPts val="342"/>
              </a:spcBef>
            </a:pPr>
            <a:r>
              <a:rPr lang="en-US" b="0" i="0" dirty="0">
                <a:solidFill>
                  <a:srgbClr val="050505"/>
                </a:solidFill>
                <a:effectLst/>
                <a:latin typeface="Open Sans"/>
              </a:rPr>
              <a:t>For DLI, we’ve prepared follow up material for the class in a Docker Container. It creates a </a:t>
            </a:r>
            <a:r>
              <a:rPr lang="en-US" b="0" i="0" dirty="0" err="1">
                <a:solidFill>
                  <a:srgbClr val="050505"/>
                </a:solidFill>
                <a:effectLst/>
                <a:latin typeface="Open Sans"/>
              </a:rPr>
              <a:t>JupyterLab</a:t>
            </a:r>
            <a:r>
              <a:rPr lang="en-US" b="0" i="0" dirty="0">
                <a:solidFill>
                  <a:srgbClr val="050505"/>
                </a:solidFill>
                <a:effectLst/>
                <a:latin typeface="Open Sans"/>
              </a:rPr>
              <a:t> environment just like the one we’ve used in the class so you can get it set up locally on your own machine. More detailed instructions on how to get this container up and running are provided in the links above, so please check it out.</a:t>
            </a:r>
            <a:endParaRPr lang="en-US" dirty="0"/>
          </a:p>
        </p:txBody>
      </p:sp>
      <p:sp>
        <p:nvSpPr>
          <p:cNvPr id="180" name="Shape 180"/>
          <p:cNvSpPr>
            <a:spLocks noGrp="1" noRot="1" noChangeAspect="1"/>
          </p:cNvSpPr>
          <p:nvPr>
            <p:ph type="sldImg" idx="2"/>
          </p:nvPr>
        </p:nvSpPr>
        <p:spPr>
          <a:xfrm>
            <a:off x="457200" y="719138"/>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1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Before we end lecture, let’s do a quick thought experiment in order to appreciate computer intelligence a little more.</a:t>
            </a:r>
          </a:p>
        </p:txBody>
      </p:sp>
      <p:sp>
        <p:nvSpPr>
          <p:cNvPr id="4" name="Slide Number Placeholder 3"/>
          <p:cNvSpPr>
            <a:spLocks noGrp="1"/>
          </p:cNvSpPr>
          <p:nvPr>
            <p:ph type="sldNum" sz="quarter" idx="5"/>
          </p:nvPr>
        </p:nvSpPr>
        <p:spPr/>
        <p:txBody>
          <a:bodyPr/>
          <a:lstStyle/>
          <a:p>
            <a:fld id="{A93AD357-0C40-4436-9D38-C47D60C1C9C1}" type="slidenum">
              <a:rPr lang="en-US" smtClean="0"/>
              <a:pPr/>
              <a:t>35</a:t>
            </a:fld>
            <a:endParaRPr lang="en-US"/>
          </a:p>
        </p:txBody>
      </p:sp>
    </p:spTree>
    <p:extLst>
      <p:ext uri="{BB962C8B-B14F-4D97-AF65-F5344CB8AC3E}">
        <p14:creationId xmlns:p14="http://schemas.microsoft.com/office/powerpoint/2010/main" val="17461704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Let’s say there’s a person locked away in a room where people slip equations related to Rocket Science under the door. The person in the room doesn’t know anything about Rocket Science, but they have a list of instructions to follow depending on the symbols on the paper slipped to them. The locked person follows the instructions and returns the solutions on a piece of paper back under the door. The locked person acts like a computer, following a list of instructions with an output, and the people outside the room, none the wiser, believe that the locked person is a Rocket Scientist.</a:t>
            </a:r>
          </a:p>
          <a:p>
            <a:endParaRPr lang="en-US" dirty="0"/>
          </a:p>
          <a:p>
            <a:r>
              <a:rPr lang="en-US" dirty="0"/>
              <a:t>My question to you is, where does mimicry end and understanding begin? When humans first learn how to do math, it’s done by copying, such as memorizing our times tables. We can debate all day on where that line is drawn but the point is this:</a:t>
            </a:r>
          </a:p>
          <a:p>
            <a:endParaRPr lang="en-US" dirty="0"/>
          </a:p>
          <a:p>
            <a:r>
              <a:rPr lang="en-US" dirty="0"/>
              <a:t>The greatest breakthroughs in AI are from people who not only understand computers, but can mathematically express how humans think. See if you can define “understanding” in a way that a computer can interpret, and you will help it grow from mimicry to understanding.</a:t>
            </a:r>
          </a:p>
          <a:p>
            <a:endParaRPr lang="en-US" dirty="0"/>
          </a:p>
          <a:p>
            <a:r>
              <a:rPr lang="en-US" dirty="0">
                <a:hlinkClick r:id="rId3"/>
              </a:rPr>
              <a:t>https://plato.stanford.edu/entries/chinese-room/</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36</a:t>
            </a:fld>
            <a:endParaRPr lang="en-US"/>
          </a:p>
        </p:txBody>
      </p:sp>
    </p:spTree>
    <p:extLst>
      <p:ext uri="{BB962C8B-B14F-4D97-AF65-F5344CB8AC3E}">
        <p14:creationId xmlns:p14="http://schemas.microsoft.com/office/powerpoint/2010/main" val="2440558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all for now. Thank you for joining us.</a:t>
            </a:r>
          </a:p>
          <a:p>
            <a:r>
              <a:rPr lang="en-GB" dirty="0"/>
              <a:t>Alright, last lab! Best of luck!</a:t>
            </a:r>
          </a:p>
        </p:txBody>
      </p:sp>
      <p:sp>
        <p:nvSpPr>
          <p:cNvPr id="4" name="Slide Number Placeholder 3"/>
          <p:cNvSpPr>
            <a:spLocks noGrp="1"/>
          </p:cNvSpPr>
          <p:nvPr>
            <p:ph type="sldNum" sz="quarter" idx="5"/>
          </p:nvPr>
        </p:nvSpPr>
        <p:spPr/>
        <p:txBody>
          <a:bodyPr/>
          <a:lstStyle/>
          <a:p>
            <a:fld id="{A93AD357-0C40-4436-9D38-C47D60C1C9C1}" type="slidenum">
              <a:rPr lang="en-US" smtClean="0"/>
              <a:pPr/>
              <a:t>37</a:t>
            </a:fld>
            <a:endParaRPr lang="en-US"/>
          </a:p>
        </p:txBody>
      </p:sp>
    </p:spTree>
    <p:extLst>
      <p:ext uri="{BB962C8B-B14F-4D97-AF65-F5344CB8AC3E}">
        <p14:creationId xmlns:p14="http://schemas.microsoft.com/office/powerpoint/2010/main" val="145943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p2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a:solidFill>
                <a:schemeClr val="dk1"/>
              </a:solidFill>
              <a:latin typeface="Trebuchet MS"/>
              <a:ea typeface="Trebuchet MS"/>
              <a:cs typeface="Trebuchet MS"/>
              <a:sym typeface="Trebuchet MS"/>
            </a:endParaRPr>
          </a:p>
        </p:txBody>
      </p:sp>
      <p:sp>
        <p:nvSpPr>
          <p:cNvPr id="513" name="Google Shape;513;p20: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defTabSz="457200" rtl="0" eaLnBrk="1" fontAlgn="base"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US" sz="1100" b="0" i="0" u="none" strike="noStrike" kern="1200" cap="none" spc="0" normalizeH="0" baseline="0" noProof="0">
                <a:ln>
                  <a:noFill/>
                </a:ln>
                <a:solidFill>
                  <a:prstClr val="black"/>
                </a:solidFill>
                <a:effectLst/>
                <a:uLnTx/>
                <a:uFillTx/>
                <a:latin typeface="Trebuchet MS"/>
                <a:ea typeface="Trebuchet MS"/>
                <a:cs typeface="Trebuchet MS"/>
                <a:sym typeface="Trebuchet MS"/>
              </a:rPr>
              <a:pPr marL="0" marR="0" lvl="0" indent="0" algn="r" defTabSz="457200" rtl="0" eaLnBrk="1" fontAlgn="base" latinLnBrk="0" hangingPunct="1">
                <a:lnSpc>
                  <a:spcPct val="100000"/>
                </a:lnSpc>
                <a:spcBef>
                  <a:spcPts val="0"/>
                </a:spcBef>
                <a:spcAft>
                  <a:spcPts val="0"/>
                </a:spcAft>
                <a:buClr>
                  <a:srgbClr val="000000"/>
                </a:buClr>
                <a:buSzPts val="1100"/>
                <a:buFont typeface="Arial"/>
                <a:buNone/>
                <a:tabLst/>
                <a:defRPr/>
              </a:pPr>
              <a:t>38</a:t>
            </a:fld>
            <a:endParaRPr kumimoji="0" sz="1100" b="0" i="0" u="none" strike="noStrike" kern="1200" cap="none" spc="0" normalizeH="0" baseline="0" noProof="0">
              <a:ln>
                <a:noFill/>
              </a:ln>
              <a:solidFill>
                <a:prstClr val="black"/>
              </a:solidFill>
              <a:effectLst/>
              <a:uLnTx/>
              <a:uFillTx/>
              <a:latin typeface="Trebuchet MS"/>
              <a:ea typeface="Trebuchet MS"/>
              <a:cs typeface="Trebuchet MS"/>
              <a:sym typeface="Trebuchet MS"/>
            </a:endParaRPr>
          </a:p>
        </p:txBody>
      </p:sp>
    </p:spTree>
    <p:extLst>
      <p:ext uri="{BB962C8B-B14F-4D97-AF65-F5344CB8AC3E}">
        <p14:creationId xmlns:p14="http://schemas.microsoft.com/office/powerpoint/2010/main" val="2843279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Ultimately, the goal of artificial intelligence is to solve problems, as well as or better than humans. The more we try to find practical uses of artificial intelligence, the better we should understand how humans think and operate.</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339723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For example, for most of today, we talked about how AI is used in the field of Computer Vision. But we’ve only scratched the surface of the research in that field. Many of the breakthroughs in computer vision have to do with a better understanding of our own human hardware.</a:t>
            </a:r>
          </a:p>
          <a:p>
            <a:endParaRPr lang="en-US" dirty="0"/>
          </a:p>
          <a:p>
            <a:r>
              <a:rPr lang="en-US" dirty="0">
                <a:latin typeface="Trebuchet MS"/>
              </a:rPr>
              <a:t>Ever wonder why computers have three color channels for red, green and blue? It’s not a coincidence that those colors are chosen. In human eyes, we have specialized cells called photoreceptors, and there are photoreceptors with the function of picking up red, green, and blue light. So when the RGB data structure for computers was proposed, it was very much done with humans in mind.</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153467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Let’s switch gears a little bit and try our hand at Natural Language Processing, where the goal is to make an intelligence that can perceive and generate language in the way that humans do. There are a lot of interesting mechanisms in place here. To start, for a computer to perceive anything at all, it must be represented as a number. How are we going to do that? And the order in which we choose our words is also important. How are we going to capture sentence structure?</a:t>
            </a:r>
          </a:p>
          <a:p>
            <a:endParaRPr lang="en-US"/>
          </a:p>
          <a:p>
            <a:r>
              <a:rPr lang="en-US">
                <a:latin typeface="Trebuchet MS"/>
              </a:rPr>
              <a:t>With that in mind, it’s incredible to think that humans have the ability to communicate with each other through language. Turing test time! Are these instructor notes written by a human or by a machine? We look forward to seeing your response in the course feedback : )</a:t>
            </a:r>
            <a:endParaRPr lang="en-US">
              <a:latin typeface="Trebuchet MS"/>
              <a:sym typeface="Wingdings" panose="05000000000000000000" pitchFamily="2" charset="2"/>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4091270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Just like with Computer Vision, we’re only going to be able to scratch the surface of Natural Language Processing. Even so, we’re going to learn a few interesting tricks to help us get started.</a:t>
            </a:r>
          </a:p>
        </p:txBody>
      </p:sp>
      <p:sp>
        <p:nvSpPr>
          <p:cNvPr id="4" name="Slide Number Placeholder 3"/>
          <p:cNvSpPr>
            <a:spLocks noGrp="1"/>
          </p:cNvSpPr>
          <p:nvPr>
            <p:ph type="sldNum" sz="quarter" idx="5"/>
          </p:nvPr>
        </p:nvSpPr>
        <p:spPr/>
        <p:txBody>
          <a:bodyPr/>
          <a:lstStyle/>
          <a:p>
            <a:fld id="{A93AD357-0C40-4436-9D38-C47D60C1C9C1}" type="slidenum">
              <a:rPr lang="en-US" smtClean="0"/>
              <a:pPr/>
              <a:t>7</a:t>
            </a:fld>
            <a:endParaRPr lang="en-US"/>
          </a:p>
        </p:txBody>
      </p:sp>
    </p:spTree>
    <p:extLst>
      <p:ext uri="{BB962C8B-B14F-4D97-AF65-F5344CB8AC3E}">
        <p14:creationId xmlns:p14="http://schemas.microsoft.com/office/powerpoint/2010/main" val="223368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Let’s say we’re going to make a tool to help with writer’s block. Given the first few words of a sentence, we want our model to fill in the rest of the sentence.</a:t>
            </a:r>
          </a:p>
          <a:p>
            <a:endParaRPr lang="en-US" dirty="0">
              <a:latin typeface="Trebuchet MS"/>
            </a:endParaRPr>
          </a:p>
          <a:p>
            <a:r>
              <a:rPr lang="en-US" dirty="0">
                <a:latin typeface="Trebuchet MS"/>
              </a:rPr>
              <a:t>The first thing we need to figure out is how are we going to represent our words as numbers? When people were first approaching this problem, one solution they came up with was to make their own dictionary. We’ll take every unique word and assign it a number, and we’ll call this list of words our dictionary. We can then run our sentence through our dictionary to get the number assigned to each word. A function that does this is called a tokenizer.</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1327590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We’ll start simple and create a model that takes one word as an input and tries to predict the next word as an output. Given our dictionary, we might predict the word to come after “dog” would be “ate” or “barked”. How would we set up our model to do this?</a:t>
            </a:r>
          </a:p>
          <a:p>
            <a:endParaRPr lang="en-US">
              <a:latin typeface="Trebuchet MS"/>
            </a:endParaRPr>
          </a:p>
          <a:p>
            <a:r>
              <a:rPr lang="en-US">
                <a:latin typeface="Trebuchet MS"/>
              </a:rPr>
              <a:t>Even though we’ve assigned each word a number, it’s still a categorical variable. To treat it as such, we’ll assign each word to an input neuron.</a:t>
            </a:r>
          </a:p>
          <a:p>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1531533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1513012" y="2983577"/>
            <a:ext cx="19282214" cy="4937760"/>
          </a:xfrm>
        </p:spPr>
        <p:txBody>
          <a:bodyPr anchor="b">
            <a:normAutofit/>
          </a:bodyPr>
          <a:lstStyle>
            <a:lvl1pPr algn="l">
              <a:defRPr sz="8800" b="1" cap="none" baseline="0">
                <a:latin typeface="NVIDIA Sans" panose="020B0503020203020204" pitchFamily="34" charset="0"/>
                <a:cs typeface="NVIDIA Sans" panose="020B0503020203020204" pitchFamily="34" charset="0"/>
              </a:defRPr>
            </a:lvl1pPr>
          </a:lstStyle>
          <a:p>
            <a:r>
              <a:rPr lang="en-US"/>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1513012" y="7941727"/>
            <a:ext cx="19282214" cy="1703832"/>
          </a:xfrm>
          <a:prstGeom prst="rect">
            <a:avLst/>
          </a:prstGeom>
        </p:spPr>
        <p:txBody>
          <a:bodyPr>
            <a:normAutofit/>
          </a:bodyPr>
          <a:lstStyle>
            <a:lvl1pPr marL="0" indent="0" algn="l">
              <a:buNone/>
              <a:defRPr sz="4400" b="0" cap="none" baseline="0">
                <a:solidFill>
                  <a:schemeClr val="bg1"/>
                </a:solidFill>
                <a:latin typeface="NVIDIA Sans" panose="020B0503020203020204" pitchFamily="34" charset="0"/>
                <a:cs typeface="NVIDIA Sans" panose="020B0503020203020204" pitchFamily="34" charset="0"/>
              </a:defRPr>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Add Subtitle/Name/Date</a:t>
            </a:r>
          </a:p>
        </p:txBody>
      </p:sp>
    </p:spTree>
    <p:extLst>
      <p:ext uri="{BB962C8B-B14F-4D97-AF65-F5344CB8AC3E}">
        <p14:creationId xmlns:p14="http://schemas.microsoft.com/office/powerpoint/2010/main" val="1478713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19129248"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19129248"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941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19129248"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690247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19504414"/>
            <a:ext cx="2330569" cy="1082936"/>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758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32689800" y="18333715"/>
            <a:ext cx="3886200" cy="2240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20162837" y="0"/>
            <a:ext cx="16413163" cy="20573998"/>
          </a:xfrm>
          <a:prstGeom prst="rect">
            <a:avLst/>
          </a:prstGeom>
          <a:solidFill>
            <a:schemeClr val="tx1">
              <a:lumMod val="95000"/>
            </a:schemeClr>
          </a:solidFill>
          <a:ln w="9525">
            <a:noFill/>
          </a:ln>
        </p:spPr>
        <p:txBody>
          <a:bodyPr tIns="2194560" anchor="ctr"/>
          <a:lstStyle/>
          <a:p>
            <a:pPr lvl="0" indent="0" algn="ctr" defTabSz="2743200">
              <a:lnSpc>
                <a:spcPct val="90000"/>
              </a:lnSpc>
              <a:spcBef>
                <a:spcPts val="3000"/>
              </a:spcBef>
              <a:buFontTx/>
              <a:buNone/>
            </a:pPr>
            <a:endParaRPr lang="en-US" sz="400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19504414"/>
            <a:ext cx="2330569" cy="1082936"/>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698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2596896"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776656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2596896" y="8604153"/>
            <a:ext cx="12179806" cy="3365695"/>
          </a:xfrm>
        </p:spPr>
        <p:txBody>
          <a:bodyPr anchor="ct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19504414"/>
            <a:ext cx="2330569" cy="1082936"/>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327232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2596896" y="6829593"/>
            <a:ext cx="12143232" cy="3365695"/>
          </a:xfrm>
        </p:spPr>
        <p:txBody>
          <a:bodyPr anchor="b">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2596896" y="10283120"/>
            <a:ext cx="12143232"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397368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6062650" y="4849813"/>
            <a:ext cx="24450701"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6062650" y="17063961"/>
            <a:ext cx="2445070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6062650" y="17751568"/>
            <a:ext cx="2445070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3930681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19354800" y="6919968"/>
            <a:ext cx="15583596"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4282953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18592799"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18592805" y="17063961"/>
            <a:ext cx="1634627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18592805" y="17751568"/>
            <a:ext cx="1634627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1985611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7990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1637604"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11058350"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18592805"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28013551"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1637604" y="17063961"/>
            <a:ext cx="883227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1637604" y="17751568"/>
            <a:ext cx="883227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18592805" y="17063961"/>
            <a:ext cx="883264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18592805" y="17751568"/>
            <a:ext cx="883264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2801177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24148473"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12893038"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1637604"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165311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165311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1289304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1289304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24132970" y="17063961"/>
            <a:ext cx="1079037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24132970" y="17751568"/>
            <a:ext cx="1079037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1068062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18520757"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10072254"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1637606" y="4849813"/>
            <a:ext cx="7969130"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26969260" y="4849813"/>
            <a:ext cx="7969133"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10087333" y="17063961"/>
            <a:ext cx="796790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1630527" y="17063961"/>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10087333" y="17751568"/>
            <a:ext cx="796790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1630527" y="17751568"/>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18527529" y="17063961"/>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18527529" y="17751568"/>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26976037" y="17063961"/>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26976037" y="17751568"/>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2135586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18520757" y="11931888"/>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7265320" y="11931888"/>
            <a:ext cx="10789919"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7276587" y="17063961"/>
            <a:ext cx="1077865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7276587" y="17751568"/>
            <a:ext cx="1077865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18533554"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18533554"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714430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1290265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165684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2415973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1668105"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1668105"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12905609"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12905609"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24162576"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24162576"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2237050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14335071" y="17059122"/>
            <a:ext cx="795528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5886573" y="17059122"/>
            <a:ext cx="797033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14335071" y="17727056"/>
            <a:ext cx="795528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5886573" y="17727056"/>
            <a:ext cx="797033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588657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1433507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2278357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22783575" y="17059122"/>
            <a:ext cx="795146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22783575" y="17727056"/>
            <a:ext cx="795146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3590059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163760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1008610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1853460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26968061"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10087333"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1630527" y="17059122"/>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10087333"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1630527" y="17746729"/>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18527529"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18527529"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26976037" y="17059122"/>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26976037" y="17746729"/>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295906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11782110"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5037420"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11782110"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5037420"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5021177"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1177971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2528615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18532409"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18532409"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18527620"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25307424"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25307424"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1818591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8382295"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1637605"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8382295"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1637605"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163760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8396143"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21902586"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15132594"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15132594"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1514404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21907609"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21907609"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28661124"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28644881" y="17103569"/>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28644881" y="17791176"/>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3322413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a:t>Click to add image</a:t>
            </a:r>
          </a:p>
        </p:txBody>
      </p:sp>
    </p:spTree>
    <p:extLst>
      <p:ext uri="{BB962C8B-B14F-4D97-AF65-F5344CB8AC3E}">
        <p14:creationId xmlns:p14="http://schemas.microsoft.com/office/powerpoint/2010/main" val="1130100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15000920" y="10556523"/>
            <a:ext cx="11020290" cy="74920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9600" b="1"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3087422" y="10556523"/>
            <a:ext cx="11022523" cy="7864522"/>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15951796" y="11141440"/>
            <a:ext cx="9273032" cy="2550828"/>
          </a:xfrm>
          <a:prstGeom prst="rect">
            <a:avLst/>
          </a:prstGeom>
        </p:spPr>
        <p:txBody>
          <a:bodyPr/>
          <a:lstStyle>
            <a:lvl1pPr marL="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15951796" y="13730012"/>
            <a:ext cx="9273032" cy="2550828"/>
          </a:xfrm>
          <a:prstGeom prst="rect">
            <a:avLst/>
          </a:prstGeom>
        </p:spPr>
        <p:txBody>
          <a:bodyPr/>
          <a:lstStyle>
            <a:lvl1pPr marL="0" indent="0">
              <a:buClr>
                <a:schemeClr val="tx2"/>
              </a:buClr>
              <a:buFontTx/>
              <a:buNone/>
              <a:defRPr sz="9600" b="0">
                <a:solidFill>
                  <a:schemeClr val="bg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a:t>Click to edit text styles</a:t>
            </a:r>
          </a:p>
        </p:txBody>
      </p:sp>
    </p:spTree>
    <p:extLst>
      <p:ext uri="{BB962C8B-B14F-4D97-AF65-F5344CB8AC3E}">
        <p14:creationId xmlns:p14="http://schemas.microsoft.com/office/powerpoint/2010/main" val="103944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a:t>Click to add image of video/demo</a:t>
            </a:r>
          </a:p>
        </p:txBody>
      </p:sp>
    </p:spTree>
    <p:extLst>
      <p:ext uri="{BB962C8B-B14F-4D97-AF65-F5344CB8AC3E}">
        <p14:creationId xmlns:p14="http://schemas.microsoft.com/office/powerpoint/2010/main" val="3390819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36576000" cy="205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lang="en-US" sz="8400" b="1" dirty="0">
                <a:solidFill>
                  <a:schemeClr val="bg1"/>
                </a:solidFill>
                <a:latin typeface="+mn-lt"/>
              </a:defRPr>
            </a:lvl1pPr>
          </a:lstStyle>
          <a:p>
            <a:pPr marL="857250" lvl="0" indent="-857250" algn="ctr"/>
            <a:r>
              <a:rPr lang="en-US"/>
              <a:t>Click to add video</a:t>
            </a:r>
          </a:p>
        </p:txBody>
      </p:sp>
    </p:spTree>
    <p:extLst>
      <p:ext uri="{BB962C8B-B14F-4D97-AF65-F5344CB8AC3E}">
        <p14:creationId xmlns:p14="http://schemas.microsoft.com/office/powerpoint/2010/main" val="2602793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11329275"/>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30660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1947985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12517118"/>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1104900"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1104901"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1104900"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1104901"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8153396"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8153397"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8153396"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8153397"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15163793"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15163794"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15163793"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15163794"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22212297"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22212298"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22212297"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22212298"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29298902"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29298903"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29298902"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29298903"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Year</a:t>
            </a:r>
          </a:p>
        </p:txBody>
      </p:sp>
    </p:spTree>
    <p:extLst>
      <p:ext uri="{BB962C8B-B14F-4D97-AF65-F5344CB8AC3E}">
        <p14:creationId xmlns:p14="http://schemas.microsoft.com/office/powerpoint/2010/main" val="589048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6158753" y="1343456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6158754" y="5706208"/>
            <a:ext cx="24258494" cy="730701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17582278" y="12276665"/>
            <a:ext cx="1468672" cy="4508927"/>
          </a:xfrm>
          <a:prstGeom prst="rect">
            <a:avLst/>
          </a:prstGeom>
          <a:noFill/>
        </p:spPr>
        <p:txBody>
          <a:bodyPr wrap="none" rtlCol="0">
            <a:spAutoFit/>
          </a:bodyPr>
          <a:lstStyle/>
          <a:p>
            <a:pPr algn="ctr"/>
            <a:r>
              <a:rPr lang="en-US" sz="2870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6158753"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19022336"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6158753" y="3796809"/>
            <a:ext cx="24258494" cy="4508927"/>
            <a:chOff x="6158753" y="6234204"/>
            <a:chExt cx="24258494" cy="4508927"/>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553664" y="6234204"/>
              <a:ext cx="1468672" cy="4508927"/>
            </a:xfrm>
            <a:prstGeom prst="rect">
              <a:avLst/>
            </a:prstGeom>
            <a:noFill/>
          </p:spPr>
          <p:txBody>
            <a:bodyPr wrap="none" rtlCol="0">
              <a:spAutoFit/>
            </a:bodyPr>
            <a:lstStyle/>
            <a:p>
              <a:pPr algn="ctr"/>
              <a:r>
                <a:rPr lang="en-US" sz="2870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30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6158753" y="1187833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6158754" y="7053551"/>
            <a:ext cx="24258494" cy="440322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6158753" y="5267062"/>
            <a:ext cx="24258494" cy="10102852"/>
            <a:chOff x="6158753" y="6264684"/>
            <a:chExt cx="24258494" cy="10102852"/>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553664" y="6264684"/>
              <a:ext cx="1497286" cy="10102852"/>
              <a:chOff x="17553664" y="5634063"/>
              <a:chExt cx="1497286" cy="10102852"/>
            </a:xfrm>
          </p:grpSpPr>
          <p:sp>
            <p:nvSpPr>
              <p:cNvPr id="39" name="TextBox 38">
                <a:extLst>
                  <a:ext uri="{FF2B5EF4-FFF2-40B4-BE49-F238E27FC236}">
                    <a16:creationId xmlns:a16="http://schemas.microsoft.com/office/drawing/2014/main" id="{31D0B919-1FC7-23E4-68BE-05C833FAB722}"/>
                  </a:ext>
                </a:extLst>
              </p:cNvPr>
              <p:cNvSpPr txBox="1"/>
              <p:nvPr/>
            </p:nvSpPr>
            <p:spPr>
              <a:xfrm>
                <a:off x="17553664" y="5634063"/>
                <a:ext cx="1468672" cy="4508927"/>
              </a:xfrm>
              <a:prstGeom prst="rect">
                <a:avLst/>
              </a:prstGeom>
              <a:noFill/>
            </p:spPr>
            <p:txBody>
              <a:bodyPr wrap="none" rtlCol="0">
                <a:spAutoFit/>
              </a:bodyPr>
              <a:lstStyle/>
              <a:p>
                <a:pPr algn="ctr"/>
                <a:r>
                  <a:rPr lang="en-US" sz="2870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582278" y="11227988"/>
                <a:ext cx="1468672" cy="4508927"/>
              </a:xfrm>
              <a:prstGeom prst="rect">
                <a:avLst/>
              </a:prstGeom>
              <a:noFill/>
            </p:spPr>
            <p:txBody>
              <a:bodyPr wrap="none" rtlCol="0">
                <a:spAutoFit/>
              </a:bodyPr>
              <a:lstStyle/>
              <a:p>
                <a:pPr algn="ctr"/>
                <a:r>
                  <a:rPr lang="en-US" sz="2870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065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17150706" cy="20574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17150706" cy="20574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17204620" y="5394960"/>
            <a:ext cx="566928" cy="15179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50058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1473866" y="1865236"/>
            <a:ext cx="18476688" cy="5943600"/>
          </a:xfrm>
          <a:prstGeom prst="rect">
            <a:avLst/>
          </a:prstGeom>
        </p:spPr>
        <p:txBody>
          <a:bodyPr anchor="b"/>
          <a:lstStyle>
            <a:lvl1pPr marL="0" indent="0" algn="l">
              <a:spcBef>
                <a:spcPts val="0"/>
              </a:spcBef>
              <a:buFontTx/>
              <a:buNone/>
              <a:defRPr lang="en-US" sz="9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2562790" indent="0">
              <a:buFontTx/>
              <a:buNone/>
              <a:defRPr lang="en-US" sz="8000" b="1" kern="0" cap="all" baseline="0" dirty="0" smtClean="0">
                <a:solidFill>
                  <a:schemeClr val="tx1"/>
                </a:solidFill>
                <a:latin typeface="NVIDIA Sans" panose="020B0503020203020204" pitchFamily="34" charset="0"/>
                <a:ea typeface="+mj-ea"/>
                <a:cs typeface="+mj-cs"/>
              </a:defRPr>
            </a:lvl2pPr>
            <a:lvl3pPr marL="4883584" indent="0">
              <a:buFontTx/>
              <a:buNone/>
              <a:defRPr lang="en-US" sz="8000" b="1" kern="0" cap="all" baseline="0" dirty="0" smtClean="0">
                <a:solidFill>
                  <a:schemeClr val="tx1"/>
                </a:solidFill>
                <a:latin typeface="NVIDIA Sans" panose="020B0503020203020204" pitchFamily="34" charset="0"/>
                <a:ea typeface="+mj-ea"/>
                <a:cs typeface="+mj-cs"/>
              </a:defRPr>
            </a:lvl3pPr>
            <a:lvl4pPr marL="6933729" indent="0">
              <a:buFontTx/>
              <a:buNone/>
              <a:defRPr lang="en-US" sz="8000" b="1" kern="0" cap="all" baseline="0" dirty="0" smtClean="0">
                <a:solidFill>
                  <a:schemeClr val="tx1"/>
                </a:solidFill>
                <a:latin typeface="NVIDIA Sans" panose="020B0503020203020204" pitchFamily="34" charset="0"/>
                <a:ea typeface="+mj-ea"/>
                <a:cs typeface="+mj-cs"/>
              </a:defRPr>
            </a:lvl4pPr>
            <a:lvl5pPr marL="8471409" indent="0">
              <a:buFontTx/>
              <a:buNone/>
              <a:defRPr lang="en-US" sz="8000" b="1" kern="0" cap="all" baseline="0" dirty="0">
                <a:solidFill>
                  <a:schemeClr val="tx1"/>
                </a:solidFill>
                <a:latin typeface="NVIDIA Sans" panose="020B0503020203020204" pitchFamily="34" charset="0"/>
                <a:ea typeface="+mj-ea"/>
                <a:cs typeface="+mj-cs"/>
              </a:defRPr>
            </a:lvl5pPr>
          </a:lstStyle>
          <a:p>
            <a:pPr lvl="0"/>
            <a:r>
              <a:rPr lang="en-US"/>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1" y="0"/>
            <a:ext cx="566928" cy="7498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1553221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36576000" cy="20574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7634260" y="10771999"/>
            <a:ext cx="22733876" cy="5476186"/>
          </a:xfrm>
          <a:prstGeom prst="rect">
            <a:avLst/>
          </a:prstGeom>
        </p:spPr>
        <p:txBody>
          <a:bodyPr/>
          <a:lstStyle>
            <a:lvl1pPr marL="0" indent="0" algn="l">
              <a:lnSpc>
                <a:spcPct val="90000"/>
              </a:lnSpc>
              <a:spcBef>
                <a:spcPts val="0"/>
              </a:spcBef>
              <a:buFontTx/>
              <a:buNone/>
              <a:defRPr sz="4400" cap="none" baseline="0">
                <a:solidFill>
                  <a:schemeClr val="tx1"/>
                </a:solidFill>
                <a:latin typeface="NVIDIA Sans Medium" panose="020B0603020203020204" pitchFamily="34" charset="0"/>
                <a:cs typeface="NVIDIA Sans Medium" panose="020B06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7634260" y="9024760"/>
            <a:ext cx="22733877" cy="1754266"/>
          </a:xfrm>
          <a:prstGeom prst="rect">
            <a:avLst/>
          </a:prstGeom>
        </p:spPr>
        <p:txBody>
          <a:bodyPr/>
          <a:lstStyle>
            <a:lvl1pPr algn="l">
              <a:defRPr sz="12000" b="0" cap="none">
                <a:solidFill>
                  <a:schemeClr val="tx1"/>
                </a:solidFill>
                <a:latin typeface="NVIDIA Sans Light" panose="020B0303020203020204" pitchFamily="34" charset="0"/>
                <a:cs typeface="NVIDIA Sans Light" panose="020B0303020203020204" pitchFamily="34" charset="0"/>
              </a:defRPr>
            </a:lvl1pPr>
          </a:lstStyle>
          <a:p>
            <a:r>
              <a:rPr lang="en-US"/>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7193140" y="6248046"/>
            <a:ext cx="2357259" cy="2357256"/>
          </a:xfrm>
          <a:prstGeom prst="rect">
            <a:avLst/>
          </a:prstGeom>
        </p:spPr>
      </p:pic>
    </p:spTree>
    <p:extLst>
      <p:ext uri="{BB962C8B-B14F-4D97-AF65-F5344CB8AC3E}">
        <p14:creationId xmlns:p14="http://schemas.microsoft.com/office/powerpoint/2010/main" val="514405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953729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Tree>
    <p:extLst>
      <p:ext uri="{BB962C8B-B14F-4D97-AF65-F5344CB8AC3E}">
        <p14:creationId xmlns:p14="http://schemas.microsoft.com/office/powerpoint/2010/main" val="3577155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1160" y="2204088"/>
            <a:ext cx="33253680" cy="1969770"/>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1722500" y="7010118"/>
            <a:ext cx="33162240" cy="12396417"/>
          </a:xfrm>
        </p:spPr>
        <p:txBody>
          <a:bodyPr/>
          <a:lstStyle>
            <a:lvl1pPr marL="0" indent="0">
              <a:buClr>
                <a:schemeClr val="bg2"/>
              </a:buClr>
              <a:buSzPct val="100000"/>
              <a:buFontTx/>
              <a:buNone/>
              <a:defRPr sz="6667">
                <a:solidFill>
                  <a:schemeClr val="bg1"/>
                </a:solidFill>
              </a:defRPr>
            </a:lvl1pPr>
            <a:lvl2pPr marL="1904981" indent="0">
              <a:buClr>
                <a:schemeClr val="bg2"/>
              </a:buClr>
              <a:buSzPct val="100000"/>
              <a:buFontTx/>
              <a:buNone/>
              <a:defRPr sz="6000">
                <a:solidFill>
                  <a:schemeClr val="bg1"/>
                </a:solidFill>
              </a:defRPr>
            </a:lvl2pPr>
            <a:lvl3pPr marL="3630047" indent="0">
              <a:buClr>
                <a:schemeClr val="bg2"/>
              </a:buClr>
              <a:buSzPct val="100000"/>
              <a:buFontTx/>
              <a:buNone/>
              <a:defRPr sz="5333">
                <a:solidFill>
                  <a:schemeClr val="bg1"/>
                </a:solidFill>
              </a:defRPr>
            </a:lvl3pPr>
            <a:lvl4pPr marL="5916024" indent="-761992">
              <a:buClr>
                <a:schemeClr val="bg2"/>
              </a:buClr>
              <a:buFont typeface="Wingdings" panose="05000000000000000000" pitchFamily="2" charset="2"/>
              <a:buChar char="§"/>
              <a:defRPr sz="6000">
                <a:solidFill>
                  <a:schemeClr val="tx1"/>
                </a:solidFill>
              </a:defRPr>
            </a:lvl4pPr>
            <a:lvl5pPr marL="7059013" indent="-761992">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1661160" y="3944445"/>
            <a:ext cx="33253680" cy="1751543"/>
          </a:xfrm>
        </p:spPr>
        <p:txBody>
          <a:bodyPr/>
          <a:lstStyle>
            <a:lvl1pPr marL="0" indent="0" algn="ctr">
              <a:buFontTx/>
              <a:buNone/>
              <a:defRPr sz="8000" b="0">
                <a:solidFill>
                  <a:schemeClr val="tx2"/>
                </a:solidFill>
                <a:latin typeface="Trebuchet MS" panose="020B0603020202020204" pitchFamily="34" charset="0"/>
              </a:defRPr>
            </a:lvl1pPr>
            <a:lvl2pPr marL="1904981" indent="0" algn="ctr">
              <a:buFontTx/>
              <a:buNone/>
              <a:defRPr sz="9333">
                <a:solidFill>
                  <a:schemeClr val="tx2"/>
                </a:solidFill>
                <a:latin typeface="Trebuchet MS" panose="020B0603020202020204" pitchFamily="34" charset="0"/>
              </a:defRPr>
            </a:lvl2pPr>
            <a:lvl3pPr marL="3630047" indent="0" algn="ctr">
              <a:buFontTx/>
              <a:buNone/>
              <a:defRPr sz="9333">
                <a:solidFill>
                  <a:schemeClr val="tx2"/>
                </a:solidFill>
                <a:latin typeface="Trebuchet MS" panose="020B0603020202020204" pitchFamily="34" charset="0"/>
              </a:defRPr>
            </a:lvl3pPr>
            <a:lvl4pPr marL="5154032" indent="0" algn="ctr">
              <a:buFontTx/>
              <a:buNone/>
              <a:defRPr sz="9333">
                <a:solidFill>
                  <a:schemeClr val="tx2"/>
                </a:solidFill>
                <a:latin typeface="Trebuchet MS" panose="020B0603020202020204" pitchFamily="34" charset="0"/>
              </a:defRPr>
            </a:lvl4pPr>
            <a:lvl5pPr marL="6297020" indent="0" algn="ctr">
              <a:buFontTx/>
              <a:buNone/>
              <a:defRPr sz="9333">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5617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Subtitle, Content - NO LOGO &amp; PAGE NUMBER">
  <p:cSld name="Title, Subtitle, Content - NO LOGO &amp; PAGE NUMBER">
    <p:spTree>
      <p:nvGrpSpPr>
        <p:cNvPr id="1" name="Shape 50"/>
        <p:cNvGrpSpPr/>
        <p:nvPr/>
      </p:nvGrpSpPr>
      <p:grpSpPr>
        <a:xfrm>
          <a:off x="0" y="0"/>
          <a:ext cx="0" cy="0"/>
          <a:chOff x="0" y="0"/>
          <a:chExt cx="0" cy="0"/>
        </a:xfrm>
      </p:grpSpPr>
      <p:sp>
        <p:nvSpPr>
          <p:cNvPr id="51" name="Google Shape;51;p36"/>
          <p:cNvSpPr txBox="1">
            <a:spLocks noGrp="1"/>
          </p:cNvSpPr>
          <p:nvPr>
            <p:ph type="title"/>
          </p:nvPr>
        </p:nvSpPr>
        <p:spPr>
          <a:xfrm>
            <a:off x="1661160" y="1737362"/>
            <a:ext cx="33253680" cy="196977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9333">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body" idx="1"/>
          </p:nvPr>
        </p:nvSpPr>
        <p:spPr>
          <a:xfrm>
            <a:off x="1706880" y="7010117"/>
            <a:ext cx="33162240" cy="12312527"/>
          </a:xfrm>
          <a:prstGeom prst="rect">
            <a:avLst/>
          </a:prstGeom>
          <a:noFill/>
          <a:ln>
            <a:noFill/>
          </a:ln>
        </p:spPr>
        <p:txBody>
          <a:bodyPr spcFirstLastPara="1" wrap="square" lIns="91425" tIns="45700" rIns="91425" bIns="45700" anchor="t" anchorCtr="0">
            <a:noAutofit/>
          </a:bodyPr>
          <a:lstStyle>
            <a:lvl1pPr marL="1523985" lvl="0" indent="-761992" algn="l">
              <a:lnSpc>
                <a:spcPct val="90000"/>
              </a:lnSpc>
              <a:spcBef>
                <a:spcPts val="3000"/>
              </a:spcBef>
              <a:spcAft>
                <a:spcPts val="0"/>
              </a:spcAft>
              <a:buClr>
                <a:schemeClr val="dk1"/>
              </a:buClr>
              <a:buSzPts val="1400"/>
              <a:buFont typeface="Trebuchet MS"/>
              <a:buNone/>
              <a:defRPr sz="4667">
                <a:solidFill>
                  <a:schemeClr val="accent4"/>
                </a:solidFill>
              </a:defRPr>
            </a:lvl1pPr>
            <a:lvl2pPr marL="3047970" lvl="1" indent="-761992" algn="l">
              <a:lnSpc>
                <a:spcPct val="90000"/>
              </a:lnSpc>
              <a:spcBef>
                <a:spcPts val="3000"/>
              </a:spcBef>
              <a:spcAft>
                <a:spcPts val="0"/>
              </a:spcAft>
              <a:buClr>
                <a:schemeClr val="dk1"/>
              </a:buClr>
              <a:buSzPts val="1200"/>
              <a:buFont typeface="Trebuchet MS"/>
              <a:buNone/>
              <a:defRPr sz="4000">
                <a:solidFill>
                  <a:schemeClr val="accent4"/>
                </a:solidFill>
              </a:defRPr>
            </a:lvl2pPr>
            <a:lvl3pPr marL="4571954" lvl="2" indent="-761992" algn="l">
              <a:lnSpc>
                <a:spcPct val="90000"/>
              </a:lnSpc>
              <a:spcBef>
                <a:spcPts val="3000"/>
              </a:spcBef>
              <a:spcAft>
                <a:spcPts val="0"/>
              </a:spcAft>
              <a:buClr>
                <a:schemeClr val="dk1"/>
              </a:buClr>
              <a:buSzPts val="1200"/>
              <a:buFont typeface="Trebuchet MS"/>
              <a:buNone/>
              <a:defRPr sz="4000">
                <a:solidFill>
                  <a:schemeClr val="accent4"/>
                </a:solidFill>
              </a:defRPr>
            </a:lvl3pPr>
            <a:lvl4pPr marL="6095939" lvl="3" indent="-1142989" algn="l">
              <a:spcBef>
                <a:spcPts val="3000"/>
              </a:spcBef>
              <a:spcAft>
                <a:spcPts val="0"/>
              </a:spcAft>
              <a:buClr>
                <a:schemeClr val="dk1"/>
              </a:buClr>
              <a:buSzPts val="1800"/>
              <a:buFont typeface="Noto Sans Symbols"/>
              <a:buChar char="▪"/>
              <a:defRPr sz="6000">
                <a:solidFill>
                  <a:schemeClr val="lt1"/>
                </a:solidFill>
              </a:defRPr>
            </a:lvl4pPr>
            <a:lvl5pPr marL="7619924" lvl="4" indent="-1185321" algn="l">
              <a:spcBef>
                <a:spcPts val="1333"/>
              </a:spcBef>
              <a:spcAft>
                <a:spcPts val="0"/>
              </a:spcAft>
              <a:buClr>
                <a:schemeClr val="dk1"/>
              </a:buClr>
              <a:buSzPts val="2000"/>
              <a:buFont typeface="Noto Sans Symbols"/>
              <a:buChar char="▪"/>
              <a:defRPr>
                <a:solidFill>
                  <a:schemeClr val="lt1"/>
                </a:solidFill>
              </a:defRPr>
            </a:lvl5pPr>
            <a:lvl6pPr marL="9143909" lvl="5" indent="-1142989" algn="l">
              <a:spcBef>
                <a:spcPts val="1200"/>
              </a:spcBef>
              <a:spcAft>
                <a:spcPts val="0"/>
              </a:spcAft>
              <a:buClr>
                <a:schemeClr val="dk2"/>
              </a:buClr>
              <a:buSzPts val="1800"/>
              <a:buChar char="»"/>
              <a:defRPr/>
            </a:lvl6pPr>
            <a:lvl7pPr marL="10667893" lvl="6" indent="-1142989" algn="l">
              <a:spcBef>
                <a:spcPts val="1200"/>
              </a:spcBef>
              <a:spcAft>
                <a:spcPts val="0"/>
              </a:spcAft>
              <a:buClr>
                <a:schemeClr val="dk2"/>
              </a:buClr>
              <a:buSzPts val="1800"/>
              <a:buChar char="»"/>
              <a:defRPr/>
            </a:lvl7pPr>
            <a:lvl8pPr marL="12191878" lvl="7" indent="-1142989" algn="l">
              <a:spcBef>
                <a:spcPts val="1200"/>
              </a:spcBef>
              <a:spcAft>
                <a:spcPts val="0"/>
              </a:spcAft>
              <a:buClr>
                <a:schemeClr val="dk2"/>
              </a:buClr>
              <a:buSzPts val="1800"/>
              <a:buChar char="»"/>
              <a:defRPr/>
            </a:lvl8pPr>
            <a:lvl9pPr marL="13715863" lvl="8" indent="-1142989" algn="l">
              <a:spcBef>
                <a:spcPts val="1200"/>
              </a:spcBef>
              <a:spcAft>
                <a:spcPts val="0"/>
              </a:spcAft>
              <a:buClr>
                <a:schemeClr val="dk2"/>
              </a:buClr>
              <a:buSzPts val="1800"/>
              <a:buChar char="»"/>
              <a:defRPr/>
            </a:lvl9pPr>
          </a:lstStyle>
          <a:p>
            <a:endParaRPr/>
          </a:p>
        </p:txBody>
      </p:sp>
      <p:sp>
        <p:nvSpPr>
          <p:cNvPr id="53" name="Google Shape;53;p36"/>
          <p:cNvSpPr txBox="1">
            <a:spLocks noGrp="1"/>
          </p:cNvSpPr>
          <p:nvPr>
            <p:ph type="body" idx="2"/>
          </p:nvPr>
        </p:nvSpPr>
        <p:spPr>
          <a:xfrm>
            <a:off x="1661160" y="3627122"/>
            <a:ext cx="33253680" cy="1751543"/>
          </a:xfrm>
          <a:prstGeom prst="rect">
            <a:avLst/>
          </a:prstGeom>
          <a:noFill/>
          <a:ln>
            <a:noFill/>
          </a:ln>
        </p:spPr>
        <p:txBody>
          <a:bodyPr spcFirstLastPara="1" wrap="square" lIns="91425" tIns="45700" rIns="91425" bIns="45700" anchor="t" anchorCtr="0">
            <a:noAutofit/>
          </a:bodyPr>
          <a:lstStyle>
            <a:lvl1pPr marL="1523985" lvl="0" indent="-761992" algn="ctr">
              <a:lnSpc>
                <a:spcPct val="90000"/>
              </a:lnSpc>
              <a:spcBef>
                <a:spcPts val="3000"/>
              </a:spcBef>
              <a:spcAft>
                <a:spcPts val="0"/>
              </a:spcAft>
              <a:buSzPts val="1800"/>
              <a:buFont typeface="Trebuchet MS"/>
              <a:buNone/>
              <a:defRPr sz="6000" b="0">
                <a:solidFill>
                  <a:schemeClr val="lt2"/>
                </a:solidFill>
                <a:latin typeface="Trebuchet MS"/>
                <a:ea typeface="Trebuchet MS"/>
                <a:cs typeface="Trebuchet MS"/>
                <a:sym typeface="Trebuchet MS"/>
              </a:defRPr>
            </a:lvl1pPr>
            <a:lvl2pPr marL="3047970" lvl="1" indent="-761992" algn="ctr">
              <a:lnSpc>
                <a:spcPct val="90000"/>
              </a:lnSpc>
              <a:spcBef>
                <a:spcPts val="3000"/>
              </a:spcBef>
              <a:spcAft>
                <a:spcPts val="0"/>
              </a:spcAft>
              <a:buSzPts val="2800"/>
              <a:buFont typeface="Trebuchet MS"/>
              <a:buNone/>
              <a:defRPr sz="9333">
                <a:solidFill>
                  <a:schemeClr val="lt2"/>
                </a:solidFill>
                <a:latin typeface="Trebuchet MS"/>
                <a:ea typeface="Trebuchet MS"/>
                <a:cs typeface="Trebuchet MS"/>
                <a:sym typeface="Trebuchet MS"/>
              </a:defRPr>
            </a:lvl2pPr>
            <a:lvl3pPr marL="4571954" lvl="2" indent="-761992" algn="ctr">
              <a:lnSpc>
                <a:spcPct val="90000"/>
              </a:lnSpc>
              <a:spcBef>
                <a:spcPts val="3000"/>
              </a:spcBef>
              <a:spcAft>
                <a:spcPts val="0"/>
              </a:spcAft>
              <a:buSzPts val="2800"/>
              <a:buFont typeface="Trebuchet MS"/>
              <a:buNone/>
              <a:defRPr sz="9333">
                <a:solidFill>
                  <a:schemeClr val="lt2"/>
                </a:solidFill>
                <a:latin typeface="Trebuchet MS"/>
                <a:ea typeface="Trebuchet MS"/>
                <a:cs typeface="Trebuchet MS"/>
                <a:sym typeface="Trebuchet MS"/>
              </a:defRPr>
            </a:lvl3pPr>
            <a:lvl4pPr marL="6095939" lvl="3" indent="-761992" algn="ctr">
              <a:spcBef>
                <a:spcPts val="3000"/>
              </a:spcBef>
              <a:spcAft>
                <a:spcPts val="0"/>
              </a:spcAft>
              <a:buClr>
                <a:schemeClr val="lt2"/>
              </a:buClr>
              <a:buSzPts val="2800"/>
              <a:buFont typeface="Trebuchet MS"/>
              <a:buNone/>
              <a:defRPr sz="9333">
                <a:solidFill>
                  <a:schemeClr val="lt2"/>
                </a:solidFill>
                <a:latin typeface="Trebuchet MS"/>
                <a:ea typeface="Trebuchet MS"/>
                <a:cs typeface="Trebuchet MS"/>
                <a:sym typeface="Trebuchet MS"/>
              </a:defRPr>
            </a:lvl4pPr>
            <a:lvl5pPr marL="7619924" lvl="4" indent="-761992" algn="ctr">
              <a:spcBef>
                <a:spcPts val="1867"/>
              </a:spcBef>
              <a:spcAft>
                <a:spcPts val="0"/>
              </a:spcAft>
              <a:buClr>
                <a:schemeClr val="lt2"/>
              </a:buClr>
              <a:buSzPts val="2800"/>
              <a:buFont typeface="Trebuchet MS"/>
              <a:buNone/>
              <a:defRPr sz="9333">
                <a:solidFill>
                  <a:schemeClr val="lt2"/>
                </a:solidFill>
                <a:latin typeface="Trebuchet MS"/>
                <a:ea typeface="Trebuchet MS"/>
                <a:cs typeface="Trebuchet MS"/>
                <a:sym typeface="Trebuchet MS"/>
              </a:defRPr>
            </a:lvl5pPr>
            <a:lvl6pPr marL="9143909" lvl="5" indent="-1142989" algn="l">
              <a:spcBef>
                <a:spcPts val="1200"/>
              </a:spcBef>
              <a:spcAft>
                <a:spcPts val="0"/>
              </a:spcAft>
              <a:buClr>
                <a:schemeClr val="dk2"/>
              </a:buClr>
              <a:buSzPts val="1800"/>
              <a:buChar char="»"/>
              <a:defRPr/>
            </a:lvl6pPr>
            <a:lvl7pPr marL="10667893" lvl="6" indent="-1142989" algn="l">
              <a:spcBef>
                <a:spcPts val="1200"/>
              </a:spcBef>
              <a:spcAft>
                <a:spcPts val="0"/>
              </a:spcAft>
              <a:buClr>
                <a:schemeClr val="dk2"/>
              </a:buClr>
              <a:buSzPts val="1800"/>
              <a:buChar char="»"/>
              <a:defRPr/>
            </a:lvl7pPr>
            <a:lvl8pPr marL="12191878" lvl="7" indent="-1142989" algn="l">
              <a:spcBef>
                <a:spcPts val="1200"/>
              </a:spcBef>
              <a:spcAft>
                <a:spcPts val="0"/>
              </a:spcAft>
              <a:buClr>
                <a:schemeClr val="dk2"/>
              </a:buClr>
              <a:buSzPts val="1800"/>
              <a:buChar char="»"/>
              <a:defRPr/>
            </a:lvl8pPr>
            <a:lvl9pPr marL="13715863" lvl="8" indent="-1142989" algn="l">
              <a:spcBef>
                <a:spcPts val="1200"/>
              </a:spcBef>
              <a:spcAft>
                <a:spcPts val="0"/>
              </a:spcAft>
              <a:buClr>
                <a:schemeClr val="dk2"/>
              </a:buClr>
              <a:buSzPts val="1800"/>
              <a:buChar char="»"/>
              <a:defRPr/>
            </a:lvl9pPr>
          </a:lstStyle>
          <a:p>
            <a:endParaRPr/>
          </a:p>
        </p:txBody>
      </p:sp>
      <p:sp>
        <p:nvSpPr>
          <p:cNvPr id="54" name="Google Shape;54;p36"/>
          <p:cNvSpPr/>
          <p:nvPr/>
        </p:nvSpPr>
        <p:spPr>
          <a:xfrm>
            <a:off x="32893645" y="19432933"/>
            <a:ext cx="3682357" cy="1141067"/>
          </a:xfrm>
          <a:prstGeom prst="rect">
            <a:avLst/>
          </a:prstGeom>
          <a:solidFill>
            <a:schemeClr val="lt1"/>
          </a:solidFill>
          <a:ln>
            <a:noFill/>
          </a:ln>
        </p:spPr>
        <p:txBody>
          <a:bodyPr spcFirstLastPara="1" wrap="square" lIns="304750" tIns="152333" rIns="304750" bIns="152333" anchor="ctr" anchorCtr="0">
            <a:noAutofit/>
          </a:bodyPr>
          <a:lstStyle/>
          <a:p>
            <a:pPr marL="0" marR="0" lvl="0" indent="0" algn="ctr" rtl="0">
              <a:spcBef>
                <a:spcPts val="0"/>
              </a:spcBef>
              <a:spcAft>
                <a:spcPts val="0"/>
              </a:spcAft>
              <a:buNone/>
            </a:pPr>
            <a:endParaRPr sz="6000">
              <a:solidFill>
                <a:schemeClr val="lt1"/>
              </a:solidFill>
              <a:latin typeface="Arial"/>
              <a:ea typeface="Arial"/>
              <a:cs typeface="Arial"/>
              <a:sym typeface="Arial"/>
            </a:endParaRPr>
          </a:p>
        </p:txBody>
      </p:sp>
    </p:spTree>
    <p:extLst>
      <p:ext uri="{BB962C8B-B14F-4D97-AF65-F5344CB8AC3E}">
        <p14:creationId xmlns:p14="http://schemas.microsoft.com/office/powerpoint/2010/main" val="272493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708485" y="19635786"/>
            <a:ext cx="6504666" cy="446276"/>
          </a:xfrm>
          <a:prstGeom prst="rect">
            <a:avLst/>
          </a:prstGeom>
          <a:noFill/>
        </p:spPr>
        <p:txBody>
          <a:bodyPr wrap="none" rtlCol="0">
            <a:spAutoFit/>
          </a:bodyPr>
          <a:lstStyle/>
          <a:p>
            <a:r>
              <a:rPr lang="en-US" sz="230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655459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1884427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708485" y="19635786"/>
            <a:ext cx="6504666" cy="446276"/>
          </a:xfrm>
          <a:prstGeom prst="rect">
            <a:avLst/>
          </a:prstGeom>
          <a:noFill/>
        </p:spPr>
        <p:txBody>
          <a:bodyPr wrap="none" rtlCol="0">
            <a:spAutoFit/>
          </a:bodyPr>
          <a:lstStyle/>
          <a:p>
            <a:r>
              <a:rPr lang="en-US" sz="230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653953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8003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708485" y="19635786"/>
            <a:ext cx="6504666" cy="446276"/>
          </a:xfrm>
          <a:prstGeom prst="rect">
            <a:avLst/>
          </a:prstGeom>
          <a:noFill/>
        </p:spPr>
        <p:txBody>
          <a:bodyPr wrap="none" rtlCol="0">
            <a:spAutoFit/>
          </a:bodyPr>
          <a:lstStyle/>
          <a:p>
            <a:r>
              <a:rPr lang="en-US" sz="230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69517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0"/>
            <a:ext cx="31546800" cy="2514600"/>
          </a:xfrm>
          <a:prstGeom prst="rect">
            <a:avLst/>
          </a:prstGeom>
        </p:spPr>
        <p:txBody>
          <a:bodyPr vert="horz" lIns="91440" tIns="45720" rIns="91440" bIns="45720" rtlCol="0" anchor="b">
            <a:normAutofit/>
          </a:bodyPr>
          <a:lstStyle/>
          <a:p>
            <a:r>
              <a:rPr lang="en-US"/>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34061399" y="19504414"/>
            <a:ext cx="2514601" cy="1072783"/>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4">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832407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2" r:id="rId3"/>
    <p:sldLayoutId id="2147483718" r:id="rId4"/>
    <p:sldLayoutId id="2147483681" r:id="rId5"/>
    <p:sldLayoutId id="2147483680" r:id="rId6"/>
    <p:sldLayoutId id="2147483682" r:id="rId7"/>
    <p:sldLayoutId id="2147483683" r:id="rId8"/>
    <p:sldLayoutId id="2147483705" r:id="rId9"/>
    <p:sldLayoutId id="2147483685" r:id="rId10"/>
    <p:sldLayoutId id="2147483686" r:id="rId11"/>
    <p:sldLayoutId id="2147483687" r:id="rId12"/>
    <p:sldLayoutId id="2147483691" r:id="rId13"/>
    <p:sldLayoutId id="2147483688" r:id="rId14"/>
    <p:sldLayoutId id="2147483690" r:id="rId15"/>
    <p:sldLayoutId id="2147483689" r:id="rId16"/>
    <p:sldLayoutId id="2147483692" r:id="rId17"/>
    <p:sldLayoutId id="2147483693" r:id="rId18"/>
    <p:sldLayoutId id="2147483709" r:id="rId19"/>
    <p:sldLayoutId id="2147483723"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695" r:id="rId29"/>
    <p:sldLayoutId id="2147483721" r:id="rId30"/>
    <p:sldLayoutId id="2147483694" r:id="rId31"/>
    <p:sldLayoutId id="2147483719" r:id="rId32"/>
    <p:sldLayoutId id="2147483724" r:id="rId33"/>
    <p:sldLayoutId id="2147483720" r:id="rId34"/>
    <p:sldLayoutId id="2147483672" r:id="rId35"/>
    <p:sldLayoutId id="2147483708" r:id="rId36"/>
    <p:sldLayoutId id="2147483725" r:id="rId37"/>
    <p:sldLayoutId id="2147483679" r:id="rId38"/>
    <p:sldLayoutId id="2147483676" r:id="rId39"/>
    <p:sldLayoutId id="2147483684" r:id="rId40"/>
    <p:sldLayoutId id="2147483726" r:id="rId41"/>
    <p:sldLayoutId id="2147483728" r:id="rId4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2743200" rtl="0" eaLnBrk="1" latinLnBrk="0" hangingPunct="1">
        <a:lnSpc>
          <a:spcPct val="90000"/>
        </a:lnSpc>
        <a:spcBef>
          <a:spcPct val="0"/>
        </a:spcBef>
        <a:buNone/>
        <a:defRPr sz="72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685800" indent="-685800" algn="l" defTabSz="2743200" rtl="0" eaLnBrk="1" latinLnBrk="0" hangingPunct="1">
        <a:lnSpc>
          <a:spcPct val="90000"/>
        </a:lnSpc>
        <a:spcBef>
          <a:spcPts val="3000"/>
        </a:spcBef>
        <a:buFont typeface="NVIDIA Sans" panose="020B0503020203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NVIDIA Sans" panose="020B0503020203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NVIDIA Sans" panose="020B0503020203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4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1.xml"/><Relationship Id="rId4" Type="http://schemas.openxmlformats.org/officeDocument/2006/relationships/image" Target="../media/image29.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6.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3.sv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42.xml"/><Relationship Id="rId5" Type="http://schemas.openxmlformats.org/officeDocument/2006/relationships/image" Target="../media/image45.png"/><Relationship Id="rId4" Type="http://schemas.openxmlformats.org/officeDocument/2006/relationships/hyperlink" Target="https://www.nvidia.com/en-us/gpu-cloud/containers/"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ctrTitle"/>
          </p:nvPr>
        </p:nvSpPr>
        <p:spPr>
          <a:xfrm>
            <a:off x="1513012" y="2983577"/>
            <a:ext cx="19282214" cy="4937760"/>
          </a:xfrm>
        </p:spPr>
        <p:txBody>
          <a:bodyPr/>
          <a:lstStyle/>
          <a:p>
            <a:r>
              <a:rPr lang="en-US" dirty="0"/>
              <a:t>Fundamentals of </a:t>
            </a:r>
            <a:br>
              <a:rPr lang="en-US" dirty="0"/>
            </a:br>
            <a:r>
              <a:rPr lang="en-US" dirty="0"/>
              <a:t>Deep Learning</a:t>
            </a:r>
          </a:p>
        </p:txBody>
      </p:sp>
      <p:sp>
        <p:nvSpPr>
          <p:cNvPr id="10" name="Subtitle 9">
            <a:extLst>
              <a:ext uri="{FF2B5EF4-FFF2-40B4-BE49-F238E27FC236}">
                <a16:creationId xmlns:a16="http://schemas.microsoft.com/office/drawing/2014/main" id="{4C4E44C6-E88C-4CDE-9E6A-035AA5A6FA95}"/>
              </a:ext>
            </a:extLst>
          </p:cNvPr>
          <p:cNvSpPr>
            <a:spLocks noGrp="1"/>
          </p:cNvSpPr>
          <p:nvPr>
            <p:ph type="subTitle" idx="1"/>
          </p:nvPr>
        </p:nvSpPr>
        <p:spPr>
          <a:xfrm>
            <a:off x="1513012" y="7941727"/>
            <a:ext cx="19282214" cy="1703832"/>
          </a:xfrm>
        </p:spPr>
        <p:txBody>
          <a:bodyPr/>
          <a:lstStyle/>
          <a:p>
            <a:r>
              <a:rPr lang="en-US" dirty="0"/>
              <a:t>Part 6: Advanced Architectures</a:t>
            </a:r>
          </a:p>
        </p:txBody>
      </p:sp>
    </p:spTree>
    <p:extLst>
      <p:ext uri="{BB962C8B-B14F-4D97-AF65-F5344CB8AC3E}">
        <p14:creationId xmlns:p14="http://schemas.microsoft.com/office/powerpoint/2010/main" val="1887837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661160" y="1343358"/>
            <a:ext cx="33253680" cy="1969770"/>
          </a:xfrm>
        </p:spPr>
        <p:txBody>
          <a:bodyPr/>
          <a:lstStyle/>
          <a:p>
            <a:r>
              <a:rPr lang="en-US"/>
              <a:t>From Words to Numbers</a:t>
            </a:r>
          </a:p>
        </p:txBody>
      </p:sp>
      <p:grpSp>
        <p:nvGrpSpPr>
          <p:cNvPr id="786" name="Group 785">
            <a:extLst>
              <a:ext uri="{FF2B5EF4-FFF2-40B4-BE49-F238E27FC236}">
                <a16:creationId xmlns:a16="http://schemas.microsoft.com/office/drawing/2014/main" id="{FD17C6DE-B1A2-454F-BC84-1E1F25B9EEC1}"/>
              </a:ext>
            </a:extLst>
          </p:cNvPr>
          <p:cNvGrpSpPr/>
          <p:nvPr/>
        </p:nvGrpSpPr>
        <p:grpSpPr>
          <a:xfrm>
            <a:off x="1827939" y="6759216"/>
            <a:ext cx="16968063" cy="11599740"/>
            <a:chOff x="122961" y="1618451"/>
            <a:chExt cx="5620375" cy="3842211"/>
          </a:xfrm>
        </p:grpSpPr>
        <p:sp>
          <p:nvSpPr>
            <p:cNvPr id="527" name="TextBox 526">
              <a:extLst>
                <a:ext uri="{FF2B5EF4-FFF2-40B4-BE49-F238E27FC236}">
                  <a16:creationId xmlns:a16="http://schemas.microsoft.com/office/drawing/2014/main" id="{7A1A98DF-642E-4DDD-9794-4AA20D2BA0C6}"/>
                </a:ext>
              </a:extLst>
            </p:cNvPr>
            <p:cNvSpPr txBox="1"/>
            <p:nvPr/>
          </p:nvSpPr>
          <p:spPr>
            <a:xfrm flipH="1">
              <a:off x="4953811" y="3605336"/>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50%</a:t>
              </a:r>
            </a:p>
          </p:txBody>
        </p:sp>
        <p:sp>
          <p:nvSpPr>
            <p:cNvPr id="618" name="TextBox 617">
              <a:extLst>
                <a:ext uri="{FF2B5EF4-FFF2-40B4-BE49-F238E27FC236}">
                  <a16:creationId xmlns:a16="http://schemas.microsoft.com/office/drawing/2014/main" id="{21D1A62E-B0E5-4237-98D4-27898314DB71}"/>
                </a:ext>
              </a:extLst>
            </p:cNvPr>
            <p:cNvSpPr txBox="1"/>
            <p:nvPr/>
          </p:nvSpPr>
          <p:spPr>
            <a:xfrm flipH="1">
              <a:off x="4953811" y="3280561"/>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0%</a:t>
              </a:r>
            </a:p>
          </p:txBody>
        </p:sp>
        <p:sp>
          <p:nvSpPr>
            <p:cNvPr id="619" name="TextBox 618">
              <a:extLst>
                <a:ext uri="{FF2B5EF4-FFF2-40B4-BE49-F238E27FC236}">
                  <a16:creationId xmlns:a16="http://schemas.microsoft.com/office/drawing/2014/main" id="{B079B986-6827-4CF7-ADFF-E68A1DE04A1E}"/>
                </a:ext>
              </a:extLst>
            </p:cNvPr>
            <p:cNvSpPr txBox="1"/>
            <p:nvPr/>
          </p:nvSpPr>
          <p:spPr>
            <a:xfrm flipH="1">
              <a:off x="4953811" y="2955783"/>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35%</a:t>
              </a:r>
            </a:p>
          </p:txBody>
        </p:sp>
        <p:sp>
          <p:nvSpPr>
            <p:cNvPr id="620" name="TextBox 619">
              <a:extLst>
                <a:ext uri="{FF2B5EF4-FFF2-40B4-BE49-F238E27FC236}">
                  <a16:creationId xmlns:a16="http://schemas.microsoft.com/office/drawing/2014/main" id="{BDA0FBFA-9DFD-4CDB-B864-1438F2B3DECC}"/>
                </a:ext>
              </a:extLst>
            </p:cNvPr>
            <p:cNvSpPr txBox="1"/>
            <p:nvPr/>
          </p:nvSpPr>
          <p:spPr>
            <a:xfrm flipH="1">
              <a:off x="4953811" y="2306229"/>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10%</a:t>
              </a:r>
            </a:p>
          </p:txBody>
        </p:sp>
        <p:sp>
          <p:nvSpPr>
            <p:cNvPr id="621" name="TextBox 620">
              <a:extLst>
                <a:ext uri="{FF2B5EF4-FFF2-40B4-BE49-F238E27FC236}">
                  <a16:creationId xmlns:a16="http://schemas.microsoft.com/office/drawing/2014/main" id="{39981636-CAFA-4561-BC64-50E1CD589D46}"/>
                </a:ext>
              </a:extLst>
            </p:cNvPr>
            <p:cNvSpPr txBox="1"/>
            <p:nvPr/>
          </p:nvSpPr>
          <p:spPr>
            <a:xfrm flipH="1">
              <a:off x="4953811" y="2631007"/>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5%</a:t>
              </a:r>
            </a:p>
          </p:txBody>
        </p:sp>
        <p:sp>
          <p:nvSpPr>
            <p:cNvPr id="622" name="TextBox 621">
              <a:extLst>
                <a:ext uri="{FF2B5EF4-FFF2-40B4-BE49-F238E27FC236}">
                  <a16:creationId xmlns:a16="http://schemas.microsoft.com/office/drawing/2014/main" id="{D7AF132E-720A-411D-991B-05C970B28091}"/>
                </a:ext>
              </a:extLst>
            </p:cNvPr>
            <p:cNvSpPr txBox="1"/>
            <p:nvPr/>
          </p:nvSpPr>
          <p:spPr>
            <a:xfrm flipH="1">
              <a:off x="4953811" y="1981452"/>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0%</a:t>
              </a:r>
            </a:p>
          </p:txBody>
        </p:sp>
        <p:sp>
          <p:nvSpPr>
            <p:cNvPr id="623" name="TextBox 622">
              <a:extLst>
                <a:ext uri="{FF2B5EF4-FFF2-40B4-BE49-F238E27FC236}">
                  <a16:creationId xmlns:a16="http://schemas.microsoft.com/office/drawing/2014/main" id="{629375CB-F9AE-40F6-91A1-9689BA95D98D}"/>
                </a:ext>
              </a:extLst>
            </p:cNvPr>
            <p:cNvSpPr txBox="1"/>
            <p:nvPr/>
          </p:nvSpPr>
          <p:spPr>
            <a:xfrm flipH="1">
              <a:off x="4953811" y="1656675"/>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0%</a:t>
              </a:r>
            </a:p>
          </p:txBody>
        </p:sp>
        <p:sp>
          <p:nvSpPr>
            <p:cNvPr id="624" name="TextBox 623">
              <a:extLst>
                <a:ext uri="{FF2B5EF4-FFF2-40B4-BE49-F238E27FC236}">
                  <a16:creationId xmlns:a16="http://schemas.microsoft.com/office/drawing/2014/main" id="{2AF42400-8EEA-40CD-A466-0A7E0ADB9FA8}"/>
                </a:ext>
              </a:extLst>
            </p:cNvPr>
            <p:cNvSpPr txBox="1"/>
            <p:nvPr/>
          </p:nvSpPr>
          <p:spPr>
            <a:xfrm flipH="1">
              <a:off x="4953811" y="3930114"/>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0%</a:t>
              </a:r>
            </a:p>
          </p:txBody>
        </p:sp>
        <p:sp>
          <p:nvSpPr>
            <p:cNvPr id="625" name="TextBox 624">
              <a:extLst>
                <a:ext uri="{FF2B5EF4-FFF2-40B4-BE49-F238E27FC236}">
                  <a16:creationId xmlns:a16="http://schemas.microsoft.com/office/drawing/2014/main" id="{A4BE0429-8068-4B42-999E-132554236736}"/>
                </a:ext>
              </a:extLst>
            </p:cNvPr>
            <p:cNvSpPr txBox="1"/>
            <p:nvPr/>
          </p:nvSpPr>
          <p:spPr>
            <a:xfrm flipH="1">
              <a:off x="4953811" y="4254891"/>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0%</a:t>
              </a:r>
            </a:p>
          </p:txBody>
        </p:sp>
        <p:sp>
          <p:nvSpPr>
            <p:cNvPr id="626" name="TextBox 625">
              <a:extLst>
                <a:ext uri="{FF2B5EF4-FFF2-40B4-BE49-F238E27FC236}">
                  <a16:creationId xmlns:a16="http://schemas.microsoft.com/office/drawing/2014/main" id="{A3B0F004-3805-4B01-868A-DC233746DC85}"/>
                </a:ext>
              </a:extLst>
            </p:cNvPr>
            <p:cNvSpPr txBox="1"/>
            <p:nvPr/>
          </p:nvSpPr>
          <p:spPr>
            <a:xfrm flipH="1">
              <a:off x="4953811" y="4579669"/>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0%</a:t>
              </a:r>
            </a:p>
          </p:txBody>
        </p:sp>
        <p:sp>
          <p:nvSpPr>
            <p:cNvPr id="627" name="TextBox 626">
              <a:extLst>
                <a:ext uri="{FF2B5EF4-FFF2-40B4-BE49-F238E27FC236}">
                  <a16:creationId xmlns:a16="http://schemas.microsoft.com/office/drawing/2014/main" id="{64ADE1BF-A706-4C97-85B2-179D6661CDE1}"/>
                </a:ext>
              </a:extLst>
            </p:cNvPr>
            <p:cNvSpPr txBox="1"/>
            <p:nvPr/>
          </p:nvSpPr>
          <p:spPr>
            <a:xfrm flipH="1">
              <a:off x="4953811" y="4904446"/>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0%</a:t>
              </a:r>
            </a:p>
          </p:txBody>
        </p:sp>
        <p:sp>
          <p:nvSpPr>
            <p:cNvPr id="628" name="TextBox 627">
              <a:extLst>
                <a:ext uri="{FF2B5EF4-FFF2-40B4-BE49-F238E27FC236}">
                  <a16:creationId xmlns:a16="http://schemas.microsoft.com/office/drawing/2014/main" id="{C5547728-75A6-4C37-A3D9-45E56A377394}"/>
                </a:ext>
              </a:extLst>
            </p:cNvPr>
            <p:cNvSpPr txBox="1"/>
            <p:nvPr/>
          </p:nvSpPr>
          <p:spPr>
            <a:xfrm flipH="1">
              <a:off x="4953811" y="5229227"/>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0%</a:t>
              </a:r>
            </a:p>
          </p:txBody>
        </p:sp>
        <p:grpSp>
          <p:nvGrpSpPr>
            <p:cNvPr id="785" name="Group 784">
              <a:extLst>
                <a:ext uri="{FF2B5EF4-FFF2-40B4-BE49-F238E27FC236}">
                  <a16:creationId xmlns:a16="http://schemas.microsoft.com/office/drawing/2014/main" id="{43F3E305-481E-4939-A6BF-0CE425B52D32}"/>
                </a:ext>
              </a:extLst>
            </p:cNvPr>
            <p:cNvGrpSpPr/>
            <p:nvPr/>
          </p:nvGrpSpPr>
          <p:grpSpPr>
            <a:xfrm>
              <a:off x="122961" y="1618451"/>
              <a:ext cx="4797133" cy="3842211"/>
              <a:chOff x="122961" y="1618451"/>
              <a:chExt cx="4797133" cy="3842211"/>
            </a:xfrm>
          </p:grpSpPr>
          <p:sp>
            <p:nvSpPr>
              <p:cNvPr id="31" name="TextBox 30">
                <a:extLst>
                  <a:ext uri="{FF2B5EF4-FFF2-40B4-BE49-F238E27FC236}">
                    <a16:creationId xmlns:a16="http://schemas.microsoft.com/office/drawing/2014/main" id="{72FA278C-F696-4C59-B914-5BACAF653CE2}"/>
                  </a:ext>
                </a:extLst>
              </p:cNvPr>
              <p:cNvSpPr txBox="1"/>
              <p:nvPr/>
            </p:nvSpPr>
            <p:spPr>
              <a:xfrm>
                <a:off x="122961" y="3605337"/>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cxnSp>
            <p:nvCxnSpPr>
              <p:cNvPr id="67" name="Straight Connector 66">
                <a:extLst>
                  <a:ext uri="{FF2B5EF4-FFF2-40B4-BE49-F238E27FC236}">
                    <a16:creationId xmlns:a16="http://schemas.microsoft.com/office/drawing/2014/main" id="{118E7DBE-13A3-4C2C-9EB4-343C4D06D548}"/>
                  </a:ext>
                </a:extLst>
              </p:cNvPr>
              <p:cNvCxnSpPr>
                <a:stCxn id="4" idx="6"/>
                <a:endCxn id="55" idx="2"/>
              </p:cNvCxnSpPr>
              <p:nvPr/>
            </p:nvCxnSpPr>
            <p:spPr>
              <a:xfrm flipV="1">
                <a:off x="1256634" y="4738918"/>
                <a:ext cx="1526359" cy="5949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B378B97-BB1A-4394-BF13-C41BDD64C23B}"/>
                  </a:ext>
                </a:extLst>
              </p:cNvPr>
              <p:cNvCxnSpPr>
                <a:cxnSpLocks/>
                <a:stCxn id="10" idx="6"/>
                <a:endCxn id="55" idx="2"/>
              </p:cNvCxnSpPr>
              <p:nvPr/>
            </p:nvCxnSpPr>
            <p:spPr>
              <a:xfrm flipV="1">
                <a:off x="1256634" y="4738918"/>
                <a:ext cx="1526359" cy="2686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053345F-E10F-4F6B-972D-61F37BCA65E7}"/>
                  </a:ext>
                </a:extLst>
              </p:cNvPr>
              <p:cNvCxnSpPr>
                <a:cxnSpLocks/>
                <a:stCxn id="12" idx="6"/>
                <a:endCxn id="55" idx="2"/>
              </p:cNvCxnSpPr>
              <p:nvPr/>
            </p:nvCxnSpPr>
            <p:spPr>
              <a:xfrm>
                <a:off x="1256634" y="4681369"/>
                <a:ext cx="1526359" cy="57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4595BB4-39F7-45A6-A359-B2A4AD5591E4}"/>
                  </a:ext>
                </a:extLst>
              </p:cNvPr>
              <p:cNvCxnSpPr>
                <a:cxnSpLocks/>
                <a:stCxn id="14" idx="6"/>
                <a:endCxn id="55" idx="2"/>
              </p:cNvCxnSpPr>
              <p:nvPr/>
            </p:nvCxnSpPr>
            <p:spPr>
              <a:xfrm>
                <a:off x="1256634" y="4355136"/>
                <a:ext cx="1526359" cy="3837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D07970-5949-40B1-A57A-00FA9E23F1BC}"/>
                  </a:ext>
                </a:extLst>
              </p:cNvPr>
              <p:cNvCxnSpPr>
                <a:cxnSpLocks/>
                <a:stCxn id="16" idx="6"/>
                <a:endCxn id="55" idx="2"/>
              </p:cNvCxnSpPr>
              <p:nvPr/>
            </p:nvCxnSpPr>
            <p:spPr>
              <a:xfrm>
                <a:off x="1247945" y="4028904"/>
                <a:ext cx="1535048" cy="7100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67A314D-0E57-4DA6-9EFE-EEEBC7A18C48}"/>
                  </a:ext>
                </a:extLst>
              </p:cNvPr>
              <p:cNvCxnSpPr>
                <a:cxnSpLocks/>
                <a:stCxn id="18" idx="6"/>
                <a:endCxn id="55" idx="2"/>
              </p:cNvCxnSpPr>
              <p:nvPr/>
            </p:nvCxnSpPr>
            <p:spPr>
              <a:xfrm>
                <a:off x="1247944" y="3702672"/>
                <a:ext cx="1535049" cy="10362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A4DD295-0F36-4F4E-B422-AFA4A214E2EC}"/>
                  </a:ext>
                </a:extLst>
              </p:cNvPr>
              <p:cNvCxnSpPr>
                <a:cxnSpLocks/>
                <a:stCxn id="20" idx="6"/>
                <a:endCxn id="55" idx="2"/>
              </p:cNvCxnSpPr>
              <p:nvPr/>
            </p:nvCxnSpPr>
            <p:spPr>
              <a:xfrm>
                <a:off x="1247944" y="3376439"/>
                <a:ext cx="1535049" cy="1362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8092EAD-5D76-4ACF-9777-55D473B0D181}"/>
                  </a:ext>
                </a:extLst>
              </p:cNvPr>
              <p:cNvCxnSpPr>
                <a:cxnSpLocks/>
                <a:stCxn id="22" idx="6"/>
                <a:endCxn id="55" idx="2"/>
              </p:cNvCxnSpPr>
              <p:nvPr/>
            </p:nvCxnSpPr>
            <p:spPr>
              <a:xfrm>
                <a:off x="1247944" y="3050207"/>
                <a:ext cx="1535049" cy="16887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AC03EFE-A82E-43D0-9291-350FA8F91557}"/>
                  </a:ext>
                </a:extLst>
              </p:cNvPr>
              <p:cNvCxnSpPr>
                <a:cxnSpLocks/>
                <a:stCxn id="24" idx="6"/>
                <a:endCxn id="55" idx="2"/>
              </p:cNvCxnSpPr>
              <p:nvPr/>
            </p:nvCxnSpPr>
            <p:spPr>
              <a:xfrm>
                <a:off x="1247944" y="2723975"/>
                <a:ext cx="1535049" cy="20149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11CF71-CAC8-4C73-B39D-7A9D09085117}"/>
                  </a:ext>
                </a:extLst>
              </p:cNvPr>
              <p:cNvCxnSpPr>
                <a:cxnSpLocks/>
                <a:stCxn id="26" idx="6"/>
                <a:endCxn id="55" idx="2"/>
              </p:cNvCxnSpPr>
              <p:nvPr/>
            </p:nvCxnSpPr>
            <p:spPr>
              <a:xfrm>
                <a:off x="1247944" y="2397742"/>
                <a:ext cx="1535049" cy="23411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9CC2B57-D04D-4462-9F4F-0013E87ADEC1}"/>
                  </a:ext>
                </a:extLst>
              </p:cNvPr>
              <p:cNvCxnSpPr>
                <a:cxnSpLocks/>
                <a:stCxn id="28" idx="6"/>
                <a:endCxn id="55" idx="2"/>
              </p:cNvCxnSpPr>
              <p:nvPr/>
            </p:nvCxnSpPr>
            <p:spPr>
              <a:xfrm>
                <a:off x="1239256" y="2071510"/>
                <a:ext cx="1543737" cy="26674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1C64DDC-A2DD-4752-9AF1-35844B2D5D96}"/>
                  </a:ext>
                </a:extLst>
              </p:cNvPr>
              <p:cNvCxnSpPr>
                <a:cxnSpLocks/>
                <a:stCxn id="30" idx="6"/>
                <a:endCxn id="55" idx="2"/>
              </p:cNvCxnSpPr>
              <p:nvPr/>
            </p:nvCxnSpPr>
            <p:spPr>
              <a:xfrm>
                <a:off x="1239255" y="1745280"/>
                <a:ext cx="1543738" cy="29936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AA9535C-9942-4AF3-A486-8530E3AC8515}"/>
                  </a:ext>
                </a:extLst>
              </p:cNvPr>
              <p:cNvCxnSpPr>
                <a:cxnSpLocks/>
                <a:stCxn id="4" idx="6"/>
                <a:endCxn id="57" idx="2"/>
              </p:cNvCxnSpPr>
              <p:nvPr/>
            </p:nvCxnSpPr>
            <p:spPr>
              <a:xfrm flipV="1">
                <a:off x="1256634" y="4281850"/>
                <a:ext cx="1526359" cy="1051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76986BD-52A4-44A5-8FF0-50ED6CBC180D}"/>
                  </a:ext>
                </a:extLst>
              </p:cNvPr>
              <p:cNvCxnSpPr>
                <a:cxnSpLocks/>
                <a:stCxn id="10" idx="6"/>
                <a:endCxn id="57" idx="2"/>
              </p:cNvCxnSpPr>
              <p:nvPr/>
            </p:nvCxnSpPr>
            <p:spPr>
              <a:xfrm flipV="1">
                <a:off x="1256634" y="4281850"/>
                <a:ext cx="1526359" cy="7257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645EF08-E2FD-42BA-9469-6E040F8E1226}"/>
                  </a:ext>
                </a:extLst>
              </p:cNvPr>
              <p:cNvCxnSpPr>
                <a:cxnSpLocks/>
                <a:stCxn id="12" idx="6"/>
                <a:endCxn id="57" idx="2"/>
              </p:cNvCxnSpPr>
              <p:nvPr/>
            </p:nvCxnSpPr>
            <p:spPr>
              <a:xfrm flipV="1">
                <a:off x="1256634" y="4281850"/>
                <a:ext cx="1526359" cy="3995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20E1F66-6838-449D-BD9A-39F7DAF9C31B}"/>
                  </a:ext>
                </a:extLst>
              </p:cNvPr>
              <p:cNvCxnSpPr>
                <a:cxnSpLocks/>
                <a:stCxn id="14" idx="6"/>
                <a:endCxn id="57" idx="2"/>
              </p:cNvCxnSpPr>
              <p:nvPr/>
            </p:nvCxnSpPr>
            <p:spPr>
              <a:xfrm flipV="1">
                <a:off x="1256634" y="4281850"/>
                <a:ext cx="1526359" cy="732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D635739-2226-4D01-B214-DE8C8DA7DFBE}"/>
                  </a:ext>
                </a:extLst>
              </p:cNvPr>
              <p:cNvCxnSpPr>
                <a:cxnSpLocks/>
                <a:stCxn id="16" idx="6"/>
                <a:endCxn id="57" idx="2"/>
              </p:cNvCxnSpPr>
              <p:nvPr/>
            </p:nvCxnSpPr>
            <p:spPr>
              <a:xfrm>
                <a:off x="1247945" y="4028904"/>
                <a:ext cx="1535048" cy="2529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5F29A1F-5FC2-47A4-B1B8-71DC0B741404}"/>
                  </a:ext>
                </a:extLst>
              </p:cNvPr>
              <p:cNvCxnSpPr>
                <a:cxnSpLocks/>
                <a:stCxn id="18" idx="6"/>
                <a:endCxn id="57" idx="2"/>
              </p:cNvCxnSpPr>
              <p:nvPr/>
            </p:nvCxnSpPr>
            <p:spPr>
              <a:xfrm>
                <a:off x="1247944" y="3702672"/>
                <a:ext cx="1535049" cy="5791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5BF8A3C-DEBC-42F9-B351-A2574A667826}"/>
                  </a:ext>
                </a:extLst>
              </p:cNvPr>
              <p:cNvCxnSpPr>
                <a:cxnSpLocks/>
                <a:stCxn id="20" idx="6"/>
                <a:endCxn id="57" idx="2"/>
              </p:cNvCxnSpPr>
              <p:nvPr/>
            </p:nvCxnSpPr>
            <p:spPr>
              <a:xfrm>
                <a:off x="1247944" y="3376439"/>
                <a:ext cx="1535049" cy="9054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6104DB7-3579-4997-9CB7-B45F3839B193}"/>
                  </a:ext>
                </a:extLst>
              </p:cNvPr>
              <p:cNvCxnSpPr>
                <a:cxnSpLocks/>
                <a:stCxn id="22" idx="6"/>
                <a:endCxn id="57" idx="2"/>
              </p:cNvCxnSpPr>
              <p:nvPr/>
            </p:nvCxnSpPr>
            <p:spPr>
              <a:xfrm>
                <a:off x="1247944" y="3050207"/>
                <a:ext cx="1535049" cy="12316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512EA57-DAEA-4FDF-8D0F-88F924849AEC}"/>
                  </a:ext>
                </a:extLst>
              </p:cNvPr>
              <p:cNvCxnSpPr>
                <a:cxnSpLocks/>
                <a:stCxn id="24" idx="6"/>
                <a:endCxn id="57" idx="2"/>
              </p:cNvCxnSpPr>
              <p:nvPr/>
            </p:nvCxnSpPr>
            <p:spPr>
              <a:xfrm>
                <a:off x="1247944" y="2723975"/>
                <a:ext cx="1535049" cy="1557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936D733-6700-4222-9D75-8891E4474B30}"/>
                  </a:ext>
                </a:extLst>
              </p:cNvPr>
              <p:cNvCxnSpPr>
                <a:cxnSpLocks/>
                <a:stCxn id="26" idx="6"/>
                <a:endCxn id="57" idx="2"/>
              </p:cNvCxnSpPr>
              <p:nvPr/>
            </p:nvCxnSpPr>
            <p:spPr>
              <a:xfrm>
                <a:off x="1247944" y="2397742"/>
                <a:ext cx="1535049" cy="18841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337E3D0-3E5A-485A-9AAB-24CCE0040D87}"/>
                  </a:ext>
                </a:extLst>
              </p:cNvPr>
              <p:cNvCxnSpPr>
                <a:cxnSpLocks/>
                <a:stCxn id="28" idx="6"/>
                <a:endCxn id="57" idx="2"/>
              </p:cNvCxnSpPr>
              <p:nvPr/>
            </p:nvCxnSpPr>
            <p:spPr>
              <a:xfrm>
                <a:off x="1239256" y="2071510"/>
                <a:ext cx="1543737" cy="22103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FE47BCD-1F8D-453B-BCD6-43384A04909D}"/>
                  </a:ext>
                </a:extLst>
              </p:cNvPr>
              <p:cNvCxnSpPr>
                <a:cxnSpLocks/>
                <a:stCxn id="30" idx="6"/>
                <a:endCxn id="57" idx="2"/>
              </p:cNvCxnSpPr>
              <p:nvPr/>
            </p:nvCxnSpPr>
            <p:spPr>
              <a:xfrm>
                <a:off x="1239255" y="1745280"/>
                <a:ext cx="1543738" cy="2536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4C2C2CE-5CF3-4865-AA27-FBCA2071D8E8}"/>
                  </a:ext>
                </a:extLst>
              </p:cNvPr>
              <p:cNvCxnSpPr>
                <a:cxnSpLocks/>
                <a:stCxn id="4" idx="6"/>
                <a:endCxn id="59" idx="2"/>
              </p:cNvCxnSpPr>
              <p:nvPr/>
            </p:nvCxnSpPr>
            <p:spPr>
              <a:xfrm flipV="1">
                <a:off x="1256634" y="3824782"/>
                <a:ext cx="1526359" cy="15090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80AD4EF-50B4-4233-899F-D3BE8668D01A}"/>
                  </a:ext>
                </a:extLst>
              </p:cNvPr>
              <p:cNvCxnSpPr>
                <a:cxnSpLocks/>
                <a:stCxn id="10" idx="6"/>
                <a:endCxn id="59" idx="2"/>
              </p:cNvCxnSpPr>
              <p:nvPr/>
            </p:nvCxnSpPr>
            <p:spPr>
              <a:xfrm flipV="1">
                <a:off x="1256634" y="3824782"/>
                <a:ext cx="1526359" cy="1182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2FAE5BA-79F7-4369-B014-F1672B001968}"/>
                  </a:ext>
                </a:extLst>
              </p:cNvPr>
              <p:cNvCxnSpPr>
                <a:cxnSpLocks/>
                <a:stCxn id="12" idx="6"/>
                <a:endCxn id="59" idx="2"/>
              </p:cNvCxnSpPr>
              <p:nvPr/>
            </p:nvCxnSpPr>
            <p:spPr>
              <a:xfrm flipV="1">
                <a:off x="1256634" y="3824782"/>
                <a:ext cx="1526359" cy="856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7B924D0-770F-4094-94CB-6928BE71C1CD}"/>
                  </a:ext>
                </a:extLst>
              </p:cNvPr>
              <p:cNvCxnSpPr>
                <a:cxnSpLocks/>
                <a:stCxn id="14" idx="6"/>
                <a:endCxn id="59" idx="2"/>
              </p:cNvCxnSpPr>
              <p:nvPr/>
            </p:nvCxnSpPr>
            <p:spPr>
              <a:xfrm flipV="1">
                <a:off x="1256634" y="3824782"/>
                <a:ext cx="1526359" cy="5303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E6F8426-B71E-4CBB-B2D5-20CD01294E95}"/>
                  </a:ext>
                </a:extLst>
              </p:cNvPr>
              <p:cNvCxnSpPr>
                <a:cxnSpLocks/>
                <a:stCxn id="16" idx="6"/>
                <a:endCxn id="59" idx="2"/>
              </p:cNvCxnSpPr>
              <p:nvPr/>
            </p:nvCxnSpPr>
            <p:spPr>
              <a:xfrm flipV="1">
                <a:off x="1247945" y="3824782"/>
                <a:ext cx="1535048" cy="2041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6CFB054-185A-4F2B-803A-86E15AA8564B}"/>
                  </a:ext>
                </a:extLst>
              </p:cNvPr>
              <p:cNvCxnSpPr>
                <a:cxnSpLocks/>
                <a:stCxn id="18" idx="6"/>
                <a:endCxn id="59" idx="2"/>
              </p:cNvCxnSpPr>
              <p:nvPr/>
            </p:nvCxnSpPr>
            <p:spPr>
              <a:xfrm>
                <a:off x="1247944" y="3702672"/>
                <a:ext cx="1535049" cy="1221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E8F7E9E-B138-4DE3-AEFA-AE6C2239689D}"/>
                  </a:ext>
                </a:extLst>
              </p:cNvPr>
              <p:cNvCxnSpPr>
                <a:cxnSpLocks/>
                <a:stCxn id="20" idx="6"/>
                <a:endCxn id="59" idx="2"/>
              </p:cNvCxnSpPr>
              <p:nvPr/>
            </p:nvCxnSpPr>
            <p:spPr>
              <a:xfrm>
                <a:off x="1247944" y="3376439"/>
                <a:ext cx="1535049" cy="448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BA9C277-FCCA-4C2C-9061-14A139B0F6EA}"/>
                  </a:ext>
                </a:extLst>
              </p:cNvPr>
              <p:cNvCxnSpPr>
                <a:cxnSpLocks/>
                <a:stCxn id="22" idx="6"/>
                <a:endCxn id="59" idx="2"/>
              </p:cNvCxnSpPr>
              <p:nvPr/>
            </p:nvCxnSpPr>
            <p:spPr>
              <a:xfrm>
                <a:off x="1247944" y="3050207"/>
                <a:ext cx="1535049" cy="7745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FC2F58C-56F2-4082-A397-A93128B0E96E}"/>
                  </a:ext>
                </a:extLst>
              </p:cNvPr>
              <p:cNvCxnSpPr>
                <a:cxnSpLocks/>
                <a:stCxn id="24" idx="6"/>
                <a:endCxn id="59" idx="2"/>
              </p:cNvCxnSpPr>
              <p:nvPr/>
            </p:nvCxnSpPr>
            <p:spPr>
              <a:xfrm>
                <a:off x="1247944" y="2723975"/>
                <a:ext cx="1535049" cy="110080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4D2F-E266-4DA5-BC22-A796D2E44A7C}"/>
                  </a:ext>
                </a:extLst>
              </p:cNvPr>
              <p:cNvCxnSpPr>
                <a:cxnSpLocks/>
                <a:stCxn id="26" idx="6"/>
                <a:endCxn id="59" idx="2"/>
              </p:cNvCxnSpPr>
              <p:nvPr/>
            </p:nvCxnSpPr>
            <p:spPr>
              <a:xfrm>
                <a:off x="1247944" y="2397742"/>
                <a:ext cx="1535049" cy="14270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AD8CE9F-175B-40CE-8C6E-1B8EDA99816F}"/>
                  </a:ext>
                </a:extLst>
              </p:cNvPr>
              <p:cNvCxnSpPr>
                <a:cxnSpLocks/>
                <a:stCxn id="28" idx="6"/>
                <a:endCxn id="59" idx="2"/>
              </p:cNvCxnSpPr>
              <p:nvPr/>
            </p:nvCxnSpPr>
            <p:spPr>
              <a:xfrm>
                <a:off x="1239256" y="2071510"/>
                <a:ext cx="1543737" cy="17532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E4F92F-95DF-4FFD-AE7C-D59A4C8BB8FB}"/>
                  </a:ext>
                </a:extLst>
              </p:cNvPr>
              <p:cNvCxnSpPr>
                <a:cxnSpLocks/>
                <a:stCxn id="30" idx="6"/>
                <a:endCxn id="59" idx="2"/>
              </p:cNvCxnSpPr>
              <p:nvPr/>
            </p:nvCxnSpPr>
            <p:spPr>
              <a:xfrm>
                <a:off x="1239255" y="1745280"/>
                <a:ext cx="1543738" cy="207950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97EB4FD-DC72-46CC-8B25-9E400599FA1F}"/>
                  </a:ext>
                </a:extLst>
              </p:cNvPr>
              <p:cNvCxnSpPr>
                <a:cxnSpLocks/>
                <a:stCxn id="4" idx="6"/>
                <a:endCxn id="61" idx="2"/>
              </p:cNvCxnSpPr>
              <p:nvPr/>
            </p:nvCxnSpPr>
            <p:spPr>
              <a:xfrm flipV="1">
                <a:off x="1256634" y="3367715"/>
                <a:ext cx="1526359" cy="19661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6D80E1B-A2CA-4DB8-AED0-D36276003F08}"/>
                  </a:ext>
                </a:extLst>
              </p:cNvPr>
              <p:cNvCxnSpPr>
                <a:cxnSpLocks/>
                <a:stCxn id="10" idx="6"/>
                <a:endCxn id="61" idx="2"/>
              </p:cNvCxnSpPr>
              <p:nvPr/>
            </p:nvCxnSpPr>
            <p:spPr>
              <a:xfrm flipV="1">
                <a:off x="1256634" y="3367715"/>
                <a:ext cx="1526359" cy="16398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0692F41-3B46-4E91-AE80-21DB42E38B5B}"/>
                  </a:ext>
                </a:extLst>
              </p:cNvPr>
              <p:cNvCxnSpPr>
                <a:cxnSpLocks/>
                <a:stCxn id="12" idx="6"/>
                <a:endCxn id="61" idx="2"/>
              </p:cNvCxnSpPr>
              <p:nvPr/>
            </p:nvCxnSpPr>
            <p:spPr>
              <a:xfrm flipV="1">
                <a:off x="1256634" y="3367715"/>
                <a:ext cx="1526359" cy="13136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11F3545D-3259-48AC-80AC-6E275AB4A11B}"/>
                  </a:ext>
                </a:extLst>
              </p:cNvPr>
              <p:cNvCxnSpPr>
                <a:cxnSpLocks/>
                <a:stCxn id="14" idx="6"/>
                <a:endCxn id="61" idx="2"/>
              </p:cNvCxnSpPr>
              <p:nvPr/>
            </p:nvCxnSpPr>
            <p:spPr>
              <a:xfrm flipV="1">
                <a:off x="1256634" y="3367715"/>
                <a:ext cx="1526359" cy="98742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0D34C9C-DC7D-406C-957F-609EAA1A733D}"/>
                  </a:ext>
                </a:extLst>
              </p:cNvPr>
              <p:cNvCxnSpPr>
                <a:cxnSpLocks/>
                <a:stCxn id="16" idx="6"/>
                <a:endCxn id="61" idx="2"/>
              </p:cNvCxnSpPr>
              <p:nvPr/>
            </p:nvCxnSpPr>
            <p:spPr>
              <a:xfrm flipV="1">
                <a:off x="1247945" y="3367715"/>
                <a:ext cx="1535048" cy="6611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E6E7697-3A12-4A42-8D01-182B357979BF}"/>
                  </a:ext>
                </a:extLst>
              </p:cNvPr>
              <p:cNvCxnSpPr>
                <a:cxnSpLocks/>
                <a:stCxn id="18" idx="6"/>
                <a:endCxn id="61" idx="2"/>
              </p:cNvCxnSpPr>
              <p:nvPr/>
            </p:nvCxnSpPr>
            <p:spPr>
              <a:xfrm flipV="1">
                <a:off x="1247944" y="3367715"/>
                <a:ext cx="1535049" cy="3349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34B1A1E-EA1F-4D51-A151-76C192E79320}"/>
                  </a:ext>
                </a:extLst>
              </p:cNvPr>
              <p:cNvCxnSpPr>
                <a:cxnSpLocks/>
                <a:stCxn id="20" idx="6"/>
                <a:endCxn id="61" idx="2"/>
              </p:cNvCxnSpPr>
              <p:nvPr/>
            </p:nvCxnSpPr>
            <p:spPr>
              <a:xfrm flipV="1">
                <a:off x="1247944" y="3367715"/>
                <a:ext cx="1535049" cy="872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72A9AFF-24E4-4F70-9791-2DA1FCE5FF9D}"/>
                  </a:ext>
                </a:extLst>
              </p:cNvPr>
              <p:cNvCxnSpPr>
                <a:cxnSpLocks/>
                <a:stCxn id="22" idx="6"/>
                <a:endCxn id="61" idx="2"/>
              </p:cNvCxnSpPr>
              <p:nvPr/>
            </p:nvCxnSpPr>
            <p:spPr>
              <a:xfrm>
                <a:off x="1247944" y="3050207"/>
                <a:ext cx="1535049" cy="3175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0934526-F334-4A70-BB3F-C4DFF10D604E}"/>
                  </a:ext>
                </a:extLst>
              </p:cNvPr>
              <p:cNvCxnSpPr>
                <a:cxnSpLocks/>
                <a:stCxn id="24" idx="6"/>
                <a:endCxn id="61" idx="2"/>
              </p:cNvCxnSpPr>
              <p:nvPr/>
            </p:nvCxnSpPr>
            <p:spPr>
              <a:xfrm>
                <a:off x="1247944" y="2723975"/>
                <a:ext cx="1535049" cy="6437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71CC82B-691E-4F8B-B747-1BF45760FF22}"/>
                  </a:ext>
                </a:extLst>
              </p:cNvPr>
              <p:cNvCxnSpPr>
                <a:cxnSpLocks/>
                <a:stCxn id="26" idx="6"/>
                <a:endCxn id="61" idx="2"/>
              </p:cNvCxnSpPr>
              <p:nvPr/>
            </p:nvCxnSpPr>
            <p:spPr>
              <a:xfrm>
                <a:off x="1247944" y="2397742"/>
                <a:ext cx="1535049"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883EB5E-7BBC-41EA-9CFF-5E5BB824BA29}"/>
                  </a:ext>
                </a:extLst>
              </p:cNvPr>
              <p:cNvCxnSpPr>
                <a:cxnSpLocks/>
                <a:stCxn id="26" idx="6"/>
                <a:endCxn id="61" idx="2"/>
              </p:cNvCxnSpPr>
              <p:nvPr/>
            </p:nvCxnSpPr>
            <p:spPr>
              <a:xfrm>
                <a:off x="1247944" y="2397742"/>
                <a:ext cx="1535049"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3DDF7B4-592A-4157-8ADF-D93B0AE841CE}"/>
                  </a:ext>
                </a:extLst>
              </p:cNvPr>
              <p:cNvCxnSpPr>
                <a:cxnSpLocks/>
                <a:stCxn id="28" idx="6"/>
                <a:endCxn id="61" idx="2"/>
              </p:cNvCxnSpPr>
              <p:nvPr/>
            </p:nvCxnSpPr>
            <p:spPr>
              <a:xfrm>
                <a:off x="1239256" y="2071510"/>
                <a:ext cx="1543737" cy="12962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8E44DAE-0362-43FA-B12D-3BF5B9F7EEED}"/>
                  </a:ext>
                </a:extLst>
              </p:cNvPr>
              <p:cNvCxnSpPr>
                <a:cxnSpLocks/>
                <a:stCxn id="30" idx="6"/>
                <a:endCxn id="61" idx="2"/>
              </p:cNvCxnSpPr>
              <p:nvPr/>
            </p:nvCxnSpPr>
            <p:spPr>
              <a:xfrm>
                <a:off x="1239255" y="1745280"/>
                <a:ext cx="1543738" cy="16224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56C780F-CFB3-430C-9B98-9534CAA2C41B}"/>
                  </a:ext>
                </a:extLst>
              </p:cNvPr>
              <p:cNvCxnSpPr>
                <a:cxnSpLocks/>
                <a:stCxn id="4" idx="6"/>
                <a:endCxn id="63" idx="2"/>
              </p:cNvCxnSpPr>
              <p:nvPr/>
            </p:nvCxnSpPr>
            <p:spPr>
              <a:xfrm flipV="1">
                <a:off x="1256634" y="2910647"/>
                <a:ext cx="1526359" cy="24231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D341847-96E1-4B41-9095-B9D56886BD84}"/>
                  </a:ext>
                </a:extLst>
              </p:cNvPr>
              <p:cNvCxnSpPr>
                <a:cxnSpLocks/>
                <a:stCxn id="10" idx="6"/>
                <a:endCxn id="63" idx="2"/>
              </p:cNvCxnSpPr>
              <p:nvPr/>
            </p:nvCxnSpPr>
            <p:spPr>
              <a:xfrm flipV="1">
                <a:off x="1256634" y="2910647"/>
                <a:ext cx="1526359" cy="20969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386AFFD-65A0-4CDE-8B16-AEFEAB2928CB}"/>
                  </a:ext>
                </a:extLst>
              </p:cNvPr>
              <p:cNvCxnSpPr>
                <a:cxnSpLocks/>
                <a:stCxn id="12" idx="6"/>
                <a:endCxn id="63" idx="2"/>
              </p:cNvCxnSpPr>
              <p:nvPr/>
            </p:nvCxnSpPr>
            <p:spPr>
              <a:xfrm flipV="1">
                <a:off x="1256634" y="2910647"/>
                <a:ext cx="1526359" cy="17707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766C6D77-DDF1-4590-95D1-6130F1E4AE58}"/>
                  </a:ext>
                </a:extLst>
              </p:cNvPr>
              <p:cNvCxnSpPr>
                <a:cxnSpLocks/>
                <a:stCxn id="14" idx="6"/>
                <a:endCxn id="63" idx="2"/>
              </p:cNvCxnSpPr>
              <p:nvPr/>
            </p:nvCxnSpPr>
            <p:spPr>
              <a:xfrm flipV="1">
                <a:off x="1256634" y="2910647"/>
                <a:ext cx="1526359" cy="14444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C3B5AE3-B5EC-41E7-88D9-7D692B4AB6D9}"/>
                  </a:ext>
                </a:extLst>
              </p:cNvPr>
              <p:cNvCxnSpPr>
                <a:cxnSpLocks/>
                <a:stCxn id="16" idx="6"/>
                <a:endCxn id="63" idx="2"/>
              </p:cNvCxnSpPr>
              <p:nvPr/>
            </p:nvCxnSpPr>
            <p:spPr>
              <a:xfrm flipV="1">
                <a:off x="1247945" y="2910647"/>
                <a:ext cx="1535048" cy="11182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958A669-C861-4757-A316-2FA418D40D29}"/>
                  </a:ext>
                </a:extLst>
              </p:cNvPr>
              <p:cNvCxnSpPr>
                <a:cxnSpLocks/>
                <a:stCxn id="18" idx="6"/>
                <a:endCxn id="63" idx="2"/>
              </p:cNvCxnSpPr>
              <p:nvPr/>
            </p:nvCxnSpPr>
            <p:spPr>
              <a:xfrm flipV="1">
                <a:off x="1247944" y="2910647"/>
                <a:ext cx="1535049" cy="7920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B8BCC987-343E-4706-A052-B131B263DC2B}"/>
                  </a:ext>
                </a:extLst>
              </p:cNvPr>
              <p:cNvCxnSpPr>
                <a:cxnSpLocks/>
                <a:stCxn id="20" idx="6"/>
                <a:endCxn id="63" idx="2"/>
              </p:cNvCxnSpPr>
              <p:nvPr/>
            </p:nvCxnSpPr>
            <p:spPr>
              <a:xfrm flipV="1">
                <a:off x="1247944" y="2910647"/>
                <a:ext cx="1535049" cy="4657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228378A-72DC-4C81-AFF0-6C9B633069AA}"/>
                  </a:ext>
                </a:extLst>
              </p:cNvPr>
              <p:cNvCxnSpPr>
                <a:cxnSpLocks/>
                <a:stCxn id="22" idx="6"/>
                <a:endCxn id="63" idx="2"/>
              </p:cNvCxnSpPr>
              <p:nvPr/>
            </p:nvCxnSpPr>
            <p:spPr>
              <a:xfrm flipV="1">
                <a:off x="1247944" y="2910647"/>
                <a:ext cx="1535049" cy="1395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FBB65AB-284C-4CA8-A156-82693C581DDA}"/>
                  </a:ext>
                </a:extLst>
              </p:cNvPr>
              <p:cNvCxnSpPr>
                <a:cxnSpLocks/>
                <a:stCxn id="24" idx="6"/>
                <a:endCxn id="63" idx="2"/>
              </p:cNvCxnSpPr>
              <p:nvPr/>
            </p:nvCxnSpPr>
            <p:spPr>
              <a:xfrm>
                <a:off x="1247944" y="2723975"/>
                <a:ext cx="1535049" cy="1866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B8B5C0E-3DAB-4B23-A2DB-587754B5FF44}"/>
                  </a:ext>
                </a:extLst>
              </p:cNvPr>
              <p:cNvCxnSpPr>
                <a:cxnSpLocks/>
                <a:stCxn id="26" idx="6"/>
                <a:endCxn id="63" idx="2"/>
              </p:cNvCxnSpPr>
              <p:nvPr/>
            </p:nvCxnSpPr>
            <p:spPr>
              <a:xfrm>
                <a:off x="1247944" y="2397742"/>
                <a:ext cx="1535049" cy="5129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635DC57-0570-43FE-9D9F-98C310B3A90D}"/>
                  </a:ext>
                </a:extLst>
              </p:cNvPr>
              <p:cNvCxnSpPr>
                <a:cxnSpLocks/>
                <a:stCxn id="28" idx="6"/>
                <a:endCxn id="63" idx="2"/>
              </p:cNvCxnSpPr>
              <p:nvPr/>
            </p:nvCxnSpPr>
            <p:spPr>
              <a:xfrm>
                <a:off x="1239256" y="2071510"/>
                <a:ext cx="1543737" cy="8391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8108D625-EEA5-4790-A666-33E3A2B78446}"/>
                  </a:ext>
                </a:extLst>
              </p:cNvPr>
              <p:cNvCxnSpPr>
                <a:cxnSpLocks/>
                <a:stCxn id="30" idx="6"/>
                <a:endCxn id="63" idx="2"/>
              </p:cNvCxnSpPr>
              <p:nvPr/>
            </p:nvCxnSpPr>
            <p:spPr>
              <a:xfrm>
                <a:off x="1239255" y="1745280"/>
                <a:ext cx="1543738" cy="116536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8ECEBE8B-875F-4C28-97B3-4A850FB97CF2}"/>
                  </a:ext>
                </a:extLst>
              </p:cNvPr>
              <p:cNvCxnSpPr>
                <a:cxnSpLocks/>
                <a:stCxn id="4" idx="6"/>
                <a:endCxn id="65" idx="2"/>
              </p:cNvCxnSpPr>
              <p:nvPr/>
            </p:nvCxnSpPr>
            <p:spPr>
              <a:xfrm flipV="1">
                <a:off x="1256634" y="2453579"/>
                <a:ext cx="1526359" cy="28802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F12485E-9E4F-4AC7-836B-8023937A491D}"/>
                  </a:ext>
                </a:extLst>
              </p:cNvPr>
              <p:cNvCxnSpPr>
                <a:cxnSpLocks/>
                <a:stCxn id="10" idx="6"/>
                <a:endCxn id="65" idx="2"/>
              </p:cNvCxnSpPr>
              <p:nvPr/>
            </p:nvCxnSpPr>
            <p:spPr>
              <a:xfrm flipV="1">
                <a:off x="1256634" y="2453579"/>
                <a:ext cx="1526359" cy="25540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E3BF5BC-A2E2-4C75-BABB-8DE31F4ED180}"/>
                  </a:ext>
                </a:extLst>
              </p:cNvPr>
              <p:cNvCxnSpPr>
                <a:cxnSpLocks/>
                <a:stCxn id="12" idx="6"/>
                <a:endCxn id="65" idx="2"/>
              </p:cNvCxnSpPr>
              <p:nvPr/>
            </p:nvCxnSpPr>
            <p:spPr>
              <a:xfrm flipV="1">
                <a:off x="1256634" y="2453579"/>
                <a:ext cx="1526359" cy="222779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CADF3D6-6BD2-498A-93B7-7345566FA277}"/>
                  </a:ext>
                </a:extLst>
              </p:cNvPr>
              <p:cNvCxnSpPr>
                <a:cxnSpLocks/>
                <a:stCxn id="14" idx="6"/>
                <a:endCxn id="65" idx="2"/>
              </p:cNvCxnSpPr>
              <p:nvPr/>
            </p:nvCxnSpPr>
            <p:spPr>
              <a:xfrm flipV="1">
                <a:off x="1256634" y="2453579"/>
                <a:ext cx="1526359" cy="1901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8697E3DE-DE91-4FBE-95BF-AED6C22CC30D}"/>
                  </a:ext>
                </a:extLst>
              </p:cNvPr>
              <p:cNvCxnSpPr>
                <a:cxnSpLocks/>
                <a:stCxn id="16" idx="6"/>
                <a:endCxn id="65" idx="2"/>
              </p:cNvCxnSpPr>
              <p:nvPr/>
            </p:nvCxnSpPr>
            <p:spPr>
              <a:xfrm flipV="1">
                <a:off x="1247945" y="2453579"/>
                <a:ext cx="1535048" cy="15753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FAE921AD-E659-4F84-89F9-84B30B5264F2}"/>
                  </a:ext>
                </a:extLst>
              </p:cNvPr>
              <p:cNvCxnSpPr>
                <a:cxnSpLocks/>
                <a:stCxn id="18" idx="6"/>
                <a:endCxn id="65" idx="2"/>
              </p:cNvCxnSpPr>
              <p:nvPr/>
            </p:nvCxnSpPr>
            <p:spPr>
              <a:xfrm flipV="1">
                <a:off x="1247944" y="2453579"/>
                <a:ext cx="1535049" cy="12490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F42DE8F-ECF5-4261-BBA8-1E86DD9F9956}"/>
                  </a:ext>
                </a:extLst>
              </p:cNvPr>
              <p:cNvCxnSpPr>
                <a:cxnSpLocks/>
                <a:stCxn id="20" idx="6"/>
                <a:endCxn id="65" idx="2"/>
              </p:cNvCxnSpPr>
              <p:nvPr/>
            </p:nvCxnSpPr>
            <p:spPr>
              <a:xfrm flipV="1">
                <a:off x="1247944" y="2453579"/>
                <a:ext cx="1535049" cy="9228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40F07D12-3D34-46D1-B9CB-00F397FD4DE5}"/>
                  </a:ext>
                </a:extLst>
              </p:cNvPr>
              <p:cNvCxnSpPr>
                <a:cxnSpLocks/>
                <a:stCxn id="24" idx="6"/>
                <a:endCxn id="65" idx="2"/>
              </p:cNvCxnSpPr>
              <p:nvPr/>
            </p:nvCxnSpPr>
            <p:spPr>
              <a:xfrm flipV="1">
                <a:off x="1247944" y="2453579"/>
                <a:ext cx="1535049" cy="2703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805FD365-3D40-4068-B0EA-3612FCABB030}"/>
                  </a:ext>
                </a:extLst>
              </p:cNvPr>
              <p:cNvCxnSpPr>
                <a:cxnSpLocks/>
                <a:stCxn id="26" idx="6"/>
                <a:endCxn id="65" idx="2"/>
              </p:cNvCxnSpPr>
              <p:nvPr/>
            </p:nvCxnSpPr>
            <p:spPr>
              <a:xfrm>
                <a:off x="1247944" y="2397742"/>
                <a:ext cx="1535049" cy="558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EAD367C-9E51-41E2-B359-C79FC50E60F0}"/>
                  </a:ext>
                </a:extLst>
              </p:cNvPr>
              <p:cNvCxnSpPr>
                <a:cxnSpLocks/>
                <a:stCxn id="28" idx="6"/>
                <a:endCxn id="65" idx="2"/>
              </p:cNvCxnSpPr>
              <p:nvPr/>
            </p:nvCxnSpPr>
            <p:spPr>
              <a:xfrm>
                <a:off x="1239256" y="2071510"/>
                <a:ext cx="1543737" cy="3820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52EA4023-8660-499F-BAAA-F52EDDE72A61}"/>
                  </a:ext>
                </a:extLst>
              </p:cNvPr>
              <p:cNvCxnSpPr>
                <a:cxnSpLocks/>
                <a:stCxn id="30" idx="6"/>
                <a:endCxn id="65" idx="2"/>
              </p:cNvCxnSpPr>
              <p:nvPr/>
            </p:nvCxnSpPr>
            <p:spPr>
              <a:xfrm>
                <a:off x="1239255" y="1745280"/>
                <a:ext cx="1543738" cy="7082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219;p33">
                <a:extLst>
                  <a:ext uri="{FF2B5EF4-FFF2-40B4-BE49-F238E27FC236}">
                    <a16:creationId xmlns:a16="http://schemas.microsoft.com/office/drawing/2014/main" id="{5AECF445-4529-4A99-B50A-60D98E48FA17}"/>
                  </a:ext>
                </a:extLst>
              </p:cNvPr>
              <p:cNvSpPr/>
              <p:nvPr/>
            </p:nvSpPr>
            <p:spPr>
              <a:xfrm>
                <a:off x="963581" y="5207004"/>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 name="Google Shape;219;p33">
                <a:extLst>
                  <a:ext uri="{FF2B5EF4-FFF2-40B4-BE49-F238E27FC236}">
                    <a16:creationId xmlns:a16="http://schemas.microsoft.com/office/drawing/2014/main" id="{98DB02E9-C5CE-4327-8331-980996A30599}"/>
                  </a:ext>
                </a:extLst>
              </p:cNvPr>
              <p:cNvSpPr/>
              <p:nvPr/>
            </p:nvSpPr>
            <p:spPr>
              <a:xfrm>
                <a:off x="963583" y="4880773"/>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2" name="Google Shape;219;p33">
                <a:extLst>
                  <a:ext uri="{FF2B5EF4-FFF2-40B4-BE49-F238E27FC236}">
                    <a16:creationId xmlns:a16="http://schemas.microsoft.com/office/drawing/2014/main" id="{D056D7E3-488B-4A18-996C-604F7C4B2AC4}"/>
                  </a:ext>
                </a:extLst>
              </p:cNvPr>
              <p:cNvSpPr/>
              <p:nvPr/>
            </p:nvSpPr>
            <p:spPr>
              <a:xfrm>
                <a:off x="963581" y="4554540"/>
                <a:ext cx="293053" cy="253658"/>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4" name="Google Shape;219;p33">
                <a:extLst>
                  <a:ext uri="{FF2B5EF4-FFF2-40B4-BE49-F238E27FC236}">
                    <a16:creationId xmlns:a16="http://schemas.microsoft.com/office/drawing/2014/main" id="{0B555D3C-7D50-4383-950D-0542631BC12B}"/>
                  </a:ext>
                </a:extLst>
              </p:cNvPr>
              <p:cNvSpPr/>
              <p:nvPr/>
            </p:nvSpPr>
            <p:spPr>
              <a:xfrm>
                <a:off x="963581" y="4228307"/>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6" name="Google Shape;219;p33">
                <a:extLst>
                  <a:ext uri="{FF2B5EF4-FFF2-40B4-BE49-F238E27FC236}">
                    <a16:creationId xmlns:a16="http://schemas.microsoft.com/office/drawing/2014/main" id="{28E2D224-7CE4-432C-B49A-C643012435FA}"/>
                  </a:ext>
                </a:extLst>
              </p:cNvPr>
              <p:cNvSpPr/>
              <p:nvPr/>
            </p:nvSpPr>
            <p:spPr>
              <a:xfrm>
                <a:off x="954892" y="3902075"/>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8" name="Google Shape;219;p33">
                <a:extLst>
                  <a:ext uri="{FF2B5EF4-FFF2-40B4-BE49-F238E27FC236}">
                    <a16:creationId xmlns:a16="http://schemas.microsoft.com/office/drawing/2014/main" id="{A2C38CBE-466D-4A27-8ED7-4FABE1D9C412}"/>
                  </a:ext>
                </a:extLst>
              </p:cNvPr>
              <p:cNvSpPr/>
              <p:nvPr/>
            </p:nvSpPr>
            <p:spPr>
              <a:xfrm>
                <a:off x="954892" y="3575843"/>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0" name="Google Shape;219;p33">
                <a:extLst>
                  <a:ext uri="{FF2B5EF4-FFF2-40B4-BE49-F238E27FC236}">
                    <a16:creationId xmlns:a16="http://schemas.microsoft.com/office/drawing/2014/main" id="{E80758C0-7932-40FF-A430-80B21DAD8ACB}"/>
                  </a:ext>
                </a:extLst>
              </p:cNvPr>
              <p:cNvSpPr/>
              <p:nvPr/>
            </p:nvSpPr>
            <p:spPr>
              <a:xfrm>
                <a:off x="954891" y="324961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2" name="Google Shape;219;p33">
                <a:extLst>
                  <a:ext uri="{FF2B5EF4-FFF2-40B4-BE49-F238E27FC236}">
                    <a16:creationId xmlns:a16="http://schemas.microsoft.com/office/drawing/2014/main" id="{F3CE1ABB-96F0-4FEC-A4B8-18ED498BDB92}"/>
                  </a:ext>
                </a:extLst>
              </p:cNvPr>
              <p:cNvSpPr/>
              <p:nvPr/>
            </p:nvSpPr>
            <p:spPr>
              <a:xfrm>
                <a:off x="954893" y="2923379"/>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4" name="Google Shape;219;p33">
                <a:extLst>
                  <a:ext uri="{FF2B5EF4-FFF2-40B4-BE49-F238E27FC236}">
                    <a16:creationId xmlns:a16="http://schemas.microsoft.com/office/drawing/2014/main" id="{EABA3CFD-3568-40C2-96AE-19EE360508EA}"/>
                  </a:ext>
                </a:extLst>
              </p:cNvPr>
              <p:cNvSpPr/>
              <p:nvPr/>
            </p:nvSpPr>
            <p:spPr>
              <a:xfrm>
                <a:off x="954891" y="259714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6" name="Google Shape;219;p33">
                <a:extLst>
                  <a:ext uri="{FF2B5EF4-FFF2-40B4-BE49-F238E27FC236}">
                    <a16:creationId xmlns:a16="http://schemas.microsoft.com/office/drawing/2014/main" id="{C52ADCD7-A9A4-49F6-9AE4-3011ACD22026}"/>
                  </a:ext>
                </a:extLst>
              </p:cNvPr>
              <p:cNvSpPr/>
              <p:nvPr/>
            </p:nvSpPr>
            <p:spPr>
              <a:xfrm>
                <a:off x="954891" y="227091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8" name="Google Shape;219;p33">
                <a:extLst>
                  <a:ext uri="{FF2B5EF4-FFF2-40B4-BE49-F238E27FC236}">
                    <a16:creationId xmlns:a16="http://schemas.microsoft.com/office/drawing/2014/main" id="{878FED14-B32E-491E-892D-46D344357053}"/>
                  </a:ext>
                </a:extLst>
              </p:cNvPr>
              <p:cNvSpPr/>
              <p:nvPr/>
            </p:nvSpPr>
            <p:spPr>
              <a:xfrm>
                <a:off x="946203" y="194468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 name="Google Shape;219;p33">
                <a:extLst>
                  <a:ext uri="{FF2B5EF4-FFF2-40B4-BE49-F238E27FC236}">
                    <a16:creationId xmlns:a16="http://schemas.microsoft.com/office/drawing/2014/main" id="{2A97E92D-5C0F-4801-B3E9-1ED203E21146}"/>
                  </a:ext>
                </a:extLst>
              </p:cNvPr>
              <p:cNvSpPr/>
              <p:nvPr/>
            </p:nvSpPr>
            <p:spPr>
              <a:xfrm>
                <a:off x="946203" y="1618451"/>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B7A5488-4143-48F4-B0F0-EF50D907BB31}"/>
                  </a:ext>
                </a:extLst>
              </p:cNvPr>
              <p:cNvSpPr txBox="1"/>
              <p:nvPr/>
            </p:nvSpPr>
            <p:spPr>
              <a:xfrm>
                <a:off x="122961" y="3280561"/>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sp>
            <p:nvSpPr>
              <p:cNvPr id="8" name="TextBox 7">
                <a:extLst>
                  <a:ext uri="{FF2B5EF4-FFF2-40B4-BE49-F238E27FC236}">
                    <a16:creationId xmlns:a16="http://schemas.microsoft.com/office/drawing/2014/main" id="{DE9CF50D-7AE9-43D7-A523-2046536FBE06}"/>
                  </a:ext>
                </a:extLst>
              </p:cNvPr>
              <p:cNvSpPr txBox="1"/>
              <p:nvPr/>
            </p:nvSpPr>
            <p:spPr>
              <a:xfrm>
                <a:off x="122961" y="2955784"/>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sp>
            <p:nvSpPr>
              <p:cNvPr id="9" name="TextBox 8">
                <a:extLst>
                  <a:ext uri="{FF2B5EF4-FFF2-40B4-BE49-F238E27FC236}">
                    <a16:creationId xmlns:a16="http://schemas.microsoft.com/office/drawing/2014/main" id="{637F3C1E-DAC8-404F-8323-BB46E85B55A4}"/>
                  </a:ext>
                </a:extLst>
              </p:cNvPr>
              <p:cNvSpPr txBox="1"/>
              <p:nvPr/>
            </p:nvSpPr>
            <p:spPr>
              <a:xfrm>
                <a:off x="122961" y="2306230"/>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sp>
            <p:nvSpPr>
              <p:cNvPr id="11" name="TextBox 10">
                <a:extLst>
                  <a:ext uri="{FF2B5EF4-FFF2-40B4-BE49-F238E27FC236}">
                    <a16:creationId xmlns:a16="http://schemas.microsoft.com/office/drawing/2014/main" id="{B8643F3D-8932-45E3-B288-B102363E6A04}"/>
                  </a:ext>
                </a:extLst>
              </p:cNvPr>
              <p:cNvSpPr txBox="1"/>
              <p:nvPr/>
            </p:nvSpPr>
            <p:spPr>
              <a:xfrm>
                <a:off x="122961" y="2631007"/>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sp>
            <p:nvSpPr>
              <p:cNvPr id="13" name="TextBox 12">
                <a:extLst>
                  <a:ext uri="{FF2B5EF4-FFF2-40B4-BE49-F238E27FC236}">
                    <a16:creationId xmlns:a16="http://schemas.microsoft.com/office/drawing/2014/main" id="{4807D723-5706-499A-BE3B-73A00BDDF806}"/>
                  </a:ext>
                </a:extLst>
              </p:cNvPr>
              <p:cNvSpPr txBox="1"/>
              <p:nvPr/>
            </p:nvSpPr>
            <p:spPr>
              <a:xfrm>
                <a:off x="122961" y="1981452"/>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sp>
            <p:nvSpPr>
              <p:cNvPr id="15" name="TextBox 14">
                <a:extLst>
                  <a:ext uri="{FF2B5EF4-FFF2-40B4-BE49-F238E27FC236}">
                    <a16:creationId xmlns:a16="http://schemas.microsoft.com/office/drawing/2014/main" id="{C7D63D5E-E68C-46B0-9A2C-4F225B9C992E}"/>
                  </a:ext>
                </a:extLst>
              </p:cNvPr>
              <p:cNvSpPr txBox="1"/>
              <p:nvPr/>
            </p:nvSpPr>
            <p:spPr>
              <a:xfrm>
                <a:off x="122961" y="1656675"/>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sp>
            <p:nvSpPr>
              <p:cNvPr id="17" name="TextBox 16">
                <a:extLst>
                  <a:ext uri="{FF2B5EF4-FFF2-40B4-BE49-F238E27FC236}">
                    <a16:creationId xmlns:a16="http://schemas.microsoft.com/office/drawing/2014/main" id="{D17C8EF2-30B3-4B8E-AF47-B043E12329BA}"/>
                  </a:ext>
                </a:extLst>
              </p:cNvPr>
              <p:cNvSpPr txBox="1"/>
              <p:nvPr/>
            </p:nvSpPr>
            <p:spPr>
              <a:xfrm>
                <a:off x="122961" y="3930114"/>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sp>
            <p:nvSpPr>
              <p:cNvPr id="19" name="TextBox 18">
                <a:extLst>
                  <a:ext uri="{FF2B5EF4-FFF2-40B4-BE49-F238E27FC236}">
                    <a16:creationId xmlns:a16="http://schemas.microsoft.com/office/drawing/2014/main" id="{CC443F26-122B-48A5-860E-E3D5F7A83B0C}"/>
                  </a:ext>
                </a:extLst>
              </p:cNvPr>
              <p:cNvSpPr txBox="1"/>
              <p:nvPr/>
            </p:nvSpPr>
            <p:spPr>
              <a:xfrm>
                <a:off x="122961" y="4254892"/>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sp>
            <p:nvSpPr>
              <p:cNvPr id="21" name="TextBox 20">
                <a:extLst>
                  <a:ext uri="{FF2B5EF4-FFF2-40B4-BE49-F238E27FC236}">
                    <a16:creationId xmlns:a16="http://schemas.microsoft.com/office/drawing/2014/main" id="{BF511357-A4C6-4FD7-8FFD-A7DB25C8BD95}"/>
                  </a:ext>
                </a:extLst>
              </p:cNvPr>
              <p:cNvSpPr txBox="1"/>
              <p:nvPr/>
            </p:nvSpPr>
            <p:spPr>
              <a:xfrm>
                <a:off x="122961" y="4579668"/>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1</a:t>
                </a:r>
              </a:p>
            </p:txBody>
          </p:sp>
          <p:sp>
            <p:nvSpPr>
              <p:cNvPr id="23" name="TextBox 22">
                <a:extLst>
                  <a:ext uri="{FF2B5EF4-FFF2-40B4-BE49-F238E27FC236}">
                    <a16:creationId xmlns:a16="http://schemas.microsoft.com/office/drawing/2014/main" id="{9DB56F4E-78A0-47D3-ADF3-5B9DAC95A49C}"/>
                  </a:ext>
                </a:extLst>
              </p:cNvPr>
              <p:cNvSpPr txBox="1"/>
              <p:nvPr/>
            </p:nvSpPr>
            <p:spPr>
              <a:xfrm>
                <a:off x="122961" y="4904446"/>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sp>
            <p:nvSpPr>
              <p:cNvPr id="25" name="TextBox 24">
                <a:extLst>
                  <a:ext uri="{FF2B5EF4-FFF2-40B4-BE49-F238E27FC236}">
                    <a16:creationId xmlns:a16="http://schemas.microsoft.com/office/drawing/2014/main" id="{0218D346-16B2-4911-AAF1-AF6D0DAA9843}"/>
                  </a:ext>
                </a:extLst>
              </p:cNvPr>
              <p:cNvSpPr txBox="1"/>
              <p:nvPr/>
            </p:nvSpPr>
            <p:spPr>
              <a:xfrm>
                <a:off x="122961" y="5229227"/>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0</a:t>
                </a:r>
              </a:p>
            </p:txBody>
          </p:sp>
          <p:cxnSp>
            <p:nvCxnSpPr>
              <p:cNvPr id="320" name="Straight Connector 319">
                <a:extLst>
                  <a:ext uri="{FF2B5EF4-FFF2-40B4-BE49-F238E27FC236}">
                    <a16:creationId xmlns:a16="http://schemas.microsoft.com/office/drawing/2014/main" id="{B2C98677-4BEB-4621-A4F2-2704B8BBAA07}"/>
                  </a:ext>
                </a:extLst>
              </p:cNvPr>
              <p:cNvCxnSpPr>
                <a:cxnSpLocks/>
                <a:stCxn id="22" idx="6"/>
                <a:endCxn id="65" idx="2"/>
              </p:cNvCxnSpPr>
              <p:nvPr/>
            </p:nvCxnSpPr>
            <p:spPr>
              <a:xfrm flipV="1">
                <a:off x="1247944" y="2453579"/>
                <a:ext cx="1535049" cy="5966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9E268294-D25C-4C34-A8DD-62F6C84C8248}"/>
                  </a:ext>
                </a:extLst>
              </p:cNvPr>
              <p:cNvCxnSpPr>
                <a:cxnSpLocks/>
                <a:stCxn id="600" idx="6"/>
                <a:endCxn id="55" idx="6"/>
              </p:cNvCxnSpPr>
              <p:nvPr/>
            </p:nvCxnSpPr>
            <p:spPr>
              <a:xfrm flipH="1" flipV="1">
                <a:off x="3076046" y="4738918"/>
                <a:ext cx="1533617" cy="5949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EE5926A-3B71-470F-A575-7687C22C2678}"/>
                  </a:ext>
                </a:extLst>
              </p:cNvPr>
              <p:cNvCxnSpPr>
                <a:cxnSpLocks/>
                <a:stCxn id="601" idx="6"/>
                <a:endCxn id="55" idx="6"/>
              </p:cNvCxnSpPr>
              <p:nvPr/>
            </p:nvCxnSpPr>
            <p:spPr>
              <a:xfrm flipH="1" flipV="1">
                <a:off x="3076046" y="4738918"/>
                <a:ext cx="1533617" cy="2686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1E5111D2-520F-4A7D-AC4E-F607AC3013E3}"/>
                  </a:ext>
                </a:extLst>
              </p:cNvPr>
              <p:cNvCxnSpPr>
                <a:cxnSpLocks/>
                <a:stCxn id="602" idx="6"/>
                <a:endCxn id="55" idx="6"/>
              </p:cNvCxnSpPr>
              <p:nvPr/>
            </p:nvCxnSpPr>
            <p:spPr>
              <a:xfrm flipH="1">
                <a:off x="3076046" y="4681369"/>
                <a:ext cx="1533617" cy="57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CAF72B7B-4A45-4147-A738-4A7E9D4185AD}"/>
                  </a:ext>
                </a:extLst>
              </p:cNvPr>
              <p:cNvCxnSpPr>
                <a:cxnSpLocks/>
                <a:stCxn id="603" idx="6"/>
                <a:endCxn id="55" idx="6"/>
              </p:cNvCxnSpPr>
              <p:nvPr/>
            </p:nvCxnSpPr>
            <p:spPr>
              <a:xfrm flipH="1">
                <a:off x="3076046" y="4355136"/>
                <a:ext cx="1533617" cy="3837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DAC71A7A-643E-439D-BD39-F052F6AC4E20}"/>
                  </a:ext>
                </a:extLst>
              </p:cNvPr>
              <p:cNvCxnSpPr>
                <a:cxnSpLocks/>
                <a:stCxn id="604" idx="6"/>
                <a:endCxn id="55" idx="6"/>
              </p:cNvCxnSpPr>
              <p:nvPr/>
            </p:nvCxnSpPr>
            <p:spPr>
              <a:xfrm flipH="1">
                <a:off x="3076046" y="4028904"/>
                <a:ext cx="1542306" cy="7100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C3EB29B6-EB0B-4602-A6CD-046348FE62A7}"/>
                  </a:ext>
                </a:extLst>
              </p:cNvPr>
              <p:cNvCxnSpPr>
                <a:cxnSpLocks/>
                <a:stCxn id="605" idx="6"/>
                <a:endCxn id="55" idx="6"/>
              </p:cNvCxnSpPr>
              <p:nvPr/>
            </p:nvCxnSpPr>
            <p:spPr>
              <a:xfrm flipH="1">
                <a:off x="3076046" y="3702672"/>
                <a:ext cx="1542307" cy="10362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907968F8-1068-4E72-B801-66330F5DA829}"/>
                  </a:ext>
                </a:extLst>
              </p:cNvPr>
              <p:cNvCxnSpPr>
                <a:cxnSpLocks/>
                <a:stCxn id="606" idx="6"/>
                <a:endCxn id="55" idx="6"/>
              </p:cNvCxnSpPr>
              <p:nvPr/>
            </p:nvCxnSpPr>
            <p:spPr>
              <a:xfrm flipH="1">
                <a:off x="3076046" y="3376439"/>
                <a:ext cx="1542307" cy="1362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8EEA0342-EE77-48D9-A463-AF76996FC9A9}"/>
                  </a:ext>
                </a:extLst>
              </p:cNvPr>
              <p:cNvCxnSpPr>
                <a:cxnSpLocks/>
                <a:stCxn id="607" idx="6"/>
                <a:endCxn id="55" idx="6"/>
              </p:cNvCxnSpPr>
              <p:nvPr/>
            </p:nvCxnSpPr>
            <p:spPr>
              <a:xfrm flipH="1">
                <a:off x="3076046" y="3050207"/>
                <a:ext cx="1542307" cy="16887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9FDA0BF6-A651-4FDC-9A94-591B3F8BF5B3}"/>
                  </a:ext>
                </a:extLst>
              </p:cNvPr>
              <p:cNvCxnSpPr>
                <a:cxnSpLocks/>
                <a:stCxn id="608" idx="6"/>
                <a:endCxn id="55" idx="6"/>
              </p:cNvCxnSpPr>
              <p:nvPr/>
            </p:nvCxnSpPr>
            <p:spPr>
              <a:xfrm flipH="1">
                <a:off x="3076046" y="2723975"/>
                <a:ext cx="1542307" cy="20149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C7F58611-20C9-4786-B14D-7E98649D34C9}"/>
                  </a:ext>
                </a:extLst>
              </p:cNvPr>
              <p:cNvCxnSpPr>
                <a:cxnSpLocks/>
                <a:stCxn id="609" idx="6"/>
                <a:endCxn id="55" idx="6"/>
              </p:cNvCxnSpPr>
              <p:nvPr/>
            </p:nvCxnSpPr>
            <p:spPr>
              <a:xfrm flipH="1">
                <a:off x="3076046" y="2397742"/>
                <a:ext cx="1542307" cy="23411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1F0BD90-9DD0-4561-BDFE-33FCBF6F1718}"/>
                  </a:ext>
                </a:extLst>
              </p:cNvPr>
              <p:cNvCxnSpPr>
                <a:cxnSpLocks/>
                <a:stCxn id="610" idx="6"/>
                <a:endCxn id="55" idx="6"/>
              </p:cNvCxnSpPr>
              <p:nvPr/>
            </p:nvCxnSpPr>
            <p:spPr>
              <a:xfrm flipH="1">
                <a:off x="3076046" y="2071510"/>
                <a:ext cx="1550995" cy="26674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E8125993-8B8C-4E26-B788-6EFDBCFB0081}"/>
                  </a:ext>
                </a:extLst>
              </p:cNvPr>
              <p:cNvCxnSpPr>
                <a:cxnSpLocks/>
                <a:stCxn id="611" idx="6"/>
                <a:endCxn id="55" idx="6"/>
              </p:cNvCxnSpPr>
              <p:nvPr/>
            </p:nvCxnSpPr>
            <p:spPr>
              <a:xfrm flipH="1">
                <a:off x="3076046" y="1745280"/>
                <a:ext cx="1550996" cy="29936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392152A1-AFF6-414C-AE6D-C752F5EE6581}"/>
                  </a:ext>
                </a:extLst>
              </p:cNvPr>
              <p:cNvCxnSpPr>
                <a:cxnSpLocks/>
                <a:stCxn id="600" idx="6"/>
                <a:endCxn id="57" idx="6"/>
              </p:cNvCxnSpPr>
              <p:nvPr/>
            </p:nvCxnSpPr>
            <p:spPr>
              <a:xfrm flipH="1" flipV="1">
                <a:off x="3076046" y="4281850"/>
                <a:ext cx="1533617" cy="1051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7F5C439D-9C78-4D6D-BC57-99C3D209FFA3}"/>
                  </a:ext>
                </a:extLst>
              </p:cNvPr>
              <p:cNvCxnSpPr>
                <a:cxnSpLocks/>
                <a:stCxn id="601" idx="6"/>
                <a:endCxn id="57" idx="6"/>
              </p:cNvCxnSpPr>
              <p:nvPr/>
            </p:nvCxnSpPr>
            <p:spPr>
              <a:xfrm flipH="1" flipV="1">
                <a:off x="3076046" y="4281850"/>
                <a:ext cx="1533617" cy="7257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D3681A71-158E-47B9-92D5-9AB81ADF0A6F}"/>
                  </a:ext>
                </a:extLst>
              </p:cNvPr>
              <p:cNvCxnSpPr>
                <a:cxnSpLocks/>
                <a:stCxn id="602" idx="6"/>
                <a:endCxn id="57" idx="6"/>
              </p:cNvCxnSpPr>
              <p:nvPr/>
            </p:nvCxnSpPr>
            <p:spPr>
              <a:xfrm flipH="1" flipV="1">
                <a:off x="3076046" y="4281850"/>
                <a:ext cx="1533617" cy="3995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EAF603A6-8109-4E70-998B-089305A5B028}"/>
                  </a:ext>
                </a:extLst>
              </p:cNvPr>
              <p:cNvCxnSpPr>
                <a:cxnSpLocks/>
                <a:stCxn id="603" idx="6"/>
                <a:endCxn id="57" idx="6"/>
              </p:cNvCxnSpPr>
              <p:nvPr/>
            </p:nvCxnSpPr>
            <p:spPr>
              <a:xfrm flipH="1" flipV="1">
                <a:off x="3076046" y="4281850"/>
                <a:ext cx="1533617" cy="732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24909178-45A9-4AFE-ADBC-12CAE0F24153}"/>
                  </a:ext>
                </a:extLst>
              </p:cNvPr>
              <p:cNvCxnSpPr>
                <a:cxnSpLocks/>
                <a:stCxn id="604" idx="6"/>
                <a:endCxn id="57" idx="6"/>
              </p:cNvCxnSpPr>
              <p:nvPr/>
            </p:nvCxnSpPr>
            <p:spPr>
              <a:xfrm flipH="1">
                <a:off x="3076046" y="4028904"/>
                <a:ext cx="1542306" cy="2529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9517D913-9681-4C34-A669-8C29FBAF170E}"/>
                  </a:ext>
                </a:extLst>
              </p:cNvPr>
              <p:cNvCxnSpPr>
                <a:cxnSpLocks/>
                <a:stCxn id="605" idx="6"/>
                <a:endCxn id="57" idx="6"/>
              </p:cNvCxnSpPr>
              <p:nvPr/>
            </p:nvCxnSpPr>
            <p:spPr>
              <a:xfrm flipH="1">
                <a:off x="3076046" y="3702672"/>
                <a:ext cx="1542307" cy="5791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F9CF52A3-D8AE-4B0F-8CF2-0009B8533844}"/>
                  </a:ext>
                </a:extLst>
              </p:cNvPr>
              <p:cNvCxnSpPr>
                <a:cxnSpLocks/>
                <a:stCxn id="606" idx="6"/>
                <a:endCxn id="57" idx="6"/>
              </p:cNvCxnSpPr>
              <p:nvPr/>
            </p:nvCxnSpPr>
            <p:spPr>
              <a:xfrm flipH="1">
                <a:off x="3076046" y="3376439"/>
                <a:ext cx="1542307" cy="9054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AF0AFB90-99E5-479F-AC2E-1645379C2A6C}"/>
                  </a:ext>
                </a:extLst>
              </p:cNvPr>
              <p:cNvCxnSpPr>
                <a:cxnSpLocks/>
                <a:stCxn id="607" idx="6"/>
                <a:endCxn id="57" idx="6"/>
              </p:cNvCxnSpPr>
              <p:nvPr/>
            </p:nvCxnSpPr>
            <p:spPr>
              <a:xfrm flipH="1">
                <a:off x="3076046" y="3050207"/>
                <a:ext cx="1542307" cy="12316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DFDC214C-512E-4A4A-878E-D4ADFE9A8F2F}"/>
                  </a:ext>
                </a:extLst>
              </p:cNvPr>
              <p:cNvCxnSpPr>
                <a:cxnSpLocks/>
                <a:stCxn id="608" idx="6"/>
                <a:endCxn id="57" idx="6"/>
              </p:cNvCxnSpPr>
              <p:nvPr/>
            </p:nvCxnSpPr>
            <p:spPr>
              <a:xfrm flipH="1">
                <a:off x="3076046" y="2723975"/>
                <a:ext cx="1542307" cy="1557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9AD82F72-4757-491E-AD30-685D865E0E4C}"/>
                  </a:ext>
                </a:extLst>
              </p:cNvPr>
              <p:cNvCxnSpPr>
                <a:cxnSpLocks/>
                <a:stCxn id="609" idx="6"/>
                <a:endCxn id="57" idx="6"/>
              </p:cNvCxnSpPr>
              <p:nvPr/>
            </p:nvCxnSpPr>
            <p:spPr>
              <a:xfrm flipH="1">
                <a:off x="3076046" y="2397742"/>
                <a:ext cx="1542307" cy="18841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A472C02B-C803-466B-8B25-629DA177F146}"/>
                  </a:ext>
                </a:extLst>
              </p:cNvPr>
              <p:cNvCxnSpPr>
                <a:cxnSpLocks/>
                <a:stCxn id="610" idx="6"/>
                <a:endCxn id="57" idx="6"/>
              </p:cNvCxnSpPr>
              <p:nvPr/>
            </p:nvCxnSpPr>
            <p:spPr>
              <a:xfrm flipH="1">
                <a:off x="3076046" y="2071510"/>
                <a:ext cx="1550995" cy="22103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E2F6F8EC-0212-4332-9254-B162D8DB0088}"/>
                  </a:ext>
                </a:extLst>
              </p:cNvPr>
              <p:cNvCxnSpPr>
                <a:cxnSpLocks/>
                <a:stCxn id="611" idx="6"/>
                <a:endCxn id="57" idx="6"/>
              </p:cNvCxnSpPr>
              <p:nvPr/>
            </p:nvCxnSpPr>
            <p:spPr>
              <a:xfrm flipH="1">
                <a:off x="3076046" y="1745280"/>
                <a:ext cx="1550996" cy="2536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77D4C7B1-0C6C-469F-9681-A1E9E19073E8}"/>
                  </a:ext>
                </a:extLst>
              </p:cNvPr>
              <p:cNvCxnSpPr>
                <a:cxnSpLocks/>
                <a:stCxn id="600" idx="6"/>
                <a:endCxn id="59" idx="6"/>
              </p:cNvCxnSpPr>
              <p:nvPr/>
            </p:nvCxnSpPr>
            <p:spPr>
              <a:xfrm flipH="1" flipV="1">
                <a:off x="3076046" y="3824782"/>
                <a:ext cx="1533617" cy="15090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8E33BDAA-A6CE-44F7-B563-F530D3ECD7A6}"/>
                  </a:ext>
                </a:extLst>
              </p:cNvPr>
              <p:cNvCxnSpPr>
                <a:cxnSpLocks/>
                <a:stCxn id="601" idx="6"/>
                <a:endCxn id="59" idx="6"/>
              </p:cNvCxnSpPr>
              <p:nvPr/>
            </p:nvCxnSpPr>
            <p:spPr>
              <a:xfrm flipH="1" flipV="1">
                <a:off x="3076046" y="3824782"/>
                <a:ext cx="1533617" cy="1182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A3421CAA-AB34-4215-8B64-EE81BBA23AAD}"/>
                  </a:ext>
                </a:extLst>
              </p:cNvPr>
              <p:cNvCxnSpPr>
                <a:cxnSpLocks/>
                <a:stCxn id="602" idx="6"/>
                <a:endCxn id="59" idx="6"/>
              </p:cNvCxnSpPr>
              <p:nvPr/>
            </p:nvCxnSpPr>
            <p:spPr>
              <a:xfrm flipH="1" flipV="1">
                <a:off x="3076046" y="3824782"/>
                <a:ext cx="1533617" cy="856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1D8DC317-5740-49D8-A79C-571B5E927D0B}"/>
                  </a:ext>
                </a:extLst>
              </p:cNvPr>
              <p:cNvCxnSpPr>
                <a:cxnSpLocks/>
                <a:stCxn id="603" idx="6"/>
                <a:endCxn id="59" idx="6"/>
              </p:cNvCxnSpPr>
              <p:nvPr/>
            </p:nvCxnSpPr>
            <p:spPr>
              <a:xfrm flipH="1" flipV="1">
                <a:off x="3076046" y="3824782"/>
                <a:ext cx="1533617" cy="5303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641C78CD-1FEB-46BC-9536-4D9DF2E513C9}"/>
                  </a:ext>
                </a:extLst>
              </p:cNvPr>
              <p:cNvCxnSpPr>
                <a:cxnSpLocks/>
                <a:stCxn id="604" idx="6"/>
                <a:endCxn id="59" idx="6"/>
              </p:cNvCxnSpPr>
              <p:nvPr/>
            </p:nvCxnSpPr>
            <p:spPr>
              <a:xfrm flipH="1" flipV="1">
                <a:off x="3076046" y="3824782"/>
                <a:ext cx="1542306" cy="2041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F3CDCC62-7181-4481-8413-BC9F359D6F37}"/>
                  </a:ext>
                </a:extLst>
              </p:cNvPr>
              <p:cNvCxnSpPr>
                <a:cxnSpLocks/>
                <a:stCxn id="605" idx="6"/>
                <a:endCxn id="59" idx="6"/>
              </p:cNvCxnSpPr>
              <p:nvPr/>
            </p:nvCxnSpPr>
            <p:spPr>
              <a:xfrm flipH="1">
                <a:off x="3076046" y="3702672"/>
                <a:ext cx="1542307" cy="1221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793C9854-E1E7-468D-B6DE-F0A6DC52E8E2}"/>
                  </a:ext>
                </a:extLst>
              </p:cNvPr>
              <p:cNvCxnSpPr>
                <a:cxnSpLocks/>
                <a:stCxn id="606" idx="6"/>
                <a:endCxn id="59" idx="6"/>
              </p:cNvCxnSpPr>
              <p:nvPr/>
            </p:nvCxnSpPr>
            <p:spPr>
              <a:xfrm flipH="1">
                <a:off x="3076046" y="3376439"/>
                <a:ext cx="1542307" cy="448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54C8C96E-B813-4A44-9D4E-1C6F49D02D16}"/>
                  </a:ext>
                </a:extLst>
              </p:cNvPr>
              <p:cNvCxnSpPr>
                <a:cxnSpLocks/>
                <a:stCxn id="607" idx="6"/>
                <a:endCxn id="59" idx="6"/>
              </p:cNvCxnSpPr>
              <p:nvPr/>
            </p:nvCxnSpPr>
            <p:spPr>
              <a:xfrm flipH="1">
                <a:off x="3076046" y="3050207"/>
                <a:ext cx="1542307" cy="7745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CE42C37-EA20-494A-BAF2-9FB6865DB572}"/>
                  </a:ext>
                </a:extLst>
              </p:cNvPr>
              <p:cNvCxnSpPr>
                <a:cxnSpLocks/>
                <a:stCxn id="608" idx="6"/>
                <a:endCxn id="59" idx="6"/>
              </p:cNvCxnSpPr>
              <p:nvPr/>
            </p:nvCxnSpPr>
            <p:spPr>
              <a:xfrm flipH="1">
                <a:off x="3076046" y="2723975"/>
                <a:ext cx="1542307" cy="110080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77E24FBF-A72C-4748-8688-C312F0CD26C3}"/>
                  </a:ext>
                </a:extLst>
              </p:cNvPr>
              <p:cNvCxnSpPr>
                <a:cxnSpLocks/>
                <a:stCxn id="609" idx="6"/>
                <a:endCxn id="59" idx="6"/>
              </p:cNvCxnSpPr>
              <p:nvPr/>
            </p:nvCxnSpPr>
            <p:spPr>
              <a:xfrm flipH="1">
                <a:off x="3076046" y="2397742"/>
                <a:ext cx="1542307" cy="14270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CACE7979-00AB-4DE5-8CD6-9CD910E17960}"/>
                  </a:ext>
                </a:extLst>
              </p:cNvPr>
              <p:cNvCxnSpPr>
                <a:cxnSpLocks/>
                <a:stCxn id="610" idx="6"/>
                <a:endCxn id="59" idx="6"/>
              </p:cNvCxnSpPr>
              <p:nvPr/>
            </p:nvCxnSpPr>
            <p:spPr>
              <a:xfrm flipH="1">
                <a:off x="3076046" y="2071510"/>
                <a:ext cx="1550995" cy="17532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F06FE6BB-06C7-40C8-98CA-95C2BA7C09D9}"/>
                  </a:ext>
                </a:extLst>
              </p:cNvPr>
              <p:cNvCxnSpPr>
                <a:cxnSpLocks/>
                <a:stCxn id="611" idx="6"/>
                <a:endCxn id="59" idx="6"/>
              </p:cNvCxnSpPr>
              <p:nvPr/>
            </p:nvCxnSpPr>
            <p:spPr>
              <a:xfrm flipH="1">
                <a:off x="3076046" y="1745280"/>
                <a:ext cx="1550996" cy="207950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AACFD3D6-CCA6-4F86-A083-C5CFAA1B9483}"/>
                  </a:ext>
                </a:extLst>
              </p:cNvPr>
              <p:cNvCxnSpPr>
                <a:cxnSpLocks/>
                <a:stCxn id="600" idx="6"/>
                <a:endCxn id="61" idx="6"/>
              </p:cNvCxnSpPr>
              <p:nvPr/>
            </p:nvCxnSpPr>
            <p:spPr>
              <a:xfrm flipH="1" flipV="1">
                <a:off x="3076046" y="3367715"/>
                <a:ext cx="1533617" cy="19661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A987B66F-7D12-434E-8223-E761CDEFD454}"/>
                  </a:ext>
                </a:extLst>
              </p:cNvPr>
              <p:cNvCxnSpPr>
                <a:cxnSpLocks/>
                <a:stCxn id="601" idx="6"/>
                <a:endCxn id="61" idx="6"/>
              </p:cNvCxnSpPr>
              <p:nvPr/>
            </p:nvCxnSpPr>
            <p:spPr>
              <a:xfrm flipH="1" flipV="1">
                <a:off x="3076046" y="3367715"/>
                <a:ext cx="1533617" cy="16398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F67EF811-C6EE-4CE8-B976-BBEEFCF90E98}"/>
                  </a:ext>
                </a:extLst>
              </p:cNvPr>
              <p:cNvCxnSpPr>
                <a:cxnSpLocks/>
                <a:stCxn id="602" idx="6"/>
                <a:endCxn id="61" idx="6"/>
              </p:cNvCxnSpPr>
              <p:nvPr/>
            </p:nvCxnSpPr>
            <p:spPr>
              <a:xfrm flipH="1" flipV="1">
                <a:off x="3076046" y="3367715"/>
                <a:ext cx="1533617" cy="13136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97833DA4-2B76-4D6F-9F7D-D6C90784269F}"/>
                  </a:ext>
                </a:extLst>
              </p:cNvPr>
              <p:cNvCxnSpPr>
                <a:cxnSpLocks/>
                <a:stCxn id="603" idx="6"/>
                <a:endCxn id="61" idx="6"/>
              </p:cNvCxnSpPr>
              <p:nvPr/>
            </p:nvCxnSpPr>
            <p:spPr>
              <a:xfrm flipH="1" flipV="1">
                <a:off x="3076046" y="3367715"/>
                <a:ext cx="1533617" cy="98742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7A8D2475-21C8-4A63-BFDE-D4F946AC0AB8}"/>
                  </a:ext>
                </a:extLst>
              </p:cNvPr>
              <p:cNvCxnSpPr>
                <a:cxnSpLocks/>
                <a:stCxn id="604" idx="6"/>
                <a:endCxn id="61" idx="6"/>
              </p:cNvCxnSpPr>
              <p:nvPr/>
            </p:nvCxnSpPr>
            <p:spPr>
              <a:xfrm flipH="1" flipV="1">
                <a:off x="3076046" y="3367715"/>
                <a:ext cx="1542306" cy="6611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9C11BF4F-42A7-45AD-976E-032960832626}"/>
                  </a:ext>
                </a:extLst>
              </p:cNvPr>
              <p:cNvCxnSpPr>
                <a:cxnSpLocks/>
                <a:stCxn id="605" idx="6"/>
                <a:endCxn id="61" idx="6"/>
              </p:cNvCxnSpPr>
              <p:nvPr/>
            </p:nvCxnSpPr>
            <p:spPr>
              <a:xfrm flipH="1" flipV="1">
                <a:off x="3076046" y="3367715"/>
                <a:ext cx="1542307" cy="3349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F83F92D6-9340-4C01-B8EF-451D9B408FE4}"/>
                  </a:ext>
                </a:extLst>
              </p:cNvPr>
              <p:cNvCxnSpPr>
                <a:cxnSpLocks/>
                <a:stCxn id="606" idx="6"/>
                <a:endCxn id="61" idx="6"/>
              </p:cNvCxnSpPr>
              <p:nvPr/>
            </p:nvCxnSpPr>
            <p:spPr>
              <a:xfrm flipH="1" flipV="1">
                <a:off x="3076046" y="3367715"/>
                <a:ext cx="1542307" cy="872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566A1DDC-7E75-4C3C-907E-28B3A9CA43F4}"/>
                  </a:ext>
                </a:extLst>
              </p:cNvPr>
              <p:cNvCxnSpPr>
                <a:cxnSpLocks/>
                <a:stCxn id="607" idx="6"/>
                <a:endCxn id="61" idx="6"/>
              </p:cNvCxnSpPr>
              <p:nvPr/>
            </p:nvCxnSpPr>
            <p:spPr>
              <a:xfrm flipH="1">
                <a:off x="3076046" y="3050207"/>
                <a:ext cx="1542307" cy="3175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7C7175DC-10B8-4937-AC7C-6275BA60B6D1}"/>
                  </a:ext>
                </a:extLst>
              </p:cNvPr>
              <p:cNvCxnSpPr>
                <a:cxnSpLocks/>
                <a:stCxn id="608" idx="6"/>
                <a:endCxn id="61" idx="6"/>
              </p:cNvCxnSpPr>
              <p:nvPr/>
            </p:nvCxnSpPr>
            <p:spPr>
              <a:xfrm flipH="1">
                <a:off x="3076046" y="2723975"/>
                <a:ext cx="1542307" cy="6437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2BC0A31C-82C3-4F06-9768-08FB82A94669}"/>
                  </a:ext>
                </a:extLst>
              </p:cNvPr>
              <p:cNvCxnSpPr>
                <a:cxnSpLocks/>
                <a:stCxn id="609" idx="6"/>
                <a:endCxn id="61" idx="6"/>
              </p:cNvCxnSpPr>
              <p:nvPr/>
            </p:nvCxnSpPr>
            <p:spPr>
              <a:xfrm flipH="1">
                <a:off x="3076046" y="2397742"/>
                <a:ext cx="1542307"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05749D0C-EB0F-44A1-83FD-73D9AE275F0A}"/>
                  </a:ext>
                </a:extLst>
              </p:cNvPr>
              <p:cNvCxnSpPr>
                <a:cxnSpLocks/>
                <a:stCxn id="609" idx="6"/>
                <a:endCxn id="61" idx="6"/>
              </p:cNvCxnSpPr>
              <p:nvPr/>
            </p:nvCxnSpPr>
            <p:spPr>
              <a:xfrm flipH="1">
                <a:off x="3076046" y="2397742"/>
                <a:ext cx="1542307"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7955A5B4-BBD3-495B-8C8A-1B931CA4831B}"/>
                  </a:ext>
                </a:extLst>
              </p:cNvPr>
              <p:cNvCxnSpPr>
                <a:cxnSpLocks/>
                <a:stCxn id="610" idx="6"/>
                <a:endCxn id="61" idx="6"/>
              </p:cNvCxnSpPr>
              <p:nvPr/>
            </p:nvCxnSpPr>
            <p:spPr>
              <a:xfrm flipH="1">
                <a:off x="3076046" y="2071510"/>
                <a:ext cx="1550995" cy="12962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9DC0FE8D-8F07-4F6B-BD99-066D0B6EEE58}"/>
                  </a:ext>
                </a:extLst>
              </p:cNvPr>
              <p:cNvCxnSpPr>
                <a:cxnSpLocks/>
                <a:stCxn id="611" idx="6"/>
                <a:endCxn id="61" idx="6"/>
              </p:cNvCxnSpPr>
              <p:nvPr/>
            </p:nvCxnSpPr>
            <p:spPr>
              <a:xfrm flipH="1">
                <a:off x="3076046" y="1745280"/>
                <a:ext cx="1550996" cy="16224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CEEC7089-1EB0-4F1F-9DF8-DDF9C0A06F20}"/>
                  </a:ext>
                </a:extLst>
              </p:cNvPr>
              <p:cNvCxnSpPr>
                <a:cxnSpLocks/>
                <a:stCxn id="600" idx="6"/>
                <a:endCxn id="63" idx="6"/>
              </p:cNvCxnSpPr>
              <p:nvPr/>
            </p:nvCxnSpPr>
            <p:spPr>
              <a:xfrm flipH="1" flipV="1">
                <a:off x="3076046" y="2910647"/>
                <a:ext cx="1533617" cy="24231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9AA2F49D-D77C-4231-96AB-3C1390ACC597}"/>
                  </a:ext>
                </a:extLst>
              </p:cNvPr>
              <p:cNvCxnSpPr>
                <a:cxnSpLocks/>
                <a:stCxn id="601" idx="6"/>
                <a:endCxn id="63" idx="6"/>
              </p:cNvCxnSpPr>
              <p:nvPr/>
            </p:nvCxnSpPr>
            <p:spPr>
              <a:xfrm flipH="1" flipV="1">
                <a:off x="3076046" y="2910647"/>
                <a:ext cx="1533617" cy="20969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B2DE35BE-B44D-4E5F-A86D-B69891840696}"/>
                  </a:ext>
                </a:extLst>
              </p:cNvPr>
              <p:cNvCxnSpPr>
                <a:cxnSpLocks/>
                <a:endCxn id="63" idx="6"/>
              </p:cNvCxnSpPr>
              <p:nvPr/>
            </p:nvCxnSpPr>
            <p:spPr>
              <a:xfrm flipH="1" flipV="1">
                <a:off x="3076046" y="2910647"/>
                <a:ext cx="1562810" cy="17640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59E3E0A-9EB3-4085-8F77-48E2E6DE1DDF}"/>
                  </a:ext>
                </a:extLst>
              </p:cNvPr>
              <p:cNvCxnSpPr>
                <a:cxnSpLocks/>
                <a:stCxn id="603" idx="6"/>
                <a:endCxn id="63" idx="6"/>
              </p:cNvCxnSpPr>
              <p:nvPr/>
            </p:nvCxnSpPr>
            <p:spPr>
              <a:xfrm flipH="1" flipV="1">
                <a:off x="3076046" y="2910647"/>
                <a:ext cx="1533617" cy="14444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B63A048C-27F2-4646-AB18-0B7D1D487C17}"/>
                  </a:ext>
                </a:extLst>
              </p:cNvPr>
              <p:cNvCxnSpPr>
                <a:cxnSpLocks/>
                <a:stCxn id="604" idx="6"/>
                <a:endCxn id="63" idx="6"/>
              </p:cNvCxnSpPr>
              <p:nvPr/>
            </p:nvCxnSpPr>
            <p:spPr>
              <a:xfrm flipH="1" flipV="1">
                <a:off x="3076046" y="2910647"/>
                <a:ext cx="1542306" cy="11182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DDE9343C-5C19-4CAB-8983-EA924E085D60}"/>
                  </a:ext>
                </a:extLst>
              </p:cNvPr>
              <p:cNvCxnSpPr>
                <a:cxnSpLocks/>
                <a:stCxn id="605" idx="6"/>
                <a:endCxn id="63" idx="6"/>
              </p:cNvCxnSpPr>
              <p:nvPr/>
            </p:nvCxnSpPr>
            <p:spPr>
              <a:xfrm flipH="1" flipV="1">
                <a:off x="3076046" y="2910647"/>
                <a:ext cx="1542307" cy="7920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58D1E7C2-5C04-4DA0-B550-4C6CC5C07E18}"/>
                  </a:ext>
                </a:extLst>
              </p:cNvPr>
              <p:cNvCxnSpPr>
                <a:cxnSpLocks/>
                <a:stCxn id="606" idx="6"/>
                <a:endCxn id="63" idx="6"/>
              </p:cNvCxnSpPr>
              <p:nvPr/>
            </p:nvCxnSpPr>
            <p:spPr>
              <a:xfrm flipH="1" flipV="1">
                <a:off x="3076046" y="2910647"/>
                <a:ext cx="1542307" cy="4657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78302A22-AC8B-4BDF-AFF8-42F81CC14DA4}"/>
                  </a:ext>
                </a:extLst>
              </p:cNvPr>
              <p:cNvCxnSpPr>
                <a:cxnSpLocks/>
                <a:stCxn id="607" idx="6"/>
                <a:endCxn id="63" idx="6"/>
              </p:cNvCxnSpPr>
              <p:nvPr/>
            </p:nvCxnSpPr>
            <p:spPr>
              <a:xfrm flipH="1" flipV="1">
                <a:off x="3076046" y="2910647"/>
                <a:ext cx="1542307" cy="1395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6DEC3B0C-8FF2-441E-931F-3005ACD0BDAF}"/>
                  </a:ext>
                </a:extLst>
              </p:cNvPr>
              <p:cNvCxnSpPr>
                <a:cxnSpLocks/>
                <a:stCxn id="608" idx="6"/>
                <a:endCxn id="63" idx="6"/>
              </p:cNvCxnSpPr>
              <p:nvPr/>
            </p:nvCxnSpPr>
            <p:spPr>
              <a:xfrm flipH="1">
                <a:off x="3076046" y="2723975"/>
                <a:ext cx="1542307" cy="1866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5E8C2CDD-B0CA-4600-A2CE-0FCB13392AAB}"/>
                  </a:ext>
                </a:extLst>
              </p:cNvPr>
              <p:cNvCxnSpPr>
                <a:cxnSpLocks/>
                <a:stCxn id="609" idx="6"/>
                <a:endCxn id="63" idx="6"/>
              </p:cNvCxnSpPr>
              <p:nvPr/>
            </p:nvCxnSpPr>
            <p:spPr>
              <a:xfrm flipH="1">
                <a:off x="3076046" y="2397742"/>
                <a:ext cx="1542307" cy="5129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1F824BBA-2D1C-449B-B132-CDE6F75448FE}"/>
                  </a:ext>
                </a:extLst>
              </p:cNvPr>
              <p:cNvCxnSpPr>
                <a:cxnSpLocks/>
                <a:stCxn id="610" idx="6"/>
                <a:endCxn id="63" idx="6"/>
              </p:cNvCxnSpPr>
              <p:nvPr/>
            </p:nvCxnSpPr>
            <p:spPr>
              <a:xfrm flipH="1">
                <a:off x="3076046" y="2071510"/>
                <a:ext cx="1550995" cy="8391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1AFDCE91-589C-4A79-BBD8-5D2E433B753F}"/>
                  </a:ext>
                </a:extLst>
              </p:cNvPr>
              <p:cNvCxnSpPr>
                <a:cxnSpLocks/>
                <a:stCxn id="611" idx="6"/>
                <a:endCxn id="63" idx="6"/>
              </p:cNvCxnSpPr>
              <p:nvPr/>
            </p:nvCxnSpPr>
            <p:spPr>
              <a:xfrm flipH="1">
                <a:off x="3076046" y="1745280"/>
                <a:ext cx="1550996" cy="116536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BA2D900D-07F7-4E49-879B-D760892E6DD9}"/>
                  </a:ext>
                </a:extLst>
              </p:cNvPr>
              <p:cNvCxnSpPr>
                <a:cxnSpLocks/>
                <a:stCxn id="600" idx="6"/>
                <a:endCxn id="65" idx="6"/>
              </p:cNvCxnSpPr>
              <p:nvPr/>
            </p:nvCxnSpPr>
            <p:spPr>
              <a:xfrm flipH="1" flipV="1">
                <a:off x="3076046" y="2453579"/>
                <a:ext cx="1533617" cy="28802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690EAA8A-20D7-4717-BA0F-36A5DF697943}"/>
                  </a:ext>
                </a:extLst>
              </p:cNvPr>
              <p:cNvCxnSpPr>
                <a:cxnSpLocks/>
                <a:stCxn id="601" idx="6"/>
                <a:endCxn id="65" idx="6"/>
              </p:cNvCxnSpPr>
              <p:nvPr/>
            </p:nvCxnSpPr>
            <p:spPr>
              <a:xfrm flipH="1" flipV="1">
                <a:off x="3076046" y="2453579"/>
                <a:ext cx="1533617" cy="25540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E4B7BC20-9071-4ECD-A0CA-33B22F5AE31A}"/>
                  </a:ext>
                </a:extLst>
              </p:cNvPr>
              <p:cNvCxnSpPr>
                <a:cxnSpLocks/>
                <a:stCxn id="602" idx="6"/>
                <a:endCxn id="65" idx="6"/>
              </p:cNvCxnSpPr>
              <p:nvPr/>
            </p:nvCxnSpPr>
            <p:spPr>
              <a:xfrm flipH="1" flipV="1">
                <a:off x="3076046" y="2453579"/>
                <a:ext cx="1533617" cy="222779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078997C6-F912-458D-9B5B-600C7C4595BB}"/>
                  </a:ext>
                </a:extLst>
              </p:cNvPr>
              <p:cNvCxnSpPr>
                <a:cxnSpLocks/>
                <a:stCxn id="603" idx="6"/>
                <a:endCxn id="65" idx="6"/>
              </p:cNvCxnSpPr>
              <p:nvPr/>
            </p:nvCxnSpPr>
            <p:spPr>
              <a:xfrm flipH="1" flipV="1">
                <a:off x="3076046" y="2453579"/>
                <a:ext cx="1533617" cy="1901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74D4A1AB-8766-42AE-BB68-963B684CD268}"/>
                  </a:ext>
                </a:extLst>
              </p:cNvPr>
              <p:cNvCxnSpPr>
                <a:cxnSpLocks/>
                <a:stCxn id="604" idx="6"/>
                <a:endCxn id="65" idx="6"/>
              </p:cNvCxnSpPr>
              <p:nvPr/>
            </p:nvCxnSpPr>
            <p:spPr>
              <a:xfrm flipH="1" flipV="1">
                <a:off x="3076046" y="2453579"/>
                <a:ext cx="1542306" cy="15753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D424F8BB-15BF-4765-B813-843F4409BF6F}"/>
                  </a:ext>
                </a:extLst>
              </p:cNvPr>
              <p:cNvCxnSpPr>
                <a:cxnSpLocks/>
                <a:stCxn id="605" idx="6"/>
                <a:endCxn id="65" idx="6"/>
              </p:cNvCxnSpPr>
              <p:nvPr/>
            </p:nvCxnSpPr>
            <p:spPr>
              <a:xfrm flipH="1" flipV="1">
                <a:off x="3076046" y="2453579"/>
                <a:ext cx="1542307" cy="12490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BDE5745F-FB01-4300-90A3-5518AD27F792}"/>
                  </a:ext>
                </a:extLst>
              </p:cNvPr>
              <p:cNvCxnSpPr>
                <a:cxnSpLocks/>
                <a:stCxn id="606" idx="6"/>
                <a:endCxn id="65" idx="6"/>
              </p:cNvCxnSpPr>
              <p:nvPr/>
            </p:nvCxnSpPr>
            <p:spPr>
              <a:xfrm flipH="1" flipV="1">
                <a:off x="3076046" y="2453579"/>
                <a:ext cx="1542307" cy="9228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6CA3150F-07E9-465F-8C62-D99D95073E6F}"/>
                  </a:ext>
                </a:extLst>
              </p:cNvPr>
              <p:cNvCxnSpPr>
                <a:cxnSpLocks/>
                <a:stCxn id="608" idx="6"/>
                <a:endCxn id="65" idx="6"/>
              </p:cNvCxnSpPr>
              <p:nvPr/>
            </p:nvCxnSpPr>
            <p:spPr>
              <a:xfrm flipH="1" flipV="1">
                <a:off x="3076046" y="2453579"/>
                <a:ext cx="1542307" cy="2703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23591ABB-57D1-4E1C-AA55-5023A3D15FA0}"/>
                  </a:ext>
                </a:extLst>
              </p:cNvPr>
              <p:cNvCxnSpPr>
                <a:cxnSpLocks/>
                <a:stCxn id="609" idx="6"/>
                <a:endCxn id="65" idx="6"/>
              </p:cNvCxnSpPr>
              <p:nvPr/>
            </p:nvCxnSpPr>
            <p:spPr>
              <a:xfrm flipH="1">
                <a:off x="3076046" y="2397742"/>
                <a:ext cx="1542307" cy="558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710571C8-C4DF-403F-8C70-7FF720D96EC2}"/>
                  </a:ext>
                </a:extLst>
              </p:cNvPr>
              <p:cNvCxnSpPr>
                <a:cxnSpLocks/>
                <a:stCxn id="610" idx="6"/>
                <a:endCxn id="65" idx="6"/>
              </p:cNvCxnSpPr>
              <p:nvPr/>
            </p:nvCxnSpPr>
            <p:spPr>
              <a:xfrm flipH="1">
                <a:off x="3076046" y="2071510"/>
                <a:ext cx="1550995" cy="3820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B9B02652-FE09-49DF-A976-B44309E707DF}"/>
                  </a:ext>
                </a:extLst>
              </p:cNvPr>
              <p:cNvCxnSpPr>
                <a:cxnSpLocks/>
                <a:stCxn id="611" idx="6"/>
                <a:endCxn id="65" idx="6"/>
              </p:cNvCxnSpPr>
              <p:nvPr/>
            </p:nvCxnSpPr>
            <p:spPr>
              <a:xfrm flipH="1">
                <a:off x="3076046" y="1745280"/>
                <a:ext cx="1550996" cy="7082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00" name="Google Shape;219;p33">
                <a:extLst>
                  <a:ext uri="{FF2B5EF4-FFF2-40B4-BE49-F238E27FC236}">
                    <a16:creationId xmlns:a16="http://schemas.microsoft.com/office/drawing/2014/main" id="{5FE74B17-2FC1-42DC-86A6-776342AD7ABC}"/>
                  </a:ext>
                </a:extLst>
              </p:cNvPr>
              <p:cNvSpPr/>
              <p:nvPr/>
            </p:nvSpPr>
            <p:spPr>
              <a:xfrm flipH="1">
                <a:off x="4609663" y="5207004"/>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1" name="Google Shape;219;p33">
                <a:extLst>
                  <a:ext uri="{FF2B5EF4-FFF2-40B4-BE49-F238E27FC236}">
                    <a16:creationId xmlns:a16="http://schemas.microsoft.com/office/drawing/2014/main" id="{993A7618-29FD-4856-B7D4-0A63211EB1DB}"/>
                  </a:ext>
                </a:extLst>
              </p:cNvPr>
              <p:cNvSpPr/>
              <p:nvPr/>
            </p:nvSpPr>
            <p:spPr>
              <a:xfrm flipH="1">
                <a:off x="4609663" y="4880773"/>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2" name="Google Shape;219;p33">
                <a:extLst>
                  <a:ext uri="{FF2B5EF4-FFF2-40B4-BE49-F238E27FC236}">
                    <a16:creationId xmlns:a16="http://schemas.microsoft.com/office/drawing/2014/main" id="{D284402B-B489-40F1-9781-42145473D7CE}"/>
                  </a:ext>
                </a:extLst>
              </p:cNvPr>
              <p:cNvSpPr/>
              <p:nvPr/>
            </p:nvSpPr>
            <p:spPr>
              <a:xfrm flipH="1">
                <a:off x="4609663" y="455454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3" name="Google Shape;219;p33">
                <a:extLst>
                  <a:ext uri="{FF2B5EF4-FFF2-40B4-BE49-F238E27FC236}">
                    <a16:creationId xmlns:a16="http://schemas.microsoft.com/office/drawing/2014/main" id="{241D4D81-CE60-479B-B552-7076E28C402F}"/>
                  </a:ext>
                </a:extLst>
              </p:cNvPr>
              <p:cNvSpPr/>
              <p:nvPr/>
            </p:nvSpPr>
            <p:spPr>
              <a:xfrm flipH="1">
                <a:off x="4609663" y="4228307"/>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4" name="Google Shape;219;p33">
                <a:extLst>
                  <a:ext uri="{FF2B5EF4-FFF2-40B4-BE49-F238E27FC236}">
                    <a16:creationId xmlns:a16="http://schemas.microsoft.com/office/drawing/2014/main" id="{E8D1B0B7-0F47-4D99-BB8A-2DB26ABC1003}"/>
                  </a:ext>
                </a:extLst>
              </p:cNvPr>
              <p:cNvSpPr/>
              <p:nvPr/>
            </p:nvSpPr>
            <p:spPr>
              <a:xfrm flipH="1">
                <a:off x="4618352" y="3902075"/>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5" name="Google Shape;219;p33">
                <a:extLst>
                  <a:ext uri="{FF2B5EF4-FFF2-40B4-BE49-F238E27FC236}">
                    <a16:creationId xmlns:a16="http://schemas.microsoft.com/office/drawing/2014/main" id="{EDCF9D9B-8F89-40E4-B02D-5E23252E6ED3}"/>
                  </a:ext>
                </a:extLst>
              </p:cNvPr>
              <p:cNvSpPr/>
              <p:nvPr/>
            </p:nvSpPr>
            <p:spPr>
              <a:xfrm flipH="1">
                <a:off x="4618353" y="3575843"/>
                <a:ext cx="293052" cy="253657"/>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6" name="Google Shape;219;p33">
                <a:extLst>
                  <a:ext uri="{FF2B5EF4-FFF2-40B4-BE49-F238E27FC236}">
                    <a16:creationId xmlns:a16="http://schemas.microsoft.com/office/drawing/2014/main" id="{5AFE410C-ABCA-4B66-9F44-00878F5B9978}"/>
                  </a:ext>
                </a:extLst>
              </p:cNvPr>
              <p:cNvSpPr/>
              <p:nvPr/>
            </p:nvSpPr>
            <p:spPr>
              <a:xfrm flipH="1">
                <a:off x="4618353" y="324961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7" name="Google Shape;219;p33">
                <a:extLst>
                  <a:ext uri="{FF2B5EF4-FFF2-40B4-BE49-F238E27FC236}">
                    <a16:creationId xmlns:a16="http://schemas.microsoft.com/office/drawing/2014/main" id="{3DB8C067-3E50-478C-A0C5-5027DF1040DD}"/>
                  </a:ext>
                </a:extLst>
              </p:cNvPr>
              <p:cNvSpPr/>
              <p:nvPr/>
            </p:nvSpPr>
            <p:spPr>
              <a:xfrm flipH="1">
                <a:off x="4618353" y="2923379"/>
                <a:ext cx="293051" cy="253656"/>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8" name="Google Shape;219;p33">
                <a:extLst>
                  <a:ext uri="{FF2B5EF4-FFF2-40B4-BE49-F238E27FC236}">
                    <a16:creationId xmlns:a16="http://schemas.microsoft.com/office/drawing/2014/main" id="{DB69E608-9C4F-4EF2-9265-ED6F55E4F7A7}"/>
                  </a:ext>
                </a:extLst>
              </p:cNvPr>
              <p:cNvSpPr/>
              <p:nvPr/>
            </p:nvSpPr>
            <p:spPr>
              <a:xfrm flipH="1">
                <a:off x="4618353" y="259714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9" name="Google Shape;219;p33">
                <a:extLst>
                  <a:ext uri="{FF2B5EF4-FFF2-40B4-BE49-F238E27FC236}">
                    <a16:creationId xmlns:a16="http://schemas.microsoft.com/office/drawing/2014/main" id="{D3C718F4-8B43-40E3-BD3B-D30A7E1277AD}"/>
                  </a:ext>
                </a:extLst>
              </p:cNvPr>
              <p:cNvSpPr/>
              <p:nvPr/>
            </p:nvSpPr>
            <p:spPr>
              <a:xfrm flipH="1">
                <a:off x="4618353" y="227091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10" name="Google Shape;219;p33">
                <a:extLst>
                  <a:ext uri="{FF2B5EF4-FFF2-40B4-BE49-F238E27FC236}">
                    <a16:creationId xmlns:a16="http://schemas.microsoft.com/office/drawing/2014/main" id="{756730DC-84D5-4B1B-8DDC-26597D9C4348}"/>
                  </a:ext>
                </a:extLst>
              </p:cNvPr>
              <p:cNvSpPr/>
              <p:nvPr/>
            </p:nvSpPr>
            <p:spPr>
              <a:xfrm flipH="1">
                <a:off x="4627041" y="194468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11" name="Google Shape;219;p33">
                <a:extLst>
                  <a:ext uri="{FF2B5EF4-FFF2-40B4-BE49-F238E27FC236}">
                    <a16:creationId xmlns:a16="http://schemas.microsoft.com/office/drawing/2014/main" id="{D9B92884-EA2B-4A32-93CE-132264B6D896}"/>
                  </a:ext>
                </a:extLst>
              </p:cNvPr>
              <p:cNvSpPr/>
              <p:nvPr/>
            </p:nvSpPr>
            <p:spPr>
              <a:xfrm flipH="1">
                <a:off x="4627042" y="1618451"/>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629" name="Straight Connector 628">
                <a:extLst>
                  <a:ext uri="{FF2B5EF4-FFF2-40B4-BE49-F238E27FC236}">
                    <a16:creationId xmlns:a16="http://schemas.microsoft.com/office/drawing/2014/main" id="{B476DACF-9DD6-453D-A33E-F34C4F0271E0}"/>
                  </a:ext>
                </a:extLst>
              </p:cNvPr>
              <p:cNvCxnSpPr>
                <a:cxnSpLocks/>
                <a:stCxn id="607" idx="6"/>
                <a:endCxn id="65" idx="6"/>
              </p:cNvCxnSpPr>
              <p:nvPr/>
            </p:nvCxnSpPr>
            <p:spPr>
              <a:xfrm flipH="1" flipV="1">
                <a:off x="3076046" y="2453579"/>
                <a:ext cx="1542307" cy="5966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Google Shape;219;p33">
                <a:extLst>
                  <a:ext uri="{FF2B5EF4-FFF2-40B4-BE49-F238E27FC236}">
                    <a16:creationId xmlns:a16="http://schemas.microsoft.com/office/drawing/2014/main" id="{47A19769-EF15-4F37-A57A-4061A07F1DCE}"/>
                  </a:ext>
                </a:extLst>
              </p:cNvPr>
              <p:cNvSpPr/>
              <p:nvPr/>
            </p:nvSpPr>
            <p:spPr>
              <a:xfrm>
                <a:off x="2782993" y="4612089"/>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57" name="Google Shape;219;p33">
                <a:extLst>
                  <a:ext uri="{FF2B5EF4-FFF2-40B4-BE49-F238E27FC236}">
                    <a16:creationId xmlns:a16="http://schemas.microsoft.com/office/drawing/2014/main" id="{E91CCBA9-13E3-42B3-84A2-80B6A69A4000}"/>
                  </a:ext>
                </a:extLst>
              </p:cNvPr>
              <p:cNvSpPr/>
              <p:nvPr/>
            </p:nvSpPr>
            <p:spPr>
              <a:xfrm>
                <a:off x="2782993" y="415502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59" name="Google Shape;219;p33">
                <a:extLst>
                  <a:ext uri="{FF2B5EF4-FFF2-40B4-BE49-F238E27FC236}">
                    <a16:creationId xmlns:a16="http://schemas.microsoft.com/office/drawing/2014/main" id="{B4CD93E3-CF83-496F-8753-C3542A8F3D9B}"/>
                  </a:ext>
                </a:extLst>
              </p:cNvPr>
              <p:cNvSpPr/>
              <p:nvPr/>
            </p:nvSpPr>
            <p:spPr>
              <a:xfrm>
                <a:off x="2782993" y="369795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1" name="Google Shape;219;p33">
                <a:extLst>
                  <a:ext uri="{FF2B5EF4-FFF2-40B4-BE49-F238E27FC236}">
                    <a16:creationId xmlns:a16="http://schemas.microsoft.com/office/drawing/2014/main" id="{7D3479EC-5A84-463B-9640-4C39AC639AD1}"/>
                  </a:ext>
                </a:extLst>
              </p:cNvPr>
              <p:cNvSpPr/>
              <p:nvPr/>
            </p:nvSpPr>
            <p:spPr>
              <a:xfrm>
                <a:off x="2782993" y="324088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3" name="Google Shape;219;p33">
                <a:extLst>
                  <a:ext uri="{FF2B5EF4-FFF2-40B4-BE49-F238E27FC236}">
                    <a16:creationId xmlns:a16="http://schemas.microsoft.com/office/drawing/2014/main" id="{3C3A8175-CB71-4C7C-9B04-5CD3345F3505}"/>
                  </a:ext>
                </a:extLst>
              </p:cNvPr>
              <p:cNvSpPr/>
              <p:nvPr/>
            </p:nvSpPr>
            <p:spPr>
              <a:xfrm>
                <a:off x="2782993" y="2783818"/>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5" name="Google Shape;219;p33">
                <a:extLst>
                  <a:ext uri="{FF2B5EF4-FFF2-40B4-BE49-F238E27FC236}">
                    <a16:creationId xmlns:a16="http://schemas.microsoft.com/office/drawing/2014/main" id="{03D81F53-5025-4DE3-9DAE-2E0129C4F7F0}"/>
                  </a:ext>
                </a:extLst>
              </p:cNvPr>
              <p:cNvSpPr/>
              <p:nvPr/>
            </p:nvSpPr>
            <p:spPr>
              <a:xfrm>
                <a:off x="2782993" y="232675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grpSp>
      </p:grpSp>
      <p:sp>
        <p:nvSpPr>
          <p:cNvPr id="6" name="Rectangle 5">
            <a:extLst>
              <a:ext uri="{FF2B5EF4-FFF2-40B4-BE49-F238E27FC236}">
                <a16:creationId xmlns:a16="http://schemas.microsoft.com/office/drawing/2014/main" id="{78F13B7F-58E8-A26D-D368-A4A0CF7F5D83}"/>
              </a:ext>
            </a:extLst>
          </p:cNvPr>
          <p:cNvSpPr/>
          <p:nvPr/>
        </p:nvSpPr>
        <p:spPr>
          <a:xfrm>
            <a:off x="2798612" y="4596807"/>
            <a:ext cx="3914163" cy="1608707"/>
          </a:xfrm>
          <a:prstGeom prst="rect">
            <a:avLst/>
          </a:prstGeom>
          <a:noFill/>
          <a:ln w="285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Inputs</a:t>
            </a:r>
          </a:p>
        </p:txBody>
      </p:sp>
      <p:sp>
        <p:nvSpPr>
          <p:cNvPr id="27" name="Rectangle 26">
            <a:extLst>
              <a:ext uri="{FF2B5EF4-FFF2-40B4-BE49-F238E27FC236}">
                <a16:creationId xmlns:a16="http://schemas.microsoft.com/office/drawing/2014/main" id="{4D378F13-0486-1EA9-26AC-9E7F1FE8FEBA}"/>
              </a:ext>
            </a:extLst>
          </p:cNvPr>
          <p:cNvSpPr/>
          <p:nvPr/>
        </p:nvSpPr>
        <p:spPr>
          <a:xfrm>
            <a:off x="13911162" y="4596807"/>
            <a:ext cx="3914163" cy="1608707"/>
          </a:xfrm>
          <a:prstGeom prst="rect">
            <a:avLst/>
          </a:prstGeom>
          <a:noFill/>
          <a:ln w="285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Outputs</a:t>
            </a:r>
          </a:p>
        </p:txBody>
      </p:sp>
      <p:grpSp>
        <p:nvGrpSpPr>
          <p:cNvPr id="29" name="Group 28">
            <a:extLst>
              <a:ext uri="{FF2B5EF4-FFF2-40B4-BE49-F238E27FC236}">
                <a16:creationId xmlns:a16="http://schemas.microsoft.com/office/drawing/2014/main" id="{027B9DD6-7588-DAB4-4478-C03B47300F9C}"/>
              </a:ext>
            </a:extLst>
          </p:cNvPr>
          <p:cNvGrpSpPr/>
          <p:nvPr/>
        </p:nvGrpSpPr>
        <p:grpSpPr>
          <a:xfrm>
            <a:off x="19970752" y="5524500"/>
            <a:ext cx="13747750" cy="12573000"/>
            <a:chOff x="19970752" y="5524500"/>
            <a:chExt cx="13747750" cy="12573000"/>
          </a:xfrm>
        </p:grpSpPr>
        <p:sp>
          <p:nvSpPr>
            <p:cNvPr id="32" name="Scroll: Vertical 31">
              <a:extLst>
                <a:ext uri="{FF2B5EF4-FFF2-40B4-BE49-F238E27FC236}">
                  <a16:creationId xmlns:a16="http://schemas.microsoft.com/office/drawing/2014/main" id="{E0682457-A9B0-03A4-BA9A-2CF99C5ABA4F}"/>
                </a:ext>
              </a:extLst>
            </p:cNvPr>
            <p:cNvSpPr/>
            <p:nvPr/>
          </p:nvSpPr>
          <p:spPr>
            <a:xfrm>
              <a:off x="19970752" y="5524500"/>
              <a:ext cx="13747750" cy="125730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sz="6000"/>
            </a:p>
            <a:p>
              <a:pPr algn="ctr"/>
              <a:r>
                <a:rPr lang="en-US" sz="8000">
                  <a:solidFill>
                    <a:schemeClr val="bg1"/>
                  </a:solidFill>
                  <a:latin typeface="Algerian" panose="020B0604020202020204" pitchFamily="82" charset="0"/>
                </a:rPr>
                <a:t>Dictionary</a:t>
              </a:r>
            </a:p>
            <a:p>
              <a:pPr algn="ctr"/>
              <a:endParaRPr lang="en-US" sz="8000">
                <a:solidFill>
                  <a:schemeClr val="bg1"/>
                </a:solidFill>
                <a:latin typeface="Algerian" panose="020B0604020202020204" pitchFamily="82" charset="0"/>
              </a:endParaRPr>
            </a:p>
          </p:txBody>
        </p:sp>
        <p:sp>
          <p:nvSpPr>
            <p:cNvPr id="33" name="TextBox 32">
              <a:extLst>
                <a:ext uri="{FF2B5EF4-FFF2-40B4-BE49-F238E27FC236}">
                  <a16:creationId xmlns:a16="http://schemas.microsoft.com/office/drawing/2014/main" id="{727BC9F2-1B77-BA14-D5B4-F6FD8457A8B1}"/>
                </a:ext>
              </a:extLst>
            </p:cNvPr>
            <p:cNvSpPr txBox="1"/>
            <p:nvPr/>
          </p:nvSpPr>
          <p:spPr>
            <a:xfrm>
              <a:off x="21818041" y="9687500"/>
              <a:ext cx="11631752" cy="71323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spAutoFit/>
            </a:bodyPr>
            <a:lstStyle/>
            <a:p>
              <a:pPr marL="1523985" indent="-1523985">
                <a:buClr>
                  <a:schemeClr val="bg1"/>
                </a:buClr>
                <a:buFont typeface="+mj-lt"/>
                <a:buAutoNum type="arabicPeriod"/>
              </a:pPr>
              <a:r>
                <a:rPr lang="en-US" sz="6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Eat</a:t>
              </a:r>
            </a:p>
          </p:txBody>
        </p:sp>
      </p:grpSp>
    </p:spTree>
    <p:extLst>
      <p:ext uri="{BB962C8B-B14F-4D97-AF65-F5344CB8AC3E}">
        <p14:creationId xmlns:p14="http://schemas.microsoft.com/office/powerpoint/2010/main" val="986204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661160" y="1343358"/>
            <a:ext cx="33253680" cy="1969770"/>
          </a:xfrm>
        </p:spPr>
        <p:txBody>
          <a:bodyPr/>
          <a:lstStyle/>
          <a:p>
            <a:r>
              <a:rPr lang="en-US"/>
              <a:t>From Words to Numbers</a:t>
            </a:r>
          </a:p>
        </p:txBody>
      </p:sp>
      <p:grpSp>
        <p:nvGrpSpPr>
          <p:cNvPr id="4" name="Group 3">
            <a:extLst>
              <a:ext uri="{FF2B5EF4-FFF2-40B4-BE49-F238E27FC236}">
                <a16:creationId xmlns:a16="http://schemas.microsoft.com/office/drawing/2014/main" id="{D8351104-8767-E3F4-6E66-5FBC73D5E61E}"/>
              </a:ext>
            </a:extLst>
          </p:cNvPr>
          <p:cNvGrpSpPr/>
          <p:nvPr/>
        </p:nvGrpSpPr>
        <p:grpSpPr>
          <a:xfrm>
            <a:off x="19970752" y="5524500"/>
            <a:ext cx="13747750" cy="12573000"/>
            <a:chOff x="19970752" y="5524500"/>
            <a:chExt cx="13747750" cy="12573000"/>
          </a:xfrm>
        </p:grpSpPr>
        <p:sp>
          <p:nvSpPr>
            <p:cNvPr id="3" name="Scroll: Vertical 2">
              <a:extLst>
                <a:ext uri="{FF2B5EF4-FFF2-40B4-BE49-F238E27FC236}">
                  <a16:creationId xmlns:a16="http://schemas.microsoft.com/office/drawing/2014/main" id="{42E02F80-2BAC-46A7-ADF3-3FEC8DAC1254}"/>
                </a:ext>
              </a:extLst>
            </p:cNvPr>
            <p:cNvSpPr/>
            <p:nvPr/>
          </p:nvSpPr>
          <p:spPr>
            <a:xfrm>
              <a:off x="19970752" y="5524500"/>
              <a:ext cx="13747750" cy="125730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sz="6000"/>
            </a:p>
            <a:p>
              <a:pPr algn="ctr"/>
              <a:r>
                <a:rPr lang="en-US" sz="8000">
                  <a:solidFill>
                    <a:schemeClr val="bg1"/>
                  </a:solidFill>
                  <a:latin typeface="Algerian" panose="020B0604020202020204" pitchFamily="82" charset="0"/>
                </a:rPr>
                <a:t>Bigger Dictionary</a:t>
              </a:r>
            </a:p>
            <a:p>
              <a:pPr algn="ctr"/>
              <a:endParaRPr lang="en-US" sz="80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21688098" y="9044857"/>
              <a:ext cx="11420390" cy="8321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3" rtlCol="0" anchor="ctr">
              <a:spAutoFit/>
            </a:bodyPr>
            <a:lstStyle/>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
              </a:r>
            </a:p>
            <a:p>
              <a:pPr marL="1523985" indent="-1523985">
                <a:buClr>
                  <a:schemeClr val="bg1"/>
                </a:buClr>
                <a:buFont typeface="+mj-lt"/>
                <a:buAutoNum type="arabicPeriod"/>
              </a:pPr>
              <a:endParaRPr lang="en-US" sz="3333" dirty="0">
                <a:solidFill>
                  <a:schemeClr val="bg1"/>
                </a:solidFill>
                <a:latin typeface="Algerian" panose="020B0604020202020204" pitchFamily="82" charset="0"/>
              </a:endParaRPr>
            </a:p>
            <a:p>
              <a:pPr algn="ctr">
                <a:lnSpc>
                  <a:spcPct val="90000"/>
                </a:lnSpc>
              </a:pPr>
              <a:endParaRPr lang="en-US" sz="6667" dirty="0">
                <a:solidFill>
                  <a:schemeClr val="bg1"/>
                </a:solidFill>
              </a:endParaRPr>
            </a:p>
          </p:txBody>
        </p:sp>
      </p:grpSp>
      <p:pic>
        <p:nvPicPr>
          <p:cNvPr id="27" name="Picture 26" descr="Kitten sleeping in a bed">
            <a:extLst>
              <a:ext uri="{FF2B5EF4-FFF2-40B4-BE49-F238E27FC236}">
                <a16:creationId xmlns:a16="http://schemas.microsoft.com/office/drawing/2014/main" id="{E954DE08-52B9-43AC-98CE-39F48B87CC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51168" y="13688625"/>
            <a:ext cx="3315437" cy="2212990"/>
          </a:xfrm>
          <a:prstGeom prst="rect">
            <a:avLst/>
          </a:prstGeom>
        </p:spPr>
      </p:pic>
      <p:pic>
        <p:nvPicPr>
          <p:cNvPr id="32" name="Picture 31" descr="Two brown alpacas">
            <a:extLst>
              <a:ext uri="{FF2B5EF4-FFF2-40B4-BE49-F238E27FC236}">
                <a16:creationId xmlns:a16="http://schemas.microsoft.com/office/drawing/2014/main" id="{8FB9C2D9-CC73-4C00-93C4-668037328AB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55745" y="8965237"/>
            <a:ext cx="3153010" cy="2101493"/>
          </a:xfrm>
          <a:prstGeom prst="rect">
            <a:avLst/>
          </a:prstGeom>
        </p:spPr>
      </p:pic>
      <p:pic>
        <p:nvPicPr>
          <p:cNvPr id="34" name="Picture 33" descr="Two giraffe embracing">
            <a:extLst>
              <a:ext uri="{FF2B5EF4-FFF2-40B4-BE49-F238E27FC236}">
                <a16:creationId xmlns:a16="http://schemas.microsoft.com/office/drawing/2014/main" id="{4C1AFBE3-16D6-46BF-B611-EF311665B15A}"/>
              </a:ext>
            </a:extLst>
          </p:cNvPr>
          <p:cNvPicPr>
            <a:picLocks noChangeAspect="1"/>
          </p:cNvPicPr>
          <p:nvPr/>
        </p:nvPicPr>
        <p:blipFill rotWithShape="1">
          <a:blip r:embed="rId5"/>
          <a:srcRect l="8092" t="27130" r="50601"/>
          <a:stretch/>
        </p:blipFill>
        <p:spPr>
          <a:xfrm>
            <a:off x="15359559" y="6276303"/>
            <a:ext cx="2928443" cy="3406707"/>
          </a:xfrm>
          <a:prstGeom prst="rect">
            <a:avLst/>
          </a:prstGeom>
        </p:spPr>
      </p:pic>
      <p:pic>
        <p:nvPicPr>
          <p:cNvPr id="36" name="Picture 35" descr="Atlantic Puffins on rock">
            <a:extLst>
              <a:ext uri="{FF2B5EF4-FFF2-40B4-BE49-F238E27FC236}">
                <a16:creationId xmlns:a16="http://schemas.microsoft.com/office/drawing/2014/main" id="{C116898A-09DD-4D03-B986-A0A0E393DCBD}"/>
              </a:ext>
            </a:extLst>
          </p:cNvPr>
          <p:cNvPicPr>
            <a:picLocks noChangeAspect="1"/>
          </p:cNvPicPr>
          <p:nvPr/>
        </p:nvPicPr>
        <p:blipFill rotWithShape="1">
          <a:blip r:embed="rId6"/>
          <a:srcRect l="43325" t="17265"/>
          <a:stretch/>
        </p:blipFill>
        <p:spPr>
          <a:xfrm>
            <a:off x="14972565" y="12856683"/>
            <a:ext cx="3315437" cy="3225820"/>
          </a:xfrm>
          <a:prstGeom prst="rect">
            <a:avLst/>
          </a:prstGeom>
        </p:spPr>
      </p:pic>
      <p:pic>
        <p:nvPicPr>
          <p:cNvPr id="38" name="Picture 37" descr="Falcon landing">
            <a:extLst>
              <a:ext uri="{FF2B5EF4-FFF2-40B4-BE49-F238E27FC236}">
                <a16:creationId xmlns:a16="http://schemas.microsoft.com/office/drawing/2014/main" id="{4AEDD6C7-1A74-4323-A5BB-7A01C825EE36}"/>
              </a:ext>
            </a:extLst>
          </p:cNvPr>
          <p:cNvPicPr>
            <a:picLocks noChangeAspect="1"/>
          </p:cNvPicPr>
          <p:nvPr/>
        </p:nvPicPr>
        <p:blipFill rotWithShape="1">
          <a:blip r:embed="rId7"/>
          <a:srcRect r="9885" b="16995"/>
          <a:stretch/>
        </p:blipFill>
        <p:spPr>
          <a:xfrm>
            <a:off x="9519214" y="11971445"/>
            <a:ext cx="4009333" cy="2461417"/>
          </a:xfrm>
          <a:prstGeom prst="rect">
            <a:avLst/>
          </a:prstGeom>
        </p:spPr>
      </p:pic>
      <p:cxnSp>
        <p:nvCxnSpPr>
          <p:cNvPr id="40" name="Straight Arrow Connector 39">
            <a:extLst>
              <a:ext uri="{FF2B5EF4-FFF2-40B4-BE49-F238E27FC236}">
                <a16:creationId xmlns:a16="http://schemas.microsoft.com/office/drawing/2014/main" id="{E348E0FF-0AB0-49D6-962A-C740E6EF2B16}"/>
              </a:ext>
            </a:extLst>
          </p:cNvPr>
          <p:cNvCxnSpPr>
            <a:cxnSpLocks/>
          </p:cNvCxnSpPr>
          <p:nvPr/>
        </p:nvCxnSpPr>
        <p:spPr>
          <a:xfrm>
            <a:off x="2317940" y="11471367"/>
            <a:ext cx="15970060"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CC55CDE-CE16-485C-89BA-D3F7B066811E}"/>
              </a:ext>
            </a:extLst>
          </p:cNvPr>
          <p:cNvCxnSpPr>
            <a:cxnSpLocks/>
          </p:cNvCxnSpPr>
          <p:nvPr/>
        </p:nvCxnSpPr>
        <p:spPr>
          <a:xfrm>
            <a:off x="10302970" y="5524500"/>
            <a:ext cx="0" cy="11893733"/>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EA564F7-5D7A-48AE-BFE5-7CE723B01F1E}"/>
              </a:ext>
            </a:extLst>
          </p:cNvPr>
          <p:cNvSpPr txBox="1"/>
          <p:nvPr/>
        </p:nvSpPr>
        <p:spPr>
          <a:xfrm>
            <a:off x="1396997" y="11579056"/>
            <a:ext cx="4439233" cy="60022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67">
                <a:solidFill>
                  <a:schemeClr val="bg1"/>
                </a:solidFill>
              </a:rPr>
              <a:t>Domestic</a:t>
            </a:r>
          </a:p>
        </p:txBody>
      </p:sp>
      <p:sp>
        <p:nvSpPr>
          <p:cNvPr id="45" name="TextBox 44">
            <a:extLst>
              <a:ext uri="{FF2B5EF4-FFF2-40B4-BE49-F238E27FC236}">
                <a16:creationId xmlns:a16="http://schemas.microsoft.com/office/drawing/2014/main" id="{26276AB1-F75E-4481-BC60-D1968AA5E452}"/>
              </a:ext>
            </a:extLst>
          </p:cNvPr>
          <p:cNvSpPr txBox="1"/>
          <p:nvPr/>
        </p:nvSpPr>
        <p:spPr>
          <a:xfrm>
            <a:off x="15211297" y="11579059"/>
            <a:ext cx="4439233" cy="60022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67">
                <a:solidFill>
                  <a:schemeClr val="bg1"/>
                </a:solidFill>
              </a:rPr>
              <a:t>Wild</a:t>
            </a:r>
          </a:p>
        </p:txBody>
      </p:sp>
      <p:sp>
        <p:nvSpPr>
          <p:cNvPr id="48" name="TextBox 47">
            <a:extLst>
              <a:ext uri="{FF2B5EF4-FFF2-40B4-BE49-F238E27FC236}">
                <a16:creationId xmlns:a16="http://schemas.microsoft.com/office/drawing/2014/main" id="{29BDBFC9-4895-4A9D-BF92-C473A2B8E3A6}"/>
              </a:ext>
            </a:extLst>
          </p:cNvPr>
          <p:cNvSpPr txBox="1"/>
          <p:nvPr/>
        </p:nvSpPr>
        <p:spPr>
          <a:xfrm>
            <a:off x="8706577" y="5839069"/>
            <a:ext cx="4439233" cy="60022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67">
                <a:solidFill>
                  <a:schemeClr val="bg1"/>
                </a:solidFill>
              </a:rPr>
              <a:t>Big</a:t>
            </a:r>
          </a:p>
        </p:txBody>
      </p:sp>
      <p:sp>
        <p:nvSpPr>
          <p:cNvPr id="49" name="TextBox 48">
            <a:extLst>
              <a:ext uri="{FF2B5EF4-FFF2-40B4-BE49-F238E27FC236}">
                <a16:creationId xmlns:a16="http://schemas.microsoft.com/office/drawing/2014/main" id="{B39A36CD-98C7-4E0F-9A27-094F97C0D4EC}"/>
              </a:ext>
            </a:extLst>
          </p:cNvPr>
          <p:cNvSpPr txBox="1"/>
          <p:nvPr/>
        </p:nvSpPr>
        <p:spPr>
          <a:xfrm>
            <a:off x="9089314" y="16552549"/>
            <a:ext cx="4439233" cy="60022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67">
                <a:solidFill>
                  <a:schemeClr val="bg1"/>
                </a:solidFill>
              </a:rPr>
              <a:t>Small</a:t>
            </a:r>
          </a:p>
        </p:txBody>
      </p:sp>
      <p:sp>
        <p:nvSpPr>
          <p:cNvPr id="50" name="Rectangle: Rounded Corners 49">
            <a:extLst>
              <a:ext uri="{FF2B5EF4-FFF2-40B4-BE49-F238E27FC236}">
                <a16:creationId xmlns:a16="http://schemas.microsoft.com/office/drawing/2014/main" id="{D317CB7D-C4D5-4900-9DB1-477CD4664028}"/>
              </a:ext>
            </a:extLst>
          </p:cNvPr>
          <p:cNvSpPr/>
          <p:nvPr/>
        </p:nvSpPr>
        <p:spPr>
          <a:xfrm>
            <a:off x="5664094" y="15473988"/>
            <a:ext cx="3081713" cy="1217030"/>
          </a:xfrm>
          <a:prstGeom prst="roundRect">
            <a:avLst/>
          </a:prstGeom>
          <a:solidFill>
            <a:schemeClr val="tx1"/>
          </a:solidFill>
          <a:ln>
            <a:solidFill>
              <a:schemeClr val="tx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a:solidFill>
                  <a:sysClr val="windowText" lastClr="000000"/>
                </a:solidFill>
              </a:rPr>
              <a:t>Kitty</a:t>
            </a:r>
          </a:p>
          <a:p>
            <a:pPr algn="ctr"/>
            <a:r>
              <a:rPr lang="en-US" sz="4000">
                <a:solidFill>
                  <a:sysClr val="windowText" lastClr="000000"/>
                </a:solidFill>
              </a:rPr>
              <a:t>(-.75, -.8)</a:t>
            </a:r>
          </a:p>
        </p:txBody>
      </p:sp>
      <p:sp>
        <p:nvSpPr>
          <p:cNvPr id="51" name="Rectangle: Rounded Corners 50">
            <a:extLst>
              <a:ext uri="{FF2B5EF4-FFF2-40B4-BE49-F238E27FC236}">
                <a16:creationId xmlns:a16="http://schemas.microsoft.com/office/drawing/2014/main" id="{BE03AD52-72E4-4DE2-A948-826EE8290EA8}"/>
              </a:ext>
            </a:extLst>
          </p:cNvPr>
          <p:cNvSpPr/>
          <p:nvPr/>
        </p:nvSpPr>
        <p:spPr>
          <a:xfrm>
            <a:off x="4828930" y="8356718"/>
            <a:ext cx="3081713" cy="1217030"/>
          </a:xfrm>
          <a:prstGeom prst="roundRect">
            <a:avLst/>
          </a:prstGeom>
          <a:solidFill>
            <a:schemeClr val="tx1"/>
          </a:solidFill>
          <a:ln>
            <a:solidFill>
              <a:schemeClr val="tx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a:solidFill>
                  <a:sysClr val="windowText" lastClr="000000"/>
                </a:solidFill>
              </a:rPr>
              <a:t>Llama</a:t>
            </a:r>
          </a:p>
          <a:p>
            <a:pPr algn="ctr"/>
            <a:r>
              <a:rPr lang="en-US" sz="4000">
                <a:solidFill>
                  <a:sysClr val="windowText" lastClr="000000"/>
                </a:solidFill>
              </a:rPr>
              <a:t>(-.9, .1)</a:t>
            </a:r>
          </a:p>
        </p:txBody>
      </p:sp>
      <p:sp>
        <p:nvSpPr>
          <p:cNvPr id="52" name="Rectangle: Rounded Corners 51">
            <a:extLst>
              <a:ext uri="{FF2B5EF4-FFF2-40B4-BE49-F238E27FC236}">
                <a16:creationId xmlns:a16="http://schemas.microsoft.com/office/drawing/2014/main" id="{5770554A-03F2-49CE-BE47-4357DAAE5B46}"/>
              </a:ext>
            </a:extLst>
          </p:cNvPr>
          <p:cNvSpPr/>
          <p:nvPr/>
        </p:nvSpPr>
        <p:spPr>
          <a:xfrm>
            <a:off x="11319444" y="13715905"/>
            <a:ext cx="3081713" cy="1217030"/>
          </a:xfrm>
          <a:prstGeom prst="roundRect">
            <a:avLst/>
          </a:prstGeom>
          <a:solidFill>
            <a:schemeClr val="tx1"/>
          </a:solidFill>
          <a:ln>
            <a:solidFill>
              <a:schemeClr val="tx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dirty="0">
                <a:solidFill>
                  <a:sysClr val="windowText" lastClr="000000"/>
                </a:solidFill>
              </a:rPr>
              <a:t>Falcon</a:t>
            </a:r>
          </a:p>
          <a:p>
            <a:pPr algn="ctr"/>
            <a:r>
              <a:rPr lang="en-US" sz="4000" dirty="0">
                <a:solidFill>
                  <a:sysClr val="windowText" lastClr="000000"/>
                </a:solidFill>
              </a:rPr>
              <a:t>(.15, -.4)</a:t>
            </a:r>
          </a:p>
        </p:txBody>
      </p:sp>
      <p:sp>
        <p:nvSpPr>
          <p:cNvPr id="53" name="Rectangle: Rounded Corners 52">
            <a:extLst>
              <a:ext uri="{FF2B5EF4-FFF2-40B4-BE49-F238E27FC236}">
                <a16:creationId xmlns:a16="http://schemas.microsoft.com/office/drawing/2014/main" id="{20958E0F-6866-4B69-AAC4-80C89E4203BC}"/>
              </a:ext>
            </a:extLst>
          </p:cNvPr>
          <p:cNvSpPr/>
          <p:nvPr/>
        </p:nvSpPr>
        <p:spPr>
          <a:xfrm>
            <a:off x="15239030" y="15293098"/>
            <a:ext cx="3081713" cy="1217030"/>
          </a:xfrm>
          <a:prstGeom prst="roundRect">
            <a:avLst/>
          </a:prstGeom>
          <a:solidFill>
            <a:schemeClr val="tx1"/>
          </a:solidFill>
          <a:ln>
            <a:solidFill>
              <a:schemeClr val="tx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dirty="0">
                <a:solidFill>
                  <a:sysClr val="windowText" lastClr="000000"/>
                </a:solidFill>
              </a:rPr>
              <a:t>Puffin</a:t>
            </a:r>
          </a:p>
          <a:p>
            <a:pPr algn="ctr"/>
            <a:r>
              <a:rPr lang="en-US" sz="4000" dirty="0">
                <a:solidFill>
                  <a:sysClr val="windowText" lastClr="000000"/>
                </a:solidFill>
              </a:rPr>
              <a:t>(.85, -.65)</a:t>
            </a:r>
          </a:p>
        </p:txBody>
      </p:sp>
      <p:sp>
        <p:nvSpPr>
          <p:cNvPr id="54" name="Rectangle: Rounded Corners 53">
            <a:extLst>
              <a:ext uri="{FF2B5EF4-FFF2-40B4-BE49-F238E27FC236}">
                <a16:creationId xmlns:a16="http://schemas.microsoft.com/office/drawing/2014/main" id="{7A79C2A8-907A-40F2-9B2A-873733A6DCFB}"/>
              </a:ext>
            </a:extLst>
          </p:cNvPr>
          <p:cNvSpPr/>
          <p:nvPr/>
        </p:nvSpPr>
        <p:spPr>
          <a:xfrm>
            <a:off x="13015820" y="6022608"/>
            <a:ext cx="3081713" cy="1217030"/>
          </a:xfrm>
          <a:prstGeom prst="roundRect">
            <a:avLst/>
          </a:prstGeom>
          <a:solidFill>
            <a:schemeClr val="tx1"/>
          </a:solidFill>
          <a:ln>
            <a:solidFill>
              <a:schemeClr val="tx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a:solidFill>
                  <a:sysClr val="windowText" lastClr="000000"/>
                </a:solidFill>
              </a:rPr>
              <a:t>Giraffe</a:t>
            </a:r>
          </a:p>
          <a:p>
            <a:pPr algn="ctr"/>
            <a:r>
              <a:rPr lang="en-US" sz="4000">
                <a:solidFill>
                  <a:sysClr val="windowText" lastClr="000000"/>
                </a:solidFill>
              </a:rPr>
              <a:t>(.9, .9)</a:t>
            </a:r>
          </a:p>
        </p:txBody>
      </p:sp>
    </p:spTree>
    <p:extLst>
      <p:ext uri="{BB962C8B-B14F-4D97-AF65-F5344CB8AC3E}">
        <p14:creationId xmlns:p14="http://schemas.microsoft.com/office/powerpoint/2010/main" val="2442864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661160" y="1343358"/>
            <a:ext cx="33253680" cy="1969770"/>
          </a:xfrm>
        </p:spPr>
        <p:txBody>
          <a:bodyPr/>
          <a:lstStyle/>
          <a:p>
            <a:r>
              <a:rPr lang="en-US"/>
              <a:t>From Words to Numbers</a:t>
            </a:r>
          </a:p>
        </p:txBody>
      </p:sp>
      <p:grpSp>
        <p:nvGrpSpPr>
          <p:cNvPr id="786" name="Group 785">
            <a:extLst>
              <a:ext uri="{FF2B5EF4-FFF2-40B4-BE49-F238E27FC236}">
                <a16:creationId xmlns:a16="http://schemas.microsoft.com/office/drawing/2014/main" id="{FD17C6DE-B1A2-454F-BC84-1E1F25B9EEC1}"/>
              </a:ext>
            </a:extLst>
          </p:cNvPr>
          <p:cNvGrpSpPr/>
          <p:nvPr/>
        </p:nvGrpSpPr>
        <p:grpSpPr>
          <a:xfrm>
            <a:off x="1827939" y="6759214"/>
            <a:ext cx="16968063" cy="11599738"/>
            <a:chOff x="122961" y="1618451"/>
            <a:chExt cx="5620375" cy="3842211"/>
          </a:xfrm>
        </p:grpSpPr>
        <p:sp>
          <p:nvSpPr>
            <p:cNvPr id="527" name="TextBox 526">
              <a:extLst>
                <a:ext uri="{FF2B5EF4-FFF2-40B4-BE49-F238E27FC236}">
                  <a16:creationId xmlns:a16="http://schemas.microsoft.com/office/drawing/2014/main" id="{7A1A98DF-642E-4DDD-9794-4AA20D2BA0C6}"/>
                </a:ext>
              </a:extLst>
            </p:cNvPr>
            <p:cNvSpPr txBox="1"/>
            <p:nvPr/>
          </p:nvSpPr>
          <p:spPr>
            <a:xfrm flipH="1">
              <a:off x="4953811" y="3605337"/>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Barked</a:t>
              </a:r>
            </a:p>
          </p:txBody>
        </p:sp>
        <p:sp>
          <p:nvSpPr>
            <p:cNvPr id="618" name="TextBox 617">
              <a:extLst>
                <a:ext uri="{FF2B5EF4-FFF2-40B4-BE49-F238E27FC236}">
                  <a16:creationId xmlns:a16="http://schemas.microsoft.com/office/drawing/2014/main" id="{21D1A62E-B0E5-4237-98D4-27898314DB71}"/>
                </a:ext>
              </a:extLst>
            </p:cNvPr>
            <p:cNvSpPr txBox="1"/>
            <p:nvPr/>
          </p:nvSpPr>
          <p:spPr>
            <a:xfrm flipH="1">
              <a:off x="4953811" y="3280560"/>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Bark</a:t>
              </a:r>
            </a:p>
          </p:txBody>
        </p:sp>
        <p:sp>
          <p:nvSpPr>
            <p:cNvPr id="619" name="TextBox 618">
              <a:extLst>
                <a:ext uri="{FF2B5EF4-FFF2-40B4-BE49-F238E27FC236}">
                  <a16:creationId xmlns:a16="http://schemas.microsoft.com/office/drawing/2014/main" id="{B079B986-6827-4CF7-ADFF-E68A1DE04A1E}"/>
                </a:ext>
              </a:extLst>
            </p:cNvPr>
            <p:cNvSpPr txBox="1"/>
            <p:nvPr/>
          </p:nvSpPr>
          <p:spPr>
            <a:xfrm flipH="1">
              <a:off x="4953811" y="2955783"/>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Ate</a:t>
              </a:r>
            </a:p>
          </p:txBody>
        </p:sp>
        <p:sp>
          <p:nvSpPr>
            <p:cNvPr id="620" name="TextBox 619">
              <a:extLst>
                <a:ext uri="{FF2B5EF4-FFF2-40B4-BE49-F238E27FC236}">
                  <a16:creationId xmlns:a16="http://schemas.microsoft.com/office/drawing/2014/main" id="{BDA0FBFA-9DFD-4CDB-B864-1438F2B3DECC}"/>
                </a:ext>
              </a:extLst>
            </p:cNvPr>
            <p:cNvSpPr txBox="1"/>
            <p:nvPr/>
          </p:nvSpPr>
          <p:spPr>
            <a:xfrm flipH="1">
              <a:off x="4953811" y="2306229"/>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And</a:t>
              </a:r>
            </a:p>
          </p:txBody>
        </p:sp>
        <p:sp>
          <p:nvSpPr>
            <p:cNvPr id="621" name="TextBox 620">
              <a:extLst>
                <a:ext uri="{FF2B5EF4-FFF2-40B4-BE49-F238E27FC236}">
                  <a16:creationId xmlns:a16="http://schemas.microsoft.com/office/drawing/2014/main" id="{39981636-CAFA-4561-BC64-50E1CD589D46}"/>
                </a:ext>
              </a:extLst>
            </p:cNvPr>
            <p:cNvSpPr txBox="1"/>
            <p:nvPr/>
          </p:nvSpPr>
          <p:spPr>
            <a:xfrm flipH="1">
              <a:off x="4953811" y="2631006"/>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At</a:t>
              </a:r>
            </a:p>
          </p:txBody>
        </p:sp>
        <p:sp>
          <p:nvSpPr>
            <p:cNvPr id="622" name="TextBox 621">
              <a:extLst>
                <a:ext uri="{FF2B5EF4-FFF2-40B4-BE49-F238E27FC236}">
                  <a16:creationId xmlns:a16="http://schemas.microsoft.com/office/drawing/2014/main" id="{D7AF132E-720A-411D-991B-05C970B28091}"/>
                </a:ext>
              </a:extLst>
            </p:cNvPr>
            <p:cNvSpPr txBox="1"/>
            <p:nvPr/>
          </p:nvSpPr>
          <p:spPr>
            <a:xfrm flipH="1">
              <a:off x="4953811" y="1981452"/>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An</a:t>
              </a:r>
            </a:p>
          </p:txBody>
        </p:sp>
        <p:sp>
          <p:nvSpPr>
            <p:cNvPr id="623" name="TextBox 622">
              <a:extLst>
                <a:ext uri="{FF2B5EF4-FFF2-40B4-BE49-F238E27FC236}">
                  <a16:creationId xmlns:a16="http://schemas.microsoft.com/office/drawing/2014/main" id="{629375CB-F9AE-40F6-91A1-9689BA95D98D}"/>
                </a:ext>
              </a:extLst>
            </p:cNvPr>
            <p:cNvSpPr txBox="1"/>
            <p:nvPr/>
          </p:nvSpPr>
          <p:spPr>
            <a:xfrm flipH="1">
              <a:off x="4953811" y="1656674"/>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A</a:t>
              </a:r>
            </a:p>
          </p:txBody>
        </p:sp>
        <p:sp>
          <p:nvSpPr>
            <p:cNvPr id="624" name="TextBox 623">
              <a:extLst>
                <a:ext uri="{FF2B5EF4-FFF2-40B4-BE49-F238E27FC236}">
                  <a16:creationId xmlns:a16="http://schemas.microsoft.com/office/drawing/2014/main" id="{2AF42400-8EEA-40CD-A466-0A7E0ADB9FA8}"/>
                </a:ext>
              </a:extLst>
            </p:cNvPr>
            <p:cNvSpPr txBox="1"/>
            <p:nvPr/>
          </p:nvSpPr>
          <p:spPr>
            <a:xfrm flipH="1">
              <a:off x="4953811" y="3930113"/>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Cat</a:t>
              </a:r>
            </a:p>
          </p:txBody>
        </p:sp>
        <p:sp>
          <p:nvSpPr>
            <p:cNvPr id="625" name="TextBox 624">
              <a:extLst>
                <a:ext uri="{FF2B5EF4-FFF2-40B4-BE49-F238E27FC236}">
                  <a16:creationId xmlns:a16="http://schemas.microsoft.com/office/drawing/2014/main" id="{A4BE0429-8068-4B42-999E-132554236736}"/>
                </a:ext>
              </a:extLst>
            </p:cNvPr>
            <p:cNvSpPr txBox="1"/>
            <p:nvPr/>
          </p:nvSpPr>
          <p:spPr>
            <a:xfrm flipH="1">
              <a:off x="4953811" y="4254891"/>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Cats</a:t>
              </a:r>
            </a:p>
          </p:txBody>
        </p:sp>
        <p:sp>
          <p:nvSpPr>
            <p:cNvPr id="626" name="TextBox 625">
              <a:extLst>
                <a:ext uri="{FF2B5EF4-FFF2-40B4-BE49-F238E27FC236}">
                  <a16:creationId xmlns:a16="http://schemas.microsoft.com/office/drawing/2014/main" id="{A3B0F004-3805-4B01-868A-DC233746DC85}"/>
                </a:ext>
              </a:extLst>
            </p:cNvPr>
            <p:cNvSpPr txBox="1"/>
            <p:nvPr/>
          </p:nvSpPr>
          <p:spPr>
            <a:xfrm flipH="1">
              <a:off x="4953811" y="4579668"/>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Dog</a:t>
              </a:r>
            </a:p>
          </p:txBody>
        </p:sp>
        <p:sp>
          <p:nvSpPr>
            <p:cNvPr id="627" name="TextBox 626">
              <a:extLst>
                <a:ext uri="{FF2B5EF4-FFF2-40B4-BE49-F238E27FC236}">
                  <a16:creationId xmlns:a16="http://schemas.microsoft.com/office/drawing/2014/main" id="{64ADE1BF-A706-4C97-85B2-179D6661CDE1}"/>
                </a:ext>
              </a:extLst>
            </p:cNvPr>
            <p:cNvSpPr txBox="1"/>
            <p:nvPr/>
          </p:nvSpPr>
          <p:spPr>
            <a:xfrm flipH="1">
              <a:off x="4953811" y="4904445"/>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Dogs</a:t>
              </a:r>
            </a:p>
          </p:txBody>
        </p:sp>
        <p:sp>
          <p:nvSpPr>
            <p:cNvPr id="628" name="TextBox 627">
              <a:extLst>
                <a:ext uri="{FF2B5EF4-FFF2-40B4-BE49-F238E27FC236}">
                  <a16:creationId xmlns:a16="http://schemas.microsoft.com/office/drawing/2014/main" id="{C5547728-75A6-4C37-A3D9-45E56A377394}"/>
                </a:ext>
              </a:extLst>
            </p:cNvPr>
            <p:cNvSpPr txBox="1"/>
            <p:nvPr/>
          </p:nvSpPr>
          <p:spPr>
            <a:xfrm flipH="1">
              <a:off x="4953811" y="5229226"/>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Eat</a:t>
              </a:r>
            </a:p>
          </p:txBody>
        </p:sp>
        <p:grpSp>
          <p:nvGrpSpPr>
            <p:cNvPr id="785" name="Group 784">
              <a:extLst>
                <a:ext uri="{FF2B5EF4-FFF2-40B4-BE49-F238E27FC236}">
                  <a16:creationId xmlns:a16="http://schemas.microsoft.com/office/drawing/2014/main" id="{43F3E305-481E-4939-A6BF-0CE425B52D32}"/>
                </a:ext>
              </a:extLst>
            </p:cNvPr>
            <p:cNvGrpSpPr/>
            <p:nvPr/>
          </p:nvGrpSpPr>
          <p:grpSpPr>
            <a:xfrm>
              <a:off x="122961" y="1618451"/>
              <a:ext cx="4797133" cy="3842211"/>
              <a:chOff x="122961" y="1618451"/>
              <a:chExt cx="4797133" cy="3842211"/>
            </a:xfrm>
          </p:grpSpPr>
          <p:sp>
            <p:nvSpPr>
              <p:cNvPr id="31" name="TextBox 30">
                <a:extLst>
                  <a:ext uri="{FF2B5EF4-FFF2-40B4-BE49-F238E27FC236}">
                    <a16:creationId xmlns:a16="http://schemas.microsoft.com/office/drawing/2014/main" id="{72FA278C-F696-4C59-B914-5BACAF653CE2}"/>
                  </a:ext>
                </a:extLst>
              </p:cNvPr>
              <p:cNvSpPr txBox="1"/>
              <p:nvPr/>
            </p:nvSpPr>
            <p:spPr>
              <a:xfrm>
                <a:off x="122961" y="3605337"/>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Barked</a:t>
                </a:r>
              </a:p>
            </p:txBody>
          </p:sp>
          <p:cxnSp>
            <p:nvCxnSpPr>
              <p:cNvPr id="67" name="Straight Connector 66">
                <a:extLst>
                  <a:ext uri="{FF2B5EF4-FFF2-40B4-BE49-F238E27FC236}">
                    <a16:creationId xmlns:a16="http://schemas.microsoft.com/office/drawing/2014/main" id="{118E7DBE-13A3-4C2C-9EB4-343C4D06D548}"/>
                  </a:ext>
                </a:extLst>
              </p:cNvPr>
              <p:cNvCxnSpPr>
                <a:stCxn id="4" idx="6"/>
                <a:endCxn id="55" idx="2"/>
              </p:cNvCxnSpPr>
              <p:nvPr/>
            </p:nvCxnSpPr>
            <p:spPr>
              <a:xfrm flipV="1">
                <a:off x="1256634" y="4738918"/>
                <a:ext cx="1526359" cy="5949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B378B97-BB1A-4394-BF13-C41BDD64C23B}"/>
                  </a:ext>
                </a:extLst>
              </p:cNvPr>
              <p:cNvCxnSpPr>
                <a:cxnSpLocks/>
                <a:stCxn id="10" idx="6"/>
                <a:endCxn id="55" idx="2"/>
              </p:cNvCxnSpPr>
              <p:nvPr/>
            </p:nvCxnSpPr>
            <p:spPr>
              <a:xfrm flipV="1">
                <a:off x="1256634" y="4738918"/>
                <a:ext cx="1526359" cy="2686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053345F-E10F-4F6B-972D-61F37BCA65E7}"/>
                  </a:ext>
                </a:extLst>
              </p:cNvPr>
              <p:cNvCxnSpPr>
                <a:cxnSpLocks/>
                <a:stCxn id="12" idx="6"/>
                <a:endCxn id="55" idx="2"/>
              </p:cNvCxnSpPr>
              <p:nvPr/>
            </p:nvCxnSpPr>
            <p:spPr>
              <a:xfrm>
                <a:off x="1256634" y="4681369"/>
                <a:ext cx="1526359" cy="57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4595BB4-39F7-45A6-A359-B2A4AD5591E4}"/>
                  </a:ext>
                </a:extLst>
              </p:cNvPr>
              <p:cNvCxnSpPr>
                <a:cxnSpLocks/>
                <a:stCxn id="14" idx="6"/>
                <a:endCxn id="55" idx="2"/>
              </p:cNvCxnSpPr>
              <p:nvPr/>
            </p:nvCxnSpPr>
            <p:spPr>
              <a:xfrm>
                <a:off x="1256634" y="4355136"/>
                <a:ext cx="1526359" cy="3837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D07970-5949-40B1-A57A-00FA9E23F1BC}"/>
                  </a:ext>
                </a:extLst>
              </p:cNvPr>
              <p:cNvCxnSpPr>
                <a:cxnSpLocks/>
                <a:stCxn id="16" idx="6"/>
                <a:endCxn id="55" idx="2"/>
              </p:cNvCxnSpPr>
              <p:nvPr/>
            </p:nvCxnSpPr>
            <p:spPr>
              <a:xfrm>
                <a:off x="1247945" y="4028904"/>
                <a:ext cx="1535048" cy="7100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67A314D-0E57-4DA6-9EFE-EEEBC7A18C48}"/>
                  </a:ext>
                </a:extLst>
              </p:cNvPr>
              <p:cNvCxnSpPr>
                <a:cxnSpLocks/>
                <a:stCxn id="18" idx="6"/>
                <a:endCxn id="55" idx="2"/>
              </p:cNvCxnSpPr>
              <p:nvPr/>
            </p:nvCxnSpPr>
            <p:spPr>
              <a:xfrm>
                <a:off x="1247944" y="3702672"/>
                <a:ext cx="1535049" cy="10362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A4DD295-0F36-4F4E-B422-AFA4A214E2EC}"/>
                  </a:ext>
                </a:extLst>
              </p:cNvPr>
              <p:cNvCxnSpPr>
                <a:cxnSpLocks/>
                <a:stCxn id="20" idx="6"/>
                <a:endCxn id="55" idx="2"/>
              </p:cNvCxnSpPr>
              <p:nvPr/>
            </p:nvCxnSpPr>
            <p:spPr>
              <a:xfrm>
                <a:off x="1247944" y="3376439"/>
                <a:ext cx="1535049" cy="1362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8092EAD-5D76-4ACF-9777-55D473B0D181}"/>
                  </a:ext>
                </a:extLst>
              </p:cNvPr>
              <p:cNvCxnSpPr>
                <a:cxnSpLocks/>
                <a:stCxn id="22" idx="6"/>
                <a:endCxn id="55" idx="2"/>
              </p:cNvCxnSpPr>
              <p:nvPr/>
            </p:nvCxnSpPr>
            <p:spPr>
              <a:xfrm>
                <a:off x="1247944" y="3050207"/>
                <a:ext cx="1535049" cy="16887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AC03EFE-A82E-43D0-9291-350FA8F91557}"/>
                  </a:ext>
                </a:extLst>
              </p:cNvPr>
              <p:cNvCxnSpPr>
                <a:cxnSpLocks/>
                <a:stCxn id="24" idx="6"/>
                <a:endCxn id="55" idx="2"/>
              </p:cNvCxnSpPr>
              <p:nvPr/>
            </p:nvCxnSpPr>
            <p:spPr>
              <a:xfrm>
                <a:off x="1247944" y="2723975"/>
                <a:ext cx="1535049" cy="20149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11CF71-CAC8-4C73-B39D-7A9D09085117}"/>
                  </a:ext>
                </a:extLst>
              </p:cNvPr>
              <p:cNvCxnSpPr>
                <a:cxnSpLocks/>
                <a:stCxn id="26" idx="6"/>
                <a:endCxn id="55" idx="2"/>
              </p:cNvCxnSpPr>
              <p:nvPr/>
            </p:nvCxnSpPr>
            <p:spPr>
              <a:xfrm>
                <a:off x="1247944" y="2397742"/>
                <a:ext cx="1535049" cy="23411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9CC2B57-D04D-4462-9F4F-0013E87ADEC1}"/>
                  </a:ext>
                </a:extLst>
              </p:cNvPr>
              <p:cNvCxnSpPr>
                <a:cxnSpLocks/>
                <a:stCxn id="28" idx="6"/>
                <a:endCxn id="55" idx="2"/>
              </p:cNvCxnSpPr>
              <p:nvPr/>
            </p:nvCxnSpPr>
            <p:spPr>
              <a:xfrm>
                <a:off x="1239256" y="2071510"/>
                <a:ext cx="1543737" cy="26674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1C64DDC-A2DD-4752-9AF1-35844B2D5D96}"/>
                  </a:ext>
                </a:extLst>
              </p:cNvPr>
              <p:cNvCxnSpPr>
                <a:cxnSpLocks/>
                <a:stCxn id="30" idx="6"/>
                <a:endCxn id="55" idx="2"/>
              </p:cNvCxnSpPr>
              <p:nvPr/>
            </p:nvCxnSpPr>
            <p:spPr>
              <a:xfrm>
                <a:off x="1239255" y="1745280"/>
                <a:ext cx="1543738" cy="29936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AA9535C-9942-4AF3-A486-8530E3AC8515}"/>
                  </a:ext>
                </a:extLst>
              </p:cNvPr>
              <p:cNvCxnSpPr>
                <a:cxnSpLocks/>
                <a:stCxn id="4" idx="6"/>
                <a:endCxn id="57" idx="2"/>
              </p:cNvCxnSpPr>
              <p:nvPr/>
            </p:nvCxnSpPr>
            <p:spPr>
              <a:xfrm flipV="1">
                <a:off x="1256634" y="4281850"/>
                <a:ext cx="1526359" cy="1051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76986BD-52A4-44A5-8FF0-50ED6CBC180D}"/>
                  </a:ext>
                </a:extLst>
              </p:cNvPr>
              <p:cNvCxnSpPr>
                <a:cxnSpLocks/>
                <a:stCxn id="10" idx="6"/>
                <a:endCxn id="57" idx="2"/>
              </p:cNvCxnSpPr>
              <p:nvPr/>
            </p:nvCxnSpPr>
            <p:spPr>
              <a:xfrm flipV="1">
                <a:off x="1256634" y="4281850"/>
                <a:ext cx="1526359" cy="7257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645EF08-E2FD-42BA-9469-6E040F8E1226}"/>
                  </a:ext>
                </a:extLst>
              </p:cNvPr>
              <p:cNvCxnSpPr>
                <a:cxnSpLocks/>
                <a:stCxn id="12" idx="6"/>
                <a:endCxn id="57" idx="2"/>
              </p:cNvCxnSpPr>
              <p:nvPr/>
            </p:nvCxnSpPr>
            <p:spPr>
              <a:xfrm flipV="1">
                <a:off x="1256634" y="4281850"/>
                <a:ext cx="1526359" cy="3995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20E1F66-6838-449D-BD9A-39F7DAF9C31B}"/>
                  </a:ext>
                </a:extLst>
              </p:cNvPr>
              <p:cNvCxnSpPr>
                <a:cxnSpLocks/>
                <a:stCxn id="14" idx="6"/>
                <a:endCxn id="57" idx="2"/>
              </p:cNvCxnSpPr>
              <p:nvPr/>
            </p:nvCxnSpPr>
            <p:spPr>
              <a:xfrm flipV="1">
                <a:off x="1256634" y="4281850"/>
                <a:ext cx="1526359" cy="732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D635739-2226-4D01-B214-DE8C8DA7DFBE}"/>
                  </a:ext>
                </a:extLst>
              </p:cNvPr>
              <p:cNvCxnSpPr>
                <a:cxnSpLocks/>
                <a:stCxn id="16" idx="6"/>
                <a:endCxn id="57" idx="2"/>
              </p:cNvCxnSpPr>
              <p:nvPr/>
            </p:nvCxnSpPr>
            <p:spPr>
              <a:xfrm>
                <a:off x="1247945" y="4028904"/>
                <a:ext cx="1535048" cy="2529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5F29A1F-5FC2-47A4-B1B8-71DC0B741404}"/>
                  </a:ext>
                </a:extLst>
              </p:cNvPr>
              <p:cNvCxnSpPr>
                <a:cxnSpLocks/>
                <a:stCxn id="18" idx="6"/>
                <a:endCxn id="57" idx="2"/>
              </p:cNvCxnSpPr>
              <p:nvPr/>
            </p:nvCxnSpPr>
            <p:spPr>
              <a:xfrm>
                <a:off x="1247944" y="3702672"/>
                <a:ext cx="1535049" cy="5791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5BF8A3C-DEBC-42F9-B351-A2574A667826}"/>
                  </a:ext>
                </a:extLst>
              </p:cNvPr>
              <p:cNvCxnSpPr>
                <a:cxnSpLocks/>
                <a:stCxn id="20" idx="6"/>
                <a:endCxn id="57" idx="2"/>
              </p:cNvCxnSpPr>
              <p:nvPr/>
            </p:nvCxnSpPr>
            <p:spPr>
              <a:xfrm>
                <a:off x="1247944" y="3376439"/>
                <a:ext cx="1535049" cy="9054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6104DB7-3579-4997-9CB7-B45F3839B193}"/>
                  </a:ext>
                </a:extLst>
              </p:cNvPr>
              <p:cNvCxnSpPr>
                <a:cxnSpLocks/>
                <a:stCxn id="22" idx="6"/>
                <a:endCxn id="57" idx="2"/>
              </p:cNvCxnSpPr>
              <p:nvPr/>
            </p:nvCxnSpPr>
            <p:spPr>
              <a:xfrm>
                <a:off x="1247944" y="3050207"/>
                <a:ext cx="1535049" cy="12316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512EA57-DAEA-4FDF-8D0F-88F924849AEC}"/>
                  </a:ext>
                </a:extLst>
              </p:cNvPr>
              <p:cNvCxnSpPr>
                <a:cxnSpLocks/>
                <a:stCxn id="24" idx="6"/>
                <a:endCxn id="57" idx="2"/>
              </p:cNvCxnSpPr>
              <p:nvPr/>
            </p:nvCxnSpPr>
            <p:spPr>
              <a:xfrm>
                <a:off x="1247944" y="2723975"/>
                <a:ext cx="1535049" cy="1557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936D733-6700-4222-9D75-8891E4474B30}"/>
                  </a:ext>
                </a:extLst>
              </p:cNvPr>
              <p:cNvCxnSpPr>
                <a:cxnSpLocks/>
                <a:stCxn id="26" idx="6"/>
                <a:endCxn id="57" idx="2"/>
              </p:cNvCxnSpPr>
              <p:nvPr/>
            </p:nvCxnSpPr>
            <p:spPr>
              <a:xfrm>
                <a:off x="1247944" y="2397742"/>
                <a:ext cx="1535049" cy="18841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337E3D0-3E5A-485A-9AAB-24CCE0040D87}"/>
                  </a:ext>
                </a:extLst>
              </p:cNvPr>
              <p:cNvCxnSpPr>
                <a:cxnSpLocks/>
                <a:stCxn id="28" idx="6"/>
                <a:endCxn id="57" idx="2"/>
              </p:cNvCxnSpPr>
              <p:nvPr/>
            </p:nvCxnSpPr>
            <p:spPr>
              <a:xfrm>
                <a:off x="1239256" y="2071510"/>
                <a:ext cx="1543737" cy="22103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FE47BCD-1F8D-453B-BCD6-43384A04909D}"/>
                  </a:ext>
                </a:extLst>
              </p:cNvPr>
              <p:cNvCxnSpPr>
                <a:cxnSpLocks/>
                <a:stCxn id="30" idx="6"/>
                <a:endCxn id="57" idx="2"/>
              </p:cNvCxnSpPr>
              <p:nvPr/>
            </p:nvCxnSpPr>
            <p:spPr>
              <a:xfrm>
                <a:off x="1239255" y="1745280"/>
                <a:ext cx="1543738" cy="2536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4C2C2CE-5CF3-4865-AA27-FBCA2071D8E8}"/>
                  </a:ext>
                </a:extLst>
              </p:cNvPr>
              <p:cNvCxnSpPr>
                <a:cxnSpLocks/>
                <a:stCxn id="4" idx="6"/>
                <a:endCxn id="59" idx="2"/>
              </p:cNvCxnSpPr>
              <p:nvPr/>
            </p:nvCxnSpPr>
            <p:spPr>
              <a:xfrm flipV="1">
                <a:off x="1256634" y="3824782"/>
                <a:ext cx="1526359" cy="15090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80AD4EF-50B4-4233-899F-D3BE8668D01A}"/>
                  </a:ext>
                </a:extLst>
              </p:cNvPr>
              <p:cNvCxnSpPr>
                <a:cxnSpLocks/>
                <a:stCxn id="10" idx="6"/>
                <a:endCxn id="59" idx="2"/>
              </p:cNvCxnSpPr>
              <p:nvPr/>
            </p:nvCxnSpPr>
            <p:spPr>
              <a:xfrm flipV="1">
                <a:off x="1256634" y="3824782"/>
                <a:ext cx="1526359" cy="1182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2FAE5BA-79F7-4369-B014-F1672B001968}"/>
                  </a:ext>
                </a:extLst>
              </p:cNvPr>
              <p:cNvCxnSpPr>
                <a:cxnSpLocks/>
                <a:stCxn id="12" idx="6"/>
                <a:endCxn id="59" idx="2"/>
              </p:cNvCxnSpPr>
              <p:nvPr/>
            </p:nvCxnSpPr>
            <p:spPr>
              <a:xfrm flipV="1">
                <a:off x="1256634" y="3824782"/>
                <a:ext cx="1526359" cy="856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7B924D0-770F-4094-94CB-6928BE71C1CD}"/>
                  </a:ext>
                </a:extLst>
              </p:cNvPr>
              <p:cNvCxnSpPr>
                <a:cxnSpLocks/>
                <a:stCxn id="14" idx="6"/>
                <a:endCxn id="59" idx="2"/>
              </p:cNvCxnSpPr>
              <p:nvPr/>
            </p:nvCxnSpPr>
            <p:spPr>
              <a:xfrm flipV="1">
                <a:off x="1256634" y="3824782"/>
                <a:ext cx="1526359" cy="5303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E6F8426-B71E-4CBB-B2D5-20CD01294E95}"/>
                  </a:ext>
                </a:extLst>
              </p:cNvPr>
              <p:cNvCxnSpPr>
                <a:cxnSpLocks/>
                <a:stCxn id="16" idx="6"/>
                <a:endCxn id="59" idx="2"/>
              </p:cNvCxnSpPr>
              <p:nvPr/>
            </p:nvCxnSpPr>
            <p:spPr>
              <a:xfrm flipV="1">
                <a:off x="1247945" y="3824782"/>
                <a:ext cx="1535048" cy="2041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6CFB054-185A-4F2B-803A-86E15AA8564B}"/>
                  </a:ext>
                </a:extLst>
              </p:cNvPr>
              <p:cNvCxnSpPr>
                <a:cxnSpLocks/>
                <a:stCxn id="18" idx="6"/>
                <a:endCxn id="59" idx="2"/>
              </p:cNvCxnSpPr>
              <p:nvPr/>
            </p:nvCxnSpPr>
            <p:spPr>
              <a:xfrm>
                <a:off x="1247944" y="3702672"/>
                <a:ext cx="1535049" cy="1221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E8F7E9E-B138-4DE3-AEFA-AE6C2239689D}"/>
                  </a:ext>
                </a:extLst>
              </p:cNvPr>
              <p:cNvCxnSpPr>
                <a:cxnSpLocks/>
                <a:stCxn id="20" idx="6"/>
                <a:endCxn id="59" idx="2"/>
              </p:cNvCxnSpPr>
              <p:nvPr/>
            </p:nvCxnSpPr>
            <p:spPr>
              <a:xfrm>
                <a:off x="1247944" y="3376439"/>
                <a:ext cx="1535049" cy="448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BA9C277-FCCA-4C2C-9061-14A139B0F6EA}"/>
                  </a:ext>
                </a:extLst>
              </p:cNvPr>
              <p:cNvCxnSpPr>
                <a:cxnSpLocks/>
                <a:stCxn id="22" idx="6"/>
                <a:endCxn id="59" idx="2"/>
              </p:cNvCxnSpPr>
              <p:nvPr/>
            </p:nvCxnSpPr>
            <p:spPr>
              <a:xfrm>
                <a:off x="1247944" y="3050207"/>
                <a:ext cx="1535049" cy="7745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FC2F58C-56F2-4082-A397-A93128B0E96E}"/>
                  </a:ext>
                </a:extLst>
              </p:cNvPr>
              <p:cNvCxnSpPr>
                <a:cxnSpLocks/>
                <a:stCxn id="24" idx="6"/>
                <a:endCxn id="59" idx="2"/>
              </p:cNvCxnSpPr>
              <p:nvPr/>
            </p:nvCxnSpPr>
            <p:spPr>
              <a:xfrm>
                <a:off x="1247944" y="2723975"/>
                <a:ext cx="1535049" cy="110080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4D2F-E266-4DA5-BC22-A796D2E44A7C}"/>
                  </a:ext>
                </a:extLst>
              </p:cNvPr>
              <p:cNvCxnSpPr>
                <a:cxnSpLocks/>
                <a:stCxn id="26" idx="6"/>
                <a:endCxn id="59" idx="2"/>
              </p:cNvCxnSpPr>
              <p:nvPr/>
            </p:nvCxnSpPr>
            <p:spPr>
              <a:xfrm>
                <a:off x="1247944" y="2397742"/>
                <a:ext cx="1535049" cy="14270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AD8CE9F-175B-40CE-8C6E-1B8EDA99816F}"/>
                  </a:ext>
                </a:extLst>
              </p:cNvPr>
              <p:cNvCxnSpPr>
                <a:cxnSpLocks/>
                <a:stCxn id="28" idx="6"/>
                <a:endCxn id="59" idx="2"/>
              </p:cNvCxnSpPr>
              <p:nvPr/>
            </p:nvCxnSpPr>
            <p:spPr>
              <a:xfrm>
                <a:off x="1239256" y="2071510"/>
                <a:ext cx="1543737" cy="17532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E4F92F-95DF-4FFD-AE7C-D59A4C8BB8FB}"/>
                  </a:ext>
                </a:extLst>
              </p:cNvPr>
              <p:cNvCxnSpPr>
                <a:cxnSpLocks/>
                <a:stCxn id="30" idx="6"/>
                <a:endCxn id="59" idx="2"/>
              </p:cNvCxnSpPr>
              <p:nvPr/>
            </p:nvCxnSpPr>
            <p:spPr>
              <a:xfrm>
                <a:off x="1239255" y="1745280"/>
                <a:ext cx="1543738" cy="207950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97EB4FD-DC72-46CC-8B25-9E400599FA1F}"/>
                  </a:ext>
                </a:extLst>
              </p:cNvPr>
              <p:cNvCxnSpPr>
                <a:cxnSpLocks/>
                <a:stCxn id="4" idx="6"/>
                <a:endCxn id="61" idx="2"/>
              </p:cNvCxnSpPr>
              <p:nvPr/>
            </p:nvCxnSpPr>
            <p:spPr>
              <a:xfrm flipV="1">
                <a:off x="1256634" y="3367715"/>
                <a:ext cx="1526359" cy="19661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6D80E1B-A2CA-4DB8-AED0-D36276003F08}"/>
                  </a:ext>
                </a:extLst>
              </p:cNvPr>
              <p:cNvCxnSpPr>
                <a:cxnSpLocks/>
                <a:stCxn id="10" idx="6"/>
                <a:endCxn id="61" idx="2"/>
              </p:cNvCxnSpPr>
              <p:nvPr/>
            </p:nvCxnSpPr>
            <p:spPr>
              <a:xfrm flipV="1">
                <a:off x="1256634" y="3367715"/>
                <a:ext cx="1526359" cy="16398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0692F41-3B46-4E91-AE80-21DB42E38B5B}"/>
                  </a:ext>
                </a:extLst>
              </p:cNvPr>
              <p:cNvCxnSpPr>
                <a:cxnSpLocks/>
                <a:stCxn id="12" idx="6"/>
                <a:endCxn id="61" idx="2"/>
              </p:cNvCxnSpPr>
              <p:nvPr/>
            </p:nvCxnSpPr>
            <p:spPr>
              <a:xfrm flipV="1">
                <a:off x="1256634" y="3367715"/>
                <a:ext cx="1526359" cy="13136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11F3545D-3259-48AC-80AC-6E275AB4A11B}"/>
                  </a:ext>
                </a:extLst>
              </p:cNvPr>
              <p:cNvCxnSpPr>
                <a:cxnSpLocks/>
                <a:stCxn id="14" idx="6"/>
                <a:endCxn id="61" idx="2"/>
              </p:cNvCxnSpPr>
              <p:nvPr/>
            </p:nvCxnSpPr>
            <p:spPr>
              <a:xfrm flipV="1">
                <a:off x="1256634" y="3367715"/>
                <a:ext cx="1526359" cy="98742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0D34C9C-DC7D-406C-957F-609EAA1A733D}"/>
                  </a:ext>
                </a:extLst>
              </p:cNvPr>
              <p:cNvCxnSpPr>
                <a:cxnSpLocks/>
                <a:stCxn id="16" idx="6"/>
                <a:endCxn id="61" idx="2"/>
              </p:cNvCxnSpPr>
              <p:nvPr/>
            </p:nvCxnSpPr>
            <p:spPr>
              <a:xfrm flipV="1">
                <a:off x="1247945" y="3367715"/>
                <a:ext cx="1535048" cy="6611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E6E7697-3A12-4A42-8D01-182B357979BF}"/>
                  </a:ext>
                </a:extLst>
              </p:cNvPr>
              <p:cNvCxnSpPr>
                <a:cxnSpLocks/>
                <a:stCxn id="18" idx="6"/>
                <a:endCxn id="61" idx="2"/>
              </p:cNvCxnSpPr>
              <p:nvPr/>
            </p:nvCxnSpPr>
            <p:spPr>
              <a:xfrm flipV="1">
                <a:off x="1247944" y="3367715"/>
                <a:ext cx="1535049" cy="3349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34B1A1E-EA1F-4D51-A151-76C192E79320}"/>
                  </a:ext>
                </a:extLst>
              </p:cNvPr>
              <p:cNvCxnSpPr>
                <a:cxnSpLocks/>
                <a:stCxn id="20" idx="6"/>
                <a:endCxn id="61" idx="2"/>
              </p:cNvCxnSpPr>
              <p:nvPr/>
            </p:nvCxnSpPr>
            <p:spPr>
              <a:xfrm flipV="1">
                <a:off x="1247944" y="3367715"/>
                <a:ext cx="1535049" cy="872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72A9AFF-24E4-4F70-9791-2DA1FCE5FF9D}"/>
                  </a:ext>
                </a:extLst>
              </p:cNvPr>
              <p:cNvCxnSpPr>
                <a:cxnSpLocks/>
                <a:stCxn id="22" idx="6"/>
                <a:endCxn id="61" idx="2"/>
              </p:cNvCxnSpPr>
              <p:nvPr/>
            </p:nvCxnSpPr>
            <p:spPr>
              <a:xfrm>
                <a:off x="1247944" y="3050207"/>
                <a:ext cx="1535049" cy="3175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0934526-F334-4A70-BB3F-C4DFF10D604E}"/>
                  </a:ext>
                </a:extLst>
              </p:cNvPr>
              <p:cNvCxnSpPr>
                <a:cxnSpLocks/>
                <a:stCxn id="24" idx="6"/>
                <a:endCxn id="61" idx="2"/>
              </p:cNvCxnSpPr>
              <p:nvPr/>
            </p:nvCxnSpPr>
            <p:spPr>
              <a:xfrm>
                <a:off x="1247944" y="2723975"/>
                <a:ext cx="1535049" cy="6437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71CC82B-691E-4F8B-B747-1BF45760FF22}"/>
                  </a:ext>
                </a:extLst>
              </p:cNvPr>
              <p:cNvCxnSpPr>
                <a:cxnSpLocks/>
                <a:stCxn id="26" idx="6"/>
                <a:endCxn id="61" idx="2"/>
              </p:cNvCxnSpPr>
              <p:nvPr/>
            </p:nvCxnSpPr>
            <p:spPr>
              <a:xfrm>
                <a:off x="1247944" y="2397742"/>
                <a:ext cx="1535049"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883EB5E-7BBC-41EA-9CFF-5E5BB824BA29}"/>
                  </a:ext>
                </a:extLst>
              </p:cNvPr>
              <p:cNvCxnSpPr>
                <a:cxnSpLocks/>
                <a:stCxn id="26" idx="6"/>
                <a:endCxn id="61" idx="2"/>
              </p:cNvCxnSpPr>
              <p:nvPr/>
            </p:nvCxnSpPr>
            <p:spPr>
              <a:xfrm>
                <a:off x="1247944" y="2397742"/>
                <a:ext cx="1535049"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3DDF7B4-592A-4157-8ADF-D93B0AE841CE}"/>
                  </a:ext>
                </a:extLst>
              </p:cNvPr>
              <p:cNvCxnSpPr>
                <a:cxnSpLocks/>
                <a:stCxn id="28" idx="6"/>
                <a:endCxn id="61" idx="2"/>
              </p:cNvCxnSpPr>
              <p:nvPr/>
            </p:nvCxnSpPr>
            <p:spPr>
              <a:xfrm>
                <a:off x="1239256" y="2071510"/>
                <a:ext cx="1543737" cy="12962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8E44DAE-0362-43FA-B12D-3BF5B9F7EEED}"/>
                  </a:ext>
                </a:extLst>
              </p:cNvPr>
              <p:cNvCxnSpPr>
                <a:cxnSpLocks/>
                <a:stCxn id="30" idx="6"/>
                <a:endCxn id="61" idx="2"/>
              </p:cNvCxnSpPr>
              <p:nvPr/>
            </p:nvCxnSpPr>
            <p:spPr>
              <a:xfrm>
                <a:off x="1239255" y="1745280"/>
                <a:ext cx="1543738" cy="16224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56C780F-CFB3-430C-9B98-9534CAA2C41B}"/>
                  </a:ext>
                </a:extLst>
              </p:cNvPr>
              <p:cNvCxnSpPr>
                <a:cxnSpLocks/>
                <a:stCxn id="4" idx="6"/>
                <a:endCxn id="63" idx="2"/>
              </p:cNvCxnSpPr>
              <p:nvPr/>
            </p:nvCxnSpPr>
            <p:spPr>
              <a:xfrm flipV="1">
                <a:off x="1256634" y="2910647"/>
                <a:ext cx="1526359" cy="24231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D341847-96E1-4B41-9095-B9D56886BD84}"/>
                  </a:ext>
                </a:extLst>
              </p:cNvPr>
              <p:cNvCxnSpPr>
                <a:cxnSpLocks/>
                <a:stCxn id="10" idx="6"/>
                <a:endCxn id="63" idx="2"/>
              </p:cNvCxnSpPr>
              <p:nvPr/>
            </p:nvCxnSpPr>
            <p:spPr>
              <a:xfrm flipV="1">
                <a:off x="1256634" y="2910647"/>
                <a:ext cx="1526359" cy="20969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386AFFD-65A0-4CDE-8B16-AEFEAB2928CB}"/>
                  </a:ext>
                </a:extLst>
              </p:cNvPr>
              <p:cNvCxnSpPr>
                <a:cxnSpLocks/>
                <a:stCxn id="12" idx="6"/>
                <a:endCxn id="63" idx="2"/>
              </p:cNvCxnSpPr>
              <p:nvPr/>
            </p:nvCxnSpPr>
            <p:spPr>
              <a:xfrm flipV="1">
                <a:off x="1256634" y="2910647"/>
                <a:ext cx="1526359" cy="17707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766C6D77-DDF1-4590-95D1-6130F1E4AE58}"/>
                  </a:ext>
                </a:extLst>
              </p:cNvPr>
              <p:cNvCxnSpPr>
                <a:cxnSpLocks/>
                <a:stCxn id="14" idx="6"/>
                <a:endCxn id="63" idx="2"/>
              </p:cNvCxnSpPr>
              <p:nvPr/>
            </p:nvCxnSpPr>
            <p:spPr>
              <a:xfrm flipV="1">
                <a:off x="1256634" y="2910647"/>
                <a:ext cx="1526359" cy="14444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C3B5AE3-B5EC-41E7-88D9-7D692B4AB6D9}"/>
                  </a:ext>
                </a:extLst>
              </p:cNvPr>
              <p:cNvCxnSpPr>
                <a:cxnSpLocks/>
                <a:stCxn id="16" idx="6"/>
                <a:endCxn id="63" idx="2"/>
              </p:cNvCxnSpPr>
              <p:nvPr/>
            </p:nvCxnSpPr>
            <p:spPr>
              <a:xfrm flipV="1">
                <a:off x="1247945" y="2910647"/>
                <a:ext cx="1535048" cy="11182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958A669-C861-4757-A316-2FA418D40D29}"/>
                  </a:ext>
                </a:extLst>
              </p:cNvPr>
              <p:cNvCxnSpPr>
                <a:cxnSpLocks/>
                <a:stCxn id="18" idx="6"/>
                <a:endCxn id="63" idx="2"/>
              </p:cNvCxnSpPr>
              <p:nvPr/>
            </p:nvCxnSpPr>
            <p:spPr>
              <a:xfrm flipV="1">
                <a:off x="1247944" y="2910647"/>
                <a:ext cx="1535049" cy="7920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B8BCC987-343E-4706-A052-B131B263DC2B}"/>
                  </a:ext>
                </a:extLst>
              </p:cNvPr>
              <p:cNvCxnSpPr>
                <a:cxnSpLocks/>
                <a:stCxn id="20" idx="6"/>
                <a:endCxn id="63" idx="2"/>
              </p:cNvCxnSpPr>
              <p:nvPr/>
            </p:nvCxnSpPr>
            <p:spPr>
              <a:xfrm flipV="1">
                <a:off x="1247944" y="2910647"/>
                <a:ext cx="1535049" cy="4657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228378A-72DC-4C81-AFF0-6C9B633069AA}"/>
                  </a:ext>
                </a:extLst>
              </p:cNvPr>
              <p:cNvCxnSpPr>
                <a:cxnSpLocks/>
                <a:stCxn id="22" idx="6"/>
                <a:endCxn id="63" idx="2"/>
              </p:cNvCxnSpPr>
              <p:nvPr/>
            </p:nvCxnSpPr>
            <p:spPr>
              <a:xfrm flipV="1">
                <a:off x="1247944" y="2910647"/>
                <a:ext cx="1535049" cy="1395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FBB65AB-284C-4CA8-A156-82693C581DDA}"/>
                  </a:ext>
                </a:extLst>
              </p:cNvPr>
              <p:cNvCxnSpPr>
                <a:cxnSpLocks/>
                <a:stCxn id="24" idx="6"/>
                <a:endCxn id="63" idx="2"/>
              </p:cNvCxnSpPr>
              <p:nvPr/>
            </p:nvCxnSpPr>
            <p:spPr>
              <a:xfrm>
                <a:off x="1247944" y="2723975"/>
                <a:ext cx="1535049" cy="1866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B8B5C0E-3DAB-4B23-A2DB-587754B5FF44}"/>
                  </a:ext>
                </a:extLst>
              </p:cNvPr>
              <p:cNvCxnSpPr>
                <a:cxnSpLocks/>
                <a:stCxn id="26" idx="6"/>
                <a:endCxn id="63" idx="2"/>
              </p:cNvCxnSpPr>
              <p:nvPr/>
            </p:nvCxnSpPr>
            <p:spPr>
              <a:xfrm>
                <a:off x="1247944" y="2397742"/>
                <a:ext cx="1535049" cy="5129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635DC57-0570-43FE-9D9F-98C310B3A90D}"/>
                  </a:ext>
                </a:extLst>
              </p:cNvPr>
              <p:cNvCxnSpPr>
                <a:cxnSpLocks/>
                <a:stCxn id="28" idx="6"/>
                <a:endCxn id="63" idx="2"/>
              </p:cNvCxnSpPr>
              <p:nvPr/>
            </p:nvCxnSpPr>
            <p:spPr>
              <a:xfrm>
                <a:off x="1239256" y="2071510"/>
                <a:ext cx="1543737" cy="8391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8108D625-EEA5-4790-A666-33E3A2B78446}"/>
                  </a:ext>
                </a:extLst>
              </p:cNvPr>
              <p:cNvCxnSpPr>
                <a:cxnSpLocks/>
                <a:stCxn id="30" idx="6"/>
                <a:endCxn id="63" idx="2"/>
              </p:cNvCxnSpPr>
              <p:nvPr/>
            </p:nvCxnSpPr>
            <p:spPr>
              <a:xfrm>
                <a:off x="1239255" y="1745280"/>
                <a:ext cx="1543738" cy="116536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8ECEBE8B-875F-4C28-97B3-4A850FB97CF2}"/>
                  </a:ext>
                </a:extLst>
              </p:cNvPr>
              <p:cNvCxnSpPr>
                <a:cxnSpLocks/>
                <a:stCxn id="4" idx="6"/>
                <a:endCxn id="65" idx="2"/>
              </p:cNvCxnSpPr>
              <p:nvPr/>
            </p:nvCxnSpPr>
            <p:spPr>
              <a:xfrm flipV="1">
                <a:off x="1256634" y="2453579"/>
                <a:ext cx="1526359" cy="28802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F12485E-9E4F-4AC7-836B-8023937A491D}"/>
                  </a:ext>
                </a:extLst>
              </p:cNvPr>
              <p:cNvCxnSpPr>
                <a:cxnSpLocks/>
                <a:stCxn id="10" idx="6"/>
                <a:endCxn id="65" idx="2"/>
              </p:cNvCxnSpPr>
              <p:nvPr/>
            </p:nvCxnSpPr>
            <p:spPr>
              <a:xfrm flipV="1">
                <a:off x="1256634" y="2453579"/>
                <a:ext cx="1526359" cy="25540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E3BF5BC-A2E2-4C75-BABB-8DE31F4ED180}"/>
                  </a:ext>
                </a:extLst>
              </p:cNvPr>
              <p:cNvCxnSpPr>
                <a:cxnSpLocks/>
                <a:stCxn id="12" idx="6"/>
                <a:endCxn id="65" idx="2"/>
              </p:cNvCxnSpPr>
              <p:nvPr/>
            </p:nvCxnSpPr>
            <p:spPr>
              <a:xfrm flipV="1">
                <a:off x="1256634" y="2453579"/>
                <a:ext cx="1526359" cy="222779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CADF3D6-6BD2-498A-93B7-7345566FA277}"/>
                  </a:ext>
                </a:extLst>
              </p:cNvPr>
              <p:cNvCxnSpPr>
                <a:cxnSpLocks/>
                <a:stCxn id="14" idx="6"/>
                <a:endCxn id="65" idx="2"/>
              </p:cNvCxnSpPr>
              <p:nvPr/>
            </p:nvCxnSpPr>
            <p:spPr>
              <a:xfrm flipV="1">
                <a:off x="1256634" y="2453579"/>
                <a:ext cx="1526359" cy="1901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8697E3DE-DE91-4FBE-95BF-AED6C22CC30D}"/>
                  </a:ext>
                </a:extLst>
              </p:cNvPr>
              <p:cNvCxnSpPr>
                <a:cxnSpLocks/>
                <a:stCxn id="16" idx="6"/>
                <a:endCxn id="65" idx="2"/>
              </p:cNvCxnSpPr>
              <p:nvPr/>
            </p:nvCxnSpPr>
            <p:spPr>
              <a:xfrm flipV="1">
                <a:off x="1247945" y="2453579"/>
                <a:ext cx="1535048" cy="15753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FAE921AD-E659-4F84-89F9-84B30B5264F2}"/>
                  </a:ext>
                </a:extLst>
              </p:cNvPr>
              <p:cNvCxnSpPr>
                <a:cxnSpLocks/>
                <a:stCxn id="18" idx="6"/>
                <a:endCxn id="65" idx="2"/>
              </p:cNvCxnSpPr>
              <p:nvPr/>
            </p:nvCxnSpPr>
            <p:spPr>
              <a:xfrm flipV="1">
                <a:off x="1247944" y="2453579"/>
                <a:ext cx="1535049" cy="12490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F42DE8F-ECF5-4261-BBA8-1E86DD9F9956}"/>
                  </a:ext>
                </a:extLst>
              </p:cNvPr>
              <p:cNvCxnSpPr>
                <a:cxnSpLocks/>
                <a:stCxn id="20" idx="6"/>
                <a:endCxn id="65" idx="2"/>
              </p:cNvCxnSpPr>
              <p:nvPr/>
            </p:nvCxnSpPr>
            <p:spPr>
              <a:xfrm flipV="1">
                <a:off x="1247944" y="2453579"/>
                <a:ext cx="1535049" cy="9228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40F07D12-3D34-46D1-B9CB-00F397FD4DE5}"/>
                  </a:ext>
                </a:extLst>
              </p:cNvPr>
              <p:cNvCxnSpPr>
                <a:cxnSpLocks/>
                <a:stCxn id="24" idx="6"/>
                <a:endCxn id="65" idx="2"/>
              </p:cNvCxnSpPr>
              <p:nvPr/>
            </p:nvCxnSpPr>
            <p:spPr>
              <a:xfrm flipV="1">
                <a:off x="1247944" y="2453579"/>
                <a:ext cx="1535049" cy="2703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805FD365-3D40-4068-B0EA-3612FCABB030}"/>
                  </a:ext>
                </a:extLst>
              </p:cNvPr>
              <p:cNvCxnSpPr>
                <a:cxnSpLocks/>
                <a:stCxn id="26" idx="6"/>
                <a:endCxn id="65" idx="2"/>
              </p:cNvCxnSpPr>
              <p:nvPr/>
            </p:nvCxnSpPr>
            <p:spPr>
              <a:xfrm>
                <a:off x="1247944" y="2397742"/>
                <a:ext cx="1535049" cy="558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EAD367C-9E51-41E2-B359-C79FC50E60F0}"/>
                  </a:ext>
                </a:extLst>
              </p:cNvPr>
              <p:cNvCxnSpPr>
                <a:cxnSpLocks/>
                <a:stCxn id="28" idx="6"/>
                <a:endCxn id="65" idx="2"/>
              </p:cNvCxnSpPr>
              <p:nvPr/>
            </p:nvCxnSpPr>
            <p:spPr>
              <a:xfrm>
                <a:off x="1239256" y="2071510"/>
                <a:ext cx="1543737" cy="3820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52EA4023-8660-499F-BAAA-F52EDDE72A61}"/>
                  </a:ext>
                </a:extLst>
              </p:cNvPr>
              <p:cNvCxnSpPr>
                <a:cxnSpLocks/>
                <a:stCxn id="30" idx="6"/>
                <a:endCxn id="65" idx="2"/>
              </p:cNvCxnSpPr>
              <p:nvPr/>
            </p:nvCxnSpPr>
            <p:spPr>
              <a:xfrm>
                <a:off x="1239255" y="1745280"/>
                <a:ext cx="1543738" cy="7082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219;p33">
                <a:extLst>
                  <a:ext uri="{FF2B5EF4-FFF2-40B4-BE49-F238E27FC236}">
                    <a16:creationId xmlns:a16="http://schemas.microsoft.com/office/drawing/2014/main" id="{5AECF445-4529-4A99-B50A-60D98E48FA17}"/>
                  </a:ext>
                </a:extLst>
              </p:cNvPr>
              <p:cNvSpPr/>
              <p:nvPr/>
            </p:nvSpPr>
            <p:spPr>
              <a:xfrm>
                <a:off x="963581" y="5207004"/>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 name="Google Shape;219;p33">
                <a:extLst>
                  <a:ext uri="{FF2B5EF4-FFF2-40B4-BE49-F238E27FC236}">
                    <a16:creationId xmlns:a16="http://schemas.microsoft.com/office/drawing/2014/main" id="{98DB02E9-C5CE-4327-8331-980996A30599}"/>
                  </a:ext>
                </a:extLst>
              </p:cNvPr>
              <p:cNvSpPr/>
              <p:nvPr/>
            </p:nvSpPr>
            <p:spPr>
              <a:xfrm>
                <a:off x="963583" y="4880773"/>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2" name="Google Shape;219;p33">
                <a:extLst>
                  <a:ext uri="{FF2B5EF4-FFF2-40B4-BE49-F238E27FC236}">
                    <a16:creationId xmlns:a16="http://schemas.microsoft.com/office/drawing/2014/main" id="{D056D7E3-488B-4A18-996C-604F7C4B2AC4}"/>
                  </a:ext>
                </a:extLst>
              </p:cNvPr>
              <p:cNvSpPr/>
              <p:nvPr/>
            </p:nvSpPr>
            <p:spPr>
              <a:xfrm>
                <a:off x="963581" y="4554540"/>
                <a:ext cx="293053" cy="253658"/>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4" name="Google Shape;219;p33">
                <a:extLst>
                  <a:ext uri="{FF2B5EF4-FFF2-40B4-BE49-F238E27FC236}">
                    <a16:creationId xmlns:a16="http://schemas.microsoft.com/office/drawing/2014/main" id="{0B555D3C-7D50-4383-950D-0542631BC12B}"/>
                  </a:ext>
                </a:extLst>
              </p:cNvPr>
              <p:cNvSpPr/>
              <p:nvPr/>
            </p:nvSpPr>
            <p:spPr>
              <a:xfrm>
                <a:off x="963581" y="4228307"/>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6" name="Google Shape;219;p33">
                <a:extLst>
                  <a:ext uri="{FF2B5EF4-FFF2-40B4-BE49-F238E27FC236}">
                    <a16:creationId xmlns:a16="http://schemas.microsoft.com/office/drawing/2014/main" id="{28E2D224-7CE4-432C-B49A-C643012435FA}"/>
                  </a:ext>
                </a:extLst>
              </p:cNvPr>
              <p:cNvSpPr/>
              <p:nvPr/>
            </p:nvSpPr>
            <p:spPr>
              <a:xfrm>
                <a:off x="954892" y="3902075"/>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8" name="Google Shape;219;p33">
                <a:extLst>
                  <a:ext uri="{FF2B5EF4-FFF2-40B4-BE49-F238E27FC236}">
                    <a16:creationId xmlns:a16="http://schemas.microsoft.com/office/drawing/2014/main" id="{A2C38CBE-466D-4A27-8ED7-4FABE1D9C412}"/>
                  </a:ext>
                </a:extLst>
              </p:cNvPr>
              <p:cNvSpPr/>
              <p:nvPr/>
            </p:nvSpPr>
            <p:spPr>
              <a:xfrm>
                <a:off x="954892" y="3575843"/>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0" name="Google Shape;219;p33">
                <a:extLst>
                  <a:ext uri="{FF2B5EF4-FFF2-40B4-BE49-F238E27FC236}">
                    <a16:creationId xmlns:a16="http://schemas.microsoft.com/office/drawing/2014/main" id="{E80758C0-7932-40FF-A430-80B21DAD8ACB}"/>
                  </a:ext>
                </a:extLst>
              </p:cNvPr>
              <p:cNvSpPr/>
              <p:nvPr/>
            </p:nvSpPr>
            <p:spPr>
              <a:xfrm>
                <a:off x="954891" y="324961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2" name="Google Shape;219;p33">
                <a:extLst>
                  <a:ext uri="{FF2B5EF4-FFF2-40B4-BE49-F238E27FC236}">
                    <a16:creationId xmlns:a16="http://schemas.microsoft.com/office/drawing/2014/main" id="{F3CE1ABB-96F0-4FEC-A4B8-18ED498BDB92}"/>
                  </a:ext>
                </a:extLst>
              </p:cNvPr>
              <p:cNvSpPr/>
              <p:nvPr/>
            </p:nvSpPr>
            <p:spPr>
              <a:xfrm>
                <a:off x="954893" y="2923379"/>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4" name="Google Shape;219;p33">
                <a:extLst>
                  <a:ext uri="{FF2B5EF4-FFF2-40B4-BE49-F238E27FC236}">
                    <a16:creationId xmlns:a16="http://schemas.microsoft.com/office/drawing/2014/main" id="{EABA3CFD-3568-40C2-96AE-19EE360508EA}"/>
                  </a:ext>
                </a:extLst>
              </p:cNvPr>
              <p:cNvSpPr/>
              <p:nvPr/>
            </p:nvSpPr>
            <p:spPr>
              <a:xfrm>
                <a:off x="954891" y="259714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6" name="Google Shape;219;p33">
                <a:extLst>
                  <a:ext uri="{FF2B5EF4-FFF2-40B4-BE49-F238E27FC236}">
                    <a16:creationId xmlns:a16="http://schemas.microsoft.com/office/drawing/2014/main" id="{C52ADCD7-A9A4-49F6-9AE4-3011ACD22026}"/>
                  </a:ext>
                </a:extLst>
              </p:cNvPr>
              <p:cNvSpPr/>
              <p:nvPr/>
            </p:nvSpPr>
            <p:spPr>
              <a:xfrm>
                <a:off x="954891" y="227091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8" name="Google Shape;219;p33">
                <a:extLst>
                  <a:ext uri="{FF2B5EF4-FFF2-40B4-BE49-F238E27FC236}">
                    <a16:creationId xmlns:a16="http://schemas.microsoft.com/office/drawing/2014/main" id="{878FED14-B32E-491E-892D-46D344357053}"/>
                  </a:ext>
                </a:extLst>
              </p:cNvPr>
              <p:cNvSpPr/>
              <p:nvPr/>
            </p:nvSpPr>
            <p:spPr>
              <a:xfrm>
                <a:off x="946203" y="194468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 name="Google Shape;219;p33">
                <a:extLst>
                  <a:ext uri="{FF2B5EF4-FFF2-40B4-BE49-F238E27FC236}">
                    <a16:creationId xmlns:a16="http://schemas.microsoft.com/office/drawing/2014/main" id="{2A97E92D-5C0F-4801-B3E9-1ED203E21146}"/>
                  </a:ext>
                </a:extLst>
              </p:cNvPr>
              <p:cNvSpPr/>
              <p:nvPr/>
            </p:nvSpPr>
            <p:spPr>
              <a:xfrm>
                <a:off x="946203" y="1618451"/>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B7A5488-4143-48F4-B0F0-EF50D907BB31}"/>
                  </a:ext>
                </a:extLst>
              </p:cNvPr>
              <p:cNvSpPr txBox="1"/>
              <p:nvPr/>
            </p:nvSpPr>
            <p:spPr>
              <a:xfrm>
                <a:off x="122961" y="3280560"/>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Bark</a:t>
                </a:r>
              </a:p>
            </p:txBody>
          </p:sp>
          <p:sp>
            <p:nvSpPr>
              <p:cNvPr id="8" name="TextBox 7">
                <a:extLst>
                  <a:ext uri="{FF2B5EF4-FFF2-40B4-BE49-F238E27FC236}">
                    <a16:creationId xmlns:a16="http://schemas.microsoft.com/office/drawing/2014/main" id="{DE9CF50D-7AE9-43D7-A523-2046536FBE06}"/>
                  </a:ext>
                </a:extLst>
              </p:cNvPr>
              <p:cNvSpPr txBox="1"/>
              <p:nvPr/>
            </p:nvSpPr>
            <p:spPr>
              <a:xfrm>
                <a:off x="122961" y="2955783"/>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Ate</a:t>
                </a:r>
              </a:p>
            </p:txBody>
          </p:sp>
          <p:sp>
            <p:nvSpPr>
              <p:cNvPr id="9" name="TextBox 8">
                <a:extLst>
                  <a:ext uri="{FF2B5EF4-FFF2-40B4-BE49-F238E27FC236}">
                    <a16:creationId xmlns:a16="http://schemas.microsoft.com/office/drawing/2014/main" id="{637F3C1E-DAC8-404F-8323-BB46E85B55A4}"/>
                  </a:ext>
                </a:extLst>
              </p:cNvPr>
              <p:cNvSpPr txBox="1"/>
              <p:nvPr/>
            </p:nvSpPr>
            <p:spPr>
              <a:xfrm>
                <a:off x="122961" y="2306229"/>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And</a:t>
                </a:r>
              </a:p>
            </p:txBody>
          </p:sp>
          <p:sp>
            <p:nvSpPr>
              <p:cNvPr id="11" name="TextBox 10">
                <a:extLst>
                  <a:ext uri="{FF2B5EF4-FFF2-40B4-BE49-F238E27FC236}">
                    <a16:creationId xmlns:a16="http://schemas.microsoft.com/office/drawing/2014/main" id="{B8643F3D-8932-45E3-B288-B102363E6A04}"/>
                  </a:ext>
                </a:extLst>
              </p:cNvPr>
              <p:cNvSpPr txBox="1"/>
              <p:nvPr/>
            </p:nvSpPr>
            <p:spPr>
              <a:xfrm>
                <a:off x="122961" y="2631006"/>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At</a:t>
                </a:r>
              </a:p>
            </p:txBody>
          </p:sp>
          <p:sp>
            <p:nvSpPr>
              <p:cNvPr id="13" name="TextBox 12">
                <a:extLst>
                  <a:ext uri="{FF2B5EF4-FFF2-40B4-BE49-F238E27FC236}">
                    <a16:creationId xmlns:a16="http://schemas.microsoft.com/office/drawing/2014/main" id="{4807D723-5706-499A-BE3B-73A00BDDF806}"/>
                  </a:ext>
                </a:extLst>
              </p:cNvPr>
              <p:cNvSpPr txBox="1"/>
              <p:nvPr/>
            </p:nvSpPr>
            <p:spPr>
              <a:xfrm>
                <a:off x="122961" y="1981452"/>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An</a:t>
                </a:r>
              </a:p>
            </p:txBody>
          </p:sp>
          <p:sp>
            <p:nvSpPr>
              <p:cNvPr id="15" name="TextBox 14">
                <a:extLst>
                  <a:ext uri="{FF2B5EF4-FFF2-40B4-BE49-F238E27FC236}">
                    <a16:creationId xmlns:a16="http://schemas.microsoft.com/office/drawing/2014/main" id="{C7D63D5E-E68C-46B0-9A2C-4F225B9C992E}"/>
                  </a:ext>
                </a:extLst>
              </p:cNvPr>
              <p:cNvSpPr txBox="1"/>
              <p:nvPr/>
            </p:nvSpPr>
            <p:spPr>
              <a:xfrm>
                <a:off x="122961" y="1656674"/>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A</a:t>
                </a:r>
              </a:p>
            </p:txBody>
          </p:sp>
          <p:sp>
            <p:nvSpPr>
              <p:cNvPr id="17" name="TextBox 16">
                <a:extLst>
                  <a:ext uri="{FF2B5EF4-FFF2-40B4-BE49-F238E27FC236}">
                    <a16:creationId xmlns:a16="http://schemas.microsoft.com/office/drawing/2014/main" id="{D17C8EF2-30B3-4B8E-AF47-B043E12329BA}"/>
                  </a:ext>
                </a:extLst>
              </p:cNvPr>
              <p:cNvSpPr txBox="1"/>
              <p:nvPr/>
            </p:nvSpPr>
            <p:spPr>
              <a:xfrm>
                <a:off x="122961" y="3930113"/>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Cat</a:t>
                </a:r>
              </a:p>
            </p:txBody>
          </p:sp>
          <p:sp>
            <p:nvSpPr>
              <p:cNvPr id="19" name="TextBox 18">
                <a:extLst>
                  <a:ext uri="{FF2B5EF4-FFF2-40B4-BE49-F238E27FC236}">
                    <a16:creationId xmlns:a16="http://schemas.microsoft.com/office/drawing/2014/main" id="{CC443F26-122B-48A5-860E-E3D5F7A83B0C}"/>
                  </a:ext>
                </a:extLst>
              </p:cNvPr>
              <p:cNvSpPr txBox="1"/>
              <p:nvPr/>
            </p:nvSpPr>
            <p:spPr>
              <a:xfrm>
                <a:off x="122961" y="4254891"/>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Cats</a:t>
                </a:r>
              </a:p>
            </p:txBody>
          </p:sp>
          <p:sp>
            <p:nvSpPr>
              <p:cNvPr id="21" name="TextBox 20">
                <a:extLst>
                  <a:ext uri="{FF2B5EF4-FFF2-40B4-BE49-F238E27FC236}">
                    <a16:creationId xmlns:a16="http://schemas.microsoft.com/office/drawing/2014/main" id="{BF511357-A4C6-4FD7-8FFD-A7DB25C8BD95}"/>
                  </a:ext>
                </a:extLst>
              </p:cNvPr>
              <p:cNvSpPr txBox="1"/>
              <p:nvPr/>
            </p:nvSpPr>
            <p:spPr>
              <a:xfrm>
                <a:off x="122961" y="4579668"/>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Dog</a:t>
                </a:r>
              </a:p>
            </p:txBody>
          </p:sp>
          <p:sp>
            <p:nvSpPr>
              <p:cNvPr id="23" name="TextBox 22">
                <a:extLst>
                  <a:ext uri="{FF2B5EF4-FFF2-40B4-BE49-F238E27FC236}">
                    <a16:creationId xmlns:a16="http://schemas.microsoft.com/office/drawing/2014/main" id="{9DB56F4E-78A0-47D3-ADF3-5B9DAC95A49C}"/>
                  </a:ext>
                </a:extLst>
              </p:cNvPr>
              <p:cNvSpPr txBox="1"/>
              <p:nvPr/>
            </p:nvSpPr>
            <p:spPr>
              <a:xfrm>
                <a:off x="122961" y="4904445"/>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Dogs</a:t>
                </a:r>
              </a:p>
            </p:txBody>
          </p:sp>
          <p:sp>
            <p:nvSpPr>
              <p:cNvPr id="25" name="TextBox 24">
                <a:extLst>
                  <a:ext uri="{FF2B5EF4-FFF2-40B4-BE49-F238E27FC236}">
                    <a16:creationId xmlns:a16="http://schemas.microsoft.com/office/drawing/2014/main" id="{0218D346-16B2-4911-AAF1-AF6D0DAA9843}"/>
                  </a:ext>
                </a:extLst>
              </p:cNvPr>
              <p:cNvSpPr txBox="1"/>
              <p:nvPr/>
            </p:nvSpPr>
            <p:spPr>
              <a:xfrm>
                <a:off x="122961" y="5229227"/>
                <a:ext cx="789525" cy="21408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Eat</a:t>
                </a:r>
              </a:p>
            </p:txBody>
          </p:sp>
          <p:cxnSp>
            <p:nvCxnSpPr>
              <p:cNvPr id="320" name="Straight Connector 319">
                <a:extLst>
                  <a:ext uri="{FF2B5EF4-FFF2-40B4-BE49-F238E27FC236}">
                    <a16:creationId xmlns:a16="http://schemas.microsoft.com/office/drawing/2014/main" id="{B2C98677-4BEB-4621-A4F2-2704B8BBAA07}"/>
                  </a:ext>
                </a:extLst>
              </p:cNvPr>
              <p:cNvCxnSpPr>
                <a:cxnSpLocks/>
                <a:stCxn id="22" idx="6"/>
                <a:endCxn id="65" idx="2"/>
              </p:cNvCxnSpPr>
              <p:nvPr/>
            </p:nvCxnSpPr>
            <p:spPr>
              <a:xfrm flipV="1">
                <a:off x="1247944" y="2453579"/>
                <a:ext cx="1535049" cy="5966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9E268294-D25C-4C34-A8DD-62F6C84C8248}"/>
                  </a:ext>
                </a:extLst>
              </p:cNvPr>
              <p:cNvCxnSpPr>
                <a:cxnSpLocks/>
                <a:stCxn id="600" idx="6"/>
                <a:endCxn id="55" idx="6"/>
              </p:cNvCxnSpPr>
              <p:nvPr/>
            </p:nvCxnSpPr>
            <p:spPr>
              <a:xfrm flipH="1" flipV="1">
                <a:off x="3076046" y="4738918"/>
                <a:ext cx="1533617" cy="5949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EE5926A-3B71-470F-A575-7687C22C2678}"/>
                  </a:ext>
                </a:extLst>
              </p:cNvPr>
              <p:cNvCxnSpPr>
                <a:cxnSpLocks/>
                <a:stCxn id="601" idx="6"/>
                <a:endCxn id="55" idx="6"/>
              </p:cNvCxnSpPr>
              <p:nvPr/>
            </p:nvCxnSpPr>
            <p:spPr>
              <a:xfrm flipH="1" flipV="1">
                <a:off x="3076046" y="4738918"/>
                <a:ext cx="1533617" cy="2686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1E5111D2-520F-4A7D-AC4E-F607AC3013E3}"/>
                  </a:ext>
                </a:extLst>
              </p:cNvPr>
              <p:cNvCxnSpPr>
                <a:cxnSpLocks/>
                <a:stCxn id="602" idx="6"/>
                <a:endCxn id="55" idx="6"/>
              </p:cNvCxnSpPr>
              <p:nvPr/>
            </p:nvCxnSpPr>
            <p:spPr>
              <a:xfrm flipH="1">
                <a:off x="3076046" y="4681369"/>
                <a:ext cx="1533617" cy="57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CAF72B7B-4A45-4147-A738-4A7E9D4185AD}"/>
                  </a:ext>
                </a:extLst>
              </p:cNvPr>
              <p:cNvCxnSpPr>
                <a:cxnSpLocks/>
                <a:stCxn id="603" idx="6"/>
                <a:endCxn id="55" idx="6"/>
              </p:cNvCxnSpPr>
              <p:nvPr/>
            </p:nvCxnSpPr>
            <p:spPr>
              <a:xfrm flipH="1">
                <a:off x="3076046" y="4355136"/>
                <a:ext cx="1533617" cy="3837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DAC71A7A-643E-439D-BD39-F052F6AC4E20}"/>
                  </a:ext>
                </a:extLst>
              </p:cNvPr>
              <p:cNvCxnSpPr>
                <a:cxnSpLocks/>
                <a:stCxn id="604" idx="6"/>
                <a:endCxn id="55" idx="6"/>
              </p:cNvCxnSpPr>
              <p:nvPr/>
            </p:nvCxnSpPr>
            <p:spPr>
              <a:xfrm flipH="1">
                <a:off x="3076046" y="4028904"/>
                <a:ext cx="1542306" cy="7100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C3EB29B6-EB0B-4602-A6CD-046348FE62A7}"/>
                  </a:ext>
                </a:extLst>
              </p:cNvPr>
              <p:cNvCxnSpPr>
                <a:cxnSpLocks/>
                <a:stCxn id="605" idx="6"/>
                <a:endCxn id="55" idx="6"/>
              </p:cNvCxnSpPr>
              <p:nvPr/>
            </p:nvCxnSpPr>
            <p:spPr>
              <a:xfrm flipH="1">
                <a:off x="3076046" y="3702672"/>
                <a:ext cx="1542307" cy="10362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907968F8-1068-4E72-B801-66330F5DA829}"/>
                  </a:ext>
                </a:extLst>
              </p:cNvPr>
              <p:cNvCxnSpPr>
                <a:cxnSpLocks/>
                <a:stCxn id="606" idx="6"/>
                <a:endCxn id="55" idx="6"/>
              </p:cNvCxnSpPr>
              <p:nvPr/>
            </p:nvCxnSpPr>
            <p:spPr>
              <a:xfrm flipH="1">
                <a:off x="3076046" y="3376439"/>
                <a:ext cx="1542307" cy="1362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8EEA0342-EE77-48D9-A463-AF76996FC9A9}"/>
                  </a:ext>
                </a:extLst>
              </p:cNvPr>
              <p:cNvCxnSpPr>
                <a:cxnSpLocks/>
                <a:stCxn id="607" idx="6"/>
                <a:endCxn id="55" idx="6"/>
              </p:cNvCxnSpPr>
              <p:nvPr/>
            </p:nvCxnSpPr>
            <p:spPr>
              <a:xfrm flipH="1">
                <a:off x="3076046" y="3050207"/>
                <a:ext cx="1542307" cy="16887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9FDA0BF6-A651-4FDC-9A94-591B3F8BF5B3}"/>
                  </a:ext>
                </a:extLst>
              </p:cNvPr>
              <p:cNvCxnSpPr>
                <a:cxnSpLocks/>
                <a:stCxn id="608" idx="6"/>
                <a:endCxn id="55" idx="6"/>
              </p:cNvCxnSpPr>
              <p:nvPr/>
            </p:nvCxnSpPr>
            <p:spPr>
              <a:xfrm flipH="1">
                <a:off x="3076046" y="2723975"/>
                <a:ext cx="1542307" cy="20149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C7F58611-20C9-4786-B14D-7E98649D34C9}"/>
                  </a:ext>
                </a:extLst>
              </p:cNvPr>
              <p:cNvCxnSpPr>
                <a:cxnSpLocks/>
                <a:stCxn id="609" idx="6"/>
                <a:endCxn id="55" idx="6"/>
              </p:cNvCxnSpPr>
              <p:nvPr/>
            </p:nvCxnSpPr>
            <p:spPr>
              <a:xfrm flipH="1">
                <a:off x="3076046" y="2397742"/>
                <a:ext cx="1542307" cy="23411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1F0BD90-9DD0-4561-BDFE-33FCBF6F1718}"/>
                  </a:ext>
                </a:extLst>
              </p:cNvPr>
              <p:cNvCxnSpPr>
                <a:cxnSpLocks/>
                <a:stCxn id="610" idx="6"/>
                <a:endCxn id="55" idx="6"/>
              </p:cNvCxnSpPr>
              <p:nvPr/>
            </p:nvCxnSpPr>
            <p:spPr>
              <a:xfrm flipH="1">
                <a:off x="3076046" y="2071510"/>
                <a:ext cx="1550995" cy="26674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E8125993-8B8C-4E26-B788-6EFDBCFB0081}"/>
                  </a:ext>
                </a:extLst>
              </p:cNvPr>
              <p:cNvCxnSpPr>
                <a:cxnSpLocks/>
                <a:stCxn id="611" idx="6"/>
                <a:endCxn id="55" idx="6"/>
              </p:cNvCxnSpPr>
              <p:nvPr/>
            </p:nvCxnSpPr>
            <p:spPr>
              <a:xfrm flipH="1">
                <a:off x="3076046" y="1745280"/>
                <a:ext cx="1550996" cy="29936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392152A1-AFF6-414C-AE6D-C752F5EE6581}"/>
                  </a:ext>
                </a:extLst>
              </p:cNvPr>
              <p:cNvCxnSpPr>
                <a:cxnSpLocks/>
                <a:stCxn id="600" idx="6"/>
                <a:endCxn id="57" idx="6"/>
              </p:cNvCxnSpPr>
              <p:nvPr/>
            </p:nvCxnSpPr>
            <p:spPr>
              <a:xfrm flipH="1" flipV="1">
                <a:off x="3076046" y="4281850"/>
                <a:ext cx="1533617" cy="1051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7F5C439D-9C78-4D6D-BC57-99C3D209FFA3}"/>
                  </a:ext>
                </a:extLst>
              </p:cNvPr>
              <p:cNvCxnSpPr>
                <a:cxnSpLocks/>
                <a:stCxn id="601" idx="6"/>
                <a:endCxn id="57" idx="6"/>
              </p:cNvCxnSpPr>
              <p:nvPr/>
            </p:nvCxnSpPr>
            <p:spPr>
              <a:xfrm flipH="1" flipV="1">
                <a:off x="3076046" y="4281850"/>
                <a:ext cx="1533617" cy="7257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D3681A71-158E-47B9-92D5-9AB81ADF0A6F}"/>
                  </a:ext>
                </a:extLst>
              </p:cNvPr>
              <p:cNvCxnSpPr>
                <a:cxnSpLocks/>
                <a:stCxn id="602" idx="6"/>
                <a:endCxn id="57" idx="6"/>
              </p:cNvCxnSpPr>
              <p:nvPr/>
            </p:nvCxnSpPr>
            <p:spPr>
              <a:xfrm flipH="1" flipV="1">
                <a:off x="3076046" y="4281850"/>
                <a:ext cx="1533617" cy="3995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EAF603A6-8109-4E70-998B-089305A5B028}"/>
                  </a:ext>
                </a:extLst>
              </p:cNvPr>
              <p:cNvCxnSpPr>
                <a:cxnSpLocks/>
                <a:stCxn id="603" idx="6"/>
                <a:endCxn id="57" idx="6"/>
              </p:cNvCxnSpPr>
              <p:nvPr/>
            </p:nvCxnSpPr>
            <p:spPr>
              <a:xfrm flipH="1" flipV="1">
                <a:off x="3076046" y="4281850"/>
                <a:ext cx="1533617" cy="732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24909178-45A9-4AFE-ADBC-12CAE0F24153}"/>
                  </a:ext>
                </a:extLst>
              </p:cNvPr>
              <p:cNvCxnSpPr>
                <a:cxnSpLocks/>
                <a:stCxn id="604" idx="6"/>
                <a:endCxn id="57" idx="6"/>
              </p:cNvCxnSpPr>
              <p:nvPr/>
            </p:nvCxnSpPr>
            <p:spPr>
              <a:xfrm flipH="1">
                <a:off x="3076046" y="4028904"/>
                <a:ext cx="1542306" cy="2529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9517D913-9681-4C34-A669-8C29FBAF170E}"/>
                  </a:ext>
                </a:extLst>
              </p:cNvPr>
              <p:cNvCxnSpPr>
                <a:cxnSpLocks/>
                <a:stCxn id="605" idx="6"/>
                <a:endCxn id="57" idx="6"/>
              </p:cNvCxnSpPr>
              <p:nvPr/>
            </p:nvCxnSpPr>
            <p:spPr>
              <a:xfrm flipH="1">
                <a:off x="3076046" y="3702672"/>
                <a:ext cx="1542307" cy="5791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F9CF52A3-D8AE-4B0F-8CF2-0009B8533844}"/>
                  </a:ext>
                </a:extLst>
              </p:cNvPr>
              <p:cNvCxnSpPr>
                <a:cxnSpLocks/>
                <a:stCxn id="606" idx="6"/>
                <a:endCxn id="57" idx="6"/>
              </p:cNvCxnSpPr>
              <p:nvPr/>
            </p:nvCxnSpPr>
            <p:spPr>
              <a:xfrm flipH="1">
                <a:off x="3076046" y="3376439"/>
                <a:ext cx="1542307" cy="9054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AF0AFB90-99E5-479F-AC2E-1645379C2A6C}"/>
                  </a:ext>
                </a:extLst>
              </p:cNvPr>
              <p:cNvCxnSpPr>
                <a:cxnSpLocks/>
                <a:stCxn id="607" idx="6"/>
                <a:endCxn id="57" idx="6"/>
              </p:cNvCxnSpPr>
              <p:nvPr/>
            </p:nvCxnSpPr>
            <p:spPr>
              <a:xfrm flipH="1">
                <a:off x="3076046" y="3050207"/>
                <a:ext cx="1542307" cy="12316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DFDC214C-512E-4A4A-878E-D4ADFE9A8F2F}"/>
                  </a:ext>
                </a:extLst>
              </p:cNvPr>
              <p:cNvCxnSpPr>
                <a:cxnSpLocks/>
                <a:stCxn id="608" idx="6"/>
                <a:endCxn id="57" idx="6"/>
              </p:cNvCxnSpPr>
              <p:nvPr/>
            </p:nvCxnSpPr>
            <p:spPr>
              <a:xfrm flipH="1">
                <a:off x="3076046" y="2723975"/>
                <a:ext cx="1542307" cy="1557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9AD82F72-4757-491E-AD30-685D865E0E4C}"/>
                  </a:ext>
                </a:extLst>
              </p:cNvPr>
              <p:cNvCxnSpPr>
                <a:cxnSpLocks/>
                <a:stCxn id="609" idx="6"/>
                <a:endCxn id="57" idx="6"/>
              </p:cNvCxnSpPr>
              <p:nvPr/>
            </p:nvCxnSpPr>
            <p:spPr>
              <a:xfrm flipH="1">
                <a:off x="3076046" y="2397742"/>
                <a:ext cx="1542307" cy="18841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A472C02B-C803-466B-8B25-629DA177F146}"/>
                  </a:ext>
                </a:extLst>
              </p:cNvPr>
              <p:cNvCxnSpPr>
                <a:cxnSpLocks/>
                <a:stCxn id="610" idx="6"/>
                <a:endCxn id="57" idx="6"/>
              </p:cNvCxnSpPr>
              <p:nvPr/>
            </p:nvCxnSpPr>
            <p:spPr>
              <a:xfrm flipH="1">
                <a:off x="3076046" y="2071510"/>
                <a:ext cx="1550995" cy="22103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E2F6F8EC-0212-4332-9254-B162D8DB0088}"/>
                  </a:ext>
                </a:extLst>
              </p:cNvPr>
              <p:cNvCxnSpPr>
                <a:cxnSpLocks/>
                <a:stCxn id="611" idx="6"/>
                <a:endCxn id="57" idx="6"/>
              </p:cNvCxnSpPr>
              <p:nvPr/>
            </p:nvCxnSpPr>
            <p:spPr>
              <a:xfrm flipH="1">
                <a:off x="3076046" y="1745280"/>
                <a:ext cx="1550996" cy="2536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77D4C7B1-0C6C-469F-9681-A1E9E19073E8}"/>
                  </a:ext>
                </a:extLst>
              </p:cNvPr>
              <p:cNvCxnSpPr>
                <a:cxnSpLocks/>
                <a:stCxn id="600" idx="6"/>
                <a:endCxn id="59" idx="6"/>
              </p:cNvCxnSpPr>
              <p:nvPr/>
            </p:nvCxnSpPr>
            <p:spPr>
              <a:xfrm flipH="1" flipV="1">
                <a:off x="3076046" y="3824782"/>
                <a:ext cx="1533617" cy="15090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8E33BDAA-A6CE-44F7-B563-F530D3ECD7A6}"/>
                  </a:ext>
                </a:extLst>
              </p:cNvPr>
              <p:cNvCxnSpPr>
                <a:cxnSpLocks/>
                <a:stCxn id="601" idx="6"/>
                <a:endCxn id="59" idx="6"/>
              </p:cNvCxnSpPr>
              <p:nvPr/>
            </p:nvCxnSpPr>
            <p:spPr>
              <a:xfrm flipH="1" flipV="1">
                <a:off x="3076046" y="3824782"/>
                <a:ext cx="1533617" cy="1182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A3421CAA-AB34-4215-8B64-EE81BBA23AAD}"/>
                  </a:ext>
                </a:extLst>
              </p:cNvPr>
              <p:cNvCxnSpPr>
                <a:cxnSpLocks/>
                <a:stCxn id="602" idx="6"/>
                <a:endCxn id="59" idx="6"/>
              </p:cNvCxnSpPr>
              <p:nvPr/>
            </p:nvCxnSpPr>
            <p:spPr>
              <a:xfrm flipH="1" flipV="1">
                <a:off x="3076046" y="3824782"/>
                <a:ext cx="1533617" cy="856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1D8DC317-5740-49D8-A79C-571B5E927D0B}"/>
                  </a:ext>
                </a:extLst>
              </p:cNvPr>
              <p:cNvCxnSpPr>
                <a:cxnSpLocks/>
                <a:stCxn id="603" idx="6"/>
                <a:endCxn id="59" idx="6"/>
              </p:cNvCxnSpPr>
              <p:nvPr/>
            </p:nvCxnSpPr>
            <p:spPr>
              <a:xfrm flipH="1" flipV="1">
                <a:off x="3076046" y="3824782"/>
                <a:ext cx="1533617" cy="5303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641C78CD-1FEB-46BC-9536-4D9DF2E513C9}"/>
                  </a:ext>
                </a:extLst>
              </p:cNvPr>
              <p:cNvCxnSpPr>
                <a:cxnSpLocks/>
                <a:stCxn id="604" idx="6"/>
                <a:endCxn id="59" idx="6"/>
              </p:cNvCxnSpPr>
              <p:nvPr/>
            </p:nvCxnSpPr>
            <p:spPr>
              <a:xfrm flipH="1" flipV="1">
                <a:off x="3076046" y="3824782"/>
                <a:ext cx="1542306" cy="2041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F3CDCC62-7181-4481-8413-BC9F359D6F37}"/>
                  </a:ext>
                </a:extLst>
              </p:cNvPr>
              <p:cNvCxnSpPr>
                <a:cxnSpLocks/>
                <a:stCxn id="605" idx="6"/>
                <a:endCxn id="59" idx="6"/>
              </p:cNvCxnSpPr>
              <p:nvPr/>
            </p:nvCxnSpPr>
            <p:spPr>
              <a:xfrm flipH="1">
                <a:off x="3076046" y="3702672"/>
                <a:ext cx="1542307" cy="1221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793C9854-E1E7-468D-B6DE-F0A6DC52E8E2}"/>
                  </a:ext>
                </a:extLst>
              </p:cNvPr>
              <p:cNvCxnSpPr>
                <a:cxnSpLocks/>
                <a:stCxn id="606" idx="6"/>
                <a:endCxn id="59" idx="6"/>
              </p:cNvCxnSpPr>
              <p:nvPr/>
            </p:nvCxnSpPr>
            <p:spPr>
              <a:xfrm flipH="1">
                <a:off x="3076046" y="3376439"/>
                <a:ext cx="1542307" cy="448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54C8C96E-B813-4A44-9D4E-1C6F49D02D16}"/>
                  </a:ext>
                </a:extLst>
              </p:cNvPr>
              <p:cNvCxnSpPr>
                <a:cxnSpLocks/>
                <a:stCxn id="607" idx="6"/>
                <a:endCxn id="59" idx="6"/>
              </p:cNvCxnSpPr>
              <p:nvPr/>
            </p:nvCxnSpPr>
            <p:spPr>
              <a:xfrm flipH="1">
                <a:off x="3076046" y="3050207"/>
                <a:ext cx="1542307" cy="7745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CE42C37-EA20-494A-BAF2-9FB6865DB572}"/>
                  </a:ext>
                </a:extLst>
              </p:cNvPr>
              <p:cNvCxnSpPr>
                <a:cxnSpLocks/>
                <a:stCxn id="608" idx="6"/>
                <a:endCxn id="59" idx="6"/>
              </p:cNvCxnSpPr>
              <p:nvPr/>
            </p:nvCxnSpPr>
            <p:spPr>
              <a:xfrm flipH="1">
                <a:off x="3076046" y="2723975"/>
                <a:ext cx="1542307" cy="110080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77E24FBF-A72C-4748-8688-C312F0CD26C3}"/>
                  </a:ext>
                </a:extLst>
              </p:cNvPr>
              <p:cNvCxnSpPr>
                <a:cxnSpLocks/>
                <a:stCxn id="609" idx="6"/>
                <a:endCxn id="59" idx="6"/>
              </p:cNvCxnSpPr>
              <p:nvPr/>
            </p:nvCxnSpPr>
            <p:spPr>
              <a:xfrm flipH="1">
                <a:off x="3076046" y="2397742"/>
                <a:ext cx="1542307" cy="14270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CACE7979-00AB-4DE5-8CD6-9CD910E17960}"/>
                  </a:ext>
                </a:extLst>
              </p:cNvPr>
              <p:cNvCxnSpPr>
                <a:cxnSpLocks/>
                <a:stCxn id="610" idx="6"/>
                <a:endCxn id="59" idx="6"/>
              </p:cNvCxnSpPr>
              <p:nvPr/>
            </p:nvCxnSpPr>
            <p:spPr>
              <a:xfrm flipH="1">
                <a:off x="3076046" y="2071510"/>
                <a:ext cx="1550995" cy="17532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F06FE6BB-06C7-40C8-98CA-95C2BA7C09D9}"/>
                  </a:ext>
                </a:extLst>
              </p:cNvPr>
              <p:cNvCxnSpPr>
                <a:cxnSpLocks/>
                <a:stCxn id="611" idx="6"/>
                <a:endCxn id="59" idx="6"/>
              </p:cNvCxnSpPr>
              <p:nvPr/>
            </p:nvCxnSpPr>
            <p:spPr>
              <a:xfrm flipH="1">
                <a:off x="3076046" y="1745280"/>
                <a:ext cx="1550996" cy="207950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AACFD3D6-CCA6-4F86-A083-C5CFAA1B9483}"/>
                  </a:ext>
                </a:extLst>
              </p:cNvPr>
              <p:cNvCxnSpPr>
                <a:cxnSpLocks/>
                <a:stCxn id="600" idx="6"/>
                <a:endCxn id="61" idx="6"/>
              </p:cNvCxnSpPr>
              <p:nvPr/>
            </p:nvCxnSpPr>
            <p:spPr>
              <a:xfrm flipH="1" flipV="1">
                <a:off x="3076046" y="3367715"/>
                <a:ext cx="1533617" cy="19661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A987B66F-7D12-434E-8223-E761CDEFD454}"/>
                  </a:ext>
                </a:extLst>
              </p:cNvPr>
              <p:cNvCxnSpPr>
                <a:cxnSpLocks/>
                <a:stCxn id="601" idx="6"/>
                <a:endCxn id="61" idx="6"/>
              </p:cNvCxnSpPr>
              <p:nvPr/>
            </p:nvCxnSpPr>
            <p:spPr>
              <a:xfrm flipH="1" flipV="1">
                <a:off x="3076046" y="3367715"/>
                <a:ext cx="1533617" cy="16398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F67EF811-C6EE-4CE8-B976-BBEEFCF90E98}"/>
                  </a:ext>
                </a:extLst>
              </p:cNvPr>
              <p:cNvCxnSpPr>
                <a:cxnSpLocks/>
                <a:stCxn id="602" idx="6"/>
                <a:endCxn id="61" idx="6"/>
              </p:cNvCxnSpPr>
              <p:nvPr/>
            </p:nvCxnSpPr>
            <p:spPr>
              <a:xfrm flipH="1" flipV="1">
                <a:off x="3076046" y="3367715"/>
                <a:ext cx="1533617" cy="13136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97833DA4-2B76-4D6F-9F7D-D6C90784269F}"/>
                  </a:ext>
                </a:extLst>
              </p:cNvPr>
              <p:cNvCxnSpPr>
                <a:cxnSpLocks/>
                <a:stCxn id="603" idx="6"/>
                <a:endCxn id="61" idx="6"/>
              </p:cNvCxnSpPr>
              <p:nvPr/>
            </p:nvCxnSpPr>
            <p:spPr>
              <a:xfrm flipH="1" flipV="1">
                <a:off x="3076046" y="3367715"/>
                <a:ext cx="1533617" cy="98742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7A8D2475-21C8-4A63-BFDE-D4F946AC0AB8}"/>
                  </a:ext>
                </a:extLst>
              </p:cNvPr>
              <p:cNvCxnSpPr>
                <a:cxnSpLocks/>
                <a:stCxn id="604" idx="6"/>
                <a:endCxn id="61" idx="6"/>
              </p:cNvCxnSpPr>
              <p:nvPr/>
            </p:nvCxnSpPr>
            <p:spPr>
              <a:xfrm flipH="1" flipV="1">
                <a:off x="3076046" y="3367715"/>
                <a:ext cx="1542306" cy="6611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9C11BF4F-42A7-45AD-976E-032960832626}"/>
                  </a:ext>
                </a:extLst>
              </p:cNvPr>
              <p:cNvCxnSpPr>
                <a:cxnSpLocks/>
                <a:stCxn id="605" idx="6"/>
                <a:endCxn id="61" idx="6"/>
              </p:cNvCxnSpPr>
              <p:nvPr/>
            </p:nvCxnSpPr>
            <p:spPr>
              <a:xfrm flipH="1" flipV="1">
                <a:off x="3076046" y="3367715"/>
                <a:ext cx="1542307" cy="3349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F83F92D6-9340-4C01-B8EF-451D9B408FE4}"/>
                  </a:ext>
                </a:extLst>
              </p:cNvPr>
              <p:cNvCxnSpPr>
                <a:cxnSpLocks/>
                <a:stCxn id="606" idx="6"/>
                <a:endCxn id="61" idx="6"/>
              </p:cNvCxnSpPr>
              <p:nvPr/>
            </p:nvCxnSpPr>
            <p:spPr>
              <a:xfrm flipH="1" flipV="1">
                <a:off x="3076046" y="3367715"/>
                <a:ext cx="1542307" cy="872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566A1DDC-7E75-4C3C-907E-28B3A9CA43F4}"/>
                  </a:ext>
                </a:extLst>
              </p:cNvPr>
              <p:cNvCxnSpPr>
                <a:cxnSpLocks/>
                <a:stCxn id="607" idx="6"/>
                <a:endCxn id="61" idx="6"/>
              </p:cNvCxnSpPr>
              <p:nvPr/>
            </p:nvCxnSpPr>
            <p:spPr>
              <a:xfrm flipH="1">
                <a:off x="3076046" y="3050207"/>
                <a:ext cx="1542307" cy="3175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7C7175DC-10B8-4937-AC7C-6275BA60B6D1}"/>
                  </a:ext>
                </a:extLst>
              </p:cNvPr>
              <p:cNvCxnSpPr>
                <a:cxnSpLocks/>
                <a:stCxn id="608" idx="6"/>
                <a:endCxn id="61" idx="6"/>
              </p:cNvCxnSpPr>
              <p:nvPr/>
            </p:nvCxnSpPr>
            <p:spPr>
              <a:xfrm flipH="1">
                <a:off x="3076046" y="2723975"/>
                <a:ext cx="1542307" cy="6437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2BC0A31C-82C3-4F06-9768-08FB82A94669}"/>
                  </a:ext>
                </a:extLst>
              </p:cNvPr>
              <p:cNvCxnSpPr>
                <a:cxnSpLocks/>
                <a:stCxn id="609" idx="6"/>
                <a:endCxn id="61" idx="6"/>
              </p:cNvCxnSpPr>
              <p:nvPr/>
            </p:nvCxnSpPr>
            <p:spPr>
              <a:xfrm flipH="1">
                <a:off x="3076046" y="2397742"/>
                <a:ext cx="1542307"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05749D0C-EB0F-44A1-83FD-73D9AE275F0A}"/>
                  </a:ext>
                </a:extLst>
              </p:cNvPr>
              <p:cNvCxnSpPr>
                <a:cxnSpLocks/>
                <a:stCxn id="609" idx="6"/>
                <a:endCxn id="61" idx="6"/>
              </p:cNvCxnSpPr>
              <p:nvPr/>
            </p:nvCxnSpPr>
            <p:spPr>
              <a:xfrm flipH="1">
                <a:off x="3076046" y="2397742"/>
                <a:ext cx="1542307"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7955A5B4-BBD3-495B-8C8A-1B931CA4831B}"/>
                  </a:ext>
                </a:extLst>
              </p:cNvPr>
              <p:cNvCxnSpPr>
                <a:cxnSpLocks/>
                <a:stCxn id="610" idx="6"/>
                <a:endCxn id="61" idx="6"/>
              </p:cNvCxnSpPr>
              <p:nvPr/>
            </p:nvCxnSpPr>
            <p:spPr>
              <a:xfrm flipH="1">
                <a:off x="3076046" y="2071510"/>
                <a:ext cx="1550995" cy="12962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9DC0FE8D-8F07-4F6B-BD99-066D0B6EEE58}"/>
                  </a:ext>
                </a:extLst>
              </p:cNvPr>
              <p:cNvCxnSpPr>
                <a:cxnSpLocks/>
                <a:stCxn id="611" idx="6"/>
                <a:endCxn id="61" idx="6"/>
              </p:cNvCxnSpPr>
              <p:nvPr/>
            </p:nvCxnSpPr>
            <p:spPr>
              <a:xfrm flipH="1">
                <a:off x="3076046" y="1745280"/>
                <a:ext cx="1550996" cy="16224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CEEC7089-1EB0-4F1F-9DF8-DDF9C0A06F20}"/>
                  </a:ext>
                </a:extLst>
              </p:cNvPr>
              <p:cNvCxnSpPr>
                <a:cxnSpLocks/>
                <a:stCxn id="600" idx="6"/>
                <a:endCxn id="63" idx="6"/>
              </p:cNvCxnSpPr>
              <p:nvPr/>
            </p:nvCxnSpPr>
            <p:spPr>
              <a:xfrm flipH="1" flipV="1">
                <a:off x="3076046" y="2910647"/>
                <a:ext cx="1533617" cy="24231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9AA2F49D-D77C-4231-96AB-3C1390ACC597}"/>
                  </a:ext>
                </a:extLst>
              </p:cNvPr>
              <p:cNvCxnSpPr>
                <a:cxnSpLocks/>
                <a:stCxn id="601" idx="6"/>
                <a:endCxn id="63" idx="6"/>
              </p:cNvCxnSpPr>
              <p:nvPr/>
            </p:nvCxnSpPr>
            <p:spPr>
              <a:xfrm flipH="1" flipV="1">
                <a:off x="3076046" y="2910647"/>
                <a:ext cx="1533617" cy="20969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B2DE35BE-B44D-4E5F-A86D-B69891840696}"/>
                  </a:ext>
                </a:extLst>
              </p:cNvPr>
              <p:cNvCxnSpPr>
                <a:cxnSpLocks/>
                <a:endCxn id="63" idx="6"/>
              </p:cNvCxnSpPr>
              <p:nvPr/>
            </p:nvCxnSpPr>
            <p:spPr>
              <a:xfrm flipH="1" flipV="1">
                <a:off x="3076046" y="2910647"/>
                <a:ext cx="1562810" cy="17640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59E3E0A-9EB3-4085-8F77-48E2E6DE1DDF}"/>
                  </a:ext>
                </a:extLst>
              </p:cNvPr>
              <p:cNvCxnSpPr>
                <a:cxnSpLocks/>
                <a:stCxn id="603" idx="6"/>
                <a:endCxn id="63" idx="6"/>
              </p:cNvCxnSpPr>
              <p:nvPr/>
            </p:nvCxnSpPr>
            <p:spPr>
              <a:xfrm flipH="1" flipV="1">
                <a:off x="3076046" y="2910647"/>
                <a:ext cx="1533617" cy="14444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B63A048C-27F2-4646-AB18-0B7D1D487C17}"/>
                  </a:ext>
                </a:extLst>
              </p:cNvPr>
              <p:cNvCxnSpPr>
                <a:cxnSpLocks/>
                <a:stCxn id="604" idx="6"/>
                <a:endCxn id="63" idx="6"/>
              </p:cNvCxnSpPr>
              <p:nvPr/>
            </p:nvCxnSpPr>
            <p:spPr>
              <a:xfrm flipH="1" flipV="1">
                <a:off x="3076046" y="2910647"/>
                <a:ext cx="1542306" cy="11182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DDE9343C-5C19-4CAB-8983-EA924E085D60}"/>
                  </a:ext>
                </a:extLst>
              </p:cNvPr>
              <p:cNvCxnSpPr>
                <a:cxnSpLocks/>
                <a:stCxn id="605" idx="6"/>
                <a:endCxn id="63" idx="6"/>
              </p:cNvCxnSpPr>
              <p:nvPr/>
            </p:nvCxnSpPr>
            <p:spPr>
              <a:xfrm flipH="1" flipV="1">
                <a:off x="3076046" y="2910647"/>
                <a:ext cx="1542307" cy="7920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58D1E7C2-5C04-4DA0-B550-4C6CC5C07E18}"/>
                  </a:ext>
                </a:extLst>
              </p:cNvPr>
              <p:cNvCxnSpPr>
                <a:cxnSpLocks/>
                <a:stCxn id="606" idx="6"/>
                <a:endCxn id="63" idx="6"/>
              </p:cNvCxnSpPr>
              <p:nvPr/>
            </p:nvCxnSpPr>
            <p:spPr>
              <a:xfrm flipH="1" flipV="1">
                <a:off x="3076046" y="2910647"/>
                <a:ext cx="1542307" cy="4657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78302A22-AC8B-4BDF-AFF8-42F81CC14DA4}"/>
                  </a:ext>
                </a:extLst>
              </p:cNvPr>
              <p:cNvCxnSpPr>
                <a:cxnSpLocks/>
                <a:stCxn id="607" idx="6"/>
                <a:endCxn id="63" idx="6"/>
              </p:cNvCxnSpPr>
              <p:nvPr/>
            </p:nvCxnSpPr>
            <p:spPr>
              <a:xfrm flipH="1" flipV="1">
                <a:off x="3076046" y="2910647"/>
                <a:ext cx="1542307" cy="1395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6DEC3B0C-8FF2-441E-931F-3005ACD0BDAF}"/>
                  </a:ext>
                </a:extLst>
              </p:cNvPr>
              <p:cNvCxnSpPr>
                <a:cxnSpLocks/>
                <a:stCxn id="608" idx="6"/>
                <a:endCxn id="63" idx="6"/>
              </p:cNvCxnSpPr>
              <p:nvPr/>
            </p:nvCxnSpPr>
            <p:spPr>
              <a:xfrm flipH="1">
                <a:off x="3076046" y="2723975"/>
                <a:ext cx="1542307" cy="1866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5E8C2CDD-B0CA-4600-A2CE-0FCB13392AAB}"/>
                  </a:ext>
                </a:extLst>
              </p:cNvPr>
              <p:cNvCxnSpPr>
                <a:cxnSpLocks/>
                <a:stCxn id="609" idx="6"/>
                <a:endCxn id="63" idx="6"/>
              </p:cNvCxnSpPr>
              <p:nvPr/>
            </p:nvCxnSpPr>
            <p:spPr>
              <a:xfrm flipH="1">
                <a:off x="3076046" y="2397742"/>
                <a:ext cx="1542307" cy="5129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1F824BBA-2D1C-449B-B132-CDE6F75448FE}"/>
                  </a:ext>
                </a:extLst>
              </p:cNvPr>
              <p:cNvCxnSpPr>
                <a:cxnSpLocks/>
                <a:stCxn id="610" idx="6"/>
                <a:endCxn id="63" idx="6"/>
              </p:cNvCxnSpPr>
              <p:nvPr/>
            </p:nvCxnSpPr>
            <p:spPr>
              <a:xfrm flipH="1">
                <a:off x="3076046" y="2071510"/>
                <a:ext cx="1550995" cy="8391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1AFDCE91-589C-4A79-BBD8-5D2E433B753F}"/>
                  </a:ext>
                </a:extLst>
              </p:cNvPr>
              <p:cNvCxnSpPr>
                <a:cxnSpLocks/>
                <a:stCxn id="611" idx="6"/>
                <a:endCxn id="63" idx="6"/>
              </p:cNvCxnSpPr>
              <p:nvPr/>
            </p:nvCxnSpPr>
            <p:spPr>
              <a:xfrm flipH="1">
                <a:off x="3076046" y="1745280"/>
                <a:ext cx="1550996" cy="116536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BA2D900D-07F7-4E49-879B-D760892E6DD9}"/>
                  </a:ext>
                </a:extLst>
              </p:cNvPr>
              <p:cNvCxnSpPr>
                <a:cxnSpLocks/>
                <a:stCxn id="600" idx="6"/>
                <a:endCxn id="65" idx="6"/>
              </p:cNvCxnSpPr>
              <p:nvPr/>
            </p:nvCxnSpPr>
            <p:spPr>
              <a:xfrm flipH="1" flipV="1">
                <a:off x="3076046" y="2453579"/>
                <a:ext cx="1533617" cy="28802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690EAA8A-20D7-4717-BA0F-36A5DF697943}"/>
                  </a:ext>
                </a:extLst>
              </p:cNvPr>
              <p:cNvCxnSpPr>
                <a:cxnSpLocks/>
                <a:stCxn id="601" idx="6"/>
                <a:endCxn id="65" idx="6"/>
              </p:cNvCxnSpPr>
              <p:nvPr/>
            </p:nvCxnSpPr>
            <p:spPr>
              <a:xfrm flipH="1" flipV="1">
                <a:off x="3076046" y="2453579"/>
                <a:ext cx="1533617" cy="25540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E4B7BC20-9071-4ECD-A0CA-33B22F5AE31A}"/>
                  </a:ext>
                </a:extLst>
              </p:cNvPr>
              <p:cNvCxnSpPr>
                <a:cxnSpLocks/>
                <a:stCxn id="602" idx="6"/>
                <a:endCxn id="65" idx="6"/>
              </p:cNvCxnSpPr>
              <p:nvPr/>
            </p:nvCxnSpPr>
            <p:spPr>
              <a:xfrm flipH="1" flipV="1">
                <a:off x="3076046" y="2453579"/>
                <a:ext cx="1533617" cy="222779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078997C6-F912-458D-9B5B-600C7C4595BB}"/>
                  </a:ext>
                </a:extLst>
              </p:cNvPr>
              <p:cNvCxnSpPr>
                <a:cxnSpLocks/>
                <a:stCxn id="603" idx="6"/>
                <a:endCxn id="65" idx="6"/>
              </p:cNvCxnSpPr>
              <p:nvPr/>
            </p:nvCxnSpPr>
            <p:spPr>
              <a:xfrm flipH="1" flipV="1">
                <a:off x="3076046" y="2453579"/>
                <a:ext cx="1533617" cy="1901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74D4A1AB-8766-42AE-BB68-963B684CD268}"/>
                  </a:ext>
                </a:extLst>
              </p:cNvPr>
              <p:cNvCxnSpPr>
                <a:cxnSpLocks/>
                <a:stCxn id="604" idx="6"/>
                <a:endCxn id="65" idx="6"/>
              </p:cNvCxnSpPr>
              <p:nvPr/>
            </p:nvCxnSpPr>
            <p:spPr>
              <a:xfrm flipH="1" flipV="1">
                <a:off x="3076046" y="2453579"/>
                <a:ext cx="1542306" cy="15753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D424F8BB-15BF-4765-B813-843F4409BF6F}"/>
                  </a:ext>
                </a:extLst>
              </p:cNvPr>
              <p:cNvCxnSpPr>
                <a:cxnSpLocks/>
                <a:stCxn id="605" idx="6"/>
                <a:endCxn id="65" idx="6"/>
              </p:cNvCxnSpPr>
              <p:nvPr/>
            </p:nvCxnSpPr>
            <p:spPr>
              <a:xfrm flipH="1" flipV="1">
                <a:off x="3076046" y="2453579"/>
                <a:ext cx="1542307" cy="12490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BDE5745F-FB01-4300-90A3-5518AD27F792}"/>
                  </a:ext>
                </a:extLst>
              </p:cNvPr>
              <p:cNvCxnSpPr>
                <a:cxnSpLocks/>
                <a:stCxn id="606" idx="6"/>
                <a:endCxn id="65" idx="6"/>
              </p:cNvCxnSpPr>
              <p:nvPr/>
            </p:nvCxnSpPr>
            <p:spPr>
              <a:xfrm flipH="1" flipV="1">
                <a:off x="3076046" y="2453579"/>
                <a:ext cx="1542307" cy="9228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6CA3150F-07E9-465F-8C62-D99D95073E6F}"/>
                  </a:ext>
                </a:extLst>
              </p:cNvPr>
              <p:cNvCxnSpPr>
                <a:cxnSpLocks/>
                <a:stCxn id="608" idx="6"/>
                <a:endCxn id="65" idx="6"/>
              </p:cNvCxnSpPr>
              <p:nvPr/>
            </p:nvCxnSpPr>
            <p:spPr>
              <a:xfrm flipH="1" flipV="1">
                <a:off x="3076046" y="2453579"/>
                <a:ext cx="1542307" cy="2703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23591ABB-57D1-4E1C-AA55-5023A3D15FA0}"/>
                  </a:ext>
                </a:extLst>
              </p:cNvPr>
              <p:cNvCxnSpPr>
                <a:cxnSpLocks/>
                <a:stCxn id="609" idx="6"/>
                <a:endCxn id="65" idx="6"/>
              </p:cNvCxnSpPr>
              <p:nvPr/>
            </p:nvCxnSpPr>
            <p:spPr>
              <a:xfrm flipH="1">
                <a:off x="3076046" y="2397742"/>
                <a:ext cx="1542307" cy="558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710571C8-C4DF-403F-8C70-7FF720D96EC2}"/>
                  </a:ext>
                </a:extLst>
              </p:cNvPr>
              <p:cNvCxnSpPr>
                <a:cxnSpLocks/>
                <a:stCxn id="610" idx="6"/>
                <a:endCxn id="65" idx="6"/>
              </p:cNvCxnSpPr>
              <p:nvPr/>
            </p:nvCxnSpPr>
            <p:spPr>
              <a:xfrm flipH="1">
                <a:off x="3076046" y="2071510"/>
                <a:ext cx="1550995" cy="3820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B9B02652-FE09-49DF-A976-B44309E707DF}"/>
                  </a:ext>
                </a:extLst>
              </p:cNvPr>
              <p:cNvCxnSpPr>
                <a:cxnSpLocks/>
                <a:stCxn id="611" idx="6"/>
                <a:endCxn id="65" idx="6"/>
              </p:cNvCxnSpPr>
              <p:nvPr/>
            </p:nvCxnSpPr>
            <p:spPr>
              <a:xfrm flipH="1">
                <a:off x="3076046" y="1745280"/>
                <a:ext cx="1550996" cy="7082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00" name="Google Shape;219;p33">
                <a:extLst>
                  <a:ext uri="{FF2B5EF4-FFF2-40B4-BE49-F238E27FC236}">
                    <a16:creationId xmlns:a16="http://schemas.microsoft.com/office/drawing/2014/main" id="{5FE74B17-2FC1-42DC-86A6-776342AD7ABC}"/>
                  </a:ext>
                </a:extLst>
              </p:cNvPr>
              <p:cNvSpPr/>
              <p:nvPr/>
            </p:nvSpPr>
            <p:spPr>
              <a:xfrm flipH="1">
                <a:off x="4609663" y="5207004"/>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1" name="Google Shape;219;p33">
                <a:extLst>
                  <a:ext uri="{FF2B5EF4-FFF2-40B4-BE49-F238E27FC236}">
                    <a16:creationId xmlns:a16="http://schemas.microsoft.com/office/drawing/2014/main" id="{993A7618-29FD-4856-B7D4-0A63211EB1DB}"/>
                  </a:ext>
                </a:extLst>
              </p:cNvPr>
              <p:cNvSpPr/>
              <p:nvPr/>
            </p:nvSpPr>
            <p:spPr>
              <a:xfrm flipH="1">
                <a:off x="4609663" y="4880773"/>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2" name="Google Shape;219;p33">
                <a:extLst>
                  <a:ext uri="{FF2B5EF4-FFF2-40B4-BE49-F238E27FC236}">
                    <a16:creationId xmlns:a16="http://schemas.microsoft.com/office/drawing/2014/main" id="{D284402B-B489-40F1-9781-42145473D7CE}"/>
                  </a:ext>
                </a:extLst>
              </p:cNvPr>
              <p:cNvSpPr/>
              <p:nvPr/>
            </p:nvSpPr>
            <p:spPr>
              <a:xfrm flipH="1">
                <a:off x="4609663" y="455454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3" name="Google Shape;219;p33">
                <a:extLst>
                  <a:ext uri="{FF2B5EF4-FFF2-40B4-BE49-F238E27FC236}">
                    <a16:creationId xmlns:a16="http://schemas.microsoft.com/office/drawing/2014/main" id="{241D4D81-CE60-479B-B552-7076E28C402F}"/>
                  </a:ext>
                </a:extLst>
              </p:cNvPr>
              <p:cNvSpPr/>
              <p:nvPr/>
            </p:nvSpPr>
            <p:spPr>
              <a:xfrm flipH="1">
                <a:off x="4609663" y="4228307"/>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4" name="Google Shape;219;p33">
                <a:extLst>
                  <a:ext uri="{FF2B5EF4-FFF2-40B4-BE49-F238E27FC236}">
                    <a16:creationId xmlns:a16="http://schemas.microsoft.com/office/drawing/2014/main" id="{E8D1B0B7-0F47-4D99-BB8A-2DB26ABC1003}"/>
                  </a:ext>
                </a:extLst>
              </p:cNvPr>
              <p:cNvSpPr/>
              <p:nvPr/>
            </p:nvSpPr>
            <p:spPr>
              <a:xfrm flipH="1">
                <a:off x="4618352" y="3902075"/>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5" name="Google Shape;219;p33">
                <a:extLst>
                  <a:ext uri="{FF2B5EF4-FFF2-40B4-BE49-F238E27FC236}">
                    <a16:creationId xmlns:a16="http://schemas.microsoft.com/office/drawing/2014/main" id="{EDCF9D9B-8F89-40E4-B02D-5E23252E6ED3}"/>
                  </a:ext>
                </a:extLst>
              </p:cNvPr>
              <p:cNvSpPr/>
              <p:nvPr/>
            </p:nvSpPr>
            <p:spPr>
              <a:xfrm flipH="1">
                <a:off x="4618353" y="3575843"/>
                <a:ext cx="293052" cy="253657"/>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6" name="Google Shape;219;p33">
                <a:extLst>
                  <a:ext uri="{FF2B5EF4-FFF2-40B4-BE49-F238E27FC236}">
                    <a16:creationId xmlns:a16="http://schemas.microsoft.com/office/drawing/2014/main" id="{5AFE410C-ABCA-4B66-9F44-00878F5B9978}"/>
                  </a:ext>
                </a:extLst>
              </p:cNvPr>
              <p:cNvSpPr/>
              <p:nvPr/>
            </p:nvSpPr>
            <p:spPr>
              <a:xfrm flipH="1">
                <a:off x="4618353" y="324961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7" name="Google Shape;219;p33">
                <a:extLst>
                  <a:ext uri="{FF2B5EF4-FFF2-40B4-BE49-F238E27FC236}">
                    <a16:creationId xmlns:a16="http://schemas.microsoft.com/office/drawing/2014/main" id="{3DB8C067-3E50-478C-A0C5-5027DF1040DD}"/>
                  </a:ext>
                </a:extLst>
              </p:cNvPr>
              <p:cNvSpPr/>
              <p:nvPr/>
            </p:nvSpPr>
            <p:spPr>
              <a:xfrm flipH="1">
                <a:off x="4618353" y="2923379"/>
                <a:ext cx="293051" cy="253656"/>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8" name="Google Shape;219;p33">
                <a:extLst>
                  <a:ext uri="{FF2B5EF4-FFF2-40B4-BE49-F238E27FC236}">
                    <a16:creationId xmlns:a16="http://schemas.microsoft.com/office/drawing/2014/main" id="{DB69E608-9C4F-4EF2-9265-ED6F55E4F7A7}"/>
                  </a:ext>
                </a:extLst>
              </p:cNvPr>
              <p:cNvSpPr/>
              <p:nvPr/>
            </p:nvSpPr>
            <p:spPr>
              <a:xfrm flipH="1">
                <a:off x="4618353" y="259714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9" name="Google Shape;219;p33">
                <a:extLst>
                  <a:ext uri="{FF2B5EF4-FFF2-40B4-BE49-F238E27FC236}">
                    <a16:creationId xmlns:a16="http://schemas.microsoft.com/office/drawing/2014/main" id="{D3C718F4-8B43-40E3-BD3B-D30A7E1277AD}"/>
                  </a:ext>
                </a:extLst>
              </p:cNvPr>
              <p:cNvSpPr/>
              <p:nvPr/>
            </p:nvSpPr>
            <p:spPr>
              <a:xfrm flipH="1">
                <a:off x="4618353" y="227091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10" name="Google Shape;219;p33">
                <a:extLst>
                  <a:ext uri="{FF2B5EF4-FFF2-40B4-BE49-F238E27FC236}">
                    <a16:creationId xmlns:a16="http://schemas.microsoft.com/office/drawing/2014/main" id="{756730DC-84D5-4B1B-8DDC-26597D9C4348}"/>
                  </a:ext>
                </a:extLst>
              </p:cNvPr>
              <p:cNvSpPr/>
              <p:nvPr/>
            </p:nvSpPr>
            <p:spPr>
              <a:xfrm flipH="1">
                <a:off x="4627041" y="194468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11" name="Google Shape;219;p33">
                <a:extLst>
                  <a:ext uri="{FF2B5EF4-FFF2-40B4-BE49-F238E27FC236}">
                    <a16:creationId xmlns:a16="http://schemas.microsoft.com/office/drawing/2014/main" id="{D9B92884-EA2B-4A32-93CE-132264B6D896}"/>
                  </a:ext>
                </a:extLst>
              </p:cNvPr>
              <p:cNvSpPr/>
              <p:nvPr/>
            </p:nvSpPr>
            <p:spPr>
              <a:xfrm flipH="1">
                <a:off x="4627042" y="1618451"/>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629" name="Straight Connector 628">
                <a:extLst>
                  <a:ext uri="{FF2B5EF4-FFF2-40B4-BE49-F238E27FC236}">
                    <a16:creationId xmlns:a16="http://schemas.microsoft.com/office/drawing/2014/main" id="{B476DACF-9DD6-453D-A33E-F34C4F0271E0}"/>
                  </a:ext>
                </a:extLst>
              </p:cNvPr>
              <p:cNvCxnSpPr>
                <a:cxnSpLocks/>
                <a:stCxn id="607" idx="6"/>
                <a:endCxn id="65" idx="6"/>
              </p:cNvCxnSpPr>
              <p:nvPr/>
            </p:nvCxnSpPr>
            <p:spPr>
              <a:xfrm flipH="1" flipV="1">
                <a:off x="3076046" y="2453579"/>
                <a:ext cx="1542307" cy="5966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Google Shape;219;p33">
                <a:extLst>
                  <a:ext uri="{FF2B5EF4-FFF2-40B4-BE49-F238E27FC236}">
                    <a16:creationId xmlns:a16="http://schemas.microsoft.com/office/drawing/2014/main" id="{47A19769-EF15-4F37-A57A-4061A07F1DCE}"/>
                  </a:ext>
                </a:extLst>
              </p:cNvPr>
              <p:cNvSpPr/>
              <p:nvPr/>
            </p:nvSpPr>
            <p:spPr>
              <a:xfrm>
                <a:off x="2782993" y="4612089"/>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57" name="Google Shape;219;p33">
                <a:extLst>
                  <a:ext uri="{FF2B5EF4-FFF2-40B4-BE49-F238E27FC236}">
                    <a16:creationId xmlns:a16="http://schemas.microsoft.com/office/drawing/2014/main" id="{E91CCBA9-13E3-42B3-84A2-80B6A69A4000}"/>
                  </a:ext>
                </a:extLst>
              </p:cNvPr>
              <p:cNvSpPr/>
              <p:nvPr/>
            </p:nvSpPr>
            <p:spPr>
              <a:xfrm>
                <a:off x="2782993" y="415502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59" name="Google Shape;219;p33">
                <a:extLst>
                  <a:ext uri="{FF2B5EF4-FFF2-40B4-BE49-F238E27FC236}">
                    <a16:creationId xmlns:a16="http://schemas.microsoft.com/office/drawing/2014/main" id="{B4CD93E3-CF83-496F-8753-C3542A8F3D9B}"/>
                  </a:ext>
                </a:extLst>
              </p:cNvPr>
              <p:cNvSpPr/>
              <p:nvPr/>
            </p:nvSpPr>
            <p:spPr>
              <a:xfrm>
                <a:off x="2782993" y="369795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1" name="Google Shape;219;p33">
                <a:extLst>
                  <a:ext uri="{FF2B5EF4-FFF2-40B4-BE49-F238E27FC236}">
                    <a16:creationId xmlns:a16="http://schemas.microsoft.com/office/drawing/2014/main" id="{7D3479EC-5A84-463B-9640-4C39AC639AD1}"/>
                  </a:ext>
                </a:extLst>
              </p:cNvPr>
              <p:cNvSpPr/>
              <p:nvPr/>
            </p:nvSpPr>
            <p:spPr>
              <a:xfrm>
                <a:off x="2782993" y="324088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3" name="Google Shape;219;p33">
                <a:extLst>
                  <a:ext uri="{FF2B5EF4-FFF2-40B4-BE49-F238E27FC236}">
                    <a16:creationId xmlns:a16="http://schemas.microsoft.com/office/drawing/2014/main" id="{3C3A8175-CB71-4C7C-9B04-5CD3345F3505}"/>
                  </a:ext>
                </a:extLst>
              </p:cNvPr>
              <p:cNvSpPr/>
              <p:nvPr/>
            </p:nvSpPr>
            <p:spPr>
              <a:xfrm>
                <a:off x="2782993" y="2783818"/>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5" name="Google Shape;219;p33">
                <a:extLst>
                  <a:ext uri="{FF2B5EF4-FFF2-40B4-BE49-F238E27FC236}">
                    <a16:creationId xmlns:a16="http://schemas.microsoft.com/office/drawing/2014/main" id="{03D81F53-5025-4DE3-9DAE-2E0129C4F7F0}"/>
                  </a:ext>
                </a:extLst>
              </p:cNvPr>
              <p:cNvSpPr/>
              <p:nvPr/>
            </p:nvSpPr>
            <p:spPr>
              <a:xfrm>
                <a:off x="2782993" y="232675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grpSp>
      </p:grpSp>
      <p:sp>
        <p:nvSpPr>
          <p:cNvPr id="6" name="Arrow: Down 5">
            <a:extLst>
              <a:ext uri="{FF2B5EF4-FFF2-40B4-BE49-F238E27FC236}">
                <a16:creationId xmlns:a16="http://schemas.microsoft.com/office/drawing/2014/main" id="{680E8E81-7829-4269-AB6F-EAC2BC257F7D}"/>
              </a:ext>
            </a:extLst>
          </p:cNvPr>
          <p:cNvSpPr/>
          <p:nvPr/>
        </p:nvSpPr>
        <p:spPr>
          <a:xfrm>
            <a:off x="6814567" y="4535825"/>
            <a:ext cx="6994800" cy="3869563"/>
          </a:xfrm>
          <a:prstGeom prst="downArrow">
            <a:avLst>
              <a:gd name="adj1" fmla="val 70788"/>
              <a:gd name="adj2" fmla="val 32281"/>
            </a:avLst>
          </a:prstGeom>
          <a:solidFill>
            <a:schemeClr val="tx1">
              <a:lumMod val="95000"/>
            </a:schemeClr>
          </a:solidFill>
          <a:ln w="38100">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solidFill>
                  <a:sysClr val="windowText" lastClr="000000"/>
                </a:solidFill>
              </a:rPr>
              <a:t>Technically an Embedding</a:t>
            </a:r>
          </a:p>
        </p:txBody>
      </p:sp>
      <p:sp>
        <p:nvSpPr>
          <p:cNvPr id="27" name="Rectangle 26">
            <a:extLst>
              <a:ext uri="{FF2B5EF4-FFF2-40B4-BE49-F238E27FC236}">
                <a16:creationId xmlns:a16="http://schemas.microsoft.com/office/drawing/2014/main" id="{47F63E22-F291-2EDE-7C4F-A5DD5685DB3F}"/>
              </a:ext>
            </a:extLst>
          </p:cNvPr>
          <p:cNvSpPr/>
          <p:nvPr/>
        </p:nvSpPr>
        <p:spPr>
          <a:xfrm>
            <a:off x="2798612" y="4596807"/>
            <a:ext cx="3914163" cy="1608707"/>
          </a:xfrm>
          <a:prstGeom prst="rect">
            <a:avLst/>
          </a:prstGeom>
          <a:noFill/>
          <a:ln w="285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Inputs</a:t>
            </a:r>
          </a:p>
        </p:txBody>
      </p:sp>
      <p:sp>
        <p:nvSpPr>
          <p:cNvPr id="29" name="Rectangle 28">
            <a:extLst>
              <a:ext uri="{FF2B5EF4-FFF2-40B4-BE49-F238E27FC236}">
                <a16:creationId xmlns:a16="http://schemas.microsoft.com/office/drawing/2014/main" id="{3459E4F4-0440-E64D-A6FC-30C26651080E}"/>
              </a:ext>
            </a:extLst>
          </p:cNvPr>
          <p:cNvSpPr/>
          <p:nvPr/>
        </p:nvSpPr>
        <p:spPr>
          <a:xfrm>
            <a:off x="13911162" y="4596807"/>
            <a:ext cx="3914163" cy="1608707"/>
          </a:xfrm>
          <a:prstGeom prst="rect">
            <a:avLst/>
          </a:prstGeom>
          <a:noFill/>
          <a:ln w="285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Outputs</a:t>
            </a:r>
          </a:p>
        </p:txBody>
      </p:sp>
      <p:grpSp>
        <p:nvGrpSpPr>
          <p:cNvPr id="32" name="Group 31">
            <a:extLst>
              <a:ext uri="{FF2B5EF4-FFF2-40B4-BE49-F238E27FC236}">
                <a16:creationId xmlns:a16="http://schemas.microsoft.com/office/drawing/2014/main" id="{A3A9283B-524E-4C9F-584A-67808C1FB07D}"/>
              </a:ext>
            </a:extLst>
          </p:cNvPr>
          <p:cNvGrpSpPr/>
          <p:nvPr/>
        </p:nvGrpSpPr>
        <p:grpSpPr>
          <a:xfrm>
            <a:off x="19970752" y="5524500"/>
            <a:ext cx="13747750" cy="12573000"/>
            <a:chOff x="19970752" y="5524500"/>
            <a:chExt cx="13747750" cy="12573000"/>
          </a:xfrm>
        </p:grpSpPr>
        <p:sp>
          <p:nvSpPr>
            <p:cNvPr id="33" name="Scroll: Vertical 32">
              <a:extLst>
                <a:ext uri="{FF2B5EF4-FFF2-40B4-BE49-F238E27FC236}">
                  <a16:creationId xmlns:a16="http://schemas.microsoft.com/office/drawing/2014/main" id="{20A21654-5A3F-51CE-019C-93BF80A2359D}"/>
                </a:ext>
              </a:extLst>
            </p:cNvPr>
            <p:cNvSpPr/>
            <p:nvPr/>
          </p:nvSpPr>
          <p:spPr>
            <a:xfrm>
              <a:off x="19970752" y="5524500"/>
              <a:ext cx="13747750" cy="125730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sz="6000"/>
            </a:p>
            <a:p>
              <a:pPr algn="ctr"/>
              <a:r>
                <a:rPr lang="en-US" sz="8000">
                  <a:solidFill>
                    <a:schemeClr val="bg1"/>
                  </a:solidFill>
                  <a:latin typeface="Algerian" panose="020B0604020202020204" pitchFamily="82" charset="0"/>
                </a:rPr>
                <a:t>Bigger Dictionary</a:t>
              </a:r>
            </a:p>
            <a:p>
              <a:pPr algn="ctr"/>
              <a:endParaRPr lang="en-US" sz="8000">
                <a:solidFill>
                  <a:schemeClr val="bg1"/>
                </a:solidFill>
                <a:latin typeface="Algerian" panose="020B0604020202020204" pitchFamily="82" charset="0"/>
              </a:endParaRPr>
            </a:p>
          </p:txBody>
        </p:sp>
        <p:sp>
          <p:nvSpPr>
            <p:cNvPr id="34" name="TextBox 33">
              <a:extLst>
                <a:ext uri="{FF2B5EF4-FFF2-40B4-BE49-F238E27FC236}">
                  <a16:creationId xmlns:a16="http://schemas.microsoft.com/office/drawing/2014/main" id="{7AD5CD36-3667-AFC2-763C-36AC908A2AF0}"/>
                </a:ext>
              </a:extLst>
            </p:cNvPr>
            <p:cNvSpPr txBox="1"/>
            <p:nvPr/>
          </p:nvSpPr>
          <p:spPr>
            <a:xfrm>
              <a:off x="21688098" y="9044857"/>
              <a:ext cx="11420390" cy="8321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3" rtlCol="0" anchor="ctr">
              <a:spAutoFit/>
            </a:bodyPr>
            <a:lstStyle/>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Eaten</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
              </a:r>
            </a:p>
            <a:p>
              <a:pPr marL="1523985" indent="-1523985">
                <a:buClr>
                  <a:schemeClr val="bg1"/>
                </a:buClr>
                <a:buFont typeface="+mj-lt"/>
                <a:buAutoNum type="arabicPeriod"/>
              </a:pPr>
              <a:r>
                <a:rPr lang="en-US" sz="1667" dirty="0">
                  <a:solidFill>
                    <a:schemeClr val="bg1"/>
                  </a:solidFill>
                  <a:latin typeface="Algerian" panose="020B0604020202020204" pitchFamily="82" charset="0"/>
                </a:rPr>
                <a:t>…</a:t>
              </a:r>
            </a:p>
            <a:p>
              <a:pPr marL="1523985" indent="-1523985">
                <a:buClr>
                  <a:schemeClr val="bg1"/>
                </a:buClr>
                <a:buFont typeface="+mj-lt"/>
                <a:buAutoNum type="arabicPeriod"/>
              </a:pPr>
              <a:endParaRPr lang="en-US" sz="3333" dirty="0">
                <a:solidFill>
                  <a:schemeClr val="bg1"/>
                </a:solidFill>
                <a:latin typeface="Algerian" panose="020B0604020202020204" pitchFamily="82" charset="0"/>
              </a:endParaRPr>
            </a:p>
            <a:p>
              <a:pPr algn="ctr">
                <a:lnSpc>
                  <a:spcPct val="90000"/>
                </a:lnSpc>
              </a:pPr>
              <a:endParaRPr lang="en-US" sz="6667" dirty="0">
                <a:solidFill>
                  <a:schemeClr val="bg1"/>
                </a:solidFill>
              </a:endParaRPr>
            </a:p>
          </p:txBody>
        </p:sp>
      </p:grpSp>
    </p:spTree>
    <p:extLst>
      <p:ext uri="{BB962C8B-B14F-4D97-AF65-F5344CB8AC3E}">
        <p14:creationId xmlns:p14="http://schemas.microsoft.com/office/powerpoint/2010/main" val="410626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Attention</a:t>
            </a:r>
          </a:p>
        </p:txBody>
      </p:sp>
    </p:spTree>
    <p:extLst>
      <p:ext uri="{BB962C8B-B14F-4D97-AF65-F5344CB8AC3E}">
        <p14:creationId xmlns:p14="http://schemas.microsoft.com/office/powerpoint/2010/main" val="10530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1661160" y="1343358"/>
            <a:ext cx="33253680" cy="1969770"/>
          </a:xfrm>
        </p:spPr>
        <p:txBody>
          <a:bodyPr/>
          <a:lstStyle/>
          <a:p>
            <a:r>
              <a:rPr lang="en-US" dirty="0"/>
              <a:t>Sentence Prediction</a:t>
            </a:r>
          </a:p>
        </p:txBody>
      </p:sp>
      <p:sp>
        <p:nvSpPr>
          <p:cNvPr id="6" name="TextBox 5">
            <a:extLst>
              <a:ext uri="{FF2B5EF4-FFF2-40B4-BE49-F238E27FC236}">
                <a16:creationId xmlns:a16="http://schemas.microsoft.com/office/drawing/2014/main" id="{3E76BD87-B75E-0656-33A8-DAC58080EF4B}"/>
              </a:ext>
            </a:extLst>
          </p:cNvPr>
          <p:cNvSpPr txBox="1"/>
          <p:nvPr/>
        </p:nvSpPr>
        <p:spPr>
          <a:xfrm>
            <a:off x="3481374" y="4131469"/>
            <a:ext cx="22651053" cy="8402300"/>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6000" dirty="0">
                <a:solidFill>
                  <a:schemeClr val="bg1"/>
                </a:solidFill>
              </a:rPr>
              <a:t>I am the very model of a modern Major-</a:t>
            </a:r>
            <a:r>
              <a:rPr lang="en-US" sz="6000" dirty="0" err="1">
                <a:solidFill>
                  <a:schemeClr val="bg1"/>
                </a:solidFill>
              </a:rPr>
              <a:t>Gineral</a:t>
            </a:r>
            <a:r>
              <a:rPr lang="en-US" sz="6000" dirty="0">
                <a:solidFill>
                  <a:schemeClr val="bg1"/>
                </a:solidFill>
              </a:rPr>
              <a:t>,</a:t>
            </a:r>
          </a:p>
          <a:p>
            <a:r>
              <a:rPr lang="en-US" sz="6000" dirty="0">
                <a:solidFill>
                  <a:schemeClr val="bg1"/>
                </a:solidFill>
              </a:rPr>
              <a:t>I've information vegetable, animal, and mineral,</a:t>
            </a:r>
          </a:p>
          <a:p>
            <a:endParaRPr lang="en-US" sz="6000" dirty="0">
              <a:solidFill>
                <a:schemeClr val="bg1"/>
              </a:solidFill>
            </a:endParaRPr>
          </a:p>
          <a:p>
            <a:r>
              <a:rPr lang="en-US" sz="6000" dirty="0">
                <a:solidFill>
                  <a:schemeClr val="bg1"/>
                </a:solidFill>
              </a:rPr>
              <a:t>...</a:t>
            </a:r>
          </a:p>
          <a:p>
            <a:endParaRPr lang="en-US" sz="6000" dirty="0">
              <a:solidFill>
                <a:schemeClr val="bg1"/>
              </a:solidFill>
            </a:endParaRPr>
          </a:p>
          <a:p>
            <a:r>
              <a:rPr lang="en-US" sz="6000" dirty="0">
                <a:solidFill>
                  <a:schemeClr val="bg1"/>
                </a:solidFill>
              </a:rPr>
              <a:t>I'm very good at integral and differential calculus;</a:t>
            </a:r>
          </a:p>
          <a:p>
            <a:r>
              <a:rPr lang="en-US" sz="6000" dirty="0">
                <a:solidFill>
                  <a:schemeClr val="bg1"/>
                </a:solidFill>
              </a:rPr>
              <a:t>I know the scientific names of beings </a:t>
            </a:r>
            <a:r>
              <a:rPr lang="en-US" sz="6000" dirty="0" err="1">
                <a:solidFill>
                  <a:schemeClr val="bg1"/>
                </a:solidFill>
              </a:rPr>
              <a:t>animalculous</a:t>
            </a:r>
            <a:r>
              <a:rPr lang="en-US" sz="6000" dirty="0">
                <a:solidFill>
                  <a:schemeClr val="bg1"/>
                </a:solidFill>
              </a:rPr>
              <a:t>:</a:t>
            </a:r>
          </a:p>
          <a:p>
            <a:r>
              <a:rPr lang="en-US" sz="6000" dirty="0">
                <a:solidFill>
                  <a:schemeClr val="bg1"/>
                </a:solidFill>
              </a:rPr>
              <a:t>In short, in matters vegetable, animal, and mineral,</a:t>
            </a:r>
          </a:p>
          <a:p>
            <a:r>
              <a:rPr lang="en-US" sz="6000" dirty="0">
                <a:solidFill>
                  <a:schemeClr val="bg1"/>
                </a:solidFill>
              </a:rPr>
              <a:t>I am the very model of a modern Major-</a:t>
            </a:r>
            <a:r>
              <a:rPr lang="en-US" sz="6000" dirty="0" err="1">
                <a:solidFill>
                  <a:schemeClr val="bg1"/>
                </a:solidFill>
              </a:rPr>
              <a:t>Gineral</a:t>
            </a:r>
            <a:r>
              <a:rPr lang="en-US" sz="6000" dirty="0">
                <a:solidFill>
                  <a:schemeClr val="bg1"/>
                </a:solidFill>
              </a:rPr>
              <a:t>.</a:t>
            </a:r>
          </a:p>
        </p:txBody>
      </p:sp>
      <p:sp>
        <p:nvSpPr>
          <p:cNvPr id="7" name="TextBox 6">
            <a:extLst>
              <a:ext uri="{FF2B5EF4-FFF2-40B4-BE49-F238E27FC236}">
                <a16:creationId xmlns:a16="http://schemas.microsoft.com/office/drawing/2014/main" id="{4F0A6B36-6DA4-6F8C-499F-C61B7EEDDB49}"/>
              </a:ext>
            </a:extLst>
          </p:cNvPr>
          <p:cNvSpPr txBox="1"/>
          <p:nvPr/>
        </p:nvSpPr>
        <p:spPr>
          <a:xfrm>
            <a:off x="3696819" y="13675271"/>
            <a:ext cx="8520281" cy="923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6000" dirty="0">
                <a:solidFill>
                  <a:schemeClr val="bg1"/>
                </a:solidFill>
                <a:latin typeface="Trebuchet MS" panose="020B0603020202020204" pitchFamily="34" charset="0"/>
              </a:rPr>
              <a:t>~ Major-General Stanley</a:t>
            </a:r>
          </a:p>
        </p:txBody>
      </p:sp>
      <p:sp>
        <p:nvSpPr>
          <p:cNvPr id="8" name="Rectangle 7">
            <a:extLst>
              <a:ext uri="{FF2B5EF4-FFF2-40B4-BE49-F238E27FC236}">
                <a16:creationId xmlns:a16="http://schemas.microsoft.com/office/drawing/2014/main" id="{E108DD81-2A3E-97FD-D909-EAB6FFBFC8AF}"/>
              </a:ext>
            </a:extLst>
          </p:cNvPr>
          <p:cNvSpPr/>
          <p:nvPr/>
        </p:nvSpPr>
        <p:spPr>
          <a:xfrm>
            <a:off x="11770468" y="11610437"/>
            <a:ext cx="8480837" cy="1138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pic>
        <p:nvPicPr>
          <p:cNvPr id="13" name="Graphic 12" descr="Badge Question Mark with solid fill">
            <a:extLst>
              <a:ext uri="{FF2B5EF4-FFF2-40B4-BE49-F238E27FC236}">
                <a16:creationId xmlns:a16="http://schemas.microsoft.com/office/drawing/2014/main" id="{2EA97A0F-2A04-ED07-61F2-AA75E229A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44290" y="6897520"/>
            <a:ext cx="3048000" cy="3048000"/>
          </a:xfrm>
          <a:prstGeom prst="rect">
            <a:avLst/>
          </a:prstGeom>
        </p:spPr>
      </p:pic>
      <p:sp>
        <p:nvSpPr>
          <p:cNvPr id="14" name="Arrow: Bent 13">
            <a:extLst>
              <a:ext uri="{FF2B5EF4-FFF2-40B4-BE49-F238E27FC236}">
                <a16:creationId xmlns:a16="http://schemas.microsoft.com/office/drawing/2014/main" id="{A5CA1291-F96E-DA6C-B379-D6291C64173B}"/>
              </a:ext>
            </a:extLst>
          </p:cNvPr>
          <p:cNvSpPr/>
          <p:nvPr/>
        </p:nvSpPr>
        <p:spPr>
          <a:xfrm rot="10800000">
            <a:off x="21148545" y="10208592"/>
            <a:ext cx="6643537" cy="2803690"/>
          </a:xfrm>
          <a:prstGeom prst="ben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endParaRPr>
          </a:p>
        </p:txBody>
      </p:sp>
    </p:spTree>
    <p:extLst>
      <p:ext uri="{BB962C8B-B14F-4D97-AF65-F5344CB8AC3E}">
        <p14:creationId xmlns:p14="http://schemas.microsoft.com/office/powerpoint/2010/main" val="1591331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1661160" y="1343358"/>
            <a:ext cx="33253680" cy="1969770"/>
          </a:xfrm>
        </p:spPr>
        <p:txBody>
          <a:bodyPr/>
          <a:lstStyle/>
          <a:p>
            <a:r>
              <a:rPr lang="en-US" dirty="0"/>
              <a:t>Sentence Prediction</a:t>
            </a:r>
          </a:p>
        </p:txBody>
      </p:sp>
      <p:sp>
        <p:nvSpPr>
          <p:cNvPr id="6" name="TextBox 5">
            <a:extLst>
              <a:ext uri="{FF2B5EF4-FFF2-40B4-BE49-F238E27FC236}">
                <a16:creationId xmlns:a16="http://schemas.microsoft.com/office/drawing/2014/main" id="{3E76BD87-B75E-0656-33A8-DAC58080EF4B}"/>
              </a:ext>
            </a:extLst>
          </p:cNvPr>
          <p:cNvSpPr txBox="1"/>
          <p:nvPr/>
        </p:nvSpPr>
        <p:spPr>
          <a:xfrm>
            <a:off x="3481374" y="4131469"/>
            <a:ext cx="22651053" cy="8402300"/>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6000" dirty="0">
                <a:solidFill>
                  <a:schemeClr val="bg1"/>
                </a:solidFill>
              </a:rPr>
              <a:t>I am the very model of a modern Major-</a:t>
            </a:r>
            <a:r>
              <a:rPr lang="en-US" sz="6000" dirty="0" err="1">
                <a:solidFill>
                  <a:schemeClr val="bg1"/>
                </a:solidFill>
              </a:rPr>
              <a:t>Gineral</a:t>
            </a:r>
            <a:r>
              <a:rPr lang="en-US" sz="6000" dirty="0">
                <a:solidFill>
                  <a:schemeClr val="bg1"/>
                </a:solidFill>
              </a:rPr>
              <a:t>,</a:t>
            </a:r>
          </a:p>
          <a:p>
            <a:r>
              <a:rPr lang="en-US" sz="6000" dirty="0">
                <a:solidFill>
                  <a:schemeClr val="bg1"/>
                </a:solidFill>
              </a:rPr>
              <a:t>I've information vegetable, animal, and mineral,</a:t>
            </a:r>
          </a:p>
          <a:p>
            <a:endParaRPr lang="en-US" sz="6000" dirty="0">
              <a:solidFill>
                <a:schemeClr val="bg1"/>
              </a:solidFill>
            </a:endParaRPr>
          </a:p>
          <a:p>
            <a:r>
              <a:rPr lang="en-US" sz="6000" dirty="0">
                <a:solidFill>
                  <a:schemeClr val="bg1"/>
                </a:solidFill>
              </a:rPr>
              <a:t>...</a:t>
            </a:r>
          </a:p>
          <a:p>
            <a:endParaRPr lang="en-US" sz="6000" dirty="0">
              <a:solidFill>
                <a:schemeClr val="bg1"/>
              </a:solidFill>
            </a:endParaRPr>
          </a:p>
          <a:p>
            <a:r>
              <a:rPr lang="en-US" sz="6000" dirty="0">
                <a:solidFill>
                  <a:schemeClr val="bg1"/>
                </a:solidFill>
              </a:rPr>
              <a:t>I'm very good at integral and differential calculus;</a:t>
            </a:r>
          </a:p>
          <a:p>
            <a:r>
              <a:rPr lang="en-US" sz="6000" dirty="0">
                <a:solidFill>
                  <a:schemeClr val="bg1"/>
                </a:solidFill>
              </a:rPr>
              <a:t>I know the scientific names of beings </a:t>
            </a:r>
            <a:r>
              <a:rPr lang="en-US" sz="6000" dirty="0" err="1">
                <a:solidFill>
                  <a:schemeClr val="bg1"/>
                </a:solidFill>
              </a:rPr>
              <a:t>animalculous</a:t>
            </a:r>
            <a:r>
              <a:rPr lang="en-US" sz="6000" dirty="0">
                <a:solidFill>
                  <a:schemeClr val="bg1"/>
                </a:solidFill>
              </a:rPr>
              <a:t>:</a:t>
            </a:r>
          </a:p>
          <a:p>
            <a:r>
              <a:rPr lang="en-US" sz="6000" dirty="0">
                <a:solidFill>
                  <a:schemeClr val="bg1"/>
                </a:solidFill>
              </a:rPr>
              <a:t>In short, in matters vegetable, animal, and mineral,</a:t>
            </a:r>
          </a:p>
          <a:p>
            <a:r>
              <a:rPr lang="en-US" sz="6000" dirty="0">
                <a:solidFill>
                  <a:schemeClr val="bg1"/>
                </a:solidFill>
              </a:rPr>
              <a:t>I am the very model of a modern Major-</a:t>
            </a:r>
            <a:r>
              <a:rPr lang="en-US" sz="6000" dirty="0" err="1">
                <a:solidFill>
                  <a:schemeClr val="bg1"/>
                </a:solidFill>
              </a:rPr>
              <a:t>Gineral</a:t>
            </a:r>
            <a:r>
              <a:rPr lang="en-US" sz="6000" dirty="0">
                <a:solidFill>
                  <a:schemeClr val="bg1"/>
                </a:solidFill>
              </a:rPr>
              <a:t>.</a:t>
            </a:r>
          </a:p>
        </p:txBody>
      </p:sp>
      <p:sp>
        <p:nvSpPr>
          <p:cNvPr id="7" name="TextBox 6">
            <a:extLst>
              <a:ext uri="{FF2B5EF4-FFF2-40B4-BE49-F238E27FC236}">
                <a16:creationId xmlns:a16="http://schemas.microsoft.com/office/drawing/2014/main" id="{4F0A6B36-6DA4-6F8C-499F-C61B7EEDDB49}"/>
              </a:ext>
            </a:extLst>
          </p:cNvPr>
          <p:cNvSpPr txBox="1"/>
          <p:nvPr/>
        </p:nvSpPr>
        <p:spPr>
          <a:xfrm>
            <a:off x="3696819" y="13675271"/>
            <a:ext cx="8520281" cy="923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6000" dirty="0">
                <a:solidFill>
                  <a:schemeClr val="bg1"/>
                </a:solidFill>
                <a:latin typeface="Trebuchet MS" panose="020B0603020202020204" pitchFamily="34" charset="0"/>
              </a:rPr>
              <a:t>~ Major-General Stanley</a:t>
            </a:r>
          </a:p>
        </p:txBody>
      </p:sp>
      <p:sp>
        <p:nvSpPr>
          <p:cNvPr id="2" name="Rectangle 1">
            <a:extLst>
              <a:ext uri="{FF2B5EF4-FFF2-40B4-BE49-F238E27FC236}">
                <a16:creationId xmlns:a16="http://schemas.microsoft.com/office/drawing/2014/main" id="{7D8225D1-315C-1D91-13BE-F2A8D127BB06}"/>
              </a:ext>
            </a:extLst>
          </p:cNvPr>
          <p:cNvSpPr/>
          <p:nvPr/>
        </p:nvSpPr>
        <p:spPr>
          <a:xfrm>
            <a:off x="11640765" y="4131467"/>
            <a:ext cx="8480837" cy="113877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spTree>
    <p:extLst>
      <p:ext uri="{BB962C8B-B14F-4D97-AF65-F5344CB8AC3E}">
        <p14:creationId xmlns:p14="http://schemas.microsoft.com/office/powerpoint/2010/main" val="3678210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1661160" y="1343358"/>
            <a:ext cx="33253680" cy="1969770"/>
          </a:xfrm>
        </p:spPr>
        <p:txBody>
          <a:bodyPr/>
          <a:lstStyle/>
          <a:p>
            <a:r>
              <a:rPr lang="en-US" dirty="0"/>
              <a:t>Attention</a:t>
            </a:r>
          </a:p>
        </p:txBody>
      </p:sp>
      <p:grpSp>
        <p:nvGrpSpPr>
          <p:cNvPr id="3" name="Group 2">
            <a:extLst>
              <a:ext uri="{FF2B5EF4-FFF2-40B4-BE49-F238E27FC236}">
                <a16:creationId xmlns:a16="http://schemas.microsoft.com/office/drawing/2014/main" id="{14BAD340-EB44-6A66-733E-C8667B49C89C}"/>
              </a:ext>
            </a:extLst>
          </p:cNvPr>
          <p:cNvGrpSpPr/>
          <p:nvPr/>
        </p:nvGrpSpPr>
        <p:grpSpPr>
          <a:xfrm rot="5400000">
            <a:off x="15429253" y="4180017"/>
            <a:ext cx="2970427" cy="3663923"/>
            <a:chOff x="4029906" y="1839913"/>
            <a:chExt cx="891128" cy="1099177"/>
          </a:xfrm>
        </p:grpSpPr>
        <p:sp>
          <p:nvSpPr>
            <p:cNvPr id="4" name="Google Shape;219;p33">
              <a:extLst>
                <a:ext uri="{FF2B5EF4-FFF2-40B4-BE49-F238E27FC236}">
                  <a16:creationId xmlns:a16="http://schemas.microsoft.com/office/drawing/2014/main" id="{617BFD85-5422-2041-7E84-84B13C19AD57}"/>
                </a:ext>
              </a:extLst>
            </p:cNvPr>
            <p:cNvSpPr/>
            <p:nvPr/>
          </p:nvSpPr>
          <p:spPr>
            <a:xfrm>
              <a:off x="4029906" y="2233309"/>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5" name="Google Shape;219;p33">
              <a:extLst>
                <a:ext uri="{FF2B5EF4-FFF2-40B4-BE49-F238E27FC236}">
                  <a16:creationId xmlns:a16="http://schemas.microsoft.com/office/drawing/2014/main" id="{C161FFD8-8721-2BFC-DDB5-2668884B7CA1}"/>
                </a:ext>
              </a:extLst>
            </p:cNvPr>
            <p:cNvSpPr/>
            <p:nvPr/>
          </p:nvSpPr>
          <p:spPr>
            <a:xfrm>
              <a:off x="4623776" y="1839913"/>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 name="Google Shape;219;p33">
              <a:extLst>
                <a:ext uri="{FF2B5EF4-FFF2-40B4-BE49-F238E27FC236}">
                  <a16:creationId xmlns:a16="http://schemas.microsoft.com/office/drawing/2014/main" id="{14BC811E-F54F-8D51-274F-4B471AC92C0A}"/>
                </a:ext>
              </a:extLst>
            </p:cNvPr>
            <p:cNvSpPr/>
            <p:nvPr/>
          </p:nvSpPr>
          <p:spPr>
            <a:xfrm>
              <a:off x="4623776" y="2233309"/>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7" name="Google Shape;219;p33">
              <a:extLst>
                <a:ext uri="{FF2B5EF4-FFF2-40B4-BE49-F238E27FC236}">
                  <a16:creationId xmlns:a16="http://schemas.microsoft.com/office/drawing/2014/main" id="{6ED3B6D0-B06A-15D0-01F6-A03B6566EB8D}"/>
                </a:ext>
              </a:extLst>
            </p:cNvPr>
            <p:cNvSpPr/>
            <p:nvPr/>
          </p:nvSpPr>
          <p:spPr>
            <a:xfrm>
              <a:off x="4623776" y="2619254"/>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8" name="Straight Connector 7">
              <a:extLst>
                <a:ext uri="{FF2B5EF4-FFF2-40B4-BE49-F238E27FC236}">
                  <a16:creationId xmlns:a16="http://schemas.microsoft.com/office/drawing/2014/main" id="{E86EBBF7-F7C6-5F5E-5FF7-D20CDE372EC6}"/>
                </a:ext>
              </a:extLst>
            </p:cNvPr>
            <p:cNvCxnSpPr>
              <a:cxnSpLocks/>
              <a:stCxn id="4" idx="6"/>
              <a:endCxn id="5" idx="2"/>
            </p:cNvCxnSpPr>
            <p:nvPr/>
          </p:nvCxnSpPr>
          <p:spPr>
            <a:xfrm rot="16200000">
              <a:off x="4278773" y="2048223"/>
              <a:ext cx="393396" cy="296612"/>
            </a:xfrm>
            <a:prstGeom prst="line">
              <a:avLst/>
            </a:prstGeom>
            <a:ln w="28575">
              <a:solidFill>
                <a:schemeClr val="tx2">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6D1550-414A-516B-1B88-765476E3049C}"/>
                </a:ext>
              </a:extLst>
            </p:cNvPr>
            <p:cNvCxnSpPr>
              <a:cxnSpLocks/>
              <a:stCxn id="4" idx="6"/>
              <a:endCxn id="6" idx="2"/>
            </p:cNvCxnSpPr>
            <p:nvPr/>
          </p:nvCxnSpPr>
          <p:spPr>
            <a:xfrm rot="16200000">
              <a:off x="4475471" y="2244921"/>
              <a:ext cx="0" cy="296612"/>
            </a:xfrm>
            <a:prstGeom prst="line">
              <a:avLst/>
            </a:prstGeom>
            <a:ln w="28575">
              <a:solidFill>
                <a:schemeClr val="tx2">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CC2B6FE-8448-5E73-00AD-F8145D8AA1BF}"/>
                </a:ext>
              </a:extLst>
            </p:cNvPr>
            <p:cNvCxnSpPr>
              <a:cxnSpLocks/>
              <a:stCxn id="4" idx="6"/>
              <a:endCxn id="7" idx="2"/>
            </p:cNvCxnSpPr>
            <p:nvPr/>
          </p:nvCxnSpPr>
          <p:spPr>
            <a:xfrm rot="16200000" flipH="1">
              <a:off x="4282498" y="2437893"/>
              <a:ext cx="385945" cy="296612"/>
            </a:xfrm>
            <a:prstGeom prst="line">
              <a:avLst/>
            </a:prstGeom>
            <a:ln w="28575">
              <a:solidFill>
                <a:schemeClr val="tx2">
                  <a:lumMod val="50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D23B2DD3-CA7F-C44C-8AF2-BF1ADA6C6200}"/>
              </a:ext>
            </a:extLst>
          </p:cNvPr>
          <p:cNvGrpSpPr/>
          <p:nvPr/>
        </p:nvGrpSpPr>
        <p:grpSpPr>
          <a:xfrm rot="5400000">
            <a:off x="8899909" y="4066709"/>
            <a:ext cx="2970427" cy="3663923"/>
            <a:chOff x="4029906" y="1839913"/>
            <a:chExt cx="891128" cy="1099177"/>
          </a:xfrm>
        </p:grpSpPr>
        <p:sp>
          <p:nvSpPr>
            <p:cNvPr id="12" name="Google Shape;219;p33">
              <a:extLst>
                <a:ext uri="{FF2B5EF4-FFF2-40B4-BE49-F238E27FC236}">
                  <a16:creationId xmlns:a16="http://schemas.microsoft.com/office/drawing/2014/main" id="{E59BD01E-29E5-0E9D-12AB-FFF898331B0C}"/>
                </a:ext>
              </a:extLst>
            </p:cNvPr>
            <p:cNvSpPr/>
            <p:nvPr/>
          </p:nvSpPr>
          <p:spPr>
            <a:xfrm>
              <a:off x="4029906" y="2233309"/>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3" name="Google Shape;219;p33">
              <a:extLst>
                <a:ext uri="{FF2B5EF4-FFF2-40B4-BE49-F238E27FC236}">
                  <a16:creationId xmlns:a16="http://schemas.microsoft.com/office/drawing/2014/main" id="{9A935396-1364-EA66-E17B-3559D1632877}"/>
                </a:ext>
              </a:extLst>
            </p:cNvPr>
            <p:cNvSpPr/>
            <p:nvPr/>
          </p:nvSpPr>
          <p:spPr>
            <a:xfrm>
              <a:off x="4623776" y="1839913"/>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4" name="Google Shape;219;p33">
              <a:extLst>
                <a:ext uri="{FF2B5EF4-FFF2-40B4-BE49-F238E27FC236}">
                  <a16:creationId xmlns:a16="http://schemas.microsoft.com/office/drawing/2014/main" id="{8E76D025-43A5-2330-45D9-403CCFB6ABA4}"/>
                </a:ext>
              </a:extLst>
            </p:cNvPr>
            <p:cNvSpPr/>
            <p:nvPr/>
          </p:nvSpPr>
          <p:spPr>
            <a:xfrm>
              <a:off x="4623776" y="2233309"/>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6" name="Google Shape;219;p33">
              <a:extLst>
                <a:ext uri="{FF2B5EF4-FFF2-40B4-BE49-F238E27FC236}">
                  <a16:creationId xmlns:a16="http://schemas.microsoft.com/office/drawing/2014/main" id="{372409A8-4857-030D-B251-FC1195CC6E98}"/>
                </a:ext>
              </a:extLst>
            </p:cNvPr>
            <p:cNvSpPr/>
            <p:nvPr/>
          </p:nvSpPr>
          <p:spPr>
            <a:xfrm>
              <a:off x="4623776" y="2619254"/>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dirty="0">
                <a:solidFill>
                  <a:srgbClr val="000000"/>
                </a:solidFill>
                <a:latin typeface="Arial"/>
                <a:ea typeface="Arial"/>
                <a:cs typeface="Arial"/>
                <a:sym typeface="Arial"/>
              </a:endParaRPr>
            </a:p>
          </p:txBody>
        </p:sp>
        <p:cxnSp>
          <p:nvCxnSpPr>
            <p:cNvPr id="17" name="Straight Connector 16">
              <a:extLst>
                <a:ext uri="{FF2B5EF4-FFF2-40B4-BE49-F238E27FC236}">
                  <a16:creationId xmlns:a16="http://schemas.microsoft.com/office/drawing/2014/main" id="{044C6836-C51B-5D56-3BE8-BB40A41BC312}"/>
                </a:ext>
              </a:extLst>
            </p:cNvPr>
            <p:cNvCxnSpPr>
              <a:cxnSpLocks/>
              <a:stCxn id="12" idx="6"/>
              <a:endCxn id="13" idx="2"/>
            </p:cNvCxnSpPr>
            <p:nvPr/>
          </p:nvCxnSpPr>
          <p:spPr>
            <a:xfrm rot="16200000">
              <a:off x="4278773" y="2048223"/>
              <a:ext cx="393396" cy="296612"/>
            </a:xfrm>
            <a:prstGeom prst="line">
              <a:avLst/>
            </a:prstGeom>
            <a:ln w="28575">
              <a:solidFill>
                <a:schemeClr val="bg2">
                  <a:lumMod val="25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4A64E4-13EC-9028-6875-78B67CCF9032}"/>
                </a:ext>
              </a:extLst>
            </p:cNvPr>
            <p:cNvCxnSpPr>
              <a:cxnSpLocks/>
              <a:stCxn id="12" idx="6"/>
              <a:endCxn id="14" idx="2"/>
            </p:cNvCxnSpPr>
            <p:nvPr/>
          </p:nvCxnSpPr>
          <p:spPr>
            <a:xfrm rot="16200000">
              <a:off x="4475471" y="2244921"/>
              <a:ext cx="0" cy="296612"/>
            </a:xfrm>
            <a:prstGeom prst="line">
              <a:avLst/>
            </a:prstGeom>
            <a:ln w="28575">
              <a:solidFill>
                <a:schemeClr val="bg2">
                  <a:lumMod val="25000"/>
                </a:schemeClr>
              </a:solidFill>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975B0E-CCD6-ADF2-BDF5-76167B5B76DC}"/>
                </a:ext>
              </a:extLst>
            </p:cNvPr>
            <p:cNvCxnSpPr>
              <a:cxnSpLocks/>
              <a:stCxn id="12" idx="6"/>
              <a:endCxn id="16" idx="2"/>
            </p:cNvCxnSpPr>
            <p:nvPr/>
          </p:nvCxnSpPr>
          <p:spPr>
            <a:xfrm rot="16200000" flipH="1">
              <a:off x="4282498" y="2437893"/>
              <a:ext cx="385945" cy="296612"/>
            </a:xfrm>
            <a:prstGeom prst="line">
              <a:avLst/>
            </a:prstGeom>
            <a:ln w="28575">
              <a:solidFill>
                <a:schemeClr val="bg2">
                  <a:lumMod val="25000"/>
                </a:schemeClr>
              </a:solidFill>
            </a:ln>
            <a:effectLst/>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79C32D96-89F6-64E2-82B5-F83FE0A33157}"/>
              </a:ext>
            </a:extLst>
          </p:cNvPr>
          <p:cNvSpPr txBox="1"/>
          <p:nvPr/>
        </p:nvSpPr>
        <p:spPr>
          <a:xfrm>
            <a:off x="8407556"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29" name="TextBox 28">
            <a:extLst>
              <a:ext uri="{FF2B5EF4-FFF2-40B4-BE49-F238E27FC236}">
                <a16:creationId xmlns:a16="http://schemas.microsoft.com/office/drawing/2014/main" id="{C97A6508-619B-4378-FA4E-2064B56DE014}"/>
              </a:ext>
            </a:extLst>
          </p:cNvPr>
          <p:cNvSpPr txBox="1"/>
          <p:nvPr/>
        </p:nvSpPr>
        <p:spPr>
          <a:xfrm>
            <a:off x="14936547"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31" name="TextBox 30">
            <a:extLst>
              <a:ext uri="{FF2B5EF4-FFF2-40B4-BE49-F238E27FC236}">
                <a16:creationId xmlns:a16="http://schemas.microsoft.com/office/drawing/2014/main" id="{6FA7C37E-7C10-7C2D-EDB0-44CF85BF2009}"/>
              </a:ext>
            </a:extLst>
          </p:cNvPr>
          <p:cNvSpPr txBox="1"/>
          <p:nvPr/>
        </p:nvSpPr>
        <p:spPr>
          <a:xfrm>
            <a:off x="9830677" y="15924484"/>
            <a:ext cx="1109599"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chemeClr val="bg1"/>
                </a:solidFill>
                <a:latin typeface="Trebuchet MS" panose="020B0603020202020204" pitchFamily="34" charset="0"/>
              </a:rPr>
              <a:t>Q</a:t>
            </a:r>
          </a:p>
        </p:txBody>
      </p:sp>
      <p:sp>
        <p:nvSpPr>
          <p:cNvPr id="32" name="TextBox 31">
            <a:extLst>
              <a:ext uri="{FF2B5EF4-FFF2-40B4-BE49-F238E27FC236}">
                <a16:creationId xmlns:a16="http://schemas.microsoft.com/office/drawing/2014/main" id="{52BA3E7C-0D24-CA47-7AD4-E726989BD36B}"/>
              </a:ext>
            </a:extLst>
          </p:cNvPr>
          <p:cNvSpPr txBox="1"/>
          <p:nvPr/>
        </p:nvSpPr>
        <p:spPr>
          <a:xfrm>
            <a:off x="16429904" y="15924483"/>
            <a:ext cx="971740"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chemeClr val="tx2">
                    <a:lumMod val="50000"/>
                  </a:schemeClr>
                </a:solidFill>
                <a:latin typeface="Trebuchet MS" panose="020B0603020202020204" pitchFamily="34" charset="0"/>
              </a:rPr>
              <a:t>K</a:t>
            </a:r>
          </a:p>
        </p:txBody>
      </p:sp>
      <p:sp>
        <p:nvSpPr>
          <p:cNvPr id="34" name="TextBox 33">
            <a:extLst>
              <a:ext uri="{FF2B5EF4-FFF2-40B4-BE49-F238E27FC236}">
                <a16:creationId xmlns:a16="http://schemas.microsoft.com/office/drawing/2014/main" id="{79210CC6-F910-0897-1F9A-06E6D44743AD}"/>
              </a:ext>
            </a:extLst>
          </p:cNvPr>
          <p:cNvSpPr txBox="1"/>
          <p:nvPr/>
        </p:nvSpPr>
        <p:spPr>
          <a:xfrm>
            <a:off x="9500458" y="18000056"/>
            <a:ext cx="1770036"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chemeClr val="bg1"/>
                </a:solidFill>
                <a:latin typeface="Trebuchet MS" panose="020B0603020202020204" pitchFamily="34" charset="0"/>
              </a:rPr>
              <a:t>Query</a:t>
            </a:r>
          </a:p>
        </p:txBody>
      </p:sp>
      <p:sp>
        <p:nvSpPr>
          <p:cNvPr id="35" name="TextBox 34">
            <a:extLst>
              <a:ext uri="{FF2B5EF4-FFF2-40B4-BE49-F238E27FC236}">
                <a16:creationId xmlns:a16="http://schemas.microsoft.com/office/drawing/2014/main" id="{A2C00DED-DDE7-DE12-7917-6AD50CDF8D00}"/>
              </a:ext>
            </a:extLst>
          </p:cNvPr>
          <p:cNvSpPr txBox="1"/>
          <p:nvPr/>
        </p:nvSpPr>
        <p:spPr>
          <a:xfrm>
            <a:off x="16349498" y="18000056"/>
            <a:ext cx="1132553"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chemeClr val="tx2">
                    <a:lumMod val="50000"/>
                  </a:schemeClr>
                </a:solidFill>
                <a:latin typeface="Trebuchet MS" panose="020B0603020202020204" pitchFamily="34" charset="0"/>
              </a:rPr>
              <a:t>Key</a:t>
            </a:r>
          </a:p>
        </p:txBody>
      </p:sp>
      <p:graphicFrame>
        <p:nvGraphicFramePr>
          <p:cNvPr id="37" name="Table 36">
            <a:extLst>
              <a:ext uri="{FF2B5EF4-FFF2-40B4-BE49-F238E27FC236}">
                <a16:creationId xmlns:a16="http://schemas.microsoft.com/office/drawing/2014/main" id="{69AFD335-45D6-F01B-0CD5-14C95C130572}"/>
              </a:ext>
            </a:extLst>
          </p:cNvPr>
          <p:cNvGraphicFramePr>
            <a:graphicFrameLocks noGrp="1"/>
          </p:cNvGraphicFramePr>
          <p:nvPr>
            <p:extLst>
              <p:ext uri="{D42A27DB-BD31-4B8C-83A1-F6EECF244321}">
                <p14:modId xmlns:p14="http://schemas.microsoft.com/office/powerpoint/2010/main" val="2721652454"/>
              </p:ext>
            </p:extLst>
          </p:nvPr>
        </p:nvGraphicFramePr>
        <p:xfrm>
          <a:off x="2229890" y="7978160"/>
          <a:ext cx="4891004" cy="5943600"/>
        </p:xfrm>
        <a:graphic>
          <a:graphicData uri="http://schemas.openxmlformats.org/drawingml/2006/table">
            <a:tbl>
              <a:tblPr firstRow="1" bandRow="1">
                <a:tableStyleId>{5C22544A-7EE6-4342-B048-85BDC9FD1C3A}</a:tableStyleId>
              </a:tblPr>
              <a:tblGrid>
                <a:gridCol w="4891004">
                  <a:extLst>
                    <a:ext uri="{9D8B030D-6E8A-4147-A177-3AD203B41FA5}">
                      <a16:colId xmlns:a16="http://schemas.microsoft.com/office/drawing/2014/main" val="1361182073"/>
                    </a:ext>
                  </a:extLst>
                </a:gridCol>
              </a:tblGrid>
              <a:tr h="370840">
                <a:tc>
                  <a:txBody>
                    <a:bodyPr/>
                    <a:lstStyle/>
                    <a:p>
                      <a:pPr algn="ctr"/>
                      <a:r>
                        <a:rPr lang="en-US" sz="7200" b="0" dirty="0">
                          <a:solidFill>
                            <a:sysClr val="windowText" lastClr="000000"/>
                          </a:solidFill>
                        </a:rPr>
                        <a:t>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85588421"/>
                  </a:ext>
                </a:extLst>
              </a:tr>
              <a:tr h="370840">
                <a:tc>
                  <a:txBody>
                    <a:bodyPr/>
                    <a:lstStyle/>
                    <a:p>
                      <a:pPr algn="ctr"/>
                      <a:r>
                        <a:rPr lang="en-US" sz="7200" dirty="0">
                          <a:solidFill>
                            <a:sysClr val="windowText" lastClr="000000"/>
                          </a:solidFill>
                        </a:rPr>
                        <a:t>am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9313487"/>
                  </a:ext>
                </a:extLst>
              </a:tr>
              <a:tr h="370840">
                <a:tc>
                  <a:txBody>
                    <a:bodyPr/>
                    <a:lstStyle/>
                    <a:p>
                      <a:pPr algn="ctr"/>
                      <a:r>
                        <a:rPr lang="en-US" sz="7200" dirty="0">
                          <a:solidFill>
                            <a:sysClr val="windowText" lastClr="000000"/>
                          </a:solidFill>
                        </a:rPr>
                        <a:t>the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8803123"/>
                  </a:ext>
                </a:extLst>
              </a:tr>
              <a:tr h="370840">
                <a:tc>
                  <a:txBody>
                    <a:bodyPr/>
                    <a:lstStyle/>
                    <a:p>
                      <a:pPr algn="ctr"/>
                      <a:r>
                        <a:rPr lang="en-US" sz="7200" dirty="0">
                          <a:solidFill>
                            <a:sysClr val="windowText" lastClr="000000"/>
                          </a:solidFill>
                        </a:rPr>
                        <a:t>very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25083759"/>
                  </a:ext>
                </a:extLst>
              </a:tr>
              <a:tr h="370840">
                <a:tc>
                  <a:txBody>
                    <a:bodyPr/>
                    <a:lstStyle/>
                    <a:p>
                      <a:pPr algn="ctr"/>
                      <a:r>
                        <a:rPr lang="en-US" sz="7200" dirty="0">
                          <a:solidFill>
                            <a:sysClr val="windowText" lastClr="000000"/>
                          </a:solidFill>
                        </a:rPr>
                        <a:t>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50733648"/>
                  </a:ext>
                </a:extLst>
              </a:tr>
            </a:tbl>
          </a:graphicData>
        </a:graphic>
      </p:graphicFrame>
    </p:spTree>
    <p:extLst>
      <p:ext uri="{BB962C8B-B14F-4D97-AF65-F5344CB8AC3E}">
        <p14:creationId xmlns:p14="http://schemas.microsoft.com/office/powerpoint/2010/main" val="2315171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1661160" y="1343358"/>
            <a:ext cx="33253680" cy="1969770"/>
          </a:xfrm>
        </p:spPr>
        <p:txBody>
          <a:bodyPr/>
          <a:lstStyle/>
          <a:p>
            <a:r>
              <a:rPr lang="en-US" dirty="0"/>
              <a:t>Attention</a:t>
            </a:r>
          </a:p>
        </p:txBody>
      </p:sp>
      <p:grpSp>
        <p:nvGrpSpPr>
          <p:cNvPr id="2" name="Group 1">
            <a:extLst>
              <a:ext uri="{FF2B5EF4-FFF2-40B4-BE49-F238E27FC236}">
                <a16:creationId xmlns:a16="http://schemas.microsoft.com/office/drawing/2014/main" id="{87BB49FB-9F14-B959-B210-958FAF020C15}"/>
              </a:ext>
            </a:extLst>
          </p:cNvPr>
          <p:cNvGrpSpPr/>
          <p:nvPr/>
        </p:nvGrpSpPr>
        <p:grpSpPr>
          <a:xfrm rot="5400000">
            <a:off x="15429253" y="4180017"/>
            <a:ext cx="2970427" cy="3663923"/>
            <a:chOff x="4029906" y="1839913"/>
            <a:chExt cx="891128" cy="1099177"/>
          </a:xfrm>
        </p:grpSpPr>
        <p:sp>
          <p:nvSpPr>
            <p:cNvPr id="3" name="Google Shape;219;p33">
              <a:extLst>
                <a:ext uri="{FF2B5EF4-FFF2-40B4-BE49-F238E27FC236}">
                  <a16:creationId xmlns:a16="http://schemas.microsoft.com/office/drawing/2014/main" id="{DBCA4D20-99ED-11A3-DE50-DEA848AC3329}"/>
                </a:ext>
              </a:extLst>
            </p:cNvPr>
            <p:cNvSpPr/>
            <p:nvPr/>
          </p:nvSpPr>
          <p:spPr>
            <a:xfrm>
              <a:off x="4029906" y="2233309"/>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 name="Google Shape;219;p33">
              <a:extLst>
                <a:ext uri="{FF2B5EF4-FFF2-40B4-BE49-F238E27FC236}">
                  <a16:creationId xmlns:a16="http://schemas.microsoft.com/office/drawing/2014/main" id="{37C46F2C-7E60-E1BC-A238-16E99FEBB465}"/>
                </a:ext>
              </a:extLst>
            </p:cNvPr>
            <p:cNvSpPr/>
            <p:nvPr/>
          </p:nvSpPr>
          <p:spPr>
            <a:xfrm>
              <a:off x="4623776" y="1839913"/>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5" name="Google Shape;219;p33">
              <a:extLst>
                <a:ext uri="{FF2B5EF4-FFF2-40B4-BE49-F238E27FC236}">
                  <a16:creationId xmlns:a16="http://schemas.microsoft.com/office/drawing/2014/main" id="{CBCB7194-3436-185F-3499-CA5A38D0B3F2}"/>
                </a:ext>
              </a:extLst>
            </p:cNvPr>
            <p:cNvSpPr/>
            <p:nvPr/>
          </p:nvSpPr>
          <p:spPr>
            <a:xfrm>
              <a:off x="4623776" y="2233309"/>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 name="Google Shape;219;p33">
              <a:extLst>
                <a:ext uri="{FF2B5EF4-FFF2-40B4-BE49-F238E27FC236}">
                  <a16:creationId xmlns:a16="http://schemas.microsoft.com/office/drawing/2014/main" id="{1E87C862-C9CE-FD32-1FF6-5EE682991113}"/>
                </a:ext>
              </a:extLst>
            </p:cNvPr>
            <p:cNvSpPr/>
            <p:nvPr/>
          </p:nvSpPr>
          <p:spPr>
            <a:xfrm>
              <a:off x="4623776" y="2619254"/>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7" name="Straight Connector 6">
              <a:extLst>
                <a:ext uri="{FF2B5EF4-FFF2-40B4-BE49-F238E27FC236}">
                  <a16:creationId xmlns:a16="http://schemas.microsoft.com/office/drawing/2014/main" id="{F0BF9ED5-331A-3A34-A49A-B9E51A309AB0}"/>
                </a:ext>
              </a:extLst>
            </p:cNvPr>
            <p:cNvCxnSpPr>
              <a:cxnSpLocks/>
              <a:stCxn id="3" idx="6"/>
              <a:endCxn id="4" idx="2"/>
            </p:cNvCxnSpPr>
            <p:nvPr/>
          </p:nvCxnSpPr>
          <p:spPr>
            <a:xfrm rot="16200000">
              <a:off x="4278773" y="2048223"/>
              <a:ext cx="393396" cy="296612"/>
            </a:xfrm>
            <a:prstGeom prst="line">
              <a:avLst/>
            </a:prstGeom>
            <a:ln w="28575">
              <a:solidFill>
                <a:schemeClr val="tx2">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C30A1E-208C-A42D-BEA2-6B7AD57F5551}"/>
                </a:ext>
              </a:extLst>
            </p:cNvPr>
            <p:cNvCxnSpPr>
              <a:cxnSpLocks/>
              <a:stCxn id="3" idx="6"/>
              <a:endCxn id="5" idx="2"/>
            </p:cNvCxnSpPr>
            <p:nvPr/>
          </p:nvCxnSpPr>
          <p:spPr>
            <a:xfrm rot="16200000">
              <a:off x="4475471" y="2244921"/>
              <a:ext cx="0" cy="296612"/>
            </a:xfrm>
            <a:prstGeom prst="line">
              <a:avLst/>
            </a:prstGeom>
            <a:ln w="28575">
              <a:solidFill>
                <a:schemeClr val="tx2">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7B46188-B240-DD72-5DE4-AC69E8B87C38}"/>
                </a:ext>
              </a:extLst>
            </p:cNvPr>
            <p:cNvCxnSpPr>
              <a:cxnSpLocks/>
              <a:stCxn id="3" idx="6"/>
              <a:endCxn id="6" idx="2"/>
            </p:cNvCxnSpPr>
            <p:nvPr/>
          </p:nvCxnSpPr>
          <p:spPr>
            <a:xfrm rot="16200000" flipH="1">
              <a:off x="4282498" y="2437893"/>
              <a:ext cx="385945" cy="296612"/>
            </a:xfrm>
            <a:prstGeom prst="line">
              <a:avLst/>
            </a:prstGeom>
            <a:ln w="28575">
              <a:solidFill>
                <a:schemeClr val="tx2">
                  <a:lumMod val="50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6D7879E8-8E2C-FEFD-1995-CA1038B5BE3E}"/>
              </a:ext>
            </a:extLst>
          </p:cNvPr>
          <p:cNvGrpSpPr/>
          <p:nvPr/>
        </p:nvGrpSpPr>
        <p:grpSpPr>
          <a:xfrm rot="5400000">
            <a:off x="8899909" y="4066709"/>
            <a:ext cx="2970427" cy="3663923"/>
            <a:chOff x="4029906" y="1839913"/>
            <a:chExt cx="891128" cy="1099177"/>
          </a:xfrm>
        </p:grpSpPr>
        <p:sp>
          <p:nvSpPr>
            <p:cNvPr id="13" name="Google Shape;219;p33">
              <a:extLst>
                <a:ext uri="{FF2B5EF4-FFF2-40B4-BE49-F238E27FC236}">
                  <a16:creationId xmlns:a16="http://schemas.microsoft.com/office/drawing/2014/main" id="{7C8DFEFB-49F6-E856-2FB0-F3B0B134DA2F}"/>
                </a:ext>
              </a:extLst>
            </p:cNvPr>
            <p:cNvSpPr/>
            <p:nvPr/>
          </p:nvSpPr>
          <p:spPr>
            <a:xfrm>
              <a:off x="4029906" y="2233309"/>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4" name="Google Shape;219;p33">
              <a:extLst>
                <a:ext uri="{FF2B5EF4-FFF2-40B4-BE49-F238E27FC236}">
                  <a16:creationId xmlns:a16="http://schemas.microsoft.com/office/drawing/2014/main" id="{7CFC14DB-C807-0207-9525-CCE4B4DD089C}"/>
                </a:ext>
              </a:extLst>
            </p:cNvPr>
            <p:cNvSpPr/>
            <p:nvPr/>
          </p:nvSpPr>
          <p:spPr>
            <a:xfrm>
              <a:off x="4623776" y="1839913"/>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6" name="Google Shape;219;p33">
              <a:extLst>
                <a:ext uri="{FF2B5EF4-FFF2-40B4-BE49-F238E27FC236}">
                  <a16:creationId xmlns:a16="http://schemas.microsoft.com/office/drawing/2014/main" id="{3DE8ED20-5F0B-AC64-E3FA-166DF3C1D9CF}"/>
                </a:ext>
              </a:extLst>
            </p:cNvPr>
            <p:cNvSpPr/>
            <p:nvPr/>
          </p:nvSpPr>
          <p:spPr>
            <a:xfrm>
              <a:off x="4623776" y="2233309"/>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7" name="Google Shape;219;p33">
              <a:extLst>
                <a:ext uri="{FF2B5EF4-FFF2-40B4-BE49-F238E27FC236}">
                  <a16:creationId xmlns:a16="http://schemas.microsoft.com/office/drawing/2014/main" id="{2639461B-42F6-0F98-1394-D5F441DDA428}"/>
                </a:ext>
              </a:extLst>
            </p:cNvPr>
            <p:cNvSpPr/>
            <p:nvPr/>
          </p:nvSpPr>
          <p:spPr>
            <a:xfrm>
              <a:off x="4623776" y="2619254"/>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dirty="0">
                <a:solidFill>
                  <a:srgbClr val="000000"/>
                </a:solidFill>
                <a:latin typeface="Arial"/>
                <a:ea typeface="Arial"/>
                <a:cs typeface="Arial"/>
                <a:sym typeface="Arial"/>
              </a:endParaRPr>
            </a:p>
          </p:txBody>
        </p:sp>
        <p:cxnSp>
          <p:nvCxnSpPr>
            <p:cNvPr id="25" name="Straight Connector 24">
              <a:extLst>
                <a:ext uri="{FF2B5EF4-FFF2-40B4-BE49-F238E27FC236}">
                  <a16:creationId xmlns:a16="http://schemas.microsoft.com/office/drawing/2014/main" id="{AD695DEB-268C-F560-0F7A-A4F0969BCE37}"/>
                </a:ext>
              </a:extLst>
            </p:cNvPr>
            <p:cNvCxnSpPr>
              <a:cxnSpLocks/>
              <a:stCxn id="13" idx="6"/>
              <a:endCxn id="14" idx="2"/>
            </p:cNvCxnSpPr>
            <p:nvPr/>
          </p:nvCxnSpPr>
          <p:spPr>
            <a:xfrm rot="16200000">
              <a:off x="4278773" y="2048223"/>
              <a:ext cx="393396" cy="296612"/>
            </a:xfrm>
            <a:prstGeom prst="line">
              <a:avLst/>
            </a:prstGeom>
            <a:ln w="28575">
              <a:solidFill>
                <a:schemeClr val="bg2">
                  <a:lumMod val="25000"/>
                </a:schemeClr>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0383A25-837E-8509-4E3A-7AEA25B9AEF9}"/>
                </a:ext>
              </a:extLst>
            </p:cNvPr>
            <p:cNvCxnSpPr>
              <a:cxnSpLocks/>
              <a:stCxn id="13" idx="6"/>
              <a:endCxn id="16" idx="2"/>
            </p:cNvCxnSpPr>
            <p:nvPr/>
          </p:nvCxnSpPr>
          <p:spPr>
            <a:xfrm rot="16200000">
              <a:off x="4475471" y="2244921"/>
              <a:ext cx="0" cy="296612"/>
            </a:xfrm>
            <a:prstGeom prst="line">
              <a:avLst/>
            </a:prstGeom>
            <a:ln w="28575">
              <a:solidFill>
                <a:schemeClr val="bg2">
                  <a:lumMod val="2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8DA9750-512C-552B-3555-706DE3AD3505}"/>
                </a:ext>
              </a:extLst>
            </p:cNvPr>
            <p:cNvCxnSpPr>
              <a:cxnSpLocks/>
              <a:stCxn id="13" idx="6"/>
              <a:endCxn id="17" idx="2"/>
            </p:cNvCxnSpPr>
            <p:nvPr/>
          </p:nvCxnSpPr>
          <p:spPr>
            <a:xfrm rot="16200000" flipH="1">
              <a:off x="4282498" y="2437893"/>
              <a:ext cx="385945" cy="296612"/>
            </a:xfrm>
            <a:prstGeom prst="line">
              <a:avLst/>
            </a:prstGeom>
            <a:ln w="28575">
              <a:solidFill>
                <a:schemeClr val="bg2">
                  <a:lumMod val="25000"/>
                </a:schemeClr>
              </a:solidFill>
            </a:ln>
            <a:effectLst/>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0AEE974E-857F-82DB-FFB7-460D6F0E1A6B}"/>
              </a:ext>
            </a:extLst>
          </p:cNvPr>
          <p:cNvSpPr txBox="1"/>
          <p:nvPr/>
        </p:nvSpPr>
        <p:spPr>
          <a:xfrm>
            <a:off x="8407556"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49" name="TextBox 48">
            <a:extLst>
              <a:ext uri="{FF2B5EF4-FFF2-40B4-BE49-F238E27FC236}">
                <a16:creationId xmlns:a16="http://schemas.microsoft.com/office/drawing/2014/main" id="{2C270571-0A0B-2831-E43B-DE555860B6FA}"/>
              </a:ext>
            </a:extLst>
          </p:cNvPr>
          <p:cNvSpPr txBox="1"/>
          <p:nvPr/>
        </p:nvSpPr>
        <p:spPr>
          <a:xfrm>
            <a:off x="14936547"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51" name="TextBox 50">
            <a:extLst>
              <a:ext uri="{FF2B5EF4-FFF2-40B4-BE49-F238E27FC236}">
                <a16:creationId xmlns:a16="http://schemas.microsoft.com/office/drawing/2014/main" id="{936B5A4B-6434-F8AF-426B-B2F40F325F70}"/>
              </a:ext>
            </a:extLst>
          </p:cNvPr>
          <p:cNvSpPr txBox="1"/>
          <p:nvPr/>
        </p:nvSpPr>
        <p:spPr>
          <a:xfrm>
            <a:off x="9830677" y="15924484"/>
            <a:ext cx="1109599"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chemeClr val="bg1"/>
                </a:solidFill>
                <a:latin typeface="Trebuchet MS" panose="020B0603020202020204" pitchFamily="34" charset="0"/>
              </a:rPr>
              <a:t>Q</a:t>
            </a:r>
          </a:p>
        </p:txBody>
      </p:sp>
      <p:sp>
        <p:nvSpPr>
          <p:cNvPr id="52" name="TextBox 51">
            <a:extLst>
              <a:ext uri="{FF2B5EF4-FFF2-40B4-BE49-F238E27FC236}">
                <a16:creationId xmlns:a16="http://schemas.microsoft.com/office/drawing/2014/main" id="{CE3CB8C3-0E9B-4206-3EB6-3FD9E5FE091B}"/>
              </a:ext>
            </a:extLst>
          </p:cNvPr>
          <p:cNvSpPr txBox="1"/>
          <p:nvPr/>
        </p:nvSpPr>
        <p:spPr>
          <a:xfrm>
            <a:off x="16429904" y="15924483"/>
            <a:ext cx="971740"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chemeClr val="tx2">
                    <a:lumMod val="50000"/>
                  </a:schemeClr>
                </a:solidFill>
                <a:latin typeface="Trebuchet MS" panose="020B0603020202020204" pitchFamily="34" charset="0"/>
              </a:rPr>
              <a:t>K</a:t>
            </a:r>
          </a:p>
        </p:txBody>
      </p:sp>
      <p:sp>
        <p:nvSpPr>
          <p:cNvPr id="54" name="TextBox 53">
            <a:extLst>
              <a:ext uri="{FF2B5EF4-FFF2-40B4-BE49-F238E27FC236}">
                <a16:creationId xmlns:a16="http://schemas.microsoft.com/office/drawing/2014/main" id="{872FDBBC-4454-9C4E-2AF2-DEE8EB39EBA3}"/>
              </a:ext>
            </a:extLst>
          </p:cNvPr>
          <p:cNvSpPr txBox="1"/>
          <p:nvPr/>
        </p:nvSpPr>
        <p:spPr>
          <a:xfrm>
            <a:off x="9500458" y="18000056"/>
            <a:ext cx="1770036"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chemeClr val="bg1"/>
                </a:solidFill>
                <a:latin typeface="Trebuchet MS" panose="020B0603020202020204" pitchFamily="34" charset="0"/>
              </a:rPr>
              <a:t>Query</a:t>
            </a:r>
          </a:p>
        </p:txBody>
      </p:sp>
      <p:sp>
        <p:nvSpPr>
          <p:cNvPr id="55" name="TextBox 54">
            <a:extLst>
              <a:ext uri="{FF2B5EF4-FFF2-40B4-BE49-F238E27FC236}">
                <a16:creationId xmlns:a16="http://schemas.microsoft.com/office/drawing/2014/main" id="{B4223FC1-9940-B95B-ABE2-61773B601A8D}"/>
              </a:ext>
            </a:extLst>
          </p:cNvPr>
          <p:cNvSpPr txBox="1"/>
          <p:nvPr/>
        </p:nvSpPr>
        <p:spPr>
          <a:xfrm>
            <a:off x="16349498" y="18000056"/>
            <a:ext cx="1132553"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chemeClr val="tx2">
                    <a:lumMod val="50000"/>
                  </a:schemeClr>
                </a:solidFill>
                <a:latin typeface="Trebuchet MS" panose="020B0603020202020204" pitchFamily="34" charset="0"/>
              </a:rPr>
              <a:t>Key</a:t>
            </a:r>
          </a:p>
        </p:txBody>
      </p:sp>
      <p:graphicFrame>
        <p:nvGraphicFramePr>
          <p:cNvPr id="61" name="Table 60">
            <a:extLst>
              <a:ext uri="{FF2B5EF4-FFF2-40B4-BE49-F238E27FC236}">
                <a16:creationId xmlns:a16="http://schemas.microsoft.com/office/drawing/2014/main" id="{C5A3BF72-7548-F814-6235-77128795C105}"/>
              </a:ext>
            </a:extLst>
          </p:cNvPr>
          <p:cNvGraphicFramePr>
            <a:graphicFrameLocks noGrp="1"/>
          </p:cNvGraphicFramePr>
          <p:nvPr>
            <p:extLst>
              <p:ext uri="{D42A27DB-BD31-4B8C-83A1-F6EECF244321}">
                <p14:modId xmlns:p14="http://schemas.microsoft.com/office/powerpoint/2010/main" val="2721652454"/>
              </p:ext>
            </p:extLst>
          </p:nvPr>
        </p:nvGraphicFramePr>
        <p:xfrm>
          <a:off x="2229890" y="7978160"/>
          <a:ext cx="4891004" cy="5943600"/>
        </p:xfrm>
        <a:graphic>
          <a:graphicData uri="http://schemas.openxmlformats.org/drawingml/2006/table">
            <a:tbl>
              <a:tblPr firstRow="1" bandRow="1">
                <a:tableStyleId>{5C22544A-7EE6-4342-B048-85BDC9FD1C3A}</a:tableStyleId>
              </a:tblPr>
              <a:tblGrid>
                <a:gridCol w="4891004">
                  <a:extLst>
                    <a:ext uri="{9D8B030D-6E8A-4147-A177-3AD203B41FA5}">
                      <a16:colId xmlns:a16="http://schemas.microsoft.com/office/drawing/2014/main" val="1361182073"/>
                    </a:ext>
                  </a:extLst>
                </a:gridCol>
              </a:tblGrid>
              <a:tr h="370840">
                <a:tc>
                  <a:txBody>
                    <a:bodyPr/>
                    <a:lstStyle/>
                    <a:p>
                      <a:pPr algn="ctr"/>
                      <a:r>
                        <a:rPr lang="en-US" sz="7200" b="0" dirty="0">
                          <a:solidFill>
                            <a:sysClr val="windowText" lastClr="000000"/>
                          </a:solidFill>
                        </a:rPr>
                        <a:t>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85588421"/>
                  </a:ext>
                </a:extLst>
              </a:tr>
              <a:tr h="370840">
                <a:tc>
                  <a:txBody>
                    <a:bodyPr/>
                    <a:lstStyle/>
                    <a:p>
                      <a:pPr algn="ctr"/>
                      <a:r>
                        <a:rPr lang="en-US" sz="7200" dirty="0">
                          <a:solidFill>
                            <a:sysClr val="windowText" lastClr="000000"/>
                          </a:solidFill>
                        </a:rPr>
                        <a:t>am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9313487"/>
                  </a:ext>
                </a:extLst>
              </a:tr>
              <a:tr h="370840">
                <a:tc>
                  <a:txBody>
                    <a:bodyPr/>
                    <a:lstStyle/>
                    <a:p>
                      <a:pPr algn="ctr"/>
                      <a:r>
                        <a:rPr lang="en-US" sz="7200" dirty="0">
                          <a:solidFill>
                            <a:sysClr val="windowText" lastClr="000000"/>
                          </a:solidFill>
                        </a:rPr>
                        <a:t>the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8803123"/>
                  </a:ext>
                </a:extLst>
              </a:tr>
              <a:tr h="370840">
                <a:tc>
                  <a:txBody>
                    <a:bodyPr/>
                    <a:lstStyle/>
                    <a:p>
                      <a:pPr algn="ctr"/>
                      <a:r>
                        <a:rPr lang="en-US" sz="7200" dirty="0">
                          <a:solidFill>
                            <a:sysClr val="windowText" lastClr="000000"/>
                          </a:solidFill>
                        </a:rPr>
                        <a:t>very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25083759"/>
                  </a:ext>
                </a:extLst>
              </a:tr>
              <a:tr h="370840">
                <a:tc>
                  <a:txBody>
                    <a:bodyPr/>
                    <a:lstStyle/>
                    <a:p>
                      <a:pPr algn="ctr"/>
                      <a:r>
                        <a:rPr lang="en-US" sz="7200" dirty="0">
                          <a:solidFill>
                            <a:sysClr val="windowText" lastClr="000000"/>
                          </a:solidFill>
                        </a:rPr>
                        <a:t>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50733648"/>
                  </a:ext>
                </a:extLst>
              </a:tr>
            </a:tbl>
          </a:graphicData>
        </a:graphic>
      </p:graphicFrame>
      <p:graphicFrame>
        <p:nvGraphicFramePr>
          <p:cNvPr id="62" name="Table 61">
            <a:extLst>
              <a:ext uri="{FF2B5EF4-FFF2-40B4-BE49-F238E27FC236}">
                <a16:creationId xmlns:a16="http://schemas.microsoft.com/office/drawing/2014/main" id="{7726716C-28BE-7B43-EFCB-81517DDCE601}"/>
              </a:ext>
            </a:extLst>
          </p:cNvPr>
          <p:cNvGraphicFramePr>
            <a:graphicFrameLocks noGrp="1"/>
          </p:cNvGraphicFramePr>
          <p:nvPr>
            <p:extLst>
              <p:ext uri="{D42A27DB-BD31-4B8C-83A1-F6EECF244321}">
                <p14:modId xmlns:p14="http://schemas.microsoft.com/office/powerpoint/2010/main" val="1682060158"/>
              </p:ext>
            </p:extLst>
          </p:nvPr>
        </p:nvGraphicFramePr>
        <p:xfrm>
          <a:off x="13650061" y="7978160"/>
          <a:ext cx="6531429" cy="5943600"/>
        </p:xfrm>
        <a:graphic>
          <a:graphicData uri="http://schemas.openxmlformats.org/drawingml/2006/table">
            <a:tbl>
              <a:tblPr firstRow="1" bandRow="1">
                <a:tableStyleId>{5C22544A-7EE6-4342-B048-85BDC9FD1C3A}</a:tableStyleId>
              </a:tblPr>
              <a:tblGrid>
                <a:gridCol w="2177143">
                  <a:extLst>
                    <a:ext uri="{9D8B030D-6E8A-4147-A177-3AD203B41FA5}">
                      <a16:colId xmlns:a16="http://schemas.microsoft.com/office/drawing/2014/main" val="3368994715"/>
                    </a:ext>
                  </a:extLst>
                </a:gridCol>
                <a:gridCol w="2177143">
                  <a:extLst>
                    <a:ext uri="{9D8B030D-6E8A-4147-A177-3AD203B41FA5}">
                      <a16:colId xmlns:a16="http://schemas.microsoft.com/office/drawing/2014/main" val="222542264"/>
                    </a:ext>
                  </a:extLst>
                </a:gridCol>
                <a:gridCol w="2177143">
                  <a:extLst>
                    <a:ext uri="{9D8B030D-6E8A-4147-A177-3AD203B41FA5}">
                      <a16:colId xmlns:a16="http://schemas.microsoft.com/office/drawing/2014/main" val="775745858"/>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76814738"/>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124900012"/>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38413106"/>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91420517"/>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364773406"/>
                  </a:ext>
                </a:extLst>
              </a:tr>
            </a:tbl>
          </a:graphicData>
        </a:graphic>
      </p:graphicFrame>
      <p:graphicFrame>
        <p:nvGraphicFramePr>
          <p:cNvPr id="63" name="Table 62">
            <a:extLst>
              <a:ext uri="{FF2B5EF4-FFF2-40B4-BE49-F238E27FC236}">
                <a16:creationId xmlns:a16="http://schemas.microsoft.com/office/drawing/2014/main" id="{D87178C9-7D25-FB59-725C-41D8F826F5FE}"/>
              </a:ext>
            </a:extLst>
          </p:cNvPr>
          <p:cNvGraphicFramePr>
            <a:graphicFrameLocks noGrp="1"/>
          </p:cNvGraphicFramePr>
          <p:nvPr>
            <p:extLst>
              <p:ext uri="{D42A27DB-BD31-4B8C-83A1-F6EECF244321}">
                <p14:modId xmlns:p14="http://schemas.microsoft.com/office/powerpoint/2010/main" val="2875370752"/>
              </p:ext>
            </p:extLst>
          </p:nvPr>
        </p:nvGraphicFramePr>
        <p:xfrm>
          <a:off x="7119763" y="7978160"/>
          <a:ext cx="6531429" cy="5943600"/>
        </p:xfrm>
        <a:graphic>
          <a:graphicData uri="http://schemas.openxmlformats.org/drawingml/2006/table">
            <a:tbl>
              <a:tblPr firstRow="1" bandRow="1">
                <a:tableStyleId>{5C22544A-7EE6-4342-B048-85BDC9FD1C3A}</a:tableStyleId>
              </a:tblPr>
              <a:tblGrid>
                <a:gridCol w="2177143">
                  <a:extLst>
                    <a:ext uri="{9D8B030D-6E8A-4147-A177-3AD203B41FA5}">
                      <a16:colId xmlns:a16="http://schemas.microsoft.com/office/drawing/2014/main" val="2825594157"/>
                    </a:ext>
                  </a:extLst>
                </a:gridCol>
                <a:gridCol w="2177143">
                  <a:extLst>
                    <a:ext uri="{9D8B030D-6E8A-4147-A177-3AD203B41FA5}">
                      <a16:colId xmlns:a16="http://schemas.microsoft.com/office/drawing/2014/main" val="2380776213"/>
                    </a:ext>
                  </a:extLst>
                </a:gridCol>
                <a:gridCol w="2177143">
                  <a:extLst>
                    <a:ext uri="{9D8B030D-6E8A-4147-A177-3AD203B41FA5}">
                      <a16:colId xmlns:a16="http://schemas.microsoft.com/office/drawing/2014/main" val="425686440"/>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024863785"/>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044682664"/>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258547149"/>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58215260"/>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970909079"/>
                  </a:ext>
                </a:extLst>
              </a:tr>
            </a:tbl>
          </a:graphicData>
        </a:graphic>
      </p:graphicFrame>
    </p:spTree>
    <p:extLst>
      <p:ext uri="{BB962C8B-B14F-4D97-AF65-F5344CB8AC3E}">
        <p14:creationId xmlns:p14="http://schemas.microsoft.com/office/powerpoint/2010/main" val="1941753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1661160" y="1343358"/>
            <a:ext cx="33253680" cy="1969770"/>
          </a:xfrm>
        </p:spPr>
        <p:txBody>
          <a:bodyPr/>
          <a:lstStyle/>
          <a:p>
            <a:r>
              <a:rPr lang="en-US" dirty="0"/>
              <a:t>Attention</a:t>
            </a:r>
          </a:p>
        </p:txBody>
      </p:sp>
      <p:sp>
        <p:nvSpPr>
          <p:cNvPr id="6" name="TextBox 5">
            <a:extLst>
              <a:ext uri="{FF2B5EF4-FFF2-40B4-BE49-F238E27FC236}">
                <a16:creationId xmlns:a16="http://schemas.microsoft.com/office/drawing/2014/main" id="{6D7B1CF8-26F7-33B0-6967-5A0E7CBBCFA5}"/>
              </a:ext>
            </a:extLst>
          </p:cNvPr>
          <p:cNvSpPr txBox="1"/>
          <p:nvPr/>
        </p:nvSpPr>
        <p:spPr>
          <a:xfrm>
            <a:off x="14046426" y="15095822"/>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3 x 5</a:t>
            </a:r>
          </a:p>
        </p:txBody>
      </p:sp>
      <p:sp>
        <p:nvSpPr>
          <p:cNvPr id="7" name="TextBox 6">
            <a:extLst>
              <a:ext uri="{FF2B5EF4-FFF2-40B4-BE49-F238E27FC236}">
                <a16:creationId xmlns:a16="http://schemas.microsoft.com/office/drawing/2014/main" id="{CF087292-3171-1211-DB22-4E6A85D0F594}"/>
              </a:ext>
            </a:extLst>
          </p:cNvPr>
          <p:cNvSpPr txBox="1"/>
          <p:nvPr/>
        </p:nvSpPr>
        <p:spPr>
          <a:xfrm>
            <a:off x="3391364" y="15095822"/>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graphicFrame>
        <p:nvGraphicFramePr>
          <p:cNvPr id="8" name="Table 7">
            <a:extLst>
              <a:ext uri="{FF2B5EF4-FFF2-40B4-BE49-F238E27FC236}">
                <a16:creationId xmlns:a16="http://schemas.microsoft.com/office/drawing/2014/main" id="{AA858012-94E6-1F94-9F7B-0FECBB733D19}"/>
              </a:ext>
            </a:extLst>
          </p:cNvPr>
          <p:cNvGraphicFramePr>
            <a:graphicFrameLocks noGrp="1"/>
          </p:cNvGraphicFramePr>
          <p:nvPr>
            <p:extLst>
              <p:ext uri="{D42A27DB-BD31-4B8C-83A1-F6EECF244321}">
                <p14:modId xmlns:p14="http://schemas.microsoft.com/office/powerpoint/2010/main" val="699898791"/>
              </p:ext>
            </p:extLst>
          </p:nvPr>
        </p:nvGraphicFramePr>
        <p:xfrm>
          <a:off x="2103570" y="8638750"/>
          <a:ext cx="6531429" cy="5943600"/>
        </p:xfrm>
        <a:graphic>
          <a:graphicData uri="http://schemas.openxmlformats.org/drawingml/2006/table">
            <a:tbl>
              <a:tblPr firstRow="1" bandRow="1">
                <a:tableStyleId>{5C22544A-7EE6-4342-B048-85BDC9FD1C3A}</a:tableStyleId>
              </a:tblPr>
              <a:tblGrid>
                <a:gridCol w="2177143">
                  <a:extLst>
                    <a:ext uri="{9D8B030D-6E8A-4147-A177-3AD203B41FA5}">
                      <a16:colId xmlns:a16="http://schemas.microsoft.com/office/drawing/2014/main" val="2825594157"/>
                    </a:ext>
                  </a:extLst>
                </a:gridCol>
                <a:gridCol w="2177143">
                  <a:extLst>
                    <a:ext uri="{9D8B030D-6E8A-4147-A177-3AD203B41FA5}">
                      <a16:colId xmlns:a16="http://schemas.microsoft.com/office/drawing/2014/main" val="2380776213"/>
                    </a:ext>
                  </a:extLst>
                </a:gridCol>
                <a:gridCol w="2177143">
                  <a:extLst>
                    <a:ext uri="{9D8B030D-6E8A-4147-A177-3AD203B41FA5}">
                      <a16:colId xmlns:a16="http://schemas.microsoft.com/office/drawing/2014/main" val="425686440"/>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024863785"/>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044682664"/>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258547149"/>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58215260"/>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970909079"/>
                  </a:ext>
                </a:extLst>
              </a:tr>
            </a:tbl>
          </a:graphicData>
        </a:graphic>
      </p:graphicFrame>
      <p:graphicFrame>
        <p:nvGraphicFramePr>
          <p:cNvPr id="9" name="Table 8">
            <a:extLst>
              <a:ext uri="{FF2B5EF4-FFF2-40B4-BE49-F238E27FC236}">
                <a16:creationId xmlns:a16="http://schemas.microsoft.com/office/drawing/2014/main" id="{264347FB-698D-33ED-17B4-97ACAFE0E2AC}"/>
              </a:ext>
            </a:extLst>
          </p:cNvPr>
          <p:cNvGraphicFramePr>
            <a:graphicFrameLocks noGrp="1"/>
          </p:cNvGraphicFramePr>
          <p:nvPr>
            <p:extLst>
              <p:ext uri="{D42A27DB-BD31-4B8C-83A1-F6EECF244321}">
                <p14:modId xmlns:p14="http://schemas.microsoft.com/office/powerpoint/2010/main" val="2133512176"/>
              </p:ext>
            </p:extLst>
          </p:nvPr>
        </p:nvGraphicFramePr>
        <p:xfrm>
          <a:off x="10583666" y="10309880"/>
          <a:ext cx="10881360" cy="3566160"/>
        </p:xfrm>
        <a:graphic>
          <a:graphicData uri="http://schemas.openxmlformats.org/drawingml/2006/table">
            <a:tbl>
              <a:tblPr firstRow="1" bandRow="1">
                <a:tableStyleId>{5C22544A-7EE6-4342-B048-85BDC9FD1C3A}</a:tableStyleId>
              </a:tblPr>
              <a:tblGrid>
                <a:gridCol w="2176272">
                  <a:extLst>
                    <a:ext uri="{9D8B030D-6E8A-4147-A177-3AD203B41FA5}">
                      <a16:colId xmlns:a16="http://schemas.microsoft.com/office/drawing/2014/main" val="2252091562"/>
                    </a:ext>
                  </a:extLst>
                </a:gridCol>
                <a:gridCol w="2176272">
                  <a:extLst>
                    <a:ext uri="{9D8B030D-6E8A-4147-A177-3AD203B41FA5}">
                      <a16:colId xmlns:a16="http://schemas.microsoft.com/office/drawing/2014/main" val="115756746"/>
                    </a:ext>
                  </a:extLst>
                </a:gridCol>
                <a:gridCol w="2176272">
                  <a:extLst>
                    <a:ext uri="{9D8B030D-6E8A-4147-A177-3AD203B41FA5}">
                      <a16:colId xmlns:a16="http://schemas.microsoft.com/office/drawing/2014/main" val="1684816907"/>
                    </a:ext>
                  </a:extLst>
                </a:gridCol>
                <a:gridCol w="2176272">
                  <a:extLst>
                    <a:ext uri="{9D8B030D-6E8A-4147-A177-3AD203B41FA5}">
                      <a16:colId xmlns:a16="http://schemas.microsoft.com/office/drawing/2014/main" val="1915523213"/>
                    </a:ext>
                  </a:extLst>
                </a:gridCol>
                <a:gridCol w="2176272">
                  <a:extLst>
                    <a:ext uri="{9D8B030D-6E8A-4147-A177-3AD203B41FA5}">
                      <a16:colId xmlns:a16="http://schemas.microsoft.com/office/drawing/2014/main" val="520265491"/>
                    </a:ext>
                  </a:extLst>
                </a:gridCol>
              </a:tblGrid>
              <a:tr h="1188720">
                <a:tc>
                  <a:txBody>
                    <a:bodyPr/>
                    <a:lstStyle/>
                    <a:p>
                      <a:pPr algn="ctr"/>
                      <a:endParaRPr lang="en-US" sz="5400" b="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b="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b="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b="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b="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285930730"/>
                  </a:ext>
                </a:extLst>
              </a:tr>
              <a:tr h="1188720">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25395995"/>
                  </a:ext>
                </a:extLst>
              </a:tr>
              <a:tr h="1188720">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668405563"/>
                  </a:ext>
                </a:extLst>
              </a:tr>
            </a:tbl>
          </a:graphicData>
        </a:graphic>
      </p:graphicFrame>
    </p:spTree>
    <p:extLst>
      <p:ext uri="{BB962C8B-B14F-4D97-AF65-F5344CB8AC3E}">
        <p14:creationId xmlns:p14="http://schemas.microsoft.com/office/powerpoint/2010/main" val="1237916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1661160" y="1343358"/>
            <a:ext cx="33253680" cy="1969770"/>
          </a:xfrm>
        </p:spPr>
        <p:txBody>
          <a:bodyPr/>
          <a:lstStyle/>
          <a:p>
            <a:r>
              <a:rPr lang="en-US" dirty="0"/>
              <a:t>Attention</a:t>
            </a:r>
          </a:p>
        </p:txBody>
      </p:sp>
      <p:sp>
        <p:nvSpPr>
          <p:cNvPr id="3" name="Multiplication Sign 2">
            <a:extLst>
              <a:ext uri="{FF2B5EF4-FFF2-40B4-BE49-F238E27FC236}">
                <a16:creationId xmlns:a16="http://schemas.microsoft.com/office/drawing/2014/main" id="{250BF748-3629-A3DC-CEEF-0C2F791B20E9}"/>
              </a:ext>
            </a:extLst>
          </p:cNvPr>
          <p:cNvSpPr/>
          <p:nvPr/>
        </p:nvSpPr>
        <p:spPr>
          <a:xfrm>
            <a:off x="8713136" y="10893907"/>
            <a:ext cx="1792393" cy="1792393"/>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sp>
        <p:nvSpPr>
          <p:cNvPr id="4" name="Equals 3">
            <a:extLst>
              <a:ext uri="{FF2B5EF4-FFF2-40B4-BE49-F238E27FC236}">
                <a16:creationId xmlns:a16="http://schemas.microsoft.com/office/drawing/2014/main" id="{6642434E-5A31-B397-C1E8-2EB95DED00B1}"/>
              </a:ext>
            </a:extLst>
          </p:cNvPr>
          <p:cNvSpPr/>
          <p:nvPr/>
        </p:nvSpPr>
        <p:spPr>
          <a:xfrm>
            <a:off x="21543163" y="10744202"/>
            <a:ext cx="1969770" cy="1969770"/>
          </a:xfrm>
          <a:prstGeom prst="mathEqual">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endParaRPr>
          </a:p>
        </p:txBody>
      </p:sp>
      <p:sp>
        <p:nvSpPr>
          <p:cNvPr id="9" name="Rectangle 8">
            <a:extLst>
              <a:ext uri="{FF2B5EF4-FFF2-40B4-BE49-F238E27FC236}">
                <a16:creationId xmlns:a16="http://schemas.microsoft.com/office/drawing/2014/main" id="{FCFAB5E6-5F9E-DDE4-80E7-BD87323CBA54}"/>
              </a:ext>
            </a:extLst>
          </p:cNvPr>
          <p:cNvSpPr/>
          <p:nvPr/>
        </p:nvSpPr>
        <p:spPr>
          <a:xfrm>
            <a:off x="26683037" y="6136014"/>
            <a:ext cx="4571153" cy="1608707"/>
          </a:xfrm>
          <a:prstGeom prst="rect">
            <a:avLst/>
          </a:prstGeom>
          <a:noFill/>
          <a:ln w="285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dirty="0">
                <a:solidFill>
                  <a:sysClr val="windowText" lastClr="000000"/>
                </a:solidFill>
                <a:latin typeface="Trebuchet MS"/>
              </a:rPr>
              <a:t>Attention</a:t>
            </a:r>
          </a:p>
        </p:txBody>
      </p:sp>
      <p:sp>
        <p:nvSpPr>
          <p:cNvPr id="12" name="TextBox 11">
            <a:extLst>
              <a:ext uri="{FF2B5EF4-FFF2-40B4-BE49-F238E27FC236}">
                <a16:creationId xmlns:a16="http://schemas.microsoft.com/office/drawing/2014/main" id="{2AC9C1E0-1F19-32CD-FF2F-8E430DE35FD1}"/>
              </a:ext>
            </a:extLst>
          </p:cNvPr>
          <p:cNvSpPr txBox="1"/>
          <p:nvPr/>
        </p:nvSpPr>
        <p:spPr>
          <a:xfrm>
            <a:off x="14046426" y="15095822"/>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3 x 5</a:t>
            </a:r>
          </a:p>
        </p:txBody>
      </p:sp>
      <p:sp>
        <p:nvSpPr>
          <p:cNvPr id="13" name="TextBox 12">
            <a:extLst>
              <a:ext uri="{FF2B5EF4-FFF2-40B4-BE49-F238E27FC236}">
                <a16:creationId xmlns:a16="http://schemas.microsoft.com/office/drawing/2014/main" id="{02C79E50-F839-B7CA-2C1E-34F7B7BEFB58}"/>
              </a:ext>
            </a:extLst>
          </p:cNvPr>
          <p:cNvSpPr txBox="1"/>
          <p:nvPr/>
        </p:nvSpPr>
        <p:spPr>
          <a:xfrm>
            <a:off x="3391364" y="15095822"/>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graphicFrame>
        <p:nvGraphicFramePr>
          <p:cNvPr id="14" name="Table 13">
            <a:extLst>
              <a:ext uri="{FF2B5EF4-FFF2-40B4-BE49-F238E27FC236}">
                <a16:creationId xmlns:a16="http://schemas.microsoft.com/office/drawing/2014/main" id="{9E2DE0B8-CE10-CA96-3BDE-DF69FD04311E}"/>
              </a:ext>
            </a:extLst>
          </p:cNvPr>
          <p:cNvGraphicFramePr>
            <a:graphicFrameLocks noGrp="1"/>
          </p:cNvGraphicFramePr>
          <p:nvPr>
            <p:extLst>
              <p:ext uri="{D42A27DB-BD31-4B8C-83A1-F6EECF244321}">
                <p14:modId xmlns:p14="http://schemas.microsoft.com/office/powerpoint/2010/main" val="2754447636"/>
              </p:ext>
            </p:extLst>
          </p:nvPr>
        </p:nvGraphicFramePr>
        <p:xfrm>
          <a:off x="23591070" y="8638750"/>
          <a:ext cx="10881360" cy="5943600"/>
        </p:xfrm>
        <a:graphic>
          <a:graphicData uri="http://schemas.openxmlformats.org/drawingml/2006/table">
            <a:tbl>
              <a:tblPr firstRow="1" bandRow="1">
                <a:tableStyleId>{5C22544A-7EE6-4342-B048-85BDC9FD1C3A}</a:tableStyleId>
              </a:tblPr>
              <a:tblGrid>
                <a:gridCol w="2176272">
                  <a:extLst>
                    <a:ext uri="{9D8B030D-6E8A-4147-A177-3AD203B41FA5}">
                      <a16:colId xmlns:a16="http://schemas.microsoft.com/office/drawing/2014/main" val="1366591068"/>
                    </a:ext>
                  </a:extLst>
                </a:gridCol>
                <a:gridCol w="2176272">
                  <a:extLst>
                    <a:ext uri="{9D8B030D-6E8A-4147-A177-3AD203B41FA5}">
                      <a16:colId xmlns:a16="http://schemas.microsoft.com/office/drawing/2014/main" val="3470410599"/>
                    </a:ext>
                  </a:extLst>
                </a:gridCol>
                <a:gridCol w="2176272">
                  <a:extLst>
                    <a:ext uri="{9D8B030D-6E8A-4147-A177-3AD203B41FA5}">
                      <a16:colId xmlns:a16="http://schemas.microsoft.com/office/drawing/2014/main" val="1330954112"/>
                    </a:ext>
                  </a:extLst>
                </a:gridCol>
                <a:gridCol w="2176272">
                  <a:extLst>
                    <a:ext uri="{9D8B030D-6E8A-4147-A177-3AD203B41FA5}">
                      <a16:colId xmlns:a16="http://schemas.microsoft.com/office/drawing/2014/main" val="2177955667"/>
                    </a:ext>
                  </a:extLst>
                </a:gridCol>
                <a:gridCol w="2176272">
                  <a:extLst>
                    <a:ext uri="{9D8B030D-6E8A-4147-A177-3AD203B41FA5}">
                      <a16:colId xmlns:a16="http://schemas.microsoft.com/office/drawing/2014/main" val="376645725"/>
                    </a:ext>
                  </a:extLst>
                </a:gridCol>
              </a:tblGrid>
              <a:tr h="1188720">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490978009"/>
                  </a:ext>
                </a:extLst>
              </a:tr>
              <a:tr h="1188720">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383916696"/>
                  </a:ext>
                </a:extLst>
              </a:tr>
              <a:tr h="1188720">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475552378"/>
                  </a:ext>
                </a:extLst>
              </a:tr>
              <a:tr h="1188720">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241020048"/>
                  </a:ext>
                </a:extLst>
              </a:tr>
              <a:tr h="1188720">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endParaRPr lang="en-US" sz="5400" b="0" dirty="0">
                        <a:solidFill>
                          <a:schemeClr val="tx1"/>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083987928"/>
                  </a:ext>
                </a:extLst>
              </a:tr>
            </a:tbl>
          </a:graphicData>
        </a:graphic>
      </p:graphicFrame>
      <p:sp>
        <p:nvSpPr>
          <p:cNvPr id="16" name="TextBox 15">
            <a:extLst>
              <a:ext uri="{FF2B5EF4-FFF2-40B4-BE49-F238E27FC236}">
                <a16:creationId xmlns:a16="http://schemas.microsoft.com/office/drawing/2014/main" id="{3EE12F2E-443B-FED4-5DCF-B0B84EE12DE0}"/>
              </a:ext>
            </a:extLst>
          </p:cNvPr>
          <p:cNvSpPr txBox="1"/>
          <p:nvPr/>
        </p:nvSpPr>
        <p:spPr>
          <a:xfrm>
            <a:off x="27053830" y="15095822"/>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5</a:t>
            </a:r>
          </a:p>
        </p:txBody>
      </p:sp>
      <p:graphicFrame>
        <p:nvGraphicFramePr>
          <p:cNvPr id="2" name="Table 1">
            <a:extLst>
              <a:ext uri="{FF2B5EF4-FFF2-40B4-BE49-F238E27FC236}">
                <a16:creationId xmlns:a16="http://schemas.microsoft.com/office/drawing/2014/main" id="{D779D6CB-178A-D742-6328-9586F1F12E9E}"/>
              </a:ext>
            </a:extLst>
          </p:cNvPr>
          <p:cNvGraphicFramePr>
            <a:graphicFrameLocks noGrp="1"/>
          </p:cNvGraphicFramePr>
          <p:nvPr>
            <p:extLst>
              <p:ext uri="{D42A27DB-BD31-4B8C-83A1-F6EECF244321}">
                <p14:modId xmlns:p14="http://schemas.microsoft.com/office/powerpoint/2010/main" val="902513950"/>
              </p:ext>
            </p:extLst>
          </p:nvPr>
        </p:nvGraphicFramePr>
        <p:xfrm>
          <a:off x="2103570" y="8638750"/>
          <a:ext cx="6531429" cy="5943600"/>
        </p:xfrm>
        <a:graphic>
          <a:graphicData uri="http://schemas.openxmlformats.org/drawingml/2006/table">
            <a:tbl>
              <a:tblPr firstRow="1" bandRow="1">
                <a:tableStyleId>{5C22544A-7EE6-4342-B048-85BDC9FD1C3A}</a:tableStyleId>
              </a:tblPr>
              <a:tblGrid>
                <a:gridCol w="2177143">
                  <a:extLst>
                    <a:ext uri="{9D8B030D-6E8A-4147-A177-3AD203B41FA5}">
                      <a16:colId xmlns:a16="http://schemas.microsoft.com/office/drawing/2014/main" val="2825594157"/>
                    </a:ext>
                  </a:extLst>
                </a:gridCol>
                <a:gridCol w="2177143">
                  <a:extLst>
                    <a:ext uri="{9D8B030D-6E8A-4147-A177-3AD203B41FA5}">
                      <a16:colId xmlns:a16="http://schemas.microsoft.com/office/drawing/2014/main" val="2380776213"/>
                    </a:ext>
                  </a:extLst>
                </a:gridCol>
                <a:gridCol w="2177143">
                  <a:extLst>
                    <a:ext uri="{9D8B030D-6E8A-4147-A177-3AD203B41FA5}">
                      <a16:colId xmlns:a16="http://schemas.microsoft.com/office/drawing/2014/main" val="425686440"/>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024863785"/>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044682664"/>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258547149"/>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58215260"/>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970909079"/>
                  </a:ext>
                </a:extLst>
              </a:tr>
            </a:tbl>
          </a:graphicData>
        </a:graphic>
      </p:graphicFrame>
      <p:graphicFrame>
        <p:nvGraphicFramePr>
          <p:cNvPr id="5" name="Table 4">
            <a:extLst>
              <a:ext uri="{FF2B5EF4-FFF2-40B4-BE49-F238E27FC236}">
                <a16:creationId xmlns:a16="http://schemas.microsoft.com/office/drawing/2014/main" id="{602DFD17-0EC1-F75D-25AE-EA149B1714AE}"/>
              </a:ext>
            </a:extLst>
          </p:cNvPr>
          <p:cNvGraphicFramePr>
            <a:graphicFrameLocks noGrp="1"/>
          </p:cNvGraphicFramePr>
          <p:nvPr>
            <p:extLst>
              <p:ext uri="{D42A27DB-BD31-4B8C-83A1-F6EECF244321}">
                <p14:modId xmlns:p14="http://schemas.microsoft.com/office/powerpoint/2010/main" val="3669073273"/>
              </p:ext>
            </p:extLst>
          </p:nvPr>
        </p:nvGraphicFramePr>
        <p:xfrm>
          <a:off x="10583666" y="10309880"/>
          <a:ext cx="10881360" cy="3566160"/>
        </p:xfrm>
        <a:graphic>
          <a:graphicData uri="http://schemas.openxmlformats.org/drawingml/2006/table">
            <a:tbl>
              <a:tblPr firstRow="1" bandRow="1">
                <a:tableStyleId>{5C22544A-7EE6-4342-B048-85BDC9FD1C3A}</a:tableStyleId>
              </a:tblPr>
              <a:tblGrid>
                <a:gridCol w="2176272">
                  <a:extLst>
                    <a:ext uri="{9D8B030D-6E8A-4147-A177-3AD203B41FA5}">
                      <a16:colId xmlns:a16="http://schemas.microsoft.com/office/drawing/2014/main" val="2252091562"/>
                    </a:ext>
                  </a:extLst>
                </a:gridCol>
                <a:gridCol w="2176272">
                  <a:extLst>
                    <a:ext uri="{9D8B030D-6E8A-4147-A177-3AD203B41FA5}">
                      <a16:colId xmlns:a16="http://schemas.microsoft.com/office/drawing/2014/main" val="115756746"/>
                    </a:ext>
                  </a:extLst>
                </a:gridCol>
                <a:gridCol w="2176272">
                  <a:extLst>
                    <a:ext uri="{9D8B030D-6E8A-4147-A177-3AD203B41FA5}">
                      <a16:colId xmlns:a16="http://schemas.microsoft.com/office/drawing/2014/main" val="1684816907"/>
                    </a:ext>
                  </a:extLst>
                </a:gridCol>
                <a:gridCol w="2176272">
                  <a:extLst>
                    <a:ext uri="{9D8B030D-6E8A-4147-A177-3AD203B41FA5}">
                      <a16:colId xmlns:a16="http://schemas.microsoft.com/office/drawing/2014/main" val="1915523213"/>
                    </a:ext>
                  </a:extLst>
                </a:gridCol>
                <a:gridCol w="2176272">
                  <a:extLst>
                    <a:ext uri="{9D8B030D-6E8A-4147-A177-3AD203B41FA5}">
                      <a16:colId xmlns:a16="http://schemas.microsoft.com/office/drawing/2014/main" val="520265491"/>
                    </a:ext>
                  </a:extLst>
                </a:gridCol>
              </a:tblGrid>
              <a:tr h="1188720">
                <a:tc>
                  <a:txBody>
                    <a:bodyPr/>
                    <a:lstStyle/>
                    <a:p>
                      <a:pPr algn="ctr"/>
                      <a:endParaRPr lang="en-US" sz="5400" b="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b="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b="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b="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b="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285930730"/>
                  </a:ext>
                </a:extLst>
              </a:tr>
              <a:tr h="1188720">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25395995"/>
                  </a:ext>
                </a:extLst>
              </a:tr>
              <a:tr h="1188720">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sz="5400" dirty="0">
                        <a:solidFill>
                          <a:sysClr val="windowText" lastClr="000000"/>
                        </a:solidFill>
                      </a:endParaRPr>
                    </a:p>
                  </a:txBody>
                  <a:tcPr marL="304800" marR="304800" marT="152400" marB="1524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668405563"/>
                  </a:ext>
                </a:extLst>
              </a:tr>
            </a:tbl>
          </a:graphicData>
        </a:graphic>
      </p:graphicFrame>
    </p:spTree>
    <p:extLst>
      <p:ext uri="{BB962C8B-B14F-4D97-AF65-F5344CB8AC3E}">
        <p14:creationId xmlns:p14="http://schemas.microsoft.com/office/powerpoint/2010/main" val="769476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8E0B866-8D5C-ABB7-396A-E5AC69D40BD8}"/>
              </a:ext>
            </a:extLst>
          </p:cNvPr>
          <p:cNvGraphicFramePr>
            <a:graphicFrameLocks noGrp="1"/>
          </p:cNvGraphicFramePr>
          <p:nvPr>
            <p:extLst>
              <p:ext uri="{D42A27DB-BD31-4B8C-83A1-F6EECF244321}">
                <p14:modId xmlns:p14="http://schemas.microsoft.com/office/powerpoint/2010/main" val="3320064697"/>
              </p:ext>
            </p:extLst>
          </p:nvPr>
        </p:nvGraphicFramePr>
        <p:xfrm>
          <a:off x="18651265" y="7034764"/>
          <a:ext cx="15895909" cy="10777308"/>
        </p:xfrm>
        <a:graphic>
          <a:graphicData uri="http://schemas.openxmlformats.org/drawingml/2006/table">
            <a:tbl>
              <a:tblPr firstRow="1" bandRow="1">
                <a:tableStyleId>{5C22544A-7EE6-4342-B048-85BDC9FD1C3A}</a:tableStyleId>
              </a:tblPr>
              <a:tblGrid>
                <a:gridCol w="988254">
                  <a:extLst>
                    <a:ext uri="{9D8B030D-6E8A-4147-A177-3AD203B41FA5}">
                      <a16:colId xmlns:a16="http://schemas.microsoft.com/office/drawing/2014/main" val="2906691046"/>
                    </a:ext>
                  </a:extLst>
                </a:gridCol>
                <a:gridCol w="14907655">
                  <a:extLst>
                    <a:ext uri="{9D8B030D-6E8A-4147-A177-3AD203B41FA5}">
                      <a16:colId xmlns:a16="http://schemas.microsoft.com/office/drawing/2014/main" val="3388937594"/>
                    </a:ext>
                  </a:extLst>
                </a:gridCol>
              </a:tblGrid>
              <a:tr h="1796218">
                <a:tc>
                  <a:txBody>
                    <a:bodyPr/>
                    <a:lstStyle/>
                    <a:p>
                      <a:pPr marL="0" indent="0" algn="l">
                        <a:buFont typeface="NVIDIA Sans" panose="020B0503020203020204" pitchFamily="34" charset="0"/>
                        <a:buNone/>
                      </a:pPr>
                      <a:r>
                        <a:rPr lang="en-US" sz="5400" b="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Clr>
                          <a:srgbClr val="B6A56F"/>
                        </a:buClr>
                        <a:buSzPct val="120000"/>
                        <a:buFontTx/>
                        <a:buNone/>
                      </a:pPr>
                      <a:r>
                        <a:rPr lang="en-US" sz="4000" b="0" dirty="0">
                          <a:solidFill>
                            <a:schemeClr val="bg1"/>
                          </a:solidFill>
                          <a:latin typeface="NVIDIA Sans Medium" panose="020B0603020203020204" pitchFamily="34" charset="0"/>
                          <a:cs typeface="NVIDIA Sans Medium" panose="020B0603020203020204" pitchFamily="34" charset="0"/>
                        </a:rPr>
                        <a:t>Part 1:  An Introduction to Deep Learning</a:t>
                      </a:r>
                    </a:p>
                  </a:txBody>
                  <a:tcPr marL="0" marR="36576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4958080"/>
                  </a:ext>
                </a:extLst>
              </a:tr>
              <a:tr h="1796218">
                <a:tc>
                  <a:txBody>
                    <a:bodyPr/>
                    <a:lstStyle/>
                    <a:p>
                      <a:pPr marL="0" indent="0" algn="l">
                        <a:buFont typeface="NVIDIA Sans" panose="020B0503020203020204" pitchFamily="34" charset="0"/>
                        <a:buNone/>
                      </a:pPr>
                      <a:r>
                        <a:rPr lang="en-US" sz="540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2: How a Neural Network Trains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812821"/>
                  </a:ext>
                </a:extLst>
              </a:tr>
              <a:tr h="1796218">
                <a:tc>
                  <a:txBody>
                    <a:bodyPr/>
                    <a:lstStyle/>
                    <a:p>
                      <a:pPr marL="0" indent="0" algn="l">
                        <a:buFont typeface="NVIDIA Sans" panose="020B0503020203020204" pitchFamily="34" charset="0"/>
                        <a:buNone/>
                      </a:pPr>
                      <a:r>
                        <a:rPr lang="en-US" sz="540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3: Convolutional Neural Networks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3311925"/>
                  </a:ext>
                </a:extLst>
              </a:tr>
              <a:tr h="1796218">
                <a:tc>
                  <a:txBody>
                    <a:bodyPr/>
                    <a:lstStyle/>
                    <a:p>
                      <a:pPr algn="l"/>
                      <a:r>
                        <a:rPr lang="en-US" sz="540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4: Data Augmentation and Deployment</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6270836"/>
                  </a:ext>
                </a:extLst>
              </a:tr>
              <a:tr h="1796218">
                <a:tc>
                  <a:txBody>
                    <a:bodyPr/>
                    <a:lstStyle/>
                    <a:p>
                      <a:pPr marL="0" marR="0" lvl="0" indent="0" algn="l" defTabSz="2743200" rtl="0" eaLnBrk="1" fontAlgn="auto" latinLnBrk="0" hangingPunct="1">
                        <a:lnSpc>
                          <a:spcPct val="100000"/>
                        </a:lnSpc>
                        <a:spcBef>
                          <a:spcPts val="0"/>
                        </a:spcBef>
                        <a:spcAft>
                          <a:spcPts val="0"/>
                        </a:spcAft>
                        <a:buClrTx/>
                        <a:buSzTx/>
                        <a:buFontTx/>
                        <a:buNone/>
                        <a:tabLst/>
                        <a:defRPr/>
                      </a:pPr>
                      <a:r>
                        <a:rPr lang="en-US" sz="540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5</a:t>
                      </a:r>
                      <a:r>
                        <a:rPr kumimoji="0" lang="en-US" sz="4000" b="0" i="0" u="none" strike="noStrike" kern="1200" cap="none" spc="0" normalizeH="0" baseline="0" noProof="0">
                          <a:ln>
                            <a:noFill/>
                          </a:ln>
                          <a:solidFill>
                            <a:schemeClr val="bg1"/>
                          </a:solidFill>
                          <a:effectLst/>
                          <a:uLnTx/>
                          <a:uFillTx/>
                          <a:latin typeface="NVIDIA Sans Medium" panose="020B0603020203020204" pitchFamily="34" charset="0"/>
                          <a:ea typeface="+mn-ea"/>
                          <a:cs typeface="NVIDIA Sans Medium" panose="020B0603020203020204" pitchFamily="34" charset="0"/>
                        </a:rPr>
                        <a:t>: Pre-Trained Models</a:t>
                      </a:r>
                      <a:endPar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endParaRP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864478"/>
                  </a:ext>
                </a:extLst>
              </a:tr>
              <a:tr h="1796218">
                <a:tc>
                  <a:txBody>
                    <a:bodyPr/>
                    <a:lstStyle/>
                    <a:p>
                      <a:pPr algn="l"/>
                      <a:r>
                        <a:rPr lang="en-US" sz="540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6: Advanced Architectures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937403"/>
                  </a:ext>
                </a:extLst>
              </a:tr>
            </a:tbl>
          </a:graphicData>
        </a:graphic>
      </p:graphicFrame>
      <p:sp>
        <p:nvSpPr>
          <p:cNvPr id="6" name="TextBox 5">
            <a:extLst>
              <a:ext uri="{FF2B5EF4-FFF2-40B4-BE49-F238E27FC236}">
                <a16:creationId xmlns:a16="http://schemas.microsoft.com/office/drawing/2014/main" id="{F743F418-8875-D8F7-3CC1-B6DE2F73A307}"/>
              </a:ext>
            </a:extLst>
          </p:cNvPr>
          <p:cNvSpPr txBox="1"/>
          <p:nvPr/>
        </p:nvSpPr>
        <p:spPr>
          <a:xfrm>
            <a:off x="19524558" y="5114484"/>
            <a:ext cx="11248985" cy="1569660"/>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a:ln>
                  <a:noFill/>
                </a:ln>
                <a:solidFill>
                  <a:srgbClr val="76B900"/>
                </a:solidFill>
                <a:effectLst/>
                <a:uLnTx/>
                <a:uFillTx/>
                <a:latin typeface="NVIDIA Sans" panose="020B0503020203020204" pitchFamily="34" charset="0"/>
                <a:cs typeface="NVIDIA Sans" panose="020B0503020203020204" pitchFamily="34" charset="0"/>
              </a:rPr>
              <a:t>Agenda</a:t>
            </a:r>
          </a:p>
        </p:txBody>
      </p:sp>
      <p:sp>
        <p:nvSpPr>
          <p:cNvPr id="2" name="Rectangle 1">
            <a:extLst>
              <a:ext uri="{FF2B5EF4-FFF2-40B4-BE49-F238E27FC236}">
                <a16:creationId xmlns:a16="http://schemas.microsoft.com/office/drawing/2014/main" id="{B8E6121E-A96A-F527-8E76-FFB24307ED22}"/>
              </a:ext>
            </a:extLst>
          </p:cNvPr>
          <p:cNvSpPr/>
          <p:nvPr/>
        </p:nvSpPr>
        <p:spPr>
          <a:xfrm>
            <a:off x="18013680" y="16064984"/>
            <a:ext cx="17129760" cy="1569660"/>
          </a:xfrm>
          <a:prstGeom prst="rect">
            <a:avLst/>
          </a:prstGeom>
          <a:noFill/>
          <a:ln w="1905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3275743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1661160" y="1343358"/>
            <a:ext cx="33253680" cy="1969770"/>
          </a:xfrm>
        </p:spPr>
        <p:txBody>
          <a:bodyPr/>
          <a:lstStyle/>
          <a:p>
            <a:r>
              <a:rPr lang="en-US" dirty="0"/>
              <a:t>Attention</a:t>
            </a:r>
          </a:p>
        </p:txBody>
      </p:sp>
      <p:graphicFrame>
        <p:nvGraphicFramePr>
          <p:cNvPr id="2" name="Table 1">
            <a:extLst>
              <a:ext uri="{FF2B5EF4-FFF2-40B4-BE49-F238E27FC236}">
                <a16:creationId xmlns:a16="http://schemas.microsoft.com/office/drawing/2014/main" id="{10F0E459-4F67-52F0-9A09-CE7747A9CA83}"/>
              </a:ext>
            </a:extLst>
          </p:cNvPr>
          <p:cNvGraphicFramePr>
            <a:graphicFrameLocks noGrp="1"/>
          </p:cNvGraphicFramePr>
          <p:nvPr>
            <p:extLst>
              <p:ext uri="{D42A27DB-BD31-4B8C-83A1-F6EECF244321}">
                <p14:modId xmlns:p14="http://schemas.microsoft.com/office/powerpoint/2010/main" val="2087581324"/>
              </p:ext>
            </p:extLst>
          </p:nvPr>
        </p:nvGraphicFramePr>
        <p:xfrm>
          <a:off x="7935687" y="4488786"/>
          <a:ext cx="19105250" cy="1338072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2387998053"/>
                    </a:ext>
                  </a:extLst>
                </a:gridCol>
                <a:gridCol w="2036990">
                  <a:extLst>
                    <a:ext uri="{9D8B030D-6E8A-4147-A177-3AD203B41FA5}">
                      <a16:colId xmlns:a16="http://schemas.microsoft.com/office/drawing/2014/main" val="2602362386"/>
                    </a:ext>
                  </a:extLst>
                </a:gridCol>
                <a:gridCol w="2036990">
                  <a:extLst>
                    <a:ext uri="{9D8B030D-6E8A-4147-A177-3AD203B41FA5}">
                      <a16:colId xmlns:a16="http://schemas.microsoft.com/office/drawing/2014/main" val="1116715765"/>
                    </a:ext>
                  </a:extLst>
                </a:gridCol>
                <a:gridCol w="2036990">
                  <a:extLst>
                    <a:ext uri="{9D8B030D-6E8A-4147-A177-3AD203B41FA5}">
                      <a16:colId xmlns:a16="http://schemas.microsoft.com/office/drawing/2014/main" val="484208885"/>
                    </a:ext>
                  </a:extLst>
                </a:gridCol>
                <a:gridCol w="2036990">
                  <a:extLst>
                    <a:ext uri="{9D8B030D-6E8A-4147-A177-3AD203B41FA5}">
                      <a16:colId xmlns:a16="http://schemas.microsoft.com/office/drawing/2014/main" val="3575967548"/>
                    </a:ext>
                  </a:extLst>
                </a:gridCol>
                <a:gridCol w="2036990">
                  <a:extLst>
                    <a:ext uri="{9D8B030D-6E8A-4147-A177-3AD203B41FA5}">
                      <a16:colId xmlns:a16="http://schemas.microsoft.com/office/drawing/2014/main" val="3604264997"/>
                    </a:ext>
                  </a:extLst>
                </a:gridCol>
                <a:gridCol w="2036990">
                  <a:extLst>
                    <a:ext uri="{9D8B030D-6E8A-4147-A177-3AD203B41FA5}">
                      <a16:colId xmlns:a16="http://schemas.microsoft.com/office/drawing/2014/main" val="389050137"/>
                    </a:ext>
                  </a:extLst>
                </a:gridCol>
                <a:gridCol w="2036990">
                  <a:extLst>
                    <a:ext uri="{9D8B030D-6E8A-4147-A177-3AD203B41FA5}">
                      <a16:colId xmlns:a16="http://schemas.microsoft.com/office/drawing/2014/main" val="167814542"/>
                    </a:ext>
                  </a:extLst>
                </a:gridCol>
              </a:tblGrid>
              <a:tr h="4846320">
                <a:tc>
                  <a:txBody>
                    <a:bodyPr/>
                    <a:lstStyle/>
                    <a:p>
                      <a:endParaRPr lang="en-US" sz="6000" dirty="0">
                        <a:solidFill>
                          <a:schemeClr val="bg1"/>
                        </a:solidFill>
                      </a:endParaRPr>
                    </a:p>
                  </a:txBody>
                  <a:tcPr marL="304800" marR="304800" marT="152400" marB="152400">
                    <a:noFill/>
                  </a:tcPr>
                </a:tc>
                <a:tc>
                  <a:txBody>
                    <a:bodyPr/>
                    <a:lstStyle/>
                    <a:p>
                      <a:pPr algn="l"/>
                      <a:r>
                        <a:rPr lang="en-US" sz="6000" b="0" dirty="0">
                          <a:solidFill>
                            <a:schemeClr val="bg1"/>
                          </a:solidFill>
                        </a:rPr>
                        <a:t>I</a:t>
                      </a:r>
                    </a:p>
                  </a:txBody>
                  <a:tcPr marL="304800" marR="304800" marT="152400" marB="152400" vert="vert270" anchor="ctr">
                    <a:noFill/>
                  </a:tcPr>
                </a:tc>
                <a:tc>
                  <a:txBody>
                    <a:bodyPr/>
                    <a:lstStyle/>
                    <a:p>
                      <a:pPr algn="l"/>
                      <a:r>
                        <a:rPr lang="en-US" sz="6000" b="0" dirty="0">
                          <a:solidFill>
                            <a:schemeClr val="bg1"/>
                          </a:solidFill>
                        </a:rPr>
                        <a:t>Understand</a:t>
                      </a:r>
                    </a:p>
                  </a:txBody>
                  <a:tcPr marL="304800" marR="304800" marT="152400" marB="152400" vert="vert270" anchor="ctr">
                    <a:noFill/>
                  </a:tcPr>
                </a:tc>
                <a:tc>
                  <a:txBody>
                    <a:bodyPr/>
                    <a:lstStyle/>
                    <a:p>
                      <a:pPr algn="l"/>
                      <a:r>
                        <a:rPr lang="en-US" sz="6000" b="0" dirty="0">
                          <a:solidFill>
                            <a:schemeClr val="bg1"/>
                          </a:solidFill>
                        </a:rPr>
                        <a:t>Equations</a:t>
                      </a:r>
                    </a:p>
                  </a:txBody>
                  <a:tcPr marL="304800" marR="304800" marT="152400" marB="152400" vert="vert270" anchor="ctr">
                    <a:noFill/>
                  </a:tcPr>
                </a:tc>
                <a:tc>
                  <a:txBody>
                    <a:bodyPr/>
                    <a:lstStyle/>
                    <a:p>
                      <a:pPr algn="l"/>
                      <a:r>
                        <a:rPr lang="en-US" sz="6000" b="0" dirty="0">
                          <a:solidFill>
                            <a:schemeClr val="bg1"/>
                          </a:solidFill>
                        </a:rPr>
                        <a:t>Both</a:t>
                      </a:r>
                    </a:p>
                  </a:txBody>
                  <a:tcPr marL="304800" marR="304800" marT="152400" marB="152400" vert="vert270" anchor="ctr">
                    <a:noFill/>
                  </a:tcPr>
                </a:tc>
                <a:tc>
                  <a:txBody>
                    <a:bodyPr/>
                    <a:lstStyle/>
                    <a:p>
                      <a:pPr algn="l"/>
                      <a:r>
                        <a:rPr lang="en-US" sz="6000" b="0" dirty="0">
                          <a:solidFill>
                            <a:schemeClr val="bg1"/>
                          </a:solidFill>
                        </a:rPr>
                        <a:t>Simple</a:t>
                      </a:r>
                    </a:p>
                  </a:txBody>
                  <a:tcPr marL="304800" marR="304800" marT="152400" marB="152400" vert="vert270" anchor="ctr">
                    <a:noFill/>
                  </a:tcPr>
                </a:tc>
                <a:tc>
                  <a:txBody>
                    <a:bodyPr/>
                    <a:lstStyle/>
                    <a:p>
                      <a:pPr algn="l"/>
                      <a:r>
                        <a:rPr lang="en-US" sz="6000" b="0" dirty="0">
                          <a:solidFill>
                            <a:schemeClr val="bg1"/>
                          </a:solidFill>
                        </a:rPr>
                        <a:t>and</a:t>
                      </a:r>
                    </a:p>
                  </a:txBody>
                  <a:tcPr marL="304800" marR="304800" marT="152400" marB="152400" vert="vert270" anchor="ctr">
                    <a:noFill/>
                  </a:tcPr>
                </a:tc>
                <a:tc>
                  <a:txBody>
                    <a:bodyPr/>
                    <a:lstStyle/>
                    <a:p>
                      <a:pPr algn="l"/>
                      <a:r>
                        <a:rPr lang="en-US" sz="6000" b="0" dirty="0" err="1">
                          <a:solidFill>
                            <a:schemeClr val="bg1"/>
                          </a:solidFill>
                        </a:rPr>
                        <a:t>Quadraical</a:t>
                      </a:r>
                      <a:endParaRPr lang="en-US" sz="6000" b="0" dirty="0">
                        <a:solidFill>
                          <a:schemeClr val="bg1"/>
                        </a:solidFill>
                      </a:endParaRPr>
                    </a:p>
                  </a:txBody>
                  <a:tcPr marL="304800" marR="304800" marT="152400" marB="152400" vert="vert270" anchor="ctr">
                    <a:noFill/>
                  </a:tcPr>
                </a:tc>
                <a:extLst>
                  <a:ext uri="{0D108BD9-81ED-4DB2-BD59-A6C34878D82A}">
                    <a16:rowId xmlns:a16="http://schemas.microsoft.com/office/drawing/2014/main" val="2703701442"/>
                  </a:ext>
                </a:extLst>
              </a:tr>
              <a:tr h="0">
                <a:tc>
                  <a:txBody>
                    <a:bodyPr/>
                    <a:lstStyle/>
                    <a:p>
                      <a:pPr algn="r"/>
                      <a:r>
                        <a:rPr lang="en-US" sz="6000" dirty="0">
                          <a:solidFill>
                            <a:schemeClr val="bg1"/>
                          </a:solidFill>
                        </a:rPr>
                        <a:t>I</a:t>
                      </a:r>
                    </a:p>
                  </a:txBody>
                  <a:tcPr marL="304800" marR="304800" marT="152400" marB="152400">
                    <a:noFill/>
                  </a:tcPr>
                </a:tc>
                <a:tc>
                  <a:txBody>
                    <a:bodyPr/>
                    <a:lstStyle/>
                    <a:p>
                      <a:endParaRPr lang="en-US" sz="6000" dirty="0">
                        <a:solidFill>
                          <a:schemeClr val="bg1"/>
                        </a:solidFill>
                      </a:endParaRPr>
                    </a:p>
                  </a:txBody>
                  <a:tcPr marL="304800" marR="304800" marT="152400" marB="152400">
                    <a:solidFill>
                      <a:schemeClr val="tx2">
                        <a:lumMod val="50000"/>
                      </a:schemeClr>
                    </a:solidFill>
                  </a:tcPr>
                </a:tc>
                <a:tc>
                  <a:txBody>
                    <a:bodyPr/>
                    <a:lstStyle/>
                    <a:p>
                      <a:endParaRPr lang="en-US" sz="6000" dirty="0">
                        <a:solidFill>
                          <a:schemeClr val="bg1"/>
                        </a:solidFill>
                      </a:endParaRPr>
                    </a:p>
                  </a:txBody>
                  <a:tcPr marL="304800" marR="304800" marT="152400" marB="152400">
                    <a:solidFill>
                      <a:schemeClr val="tx2">
                        <a:lumMod val="40000"/>
                        <a:lumOff val="6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extLst>
                  <a:ext uri="{0D108BD9-81ED-4DB2-BD59-A6C34878D82A}">
                    <a16:rowId xmlns:a16="http://schemas.microsoft.com/office/drawing/2014/main" val="3840420355"/>
                  </a:ext>
                </a:extLst>
              </a:tr>
              <a:tr h="0">
                <a:tc>
                  <a:txBody>
                    <a:bodyPr/>
                    <a:lstStyle/>
                    <a:p>
                      <a:pPr algn="r"/>
                      <a:r>
                        <a:rPr lang="en-US" sz="6000" dirty="0">
                          <a:solidFill>
                            <a:schemeClr val="bg1"/>
                          </a:solidFill>
                        </a:rPr>
                        <a:t>Understand</a:t>
                      </a:r>
                    </a:p>
                  </a:txBody>
                  <a:tcPr marL="304800" marR="304800" marT="152400" marB="152400">
                    <a:no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50000"/>
                      </a:schemeClr>
                    </a:solidFill>
                  </a:tcPr>
                </a:tc>
                <a:tc>
                  <a:txBody>
                    <a:bodyPr/>
                    <a:lstStyle/>
                    <a:p>
                      <a:endParaRPr lang="en-US" sz="6000" dirty="0">
                        <a:solidFill>
                          <a:schemeClr val="bg1"/>
                        </a:solidFill>
                      </a:endParaRPr>
                    </a:p>
                  </a:txBody>
                  <a:tcPr marL="304800" marR="304800" marT="152400" marB="152400">
                    <a:solidFill>
                      <a:schemeClr val="tx2">
                        <a:lumMod val="75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75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extLst>
                  <a:ext uri="{0D108BD9-81ED-4DB2-BD59-A6C34878D82A}">
                    <a16:rowId xmlns:a16="http://schemas.microsoft.com/office/drawing/2014/main" val="2788345075"/>
                  </a:ext>
                </a:extLst>
              </a:tr>
              <a:tr h="0">
                <a:tc>
                  <a:txBody>
                    <a:bodyPr/>
                    <a:lstStyle/>
                    <a:p>
                      <a:pPr algn="r"/>
                      <a:r>
                        <a:rPr lang="en-US" sz="6000" dirty="0">
                          <a:solidFill>
                            <a:schemeClr val="bg1"/>
                          </a:solidFill>
                        </a:rPr>
                        <a:t>Equations</a:t>
                      </a:r>
                    </a:p>
                  </a:txBody>
                  <a:tcPr marL="304800" marR="304800" marT="152400" marB="152400">
                    <a:no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40000"/>
                        <a:lumOff val="60000"/>
                      </a:schemeClr>
                    </a:solidFill>
                  </a:tcPr>
                </a:tc>
                <a:tc>
                  <a:txBody>
                    <a:bodyPr/>
                    <a:lstStyle/>
                    <a:p>
                      <a:endParaRPr lang="en-US" sz="6000" dirty="0">
                        <a:solidFill>
                          <a:schemeClr val="bg1"/>
                        </a:solidFill>
                      </a:endParaRPr>
                    </a:p>
                  </a:txBody>
                  <a:tcPr marL="304800" marR="304800" marT="152400" marB="152400">
                    <a:solidFill>
                      <a:schemeClr val="tx2">
                        <a:lumMod val="5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75000"/>
                      </a:schemeClr>
                    </a:solidFill>
                  </a:tcPr>
                </a:tc>
                <a:extLst>
                  <a:ext uri="{0D108BD9-81ED-4DB2-BD59-A6C34878D82A}">
                    <a16:rowId xmlns:a16="http://schemas.microsoft.com/office/drawing/2014/main" val="513647787"/>
                  </a:ext>
                </a:extLst>
              </a:tr>
              <a:tr h="0">
                <a:tc>
                  <a:txBody>
                    <a:bodyPr/>
                    <a:lstStyle/>
                    <a:p>
                      <a:pPr algn="r"/>
                      <a:r>
                        <a:rPr lang="en-US" sz="6000" dirty="0">
                          <a:solidFill>
                            <a:schemeClr val="bg1"/>
                          </a:solidFill>
                        </a:rPr>
                        <a:t>Both</a:t>
                      </a:r>
                    </a:p>
                  </a:txBody>
                  <a:tcPr marL="304800" marR="304800" marT="152400" marB="152400">
                    <a:no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75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5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75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extLst>
                  <a:ext uri="{0D108BD9-81ED-4DB2-BD59-A6C34878D82A}">
                    <a16:rowId xmlns:a16="http://schemas.microsoft.com/office/drawing/2014/main" val="3207408224"/>
                  </a:ext>
                </a:extLst>
              </a:tr>
              <a:tr h="0">
                <a:tc>
                  <a:txBody>
                    <a:bodyPr/>
                    <a:lstStyle/>
                    <a:p>
                      <a:pPr algn="r"/>
                      <a:r>
                        <a:rPr lang="en-US" sz="6000" dirty="0">
                          <a:solidFill>
                            <a:schemeClr val="bg1"/>
                          </a:solidFill>
                        </a:rPr>
                        <a:t>Simple</a:t>
                      </a:r>
                    </a:p>
                  </a:txBody>
                  <a:tcPr marL="304800" marR="304800" marT="152400" marB="152400">
                    <a:no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40000"/>
                        <a:lumOff val="6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5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extLst>
                  <a:ext uri="{0D108BD9-81ED-4DB2-BD59-A6C34878D82A}">
                    <a16:rowId xmlns:a16="http://schemas.microsoft.com/office/drawing/2014/main" val="2642341340"/>
                  </a:ext>
                </a:extLst>
              </a:tr>
              <a:tr h="0">
                <a:tc>
                  <a:txBody>
                    <a:bodyPr/>
                    <a:lstStyle/>
                    <a:p>
                      <a:pPr algn="r"/>
                      <a:r>
                        <a:rPr lang="en-US" sz="6000" dirty="0">
                          <a:solidFill>
                            <a:schemeClr val="bg1"/>
                          </a:solidFill>
                        </a:rPr>
                        <a:t>And</a:t>
                      </a:r>
                    </a:p>
                  </a:txBody>
                  <a:tcPr marL="304800" marR="304800" marT="152400" marB="152400">
                    <a:no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75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5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extLst>
                  <a:ext uri="{0D108BD9-81ED-4DB2-BD59-A6C34878D82A}">
                    <a16:rowId xmlns:a16="http://schemas.microsoft.com/office/drawing/2014/main" val="1476348236"/>
                  </a:ext>
                </a:extLst>
              </a:tr>
              <a:tr h="0">
                <a:tc>
                  <a:txBody>
                    <a:bodyPr/>
                    <a:lstStyle/>
                    <a:p>
                      <a:pPr algn="r"/>
                      <a:r>
                        <a:rPr lang="en-US" sz="6000" dirty="0" err="1">
                          <a:solidFill>
                            <a:schemeClr val="bg1"/>
                          </a:solidFill>
                        </a:rPr>
                        <a:t>Quadratical</a:t>
                      </a:r>
                      <a:endParaRPr lang="en-US" sz="6000" dirty="0">
                        <a:solidFill>
                          <a:schemeClr val="bg1"/>
                        </a:solidFill>
                      </a:endParaRPr>
                    </a:p>
                  </a:txBody>
                  <a:tcPr marL="304800" marR="304800" marT="152400" marB="152400">
                    <a:no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75000"/>
                      </a:schemeClr>
                    </a:solidFill>
                  </a:tcPr>
                </a:tc>
                <a:tc>
                  <a:txBody>
                    <a:bodyPr/>
                    <a:lstStyle/>
                    <a:p>
                      <a:endParaRPr lang="en-US" sz="6000" dirty="0">
                        <a:solidFill>
                          <a:schemeClr val="bg1"/>
                        </a:solidFill>
                      </a:endParaRPr>
                    </a:p>
                  </a:txBody>
                  <a:tcPr marL="304800" marR="304800" marT="152400" marB="152400">
                    <a:solidFill>
                      <a:schemeClr val="tx2">
                        <a:lumMod val="40000"/>
                        <a:lumOff val="6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20000"/>
                        <a:lumOff val="80000"/>
                      </a:schemeClr>
                    </a:solidFill>
                  </a:tcPr>
                </a:tc>
                <a:tc>
                  <a:txBody>
                    <a:bodyPr/>
                    <a:lstStyle/>
                    <a:p>
                      <a:endParaRPr lang="en-US" sz="6000" dirty="0">
                        <a:solidFill>
                          <a:schemeClr val="bg1"/>
                        </a:solidFill>
                      </a:endParaRPr>
                    </a:p>
                  </a:txBody>
                  <a:tcPr marL="304800" marR="304800" marT="152400" marB="152400">
                    <a:solidFill>
                      <a:schemeClr val="tx2">
                        <a:lumMod val="50000"/>
                      </a:schemeClr>
                    </a:solidFill>
                  </a:tcPr>
                </a:tc>
                <a:extLst>
                  <a:ext uri="{0D108BD9-81ED-4DB2-BD59-A6C34878D82A}">
                    <a16:rowId xmlns:a16="http://schemas.microsoft.com/office/drawing/2014/main" val="3767260279"/>
                  </a:ext>
                </a:extLst>
              </a:tr>
            </a:tbl>
          </a:graphicData>
        </a:graphic>
      </p:graphicFrame>
    </p:spTree>
    <p:extLst>
      <p:ext uri="{BB962C8B-B14F-4D97-AF65-F5344CB8AC3E}">
        <p14:creationId xmlns:p14="http://schemas.microsoft.com/office/powerpoint/2010/main" val="1704346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1661160" y="1343358"/>
            <a:ext cx="33253680" cy="1969770"/>
          </a:xfrm>
        </p:spPr>
        <p:txBody>
          <a:bodyPr/>
          <a:lstStyle/>
          <a:p>
            <a:r>
              <a:rPr lang="en-US" dirty="0"/>
              <a:t>Attention</a:t>
            </a:r>
          </a:p>
        </p:txBody>
      </p:sp>
      <p:grpSp>
        <p:nvGrpSpPr>
          <p:cNvPr id="25" name="Group 24">
            <a:extLst>
              <a:ext uri="{FF2B5EF4-FFF2-40B4-BE49-F238E27FC236}">
                <a16:creationId xmlns:a16="http://schemas.microsoft.com/office/drawing/2014/main" id="{0D60E083-70CE-20BA-C037-FBF1C44706F3}"/>
              </a:ext>
            </a:extLst>
          </p:cNvPr>
          <p:cNvGrpSpPr/>
          <p:nvPr/>
        </p:nvGrpSpPr>
        <p:grpSpPr>
          <a:xfrm rot="5400000">
            <a:off x="15429253" y="4180017"/>
            <a:ext cx="2970427" cy="3663923"/>
            <a:chOff x="4029906" y="1839913"/>
            <a:chExt cx="891128" cy="1099177"/>
          </a:xfrm>
        </p:grpSpPr>
        <p:sp>
          <p:nvSpPr>
            <p:cNvPr id="10" name="Google Shape;219;p33">
              <a:extLst>
                <a:ext uri="{FF2B5EF4-FFF2-40B4-BE49-F238E27FC236}">
                  <a16:creationId xmlns:a16="http://schemas.microsoft.com/office/drawing/2014/main" id="{7B657608-B9B2-FB22-003B-390D044D5C9E}"/>
                </a:ext>
              </a:extLst>
            </p:cNvPr>
            <p:cNvSpPr/>
            <p:nvPr/>
          </p:nvSpPr>
          <p:spPr>
            <a:xfrm>
              <a:off x="4029906" y="2233309"/>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 name="Google Shape;219;p33">
              <a:extLst>
                <a:ext uri="{FF2B5EF4-FFF2-40B4-BE49-F238E27FC236}">
                  <a16:creationId xmlns:a16="http://schemas.microsoft.com/office/drawing/2014/main" id="{6C7492D1-F91C-2AAA-C0A2-E7D77AC0A0D8}"/>
                </a:ext>
              </a:extLst>
            </p:cNvPr>
            <p:cNvSpPr/>
            <p:nvPr/>
          </p:nvSpPr>
          <p:spPr>
            <a:xfrm>
              <a:off x="4623776" y="1839913"/>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2" name="Google Shape;219;p33">
              <a:extLst>
                <a:ext uri="{FF2B5EF4-FFF2-40B4-BE49-F238E27FC236}">
                  <a16:creationId xmlns:a16="http://schemas.microsoft.com/office/drawing/2014/main" id="{BF6BFE73-CD7B-5935-1888-619271D09E7F}"/>
                </a:ext>
              </a:extLst>
            </p:cNvPr>
            <p:cNvSpPr/>
            <p:nvPr/>
          </p:nvSpPr>
          <p:spPr>
            <a:xfrm>
              <a:off x="4623776" y="2233309"/>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3" name="Google Shape;219;p33">
              <a:extLst>
                <a:ext uri="{FF2B5EF4-FFF2-40B4-BE49-F238E27FC236}">
                  <a16:creationId xmlns:a16="http://schemas.microsoft.com/office/drawing/2014/main" id="{F75DC6BE-80CD-3A36-CE31-2A1A33EAB922}"/>
                </a:ext>
              </a:extLst>
            </p:cNvPr>
            <p:cNvSpPr/>
            <p:nvPr/>
          </p:nvSpPr>
          <p:spPr>
            <a:xfrm>
              <a:off x="4623776" y="2619254"/>
              <a:ext cx="297258" cy="319836"/>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14" name="Straight Connector 13">
              <a:extLst>
                <a:ext uri="{FF2B5EF4-FFF2-40B4-BE49-F238E27FC236}">
                  <a16:creationId xmlns:a16="http://schemas.microsoft.com/office/drawing/2014/main" id="{ED1A5001-23DD-C2E0-7F06-467342C5BD0D}"/>
                </a:ext>
              </a:extLst>
            </p:cNvPr>
            <p:cNvCxnSpPr>
              <a:cxnSpLocks/>
              <a:stCxn id="10" idx="6"/>
              <a:endCxn id="11" idx="2"/>
            </p:cNvCxnSpPr>
            <p:nvPr/>
          </p:nvCxnSpPr>
          <p:spPr>
            <a:xfrm rot="16200000">
              <a:off x="4278773" y="2048223"/>
              <a:ext cx="393396" cy="296612"/>
            </a:xfrm>
            <a:prstGeom prst="line">
              <a:avLst/>
            </a:prstGeom>
            <a:ln w="28575">
              <a:solidFill>
                <a:schemeClr val="tx2">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E6266C6-ED83-4775-ECCD-8D100133D44E}"/>
                </a:ext>
              </a:extLst>
            </p:cNvPr>
            <p:cNvCxnSpPr>
              <a:cxnSpLocks/>
              <a:stCxn id="10" idx="6"/>
              <a:endCxn id="12" idx="2"/>
            </p:cNvCxnSpPr>
            <p:nvPr/>
          </p:nvCxnSpPr>
          <p:spPr>
            <a:xfrm rot="16200000">
              <a:off x="4475471" y="2244921"/>
              <a:ext cx="0" cy="296612"/>
            </a:xfrm>
            <a:prstGeom prst="line">
              <a:avLst/>
            </a:prstGeom>
            <a:ln w="28575">
              <a:solidFill>
                <a:schemeClr val="tx2">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C5D3C5-D02B-B1D0-DB97-7735473A6352}"/>
                </a:ext>
              </a:extLst>
            </p:cNvPr>
            <p:cNvCxnSpPr>
              <a:cxnSpLocks/>
              <a:stCxn id="10" idx="6"/>
              <a:endCxn id="13" idx="2"/>
            </p:cNvCxnSpPr>
            <p:nvPr/>
          </p:nvCxnSpPr>
          <p:spPr>
            <a:xfrm rot="16200000" flipH="1">
              <a:off x="4282498" y="2437893"/>
              <a:ext cx="385945" cy="296612"/>
            </a:xfrm>
            <a:prstGeom prst="line">
              <a:avLst/>
            </a:prstGeom>
            <a:ln w="28575">
              <a:solidFill>
                <a:schemeClr val="tx2">
                  <a:lumMod val="50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CC1C8397-B581-2297-0AEC-8C97E7B84989}"/>
              </a:ext>
            </a:extLst>
          </p:cNvPr>
          <p:cNvGrpSpPr/>
          <p:nvPr/>
        </p:nvGrpSpPr>
        <p:grpSpPr>
          <a:xfrm rot="5400000">
            <a:off x="8899909" y="4066709"/>
            <a:ext cx="2970427" cy="3663923"/>
            <a:chOff x="4029906" y="1839913"/>
            <a:chExt cx="891128" cy="1099177"/>
          </a:xfrm>
        </p:grpSpPr>
        <p:sp>
          <p:nvSpPr>
            <p:cNvPr id="33" name="Google Shape;219;p33">
              <a:extLst>
                <a:ext uri="{FF2B5EF4-FFF2-40B4-BE49-F238E27FC236}">
                  <a16:creationId xmlns:a16="http://schemas.microsoft.com/office/drawing/2014/main" id="{6C7BEBB8-A8D0-ECDD-B252-17A89CF16E89}"/>
                </a:ext>
              </a:extLst>
            </p:cNvPr>
            <p:cNvSpPr/>
            <p:nvPr/>
          </p:nvSpPr>
          <p:spPr>
            <a:xfrm>
              <a:off x="4029906" y="2233309"/>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4" name="Google Shape;219;p33">
              <a:extLst>
                <a:ext uri="{FF2B5EF4-FFF2-40B4-BE49-F238E27FC236}">
                  <a16:creationId xmlns:a16="http://schemas.microsoft.com/office/drawing/2014/main" id="{39AF9DA1-2F15-2B89-C686-BCCB12D1430C}"/>
                </a:ext>
              </a:extLst>
            </p:cNvPr>
            <p:cNvSpPr/>
            <p:nvPr/>
          </p:nvSpPr>
          <p:spPr>
            <a:xfrm>
              <a:off x="4623776" y="1839913"/>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5" name="Google Shape;219;p33">
              <a:extLst>
                <a:ext uri="{FF2B5EF4-FFF2-40B4-BE49-F238E27FC236}">
                  <a16:creationId xmlns:a16="http://schemas.microsoft.com/office/drawing/2014/main" id="{FECC476C-C8FE-CC9B-0BE0-7A323CFB4F64}"/>
                </a:ext>
              </a:extLst>
            </p:cNvPr>
            <p:cNvSpPr/>
            <p:nvPr/>
          </p:nvSpPr>
          <p:spPr>
            <a:xfrm>
              <a:off x="4623776" y="2233309"/>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6" name="Google Shape;219;p33">
              <a:extLst>
                <a:ext uri="{FF2B5EF4-FFF2-40B4-BE49-F238E27FC236}">
                  <a16:creationId xmlns:a16="http://schemas.microsoft.com/office/drawing/2014/main" id="{80C6BDE3-034C-3DFB-F807-18D80AE6A470}"/>
                </a:ext>
              </a:extLst>
            </p:cNvPr>
            <p:cNvSpPr/>
            <p:nvPr/>
          </p:nvSpPr>
          <p:spPr>
            <a:xfrm>
              <a:off x="4623776" y="2619254"/>
              <a:ext cx="297258" cy="319836"/>
            </a:xfrm>
            <a:prstGeom prst="ellipse">
              <a:avLst/>
            </a:prstGeom>
            <a:solidFill>
              <a:schemeClr val="bg2">
                <a:lumMod val="90000"/>
              </a:schemeClr>
            </a:solidFill>
            <a:ln w="38100" cap="flat" cmpd="sng">
              <a:solidFill>
                <a:schemeClr val="bg2">
                  <a:lumMod val="25000"/>
                </a:schemeClr>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dirty="0">
                <a:solidFill>
                  <a:srgbClr val="000000"/>
                </a:solidFill>
                <a:latin typeface="Arial"/>
                <a:ea typeface="Arial"/>
                <a:cs typeface="Arial"/>
                <a:sym typeface="Arial"/>
              </a:endParaRPr>
            </a:p>
          </p:txBody>
        </p:sp>
        <p:cxnSp>
          <p:nvCxnSpPr>
            <p:cNvPr id="37" name="Straight Connector 36">
              <a:extLst>
                <a:ext uri="{FF2B5EF4-FFF2-40B4-BE49-F238E27FC236}">
                  <a16:creationId xmlns:a16="http://schemas.microsoft.com/office/drawing/2014/main" id="{C8B8AA1C-8944-0682-CF60-12EAF918E2BA}"/>
                </a:ext>
              </a:extLst>
            </p:cNvPr>
            <p:cNvCxnSpPr>
              <a:cxnSpLocks/>
              <a:stCxn id="33" idx="6"/>
              <a:endCxn id="34" idx="2"/>
            </p:cNvCxnSpPr>
            <p:nvPr/>
          </p:nvCxnSpPr>
          <p:spPr>
            <a:xfrm rot="16200000">
              <a:off x="4278773" y="2048223"/>
              <a:ext cx="393396" cy="296612"/>
            </a:xfrm>
            <a:prstGeom prst="line">
              <a:avLst/>
            </a:prstGeom>
            <a:ln w="28575">
              <a:solidFill>
                <a:schemeClr val="bg2">
                  <a:lumMod val="25000"/>
                </a:schemeClr>
              </a:solidFill>
            </a:ln>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259692-C473-469A-C54F-A37470E542D6}"/>
                </a:ext>
              </a:extLst>
            </p:cNvPr>
            <p:cNvCxnSpPr>
              <a:cxnSpLocks/>
              <a:stCxn id="33" idx="6"/>
              <a:endCxn id="35" idx="2"/>
            </p:cNvCxnSpPr>
            <p:nvPr/>
          </p:nvCxnSpPr>
          <p:spPr>
            <a:xfrm rot="16200000">
              <a:off x="4475471" y="2244921"/>
              <a:ext cx="0" cy="296612"/>
            </a:xfrm>
            <a:prstGeom prst="line">
              <a:avLst/>
            </a:prstGeom>
            <a:ln w="28575">
              <a:solidFill>
                <a:schemeClr val="bg2">
                  <a:lumMod val="25000"/>
                </a:schemeClr>
              </a:solidFill>
            </a:ln>
            <a:effectLst/>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E85A2-876B-1157-D1DD-0EB8FA1E5A30}"/>
                </a:ext>
              </a:extLst>
            </p:cNvPr>
            <p:cNvCxnSpPr>
              <a:cxnSpLocks/>
              <a:stCxn id="33" idx="6"/>
              <a:endCxn id="36" idx="2"/>
            </p:cNvCxnSpPr>
            <p:nvPr/>
          </p:nvCxnSpPr>
          <p:spPr>
            <a:xfrm rot="16200000" flipH="1">
              <a:off x="4282498" y="2437893"/>
              <a:ext cx="385945" cy="296612"/>
            </a:xfrm>
            <a:prstGeom prst="line">
              <a:avLst/>
            </a:prstGeom>
            <a:ln w="28575">
              <a:solidFill>
                <a:schemeClr val="bg2">
                  <a:lumMod val="2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8C32169F-28CE-1DE2-5109-51443EA5C1B5}"/>
              </a:ext>
            </a:extLst>
          </p:cNvPr>
          <p:cNvGrpSpPr/>
          <p:nvPr/>
        </p:nvGrpSpPr>
        <p:grpSpPr>
          <a:xfrm rot="5400000">
            <a:off x="21958244" y="4016730"/>
            <a:ext cx="2970427" cy="3663923"/>
            <a:chOff x="4029906" y="1839913"/>
            <a:chExt cx="891128" cy="1099177"/>
          </a:xfrm>
        </p:grpSpPr>
        <p:sp>
          <p:nvSpPr>
            <p:cNvPr id="8" name="Google Shape;219;p33">
              <a:extLst>
                <a:ext uri="{FF2B5EF4-FFF2-40B4-BE49-F238E27FC236}">
                  <a16:creationId xmlns:a16="http://schemas.microsoft.com/office/drawing/2014/main" id="{2EC22597-63B3-FBB9-35E9-F14DCD62AAD6}"/>
                </a:ext>
              </a:extLst>
            </p:cNvPr>
            <p:cNvSpPr/>
            <p:nvPr/>
          </p:nvSpPr>
          <p:spPr>
            <a:xfrm>
              <a:off x="4029906" y="2233309"/>
              <a:ext cx="297258" cy="319836"/>
            </a:xfrm>
            <a:prstGeom prst="ellipse">
              <a:avLst/>
            </a:prstGeom>
            <a:solidFill>
              <a:srgbClr val="FFFF66"/>
            </a:solidFill>
            <a:ln w="38100" cap="flat" cmpd="sng">
              <a:solidFill>
                <a:srgbClr val="CC9900"/>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9" name="Google Shape;219;p33">
              <a:extLst>
                <a:ext uri="{FF2B5EF4-FFF2-40B4-BE49-F238E27FC236}">
                  <a16:creationId xmlns:a16="http://schemas.microsoft.com/office/drawing/2014/main" id="{D62E3E2F-049D-4CC8-C8C1-640C84C416BB}"/>
                </a:ext>
              </a:extLst>
            </p:cNvPr>
            <p:cNvSpPr/>
            <p:nvPr/>
          </p:nvSpPr>
          <p:spPr>
            <a:xfrm>
              <a:off x="4623776" y="1839913"/>
              <a:ext cx="297258" cy="319836"/>
            </a:xfrm>
            <a:prstGeom prst="ellipse">
              <a:avLst/>
            </a:prstGeom>
            <a:solidFill>
              <a:srgbClr val="FFFF66"/>
            </a:solidFill>
            <a:ln w="38100" cap="flat" cmpd="sng">
              <a:solidFill>
                <a:srgbClr val="CC9900"/>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8" name="Google Shape;219;p33">
              <a:extLst>
                <a:ext uri="{FF2B5EF4-FFF2-40B4-BE49-F238E27FC236}">
                  <a16:creationId xmlns:a16="http://schemas.microsoft.com/office/drawing/2014/main" id="{07EC87DC-040E-9E05-9B17-C5B93CD563BB}"/>
                </a:ext>
              </a:extLst>
            </p:cNvPr>
            <p:cNvSpPr/>
            <p:nvPr/>
          </p:nvSpPr>
          <p:spPr>
            <a:xfrm>
              <a:off x="4623776" y="2233309"/>
              <a:ext cx="297258" cy="319836"/>
            </a:xfrm>
            <a:prstGeom prst="ellipse">
              <a:avLst/>
            </a:prstGeom>
            <a:solidFill>
              <a:srgbClr val="FFFF66"/>
            </a:solidFill>
            <a:ln w="38100" cap="flat" cmpd="sng">
              <a:solidFill>
                <a:srgbClr val="CC9900"/>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9" name="Google Shape;219;p33">
              <a:extLst>
                <a:ext uri="{FF2B5EF4-FFF2-40B4-BE49-F238E27FC236}">
                  <a16:creationId xmlns:a16="http://schemas.microsoft.com/office/drawing/2014/main" id="{6A325785-23D8-7D00-C998-2DE2AF8B7341}"/>
                </a:ext>
              </a:extLst>
            </p:cNvPr>
            <p:cNvSpPr/>
            <p:nvPr/>
          </p:nvSpPr>
          <p:spPr>
            <a:xfrm>
              <a:off x="4623776" y="2619254"/>
              <a:ext cx="297258" cy="319836"/>
            </a:xfrm>
            <a:prstGeom prst="ellipse">
              <a:avLst/>
            </a:prstGeom>
            <a:solidFill>
              <a:srgbClr val="FFFF66"/>
            </a:solidFill>
            <a:ln w="38100" cap="flat" cmpd="sng">
              <a:solidFill>
                <a:srgbClr val="CC9900"/>
              </a:solidFill>
              <a:prstDash val="solid"/>
              <a:round/>
              <a:headEnd type="none" w="sm" len="sm"/>
              <a:tailEnd type="none" w="sm" len="sm"/>
            </a:ln>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dirty="0">
                <a:solidFill>
                  <a:srgbClr val="000000"/>
                </a:solidFill>
                <a:latin typeface="Arial"/>
                <a:ea typeface="Arial"/>
                <a:cs typeface="Arial"/>
                <a:sym typeface="Arial"/>
              </a:endParaRPr>
            </a:p>
          </p:txBody>
        </p:sp>
        <p:cxnSp>
          <p:nvCxnSpPr>
            <p:cNvPr id="20" name="Straight Connector 19">
              <a:extLst>
                <a:ext uri="{FF2B5EF4-FFF2-40B4-BE49-F238E27FC236}">
                  <a16:creationId xmlns:a16="http://schemas.microsoft.com/office/drawing/2014/main" id="{4ED079F9-6986-CF02-8666-008C17D59E1C}"/>
                </a:ext>
              </a:extLst>
            </p:cNvPr>
            <p:cNvCxnSpPr>
              <a:cxnSpLocks/>
              <a:stCxn id="8" idx="6"/>
              <a:endCxn id="9" idx="2"/>
            </p:cNvCxnSpPr>
            <p:nvPr/>
          </p:nvCxnSpPr>
          <p:spPr>
            <a:xfrm rot="16200000">
              <a:off x="4278773" y="2048223"/>
              <a:ext cx="393396" cy="296612"/>
            </a:xfrm>
            <a:prstGeom prst="line">
              <a:avLst/>
            </a:prstGeom>
            <a:ln w="28575">
              <a:solidFill>
                <a:srgbClr val="CC9900"/>
              </a:solidFill>
            </a:ln>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C7A97-12E8-2643-5E96-3333544732F5}"/>
                </a:ext>
              </a:extLst>
            </p:cNvPr>
            <p:cNvCxnSpPr>
              <a:cxnSpLocks/>
              <a:stCxn id="8" idx="6"/>
              <a:endCxn id="18" idx="2"/>
            </p:cNvCxnSpPr>
            <p:nvPr/>
          </p:nvCxnSpPr>
          <p:spPr>
            <a:xfrm rot="16200000">
              <a:off x="4475471" y="2244921"/>
              <a:ext cx="0" cy="296612"/>
            </a:xfrm>
            <a:prstGeom prst="line">
              <a:avLst/>
            </a:prstGeom>
            <a:ln w="28575">
              <a:solidFill>
                <a:srgbClr val="CC9900"/>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3DAE2F-428E-A2A5-D86C-66A5AD4E156B}"/>
                </a:ext>
              </a:extLst>
            </p:cNvPr>
            <p:cNvCxnSpPr>
              <a:cxnSpLocks/>
              <a:stCxn id="8" idx="6"/>
              <a:endCxn id="19" idx="2"/>
            </p:cNvCxnSpPr>
            <p:nvPr/>
          </p:nvCxnSpPr>
          <p:spPr>
            <a:xfrm rot="16200000" flipH="1">
              <a:off x="4282498" y="2437893"/>
              <a:ext cx="385945" cy="296612"/>
            </a:xfrm>
            <a:prstGeom prst="line">
              <a:avLst/>
            </a:prstGeom>
            <a:ln w="28575">
              <a:solidFill>
                <a:srgbClr val="CC9900"/>
              </a:solidFill>
            </a:ln>
            <a:effectLst/>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387F4E74-623E-FF6A-91CA-69F3600510FC}"/>
              </a:ext>
            </a:extLst>
          </p:cNvPr>
          <p:cNvSpPr txBox="1"/>
          <p:nvPr/>
        </p:nvSpPr>
        <p:spPr>
          <a:xfrm>
            <a:off x="8407556"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27" name="TextBox 26">
            <a:extLst>
              <a:ext uri="{FF2B5EF4-FFF2-40B4-BE49-F238E27FC236}">
                <a16:creationId xmlns:a16="http://schemas.microsoft.com/office/drawing/2014/main" id="{365ADDCE-9A41-B2EF-C056-7D80B8E94E64}"/>
              </a:ext>
            </a:extLst>
          </p:cNvPr>
          <p:cNvSpPr txBox="1"/>
          <p:nvPr/>
        </p:nvSpPr>
        <p:spPr>
          <a:xfrm>
            <a:off x="14936547"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28" name="TextBox 27">
            <a:extLst>
              <a:ext uri="{FF2B5EF4-FFF2-40B4-BE49-F238E27FC236}">
                <a16:creationId xmlns:a16="http://schemas.microsoft.com/office/drawing/2014/main" id="{9BFE33FB-C485-06C3-24A2-5318D016407E}"/>
              </a:ext>
            </a:extLst>
          </p:cNvPr>
          <p:cNvSpPr txBox="1"/>
          <p:nvPr/>
        </p:nvSpPr>
        <p:spPr>
          <a:xfrm>
            <a:off x="21465538"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44" name="TextBox 43">
            <a:extLst>
              <a:ext uri="{FF2B5EF4-FFF2-40B4-BE49-F238E27FC236}">
                <a16:creationId xmlns:a16="http://schemas.microsoft.com/office/drawing/2014/main" id="{EBCCB618-1646-4987-E454-9F467D015A9B}"/>
              </a:ext>
            </a:extLst>
          </p:cNvPr>
          <p:cNvSpPr txBox="1"/>
          <p:nvPr/>
        </p:nvSpPr>
        <p:spPr>
          <a:xfrm>
            <a:off x="9830677" y="15924484"/>
            <a:ext cx="1109599"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chemeClr val="bg1"/>
                </a:solidFill>
                <a:latin typeface="Trebuchet MS" panose="020B0603020202020204" pitchFamily="34" charset="0"/>
              </a:rPr>
              <a:t>Q</a:t>
            </a:r>
          </a:p>
        </p:txBody>
      </p:sp>
      <p:sp>
        <p:nvSpPr>
          <p:cNvPr id="45" name="TextBox 44">
            <a:extLst>
              <a:ext uri="{FF2B5EF4-FFF2-40B4-BE49-F238E27FC236}">
                <a16:creationId xmlns:a16="http://schemas.microsoft.com/office/drawing/2014/main" id="{A8D92D6E-8141-EB83-24DE-146B682096B4}"/>
              </a:ext>
            </a:extLst>
          </p:cNvPr>
          <p:cNvSpPr txBox="1"/>
          <p:nvPr/>
        </p:nvSpPr>
        <p:spPr>
          <a:xfrm>
            <a:off x="16429904" y="15924483"/>
            <a:ext cx="971740"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chemeClr val="tx2">
                    <a:lumMod val="50000"/>
                  </a:schemeClr>
                </a:solidFill>
                <a:latin typeface="Trebuchet MS" panose="020B0603020202020204" pitchFamily="34" charset="0"/>
              </a:rPr>
              <a:t>K</a:t>
            </a:r>
          </a:p>
        </p:txBody>
      </p:sp>
      <p:sp>
        <p:nvSpPr>
          <p:cNvPr id="46" name="TextBox 45">
            <a:extLst>
              <a:ext uri="{FF2B5EF4-FFF2-40B4-BE49-F238E27FC236}">
                <a16:creationId xmlns:a16="http://schemas.microsoft.com/office/drawing/2014/main" id="{FC4738A1-727A-12A5-7399-AB70AFEABF4E}"/>
              </a:ext>
            </a:extLst>
          </p:cNvPr>
          <p:cNvSpPr txBox="1"/>
          <p:nvPr/>
        </p:nvSpPr>
        <p:spPr>
          <a:xfrm>
            <a:off x="22950881" y="15924484"/>
            <a:ext cx="987771"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rgbClr val="CC9900"/>
                </a:solidFill>
                <a:latin typeface="Trebuchet MS" panose="020B0603020202020204" pitchFamily="34" charset="0"/>
              </a:rPr>
              <a:t>V</a:t>
            </a:r>
          </a:p>
        </p:txBody>
      </p:sp>
      <p:sp>
        <p:nvSpPr>
          <p:cNvPr id="48" name="TextBox 47">
            <a:extLst>
              <a:ext uri="{FF2B5EF4-FFF2-40B4-BE49-F238E27FC236}">
                <a16:creationId xmlns:a16="http://schemas.microsoft.com/office/drawing/2014/main" id="{7F001DC2-10E5-BDC3-0749-EA7C0E440205}"/>
              </a:ext>
            </a:extLst>
          </p:cNvPr>
          <p:cNvSpPr txBox="1"/>
          <p:nvPr/>
        </p:nvSpPr>
        <p:spPr>
          <a:xfrm>
            <a:off x="9500458" y="18000056"/>
            <a:ext cx="1770036"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chemeClr val="bg1"/>
                </a:solidFill>
                <a:latin typeface="Trebuchet MS" panose="020B0603020202020204" pitchFamily="34" charset="0"/>
              </a:rPr>
              <a:t>Query</a:t>
            </a:r>
          </a:p>
        </p:txBody>
      </p:sp>
      <p:sp>
        <p:nvSpPr>
          <p:cNvPr id="49" name="TextBox 48">
            <a:extLst>
              <a:ext uri="{FF2B5EF4-FFF2-40B4-BE49-F238E27FC236}">
                <a16:creationId xmlns:a16="http://schemas.microsoft.com/office/drawing/2014/main" id="{770777F1-C765-A05A-BF12-CE661FCC6DC7}"/>
              </a:ext>
            </a:extLst>
          </p:cNvPr>
          <p:cNvSpPr txBox="1"/>
          <p:nvPr/>
        </p:nvSpPr>
        <p:spPr>
          <a:xfrm>
            <a:off x="16349498" y="18000056"/>
            <a:ext cx="1132553"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chemeClr val="tx2">
                    <a:lumMod val="50000"/>
                  </a:schemeClr>
                </a:solidFill>
                <a:latin typeface="Trebuchet MS" panose="020B0603020202020204" pitchFamily="34" charset="0"/>
              </a:rPr>
              <a:t>Key</a:t>
            </a:r>
          </a:p>
        </p:txBody>
      </p:sp>
      <p:sp>
        <p:nvSpPr>
          <p:cNvPr id="50" name="TextBox 49">
            <a:extLst>
              <a:ext uri="{FF2B5EF4-FFF2-40B4-BE49-F238E27FC236}">
                <a16:creationId xmlns:a16="http://schemas.microsoft.com/office/drawing/2014/main" id="{1B2BE464-806D-D682-E15E-D02BEF5B4460}"/>
              </a:ext>
            </a:extLst>
          </p:cNvPr>
          <p:cNvSpPr txBox="1"/>
          <p:nvPr/>
        </p:nvSpPr>
        <p:spPr>
          <a:xfrm>
            <a:off x="22628164" y="17994798"/>
            <a:ext cx="1633203"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rgbClr val="CC9900"/>
                </a:solidFill>
                <a:latin typeface="Trebuchet MS" panose="020B0603020202020204" pitchFamily="34" charset="0"/>
              </a:rPr>
              <a:t>Value</a:t>
            </a:r>
          </a:p>
        </p:txBody>
      </p:sp>
      <p:graphicFrame>
        <p:nvGraphicFramePr>
          <p:cNvPr id="52" name="Table 51">
            <a:extLst>
              <a:ext uri="{FF2B5EF4-FFF2-40B4-BE49-F238E27FC236}">
                <a16:creationId xmlns:a16="http://schemas.microsoft.com/office/drawing/2014/main" id="{DDFE018C-7931-AC30-779F-C4E7DCE254E7}"/>
              </a:ext>
            </a:extLst>
          </p:cNvPr>
          <p:cNvGraphicFramePr>
            <a:graphicFrameLocks noGrp="1"/>
          </p:cNvGraphicFramePr>
          <p:nvPr>
            <p:extLst>
              <p:ext uri="{D42A27DB-BD31-4B8C-83A1-F6EECF244321}">
                <p14:modId xmlns:p14="http://schemas.microsoft.com/office/powerpoint/2010/main" val="3343295481"/>
              </p:ext>
            </p:extLst>
          </p:nvPr>
        </p:nvGraphicFramePr>
        <p:xfrm>
          <a:off x="2229890" y="7978160"/>
          <a:ext cx="4891004" cy="5943600"/>
        </p:xfrm>
        <a:graphic>
          <a:graphicData uri="http://schemas.openxmlformats.org/drawingml/2006/table">
            <a:tbl>
              <a:tblPr firstRow="1" bandRow="1">
                <a:tableStyleId>{5C22544A-7EE6-4342-B048-85BDC9FD1C3A}</a:tableStyleId>
              </a:tblPr>
              <a:tblGrid>
                <a:gridCol w="4891004">
                  <a:extLst>
                    <a:ext uri="{9D8B030D-6E8A-4147-A177-3AD203B41FA5}">
                      <a16:colId xmlns:a16="http://schemas.microsoft.com/office/drawing/2014/main" val="1361182073"/>
                    </a:ext>
                  </a:extLst>
                </a:gridCol>
              </a:tblGrid>
              <a:tr h="370840">
                <a:tc>
                  <a:txBody>
                    <a:bodyPr/>
                    <a:lstStyle/>
                    <a:p>
                      <a:pPr algn="ctr"/>
                      <a:r>
                        <a:rPr lang="en-US" sz="7200" b="0" dirty="0">
                          <a:solidFill>
                            <a:sysClr val="windowText" lastClr="000000"/>
                          </a:solidFill>
                        </a:rPr>
                        <a:t>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85588421"/>
                  </a:ext>
                </a:extLst>
              </a:tr>
              <a:tr h="370840">
                <a:tc>
                  <a:txBody>
                    <a:bodyPr/>
                    <a:lstStyle/>
                    <a:p>
                      <a:pPr algn="ctr"/>
                      <a:r>
                        <a:rPr lang="en-US" sz="7200" dirty="0">
                          <a:solidFill>
                            <a:sysClr val="windowText" lastClr="000000"/>
                          </a:solidFill>
                        </a:rPr>
                        <a:t>am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9313487"/>
                  </a:ext>
                </a:extLst>
              </a:tr>
              <a:tr h="370840">
                <a:tc>
                  <a:txBody>
                    <a:bodyPr/>
                    <a:lstStyle/>
                    <a:p>
                      <a:pPr algn="ctr"/>
                      <a:r>
                        <a:rPr lang="en-US" sz="7200" dirty="0">
                          <a:solidFill>
                            <a:sysClr val="windowText" lastClr="000000"/>
                          </a:solidFill>
                        </a:rPr>
                        <a:t>the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8803123"/>
                  </a:ext>
                </a:extLst>
              </a:tr>
              <a:tr h="370840">
                <a:tc>
                  <a:txBody>
                    <a:bodyPr/>
                    <a:lstStyle/>
                    <a:p>
                      <a:pPr algn="ctr"/>
                      <a:r>
                        <a:rPr lang="en-US" sz="7200" dirty="0">
                          <a:solidFill>
                            <a:sysClr val="windowText" lastClr="000000"/>
                          </a:solidFill>
                        </a:rPr>
                        <a:t>very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25083759"/>
                  </a:ext>
                </a:extLst>
              </a:tr>
              <a:tr h="370840">
                <a:tc>
                  <a:txBody>
                    <a:bodyPr/>
                    <a:lstStyle/>
                    <a:p>
                      <a:pPr algn="ctr"/>
                      <a:r>
                        <a:rPr lang="en-US" sz="7200" dirty="0">
                          <a:solidFill>
                            <a:sysClr val="windowText" lastClr="000000"/>
                          </a:solidFill>
                        </a:rPr>
                        <a:t>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50733648"/>
                  </a:ext>
                </a:extLst>
              </a:tr>
            </a:tbl>
          </a:graphicData>
        </a:graphic>
      </p:graphicFrame>
      <p:graphicFrame>
        <p:nvGraphicFramePr>
          <p:cNvPr id="53" name="Table 52">
            <a:extLst>
              <a:ext uri="{FF2B5EF4-FFF2-40B4-BE49-F238E27FC236}">
                <a16:creationId xmlns:a16="http://schemas.microsoft.com/office/drawing/2014/main" id="{F9225640-4D14-DC17-BA19-5F8E4094B840}"/>
              </a:ext>
            </a:extLst>
          </p:cNvPr>
          <p:cNvGraphicFramePr>
            <a:graphicFrameLocks noGrp="1"/>
          </p:cNvGraphicFramePr>
          <p:nvPr>
            <p:extLst>
              <p:ext uri="{D42A27DB-BD31-4B8C-83A1-F6EECF244321}">
                <p14:modId xmlns:p14="http://schemas.microsoft.com/office/powerpoint/2010/main" val="1552495776"/>
              </p:ext>
            </p:extLst>
          </p:nvPr>
        </p:nvGraphicFramePr>
        <p:xfrm>
          <a:off x="13650061" y="7978160"/>
          <a:ext cx="6531429" cy="5943600"/>
        </p:xfrm>
        <a:graphic>
          <a:graphicData uri="http://schemas.openxmlformats.org/drawingml/2006/table">
            <a:tbl>
              <a:tblPr firstRow="1" bandRow="1">
                <a:tableStyleId>{5C22544A-7EE6-4342-B048-85BDC9FD1C3A}</a:tableStyleId>
              </a:tblPr>
              <a:tblGrid>
                <a:gridCol w="2177143">
                  <a:extLst>
                    <a:ext uri="{9D8B030D-6E8A-4147-A177-3AD203B41FA5}">
                      <a16:colId xmlns:a16="http://schemas.microsoft.com/office/drawing/2014/main" val="3368994715"/>
                    </a:ext>
                  </a:extLst>
                </a:gridCol>
                <a:gridCol w="2177143">
                  <a:extLst>
                    <a:ext uri="{9D8B030D-6E8A-4147-A177-3AD203B41FA5}">
                      <a16:colId xmlns:a16="http://schemas.microsoft.com/office/drawing/2014/main" val="222542264"/>
                    </a:ext>
                  </a:extLst>
                </a:gridCol>
                <a:gridCol w="2177143">
                  <a:extLst>
                    <a:ext uri="{9D8B030D-6E8A-4147-A177-3AD203B41FA5}">
                      <a16:colId xmlns:a16="http://schemas.microsoft.com/office/drawing/2014/main" val="775745858"/>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76814738"/>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124900012"/>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38413106"/>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91420517"/>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364773406"/>
                  </a:ext>
                </a:extLst>
              </a:tr>
            </a:tbl>
          </a:graphicData>
        </a:graphic>
      </p:graphicFrame>
      <p:graphicFrame>
        <p:nvGraphicFramePr>
          <p:cNvPr id="54" name="Table 53">
            <a:extLst>
              <a:ext uri="{FF2B5EF4-FFF2-40B4-BE49-F238E27FC236}">
                <a16:creationId xmlns:a16="http://schemas.microsoft.com/office/drawing/2014/main" id="{E9334707-011E-1A58-D5F6-5B98568B5401}"/>
              </a:ext>
            </a:extLst>
          </p:cNvPr>
          <p:cNvGraphicFramePr>
            <a:graphicFrameLocks noGrp="1"/>
          </p:cNvGraphicFramePr>
          <p:nvPr>
            <p:extLst>
              <p:ext uri="{D42A27DB-BD31-4B8C-83A1-F6EECF244321}">
                <p14:modId xmlns:p14="http://schemas.microsoft.com/office/powerpoint/2010/main" val="1022471488"/>
              </p:ext>
            </p:extLst>
          </p:nvPr>
        </p:nvGraphicFramePr>
        <p:xfrm>
          <a:off x="7119763" y="7978160"/>
          <a:ext cx="6531429" cy="5943600"/>
        </p:xfrm>
        <a:graphic>
          <a:graphicData uri="http://schemas.openxmlformats.org/drawingml/2006/table">
            <a:tbl>
              <a:tblPr firstRow="1" bandRow="1">
                <a:tableStyleId>{5C22544A-7EE6-4342-B048-85BDC9FD1C3A}</a:tableStyleId>
              </a:tblPr>
              <a:tblGrid>
                <a:gridCol w="2177143">
                  <a:extLst>
                    <a:ext uri="{9D8B030D-6E8A-4147-A177-3AD203B41FA5}">
                      <a16:colId xmlns:a16="http://schemas.microsoft.com/office/drawing/2014/main" val="2825594157"/>
                    </a:ext>
                  </a:extLst>
                </a:gridCol>
                <a:gridCol w="2177143">
                  <a:extLst>
                    <a:ext uri="{9D8B030D-6E8A-4147-A177-3AD203B41FA5}">
                      <a16:colId xmlns:a16="http://schemas.microsoft.com/office/drawing/2014/main" val="2380776213"/>
                    </a:ext>
                  </a:extLst>
                </a:gridCol>
                <a:gridCol w="2177143">
                  <a:extLst>
                    <a:ext uri="{9D8B030D-6E8A-4147-A177-3AD203B41FA5}">
                      <a16:colId xmlns:a16="http://schemas.microsoft.com/office/drawing/2014/main" val="425686440"/>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024863785"/>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044682664"/>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258547149"/>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58215260"/>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970909079"/>
                  </a:ext>
                </a:extLst>
              </a:tr>
            </a:tbl>
          </a:graphicData>
        </a:graphic>
      </p:graphicFrame>
      <p:graphicFrame>
        <p:nvGraphicFramePr>
          <p:cNvPr id="55" name="Table 54">
            <a:extLst>
              <a:ext uri="{FF2B5EF4-FFF2-40B4-BE49-F238E27FC236}">
                <a16:creationId xmlns:a16="http://schemas.microsoft.com/office/drawing/2014/main" id="{9E0CE095-1C1E-9B77-B592-F2618E2CB96F}"/>
              </a:ext>
            </a:extLst>
          </p:cNvPr>
          <p:cNvGraphicFramePr>
            <a:graphicFrameLocks noGrp="1"/>
          </p:cNvGraphicFramePr>
          <p:nvPr>
            <p:extLst>
              <p:ext uri="{D42A27DB-BD31-4B8C-83A1-F6EECF244321}">
                <p14:modId xmlns:p14="http://schemas.microsoft.com/office/powerpoint/2010/main" val="2059258599"/>
              </p:ext>
            </p:extLst>
          </p:nvPr>
        </p:nvGraphicFramePr>
        <p:xfrm>
          <a:off x="20180359" y="7978160"/>
          <a:ext cx="6528816" cy="5943600"/>
        </p:xfrm>
        <a:graphic>
          <a:graphicData uri="http://schemas.openxmlformats.org/drawingml/2006/table">
            <a:tbl>
              <a:tblPr firstRow="1" bandRow="1">
                <a:tableStyleId>{5C22544A-7EE6-4342-B048-85BDC9FD1C3A}</a:tableStyleId>
              </a:tblPr>
              <a:tblGrid>
                <a:gridCol w="2176272">
                  <a:extLst>
                    <a:ext uri="{9D8B030D-6E8A-4147-A177-3AD203B41FA5}">
                      <a16:colId xmlns:a16="http://schemas.microsoft.com/office/drawing/2014/main" val="2825594157"/>
                    </a:ext>
                  </a:extLst>
                </a:gridCol>
                <a:gridCol w="2176272">
                  <a:extLst>
                    <a:ext uri="{9D8B030D-6E8A-4147-A177-3AD203B41FA5}">
                      <a16:colId xmlns:a16="http://schemas.microsoft.com/office/drawing/2014/main" val="2380776213"/>
                    </a:ext>
                  </a:extLst>
                </a:gridCol>
                <a:gridCol w="2176272">
                  <a:extLst>
                    <a:ext uri="{9D8B030D-6E8A-4147-A177-3AD203B41FA5}">
                      <a16:colId xmlns:a16="http://schemas.microsoft.com/office/drawing/2014/main" val="425686440"/>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extLst>
                  <a:ext uri="{0D108BD9-81ED-4DB2-BD59-A6C34878D82A}">
                    <a16:rowId xmlns:a16="http://schemas.microsoft.com/office/drawing/2014/main" val="3024863785"/>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extLst>
                  <a:ext uri="{0D108BD9-81ED-4DB2-BD59-A6C34878D82A}">
                    <a16:rowId xmlns:a16="http://schemas.microsoft.com/office/drawing/2014/main" val="4044682664"/>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extLst>
                  <a:ext uri="{0D108BD9-81ED-4DB2-BD59-A6C34878D82A}">
                    <a16:rowId xmlns:a16="http://schemas.microsoft.com/office/drawing/2014/main" val="4258547149"/>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extLst>
                  <a:ext uri="{0D108BD9-81ED-4DB2-BD59-A6C34878D82A}">
                    <a16:rowId xmlns:a16="http://schemas.microsoft.com/office/drawing/2014/main" val="58215260"/>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extLst>
                  <a:ext uri="{0D108BD9-81ED-4DB2-BD59-A6C34878D82A}">
                    <a16:rowId xmlns:a16="http://schemas.microsoft.com/office/drawing/2014/main" val="970909079"/>
                  </a:ext>
                </a:extLst>
              </a:tr>
            </a:tbl>
          </a:graphicData>
        </a:graphic>
      </p:graphicFrame>
    </p:spTree>
    <p:extLst>
      <p:ext uri="{BB962C8B-B14F-4D97-AF65-F5344CB8AC3E}">
        <p14:creationId xmlns:p14="http://schemas.microsoft.com/office/powerpoint/2010/main" val="78756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1661160" y="1343358"/>
            <a:ext cx="33253680" cy="1969770"/>
          </a:xfrm>
        </p:spPr>
        <p:txBody>
          <a:bodyPr/>
          <a:lstStyle/>
          <a:p>
            <a:r>
              <a:rPr lang="en-US" dirty="0"/>
              <a:t>Attention</a:t>
            </a:r>
          </a:p>
        </p:txBody>
      </p:sp>
      <p:sp>
        <p:nvSpPr>
          <p:cNvPr id="6" name="TextBox 5">
            <a:extLst>
              <a:ext uri="{FF2B5EF4-FFF2-40B4-BE49-F238E27FC236}">
                <a16:creationId xmlns:a16="http://schemas.microsoft.com/office/drawing/2014/main" id="{FBB1EB9E-0475-B612-1E99-2BFC9302AE81}"/>
              </a:ext>
            </a:extLst>
          </p:cNvPr>
          <p:cNvSpPr txBox="1"/>
          <p:nvPr/>
        </p:nvSpPr>
        <p:spPr>
          <a:xfrm>
            <a:off x="8407556"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7" name="TextBox 6">
            <a:extLst>
              <a:ext uri="{FF2B5EF4-FFF2-40B4-BE49-F238E27FC236}">
                <a16:creationId xmlns:a16="http://schemas.microsoft.com/office/drawing/2014/main" id="{9D83626F-A39B-B8C8-CD9B-AFEA7C6F2409}"/>
              </a:ext>
            </a:extLst>
          </p:cNvPr>
          <p:cNvSpPr txBox="1"/>
          <p:nvPr/>
        </p:nvSpPr>
        <p:spPr>
          <a:xfrm>
            <a:off x="14936547"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26" name="TextBox 25">
            <a:extLst>
              <a:ext uri="{FF2B5EF4-FFF2-40B4-BE49-F238E27FC236}">
                <a16:creationId xmlns:a16="http://schemas.microsoft.com/office/drawing/2014/main" id="{5FA0EF5E-1CF2-B1FC-DE70-1CB527815C9A}"/>
              </a:ext>
            </a:extLst>
          </p:cNvPr>
          <p:cNvSpPr txBox="1"/>
          <p:nvPr/>
        </p:nvSpPr>
        <p:spPr>
          <a:xfrm>
            <a:off x="21465538"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28" name="TextBox 27">
            <a:extLst>
              <a:ext uri="{FF2B5EF4-FFF2-40B4-BE49-F238E27FC236}">
                <a16:creationId xmlns:a16="http://schemas.microsoft.com/office/drawing/2014/main" id="{10A0F60D-4ECA-C029-BAAA-E64A7C87A39D}"/>
              </a:ext>
            </a:extLst>
          </p:cNvPr>
          <p:cNvSpPr txBox="1"/>
          <p:nvPr/>
        </p:nvSpPr>
        <p:spPr>
          <a:xfrm>
            <a:off x="27994530" y="14679906"/>
            <a:ext cx="3955840"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dirty="0">
                <a:solidFill>
                  <a:schemeClr val="bg1"/>
                </a:solidFill>
                <a:latin typeface="Trebuchet MS" panose="020B0603020202020204" pitchFamily="34" charset="0"/>
              </a:rPr>
              <a:t>5 x 3</a:t>
            </a:r>
          </a:p>
        </p:txBody>
      </p:sp>
      <p:sp>
        <p:nvSpPr>
          <p:cNvPr id="52" name="TextBox 51">
            <a:extLst>
              <a:ext uri="{FF2B5EF4-FFF2-40B4-BE49-F238E27FC236}">
                <a16:creationId xmlns:a16="http://schemas.microsoft.com/office/drawing/2014/main" id="{6322E1BF-841A-5144-EF8B-EC32DBC0A6A4}"/>
              </a:ext>
            </a:extLst>
          </p:cNvPr>
          <p:cNvSpPr txBox="1"/>
          <p:nvPr/>
        </p:nvSpPr>
        <p:spPr>
          <a:xfrm>
            <a:off x="9830677" y="15924484"/>
            <a:ext cx="1109599"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chemeClr val="bg1"/>
                </a:solidFill>
                <a:latin typeface="Trebuchet MS" panose="020B0603020202020204" pitchFamily="34" charset="0"/>
              </a:rPr>
              <a:t>Q</a:t>
            </a:r>
          </a:p>
        </p:txBody>
      </p:sp>
      <p:sp>
        <p:nvSpPr>
          <p:cNvPr id="53" name="TextBox 52">
            <a:extLst>
              <a:ext uri="{FF2B5EF4-FFF2-40B4-BE49-F238E27FC236}">
                <a16:creationId xmlns:a16="http://schemas.microsoft.com/office/drawing/2014/main" id="{5D6A2C0B-3E5A-AFE5-E8A7-384954013EDC}"/>
              </a:ext>
            </a:extLst>
          </p:cNvPr>
          <p:cNvSpPr txBox="1"/>
          <p:nvPr/>
        </p:nvSpPr>
        <p:spPr>
          <a:xfrm>
            <a:off x="16429904" y="15924483"/>
            <a:ext cx="971740"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chemeClr val="tx2">
                    <a:lumMod val="50000"/>
                  </a:schemeClr>
                </a:solidFill>
                <a:latin typeface="Trebuchet MS" panose="020B0603020202020204" pitchFamily="34" charset="0"/>
              </a:rPr>
              <a:t>K</a:t>
            </a:r>
          </a:p>
        </p:txBody>
      </p:sp>
      <p:sp>
        <p:nvSpPr>
          <p:cNvPr id="54" name="TextBox 53">
            <a:extLst>
              <a:ext uri="{FF2B5EF4-FFF2-40B4-BE49-F238E27FC236}">
                <a16:creationId xmlns:a16="http://schemas.microsoft.com/office/drawing/2014/main" id="{930D1AD4-25C5-6B1B-967D-A5877E70022C}"/>
              </a:ext>
            </a:extLst>
          </p:cNvPr>
          <p:cNvSpPr txBox="1"/>
          <p:nvPr/>
        </p:nvSpPr>
        <p:spPr>
          <a:xfrm>
            <a:off x="22950881" y="15924484"/>
            <a:ext cx="987771"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rgbClr val="CC9900"/>
                </a:solidFill>
                <a:latin typeface="Trebuchet MS" panose="020B0603020202020204" pitchFamily="34" charset="0"/>
              </a:rPr>
              <a:t>V</a:t>
            </a:r>
          </a:p>
        </p:txBody>
      </p:sp>
      <p:sp>
        <p:nvSpPr>
          <p:cNvPr id="55" name="TextBox 54">
            <a:extLst>
              <a:ext uri="{FF2B5EF4-FFF2-40B4-BE49-F238E27FC236}">
                <a16:creationId xmlns:a16="http://schemas.microsoft.com/office/drawing/2014/main" id="{44ADB9E3-2A89-EAB2-782A-1B9C1696589A}"/>
              </a:ext>
            </a:extLst>
          </p:cNvPr>
          <p:cNvSpPr txBox="1"/>
          <p:nvPr/>
        </p:nvSpPr>
        <p:spPr>
          <a:xfrm>
            <a:off x="29503415" y="15924494"/>
            <a:ext cx="938077" cy="156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667" dirty="0">
                <a:solidFill>
                  <a:schemeClr val="accent2">
                    <a:lumMod val="75000"/>
                  </a:schemeClr>
                </a:solidFill>
                <a:latin typeface="Trebuchet MS" panose="020B0603020202020204" pitchFamily="34" charset="0"/>
              </a:rPr>
              <a:t>Z</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48759F0-9039-DB41-82B5-22C6F3BBF306}"/>
                  </a:ext>
                </a:extLst>
              </p:cNvPr>
              <p:cNvSpPr txBox="1"/>
              <p:nvPr/>
            </p:nvSpPr>
            <p:spPr>
              <a:xfrm>
                <a:off x="13243557" y="4275198"/>
                <a:ext cx="11754179" cy="286379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8000" i="1">
                          <a:solidFill>
                            <a:schemeClr val="accent2">
                              <a:lumMod val="75000"/>
                            </a:schemeClr>
                          </a:solidFill>
                          <a:latin typeface="Cambria Math" panose="02040503050406030204" pitchFamily="18" charset="0"/>
                        </a:rPr>
                        <m:t>𝑍</m:t>
                      </m:r>
                      <m:r>
                        <a:rPr lang="en-US" sz="8000" i="1">
                          <a:solidFill>
                            <a:schemeClr val="bg1"/>
                          </a:solidFill>
                          <a:latin typeface="Cambria Math" panose="02040503050406030204" pitchFamily="18" charset="0"/>
                        </a:rPr>
                        <m:t>=</m:t>
                      </m:r>
                      <m:r>
                        <a:rPr lang="en-US" sz="8000" i="1">
                          <a:solidFill>
                            <a:schemeClr val="bg1"/>
                          </a:solidFill>
                          <a:latin typeface="Cambria Math" panose="02040503050406030204" pitchFamily="18" charset="0"/>
                        </a:rPr>
                        <m:t>𝑠𝑜𝑓𝑡𝑚𝑎𝑥</m:t>
                      </m:r>
                      <m:d>
                        <m:dPr>
                          <m:ctrlPr>
                            <a:rPr lang="en-US" sz="8000" i="1">
                              <a:solidFill>
                                <a:schemeClr val="bg1"/>
                              </a:solidFill>
                              <a:latin typeface="Cambria Math" panose="02040503050406030204" pitchFamily="18" charset="0"/>
                            </a:rPr>
                          </m:ctrlPr>
                        </m:dPr>
                        <m:e>
                          <m:f>
                            <m:fPr>
                              <m:ctrlPr>
                                <a:rPr lang="en-US" sz="8000" i="1">
                                  <a:solidFill>
                                    <a:schemeClr val="bg1"/>
                                  </a:solidFill>
                                  <a:latin typeface="Cambria Math" panose="02040503050406030204" pitchFamily="18" charset="0"/>
                                </a:rPr>
                              </m:ctrlPr>
                            </m:fPr>
                            <m:num>
                              <m:r>
                                <a:rPr lang="en-US" sz="8000" i="1">
                                  <a:solidFill>
                                    <a:schemeClr val="bg1"/>
                                  </a:solidFill>
                                  <a:latin typeface="Cambria Math" panose="02040503050406030204" pitchFamily="18" charset="0"/>
                                </a:rPr>
                                <m:t>𝑄</m:t>
                              </m:r>
                              <m:r>
                                <a:rPr lang="en-US" sz="8000" i="1">
                                  <a:solidFill>
                                    <a:schemeClr val="bg1"/>
                                  </a:solidFill>
                                  <a:latin typeface="Cambria Math" panose="02040503050406030204" pitchFamily="18" charset="0"/>
                                  <a:ea typeface="Cambria Math" panose="02040503050406030204" pitchFamily="18" charset="0"/>
                                </a:rPr>
                                <m:t>×</m:t>
                              </m:r>
                              <m:sSup>
                                <m:sSupPr>
                                  <m:ctrlPr>
                                    <a:rPr lang="en-US" sz="8000" i="1">
                                      <a:solidFill>
                                        <a:schemeClr val="bg1"/>
                                      </a:solidFill>
                                      <a:latin typeface="Cambria Math" panose="02040503050406030204" pitchFamily="18" charset="0"/>
                                    </a:rPr>
                                  </m:ctrlPr>
                                </m:sSupPr>
                                <m:e>
                                  <m:r>
                                    <a:rPr lang="en-US" sz="8000" i="1">
                                      <a:solidFill>
                                        <a:schemeClr val="tx2">
                                          <a:lumMod val="50000"/>
                                        </a:schemeClr>
                                      </a:solidFill>
                                      <a:latin typeface="Cambria Math" panose="02040503050406030204" pitchFamily="18" charset="0"/>
                                    </a:rPr>
                                    <m:t>𝐾</m:t>
                                  </m:r>
                                </m:e>
                                <m:sup>
                                  <m:r>
                                    <a:rPr lang="en-US" sz="8000" i="1">
                                      <a:solidFill>
                                        <a:schemeClr val="bg1"/>
                                      </a:solidFill>
                                      <a:latin typeface="Cambria Math" panose="02040503050406030204" pitchFamily="18" charset="0"/>
                                    </a:rPr>
                                    <m:t>𝑇</m:t>
                                  </m:r>
                                </m:sup>
                              </m:sSup>
                            </m:num>
                            <m:den>
                              <m:rad>
                                <m:radPr>
                                  <m:degHide m:val="on"/>
                                  <m:ctrlPr>
                                    <a:rPr lang="en-US" sz="8000" i="1">
                                      <a:solidFill>
                                        <a:schemeClr val="bg1"/>
                                      </a:solidFill>
                                      <a:latin typeface="Cambria Math" panose="02040503050406030204" pitchFamily="18" charset="0"/>
                                    </a:rPr>
                                  </m:ctrlPr>
                                </m:radPr>
                                <m:deg/>
                                <m:e>
                                  <m:sSub>
                                    <m:sSubPr>
                                      <m:ctrlPr>
                                        <a:rPr lang="en-US" sz="8000" i="1">
                                          <a:solidFill>
                                            <a:schemeClr val="bg1"/>
                                          </a:solidFill>
                                          <a:latin typeface="Cambria Math" panose="02040503050406030204" pitchFamily="18" charset="0"/>
                                        </a:rPr>
                                      </m:ctrlPr>
                                    </m:sSubPr>
                                    <m:e>
                                      <m:r>
                                        <a:rPr lang="en-US" sz="8000" i="1">
                                          <a:solidFill>
                                            <a:schemeClr val="bg1"/>
                                          </a:solidFill>
                                          <a:latin typeface="Cambria Math" panose="02040503050406030204" pitchFamily="18" charset="0"/>
                                        </a:rPr>
                                        <m:t>𝑑</m:t>
                                      </m:r>
                                    </m:e>
                                    <m:sub>
                                      <m:r>
                                        <a:rPr lang="en-US" sz="8000" i="1">
                                          <a:solidFill>
                                            <a:schemeClr val="bg1"/>
                                          </a:solidFill>
                                          <a:latin typeface="Cambria Math" panose="02040503050406030204" pitchFamily="18" charset="0"/>
                                        </a:rPr>
                                        <m:t>𝑘</m:t>
                                      </m:r>
                                    </m:sub>
                                  </m:sSub>
                                </m:e>
                              </m:rad>
                            </m:den>
                          </m:f>
                        </m:e>
                      </m:d>
                      <m:r>
                        <a:rPr lang="en-US" sz="8000" i="1">
                          <a:solidFill>
                            <a:srgbClr val="CC9900"/>
                          </a:solidFill>
                          <a:latin typeface="Cambria Math" panose="02040503050406030204" pitchFamily="18" charset="0"/>
                        </a:rPr>
                        <m:t>𝑉</m:t>
                      </m:r>
                    </m:oMath>
                  </m:oMathPara>
                </a14:m>
                <a:endParaRPr lang="en-US" sz="4667" dirty="0">
                  <a:solidFill>
                    <a:schemeClr val="bg1"/>
                  </a:solidFill>
                  <a:latin typeface="Trebuchet MS" panose="020B0603020202020204" pitchFamily="34" charset="0"/>
                </a:endParaRPr>
              </a:p>
            </p:txBody>
          </p:sp>
        </mc:Choice>
        <mc:Fallback xmlns="">
          <p:sp>
            <p:nvSpPr>
              <p:cNvPr id="56" name="TextBox 55">
                <a:extLst>
                  <a:ext uri="{FF2B5EF4-FFF2-40B4-BE49-F238E27FC236}">
                    <a16:creationId xmlns:a16="http://schemas.microsoft.com/office/drawing/2014/main" id="{248759F0-9039-DB41-82B5-22C6F3BBF306}"/>
                  </a:ext>
                </a:extLst>
              </p:cNvPr>
              <p:cNvSpPr txBox="1">
                <a:spLocks noRot="1" noChangeAspect="1" noMove="1" noResize="1" noEditPoints="1" noAdjustHandles="1" noChangeArrowheads="1" noChangeShapeType="1" noTextEdit="1"/>
              </p:cNvSpPr>
              <p:nvPr/>
            </p:nvSpPr>
            <p:spPr>
              <a:xfrm>
                <a:off x="13243557" y="4275198"/>
                <a:ext cx="11754179" cy="2863797"/>
              </a:xfrm>
              <a:prstGeom prst="rect">
                <a:avLst/>
              </a:prstGeom>
              <a:blipFill>
                <a:blip r:embed="rId3"/>
                <a:stretch>
                  <a:fillRect t="-2553" b="-2553"/>
                </a:stretch>
              </a:blipFill>
              <a:ln w="6350">
                <a:noFill/>
              </a:ln>
            </p:spPr>
            <p:txBody>
              <a:bodyPr/>
              <a:lstStyle/>
              <a:p>
                <a:r>
                  <a:rPr lang="en-US">
                    <a:noFill/>
                  </a:rPr>
                  <a:t> </a:t>
                </a:r>
              </a:p>
            </p:txBody>
          </p:sp>
        </mc:Fallback>
      </mc:AlternateContent>
      <p:sp>
        <p:nvSpPr>
          <p:cNvPr id="57" name="TextBox 56">
            <a:extLst>
              <a:ext uri="{FF2B5EF4-FFF2-40B4-BE49-F238E27FC236}">
                <a16:creationId xmlns:a16="http://schemas.microsoft.com/office/drawing/2014/main" id="{0855317B-1473-A95D-572B-8148B068A226}"/>
              </a:ext>
            </a:extLst>
          </p:cNvPr>
          <p:cNvSpPr txBox="1"/>
          <p:nvPr/>
        </p:nvSpPr>
        <p:spPr>
          <a:xfrm>
            <a:off x="9500458" y="18000056"/>
            <a:ext cx="1770036"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chemeClr val="bg1"/>
                </a:solidFill>
                <a:latin typeface="Trebuchet MS" panose="020B0603020202020204" pitchFamily="34" charset="0"/>
              </a:rPr>
              <a:t>Query</a:t>
            </a:r>
          </a:p>
        </p:txBody>
      </p:sp>
      <p:sp>
        <p:nvSpPr>
          <p:cNvPr id="58" name="TextBox 57">
            <a:extLst>
              <a:ext uri="{FF2B5EF4-FFF2-40B4-BE49-F238E27FC236}">
                <a16:creationId xmlns:a16="http://schemas.microsoft.com/office/drawing/2014/main" id="{659EA8DA-0DB3-28A1-1624-5E784BA1AA92}"/>
              </a:ext>
            </a:extLst>
          </p:cNvPr>
          <p:cNvSpPr txBox="1"/>
          <p:nvPr/>
        </p:nvSpPr>
        <p:spPr>
          <a:xfrm>
            <a:off x="16349498" y="18000056"/>
            <a:ext cx="1132553"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chemeClr val="tx2">
                    <a:lumMod val="50000"/>
                  </a:schemeClr>
                </a:solidFill>
                <a:latin typeface="Trebuchet MS" panose="020B0603020202020204" pitchFamily="34" charset="0"/>
              </a:rPr>
              <a:t>Key</a:t>
            </a:r>
          </a:p>
        </p:txBody>
      </p:sp>
      <p:sp>
        <p:nvSpPr>
          <p:cNvPr id="59" name="TextBox 58">
            <a:extLst>
              <a:ext uri="{FF2B5EF4-FFF2-40B4-BE49-F238E27FC236}">
                <a16:creationId xmlns:a16="http://schemas.microsoft.com/office/drawing/2014/main" id="{B9D3CACB-EC9D-9C7B-ED99-9C1885720CE1}"/>
              </a:ext>
            </a:extLst>
          </p:cNvPr>
          <p:cNvSpPr txBox="1"/>
          <p:nvPr/>
        </p:nvSpPr>
        <p:spPr>
          <a:xfrm>
            <a:off x="22628164" y="17994798"/>
            <a:ext cx="1633203"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rgbClr val="CC9900"/>
                </a:solidFill>
                <a:latin typeface="Trebuchet MS" panose="020B0603020202020204" pitchFamily="34" charset="0"/>
              </a:rPr>
              <a:t>Value</a:t>
            </a:r>
          </a:p>
        </p:txBody>
      </p:sp>
      <p:sp>
        <p:nvSpPr>
          <p:cNvPr id="60" name="TextBox 59">
            <a:extLst>
              <a:ext uri="{FF2B5EF4-FFF2-40B4-BE49-F238E27FC236}">
                <a16:creationId xmlns:a16="http://schemas.microsoft.com/office/drawing/2014/main" id="{0D1DB29D-8C1E-7C57-6E2C-FB4A64A1900C}"/>
              </a:ext>
            </a:extLst>
          </p:cNvPr>
          <p:cNvSpPr txBox="1"/>
          <p:nvPr/>
        </p:nvSpPr>
        <p:spPr>
          <a:xfrm>
            <a:off x="27789804" y="18000056"/>
            <a:ext cx="4365298" cy="7387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4667" dirty="0">
                <a:solidFill>
                  <a:schemeClr val="accent2">
                    <a:lumMod val="75000"/>
                  </a:schemeClr>
                </a:solidFill>
                <a:latin typeface="Trebuchet MS" panose="020B0603020202020204" pitchFamily="34" charset="0"/>
              </a:rPr>
              <a:t>Attention Score</a:t>
            </a:r>
          </a:p>
        </p:txBody>
      </p:sp>
      <p:graphicFrame>
        <p:nvGraphicFramePr>
          <p:cNvPr id="4" name="Table 3">
            <a:extLst>
              <a:ext uri="{FF2B5EF4-FFF2-40B4-BE49-F238E27FC236}">
                <a16:creationId xmlns:a16="http://schemas.microsoft.com/office/drawing/2014/main" id="{7B0CA080-94E7-E4EE-D622-356D02F548D4}"/>
              </a:ext>
            </a:extLst>
          </p:cNvPr>
          <p:cNvGraphicFramePr>
            <a:graphicFrameLocks noGrp="1"/>
          </p:cNvGraphicFramePr>
          <p:nvPr>
            <p:extLst>
              <p:ext uri="{D42A27DB-BD31-4B8C-83A1-F6EECF244321}">
                <p14:modId xmlns:p14="http://schemas.microsoft.com/office/powerpoint/2010/main" val="1824751968"/>
              </p:ext>
            </p:extLst>
          </p:nvPr>
        </p:nvGraphicFramePr>
        <p:xfrm>
          <a:off x="2229890" y="7978160"/>
          <a:ext cx="4891004" cy="5943600"/>
        </p:xfrm>
        <a:graphic>
          <a:graphicData uri="http://schemas.openxmlformats.org/drawingml/2006/table">
            <a:tbl>
              <a:tblPr firstRow="1" bandRow="1">
                <a:tableStyleId>{5C22544A-7EE6-4342-B048-85BDC9FD1C3A}</a:tableStyleId>
              </a:tblPr>
              <a:tblGrid>
                <a:gridCol w="4891004">
                  <a:extLst>
                    <a:ext uri="{9D8B030D-6E8A-4147-A177-3AD203B41FA5}">
                      <a16:colId xmlns:a16="http://schemas.microsoft.com/office/drawing/2014/main" val="1361182073"/>
                    </a:ext>
                  </a:extLst>
                </a:gridCol>
              </a:tblGrid>
              <a:tr h="370840">
                <a:tc>
                  <a:txBody>
                    <a:bodyPr/>
                    <a:lstStyle/>
                    <a:p>
                      <a:pPr algn="ctr"/>
                      <a:r>
                        <a:rPr lang="en-US" sz="7200" b="0" dirty="0">
                          <a:solidFill>
                            <a:sysClr val="windowText" lastClr="000000"/>
                          </a:solidFill>
                        </a:rPr>
                        <a:t>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85588421"/>
                  </a:ext>
                </a:extLst>
              </a:tr>
              <a:tr h="370840">
                <a:tc>
                  <a:txBody>
                    <a:bodyPr/>
                    <a:lstStyle/>
                    <a:p>
                      <a:pPr algn="ctr"/>
                      <a:r>
                        <a:rPr lang="en-US" sz="7200" dirty="0">
                          <a:solidFill>
                            <a:sysClr val="windowText" lastClr="000000"/>
                          </a:solidFill>
                        </a:rPr>
                        <a:t>am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9313487"/>
                  </a:ext>
                </a:extLst>
              </a:tr>
              <a:tr h="370840">
                <a:tc>
                  <a:txBody>
                    <a:bodyPr/>
                    <a:lstStyle/>
                    <a:p>
                      <a:pPr algn="ctr"/>
                      <a:r>
                        <a:rPr lang="en-US" sz="7200" dirty="0">
                          <a:solidFill>
                            <a:sysClr val="windowText" lastClr="000000"/>
                          </a:solidFill>
                        </a:rPr>
                        <a:t>the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8803123"/>
                  </a:ext>
                </a:extLst>
              </a:tr>
              <a:tr h="370840">
                <a:tc>
                  <a:txBody>
                    <a:bodyPr/>
                    <a:lstStyle/>
                    <a:p>
                      <a:pPr algn="ctr"/>
                      <a:r>
                        <a:rPr lang="en-US" sz="7200" dirty="0">
                          <a:solidFill>
                            <a:sysClr val="windowText" lastClr="000000"/>
                          </a:solidFill>
                        </a:rPr>
                        <a:t>very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25083759"/>
                  </a:ext>
                </a:extLst>
              </a:tr>
              <a:tr h="370840">
                <a:tc>
                  <a:txBody>
                    <a:bodyPr/>
                    <a:lstStyle/>
                    <a:p>
                      <a:pPr algn="ctr"/>
                      <a:r>
                        <a:rPr lang="en-US" sz="7200" dirty="0">
                          <a:solidFill>
                            <a:sysClr val="windowText" lastClr="000000"/>
                          </a:solidFill>
                        </a:rPr>
                        <a:t>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50733648"/>
                  </a:ext>
                </a:extLst>
              </a:tr>
            </a:tbl>
          </a:graphicData>
        </a:graphic>
      </p:graphicFrame>
      <p:graphicFrame>
        <p:nvGraphicFramePr>
          <p:cNvPr id="8" name="Table 7">
            <a:extLst>
              <a:ext uri="{FF2B5EF4-FFF2-40B4-BE49-F238E27FC236}">
                <a16:creationId xmlns:a16="http://schemas.microsoft.com/office/drawing/2014/main" id="{528D2E7E-00A4-5D40-6DCF-6DDDDA6B9F5F}"/>
              </a:ext>
            </a:extLst>
          </p:cNvPr>
          <p:cNvGraphicFramePr>
            <a:graphicFrameLocks noGrp="1"/>
          </p:cNvGraphicFramePr>
          <p:nvPr>
            <p:extLst>
              <p:ext uri="{D42A27DB-BD31-4B8C-83A1-F6EECF244321}">
                <p14:modId xmlns:p14="http://schemas.microsoft.com/office/powerpoint/2010/main" val="170968047"/>
              </p:ext>
            </p:extLst>
          </p:nvPr>
        </p:nvGraphicFramePr>
        <p:xfrm>
          <a:off x="13650061" y="7978160"/>
          <a:ext cx="6531429" cy="5943600"/>
        </p:xfrm>
        <a:graphic>
          <a:graphicData uri="http://schemas.openxmlformats.org/drawingml/2006/table">
            <a:tbl>
              <a:tblPr firstRow="1" bandRow="1">
                <a:tableStyleId>{5C22544A-7EE6-4342-B048-85BDC9FD1C3A}</a:tableStyleId>
              </a:tblPr>
              <a:tblGrid>
                <a:gridCol w="2177143">
                  <a:extLst>
                    <a:ext uri="{9D8B030D-6E8A-4147-A177-3AD203B41FA5}">
                      <a16:colId xmlns:a16="http://schemas.microsoft.com/office/drawing/2014/main" val="3368994715"/>
                    </a:ext>
                  </a:extLst>
                </a:gridCol>
                <a:gridCol w="2177143">
                  <a:extLst>
                    <a:ext uri="{9D8B030D-6E8A-4147-A177-3AD203B41FA5}">
                      <a16:colId xmlns:a16="http://schemas.microsoft.com/office/drawing/2014/main" val="222542264"/>
                    </a:ext>
                  </a:extLst>
                </a:gridCol>
                <a:gridCol w="2177143">
                  <a:extLst>
                    <a:ext uri="{9D8B030D-6E8A-4147-A177-3AD203B41FA5}">
                      <a16:colId xmlns:a16="http://schemas.microsoft.com/office/drawing/2014/main" val="775745858"/>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76814738"/>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124900012"/>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38413106"/>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91420517"/>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364773406"/>
                  </a:ext>
                </a:extLst>
              </a:tr>
            </a:tbl>
          </a:graphicData>
        </a:graphic>
      </p:graphicFrame>
      <p:graphicFrame>
        <p:nvGraphicFramePr>
          <p:cNvPr id="9" name="Table 8">
            <a:extLst>
              <a:ext uri="{FF2B5EF4-FFF2-40B4-BE49-F238E27FC236}">
                <a16:creationId xmlns:a16="http://schemas.microsoft.com/office/drawing/2014/main" id="{F56A5EAF-4B98-7F9E-E693-3454277068F2}"/>
              </a:ext>
            </a:extLst>
          </p:cNvPr>
          <p:cNvGraphicFramePr>
            <a:graphicFrameLocks noGrp="1"/>
          </p:cNvGraphicFramePr>
          <p:nvPr>
            <p:extLst>
              <p:ext uri="{D42A27DB-BD31-4B8C-83A1-F6EECF244321}">
                <p14:modId xmlns:p14="http://schemas.microsoft.com/office/powerpoint/2010/main" val="534700505"/>
              </p:ext>
            </p:extLst>
          </p:nvPr>
        </p:nvGraphicFramePr>
        <p:xfrm>
          <a:off x="7119763" y="7978160"/>
          <a:ext cx="6531429" cy="5943600"/>
        </p:xfrm>
        <a:graphic>
          <a:graphicData uri="http://schemas.openxmlformats.org/drawingml/2006/table">
            <a:tbl>
              <a:tblPr firstRow="1" bandRow="1">
                <a:tableStyleId>{5C22544A-7EE6-4342-B048-85BDC9FD1C3A}</a:tableStyleId>
              </a:tblPr>
              <a:tblGrid>
                <a:gridCol w="2177143">
                  <a:extLst>
                    <a:ext uri="{9D8B030D-6E8A-4147-A177-3AD203B41FA5}">
                      <a16:colId xmlns:a16="http://schemas.microsoft.com/office/drawing/2014/main" val="2825594157"/>
                    </a:ext>
                  </a:extLst>
                </a:gridCol>
                <a:gridCol w="2177143">
                  <a:extLst>
                    <a:ext uri="{9D8B030D-6E8A-4147-A177-3AD203B41FA5}">
                      <a16:colId xmlns:a16="http://schemas.microsoft.com/office/drawing/2014/main" val="2380776213"/>
                    </a:ext>
                  </a:extLst>
                </a:gridCol>
                <a:gridCol w="2177143">
                  <a:extLst>
                    <a:ext uri="{9D8B030D-6E8A-4147-A177-3AD203B41FA5}">
                      <a16:colId xmlns:a16="http://schemas.microsoft.com/office/drawing/2014/main" val="425686440"/>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024863785"/>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044682664"/>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258547149"/>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58215260"/>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970909079"/>
                  </a:ext>
                </a:extLst>
              </a:tr>
            </a:tbl>
          </a:graphicData>
        </a:graphic>
      </p:graphicFrame>
      <p:graphicFrame>
        <p:nvGraphicFramePr>
          <p:cNvPr id="10" name="Table 9">
            <a:extLst>
              <a:ext uri="{FF2B5EF4-FFF2-40B4-BE49-F238E27FC236}">
                <a16:creationId xmlns:a16="http://schemas.microsoft.com/office/drawing/2014/main" id="{E8CF5BE9-062B-F76D-6E3B-AC03955F3F6F}"/>
              </a:ext>
            </a:extLst>
          </p:cNvPr>
          <p:cNvGraphicFramePr>
            <a:graphicFrameLocks noGrp="1"/>
          </p:cNvGraphicFramePr>
          <p:nvPr>
            <p:extLst>
              <p:ext uri="{D42A27DB-BD31-4B8C-83A1-F6EECF244321}">
                <p14:modId xmlns:p14="http://schemas.microsoft.com/office/powerpoint/2010/main" val="3943316957"/>
              </p:ext>
            </p:extLst>
          </p:nvPr>
        </p:nvGraphicFramePr>
        <p:xfrm>
          <a:off x="20180359" y="7978160"/>
          <a:ext cx="6528816" cy="5943600"/>
        </p:xfrm>
        <a:graphic>
          <a:graphicData uri="http://schemas.openxmlformats.org/drawingml/2006/table">
            <a:tbl>
              <a:tblPr firstRow="1" bandRow="1">
                <a:tableStyleId>{5C22544A-7EE6-4342-B048-85BDC9FD1C3A}</a:tableStyleId>
              </a:tblPr>
              <a:tblGrid>
                <a:gridCol w="2176272">
                  <a:extLst>
                    <a:ext uri="{9D8B030D-6E8A-4147-A177-3AD203B41FA5}">
                      <a16:colId xmlns:a16="http://schemas.microsoft.com/office/drawing/2014/main" val="2825594157"/>
                    </a:ext>
                  </a:extLst>
                </a:gridCol>
                <a:gridCol w="2176272">
                  <a:extLst>
                    <a:ext uri="{9D8B030D-6E8A-4147-A177-3AD203B41FA5}">
                      <a16:colId xmlns:a16="http://schemas.microsoft.com/office/drawing/2014/main" val="2380776213"/>
                    </a:ext>
                  </a:extLst>
                </a:gridCol>
                <a:gridCol w="2176272">
                  <a:extLst>
                    <a:ext uri="{9D8B030D-6E8A-4147-A177-3AD203B41FA5}">
                      <a16:colId xmlns:a16="http://schemas.microsoft.com/office/drawing/2014/main" val="425686440"/>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extLst>
                  <a:ext uri="{0D108BD9-81ED-4DB2-BD59-A6C34878D82A}">
                    <a16:rowId xmlns:a16="http://schemas.microsoft.com/office/drawing/2014/main" val="3024863785"/>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extLst>
                  <a:ext uri="{0D108BD9-81ED-4DB2-BD59-A6C34878D82A}">
                    <a16:rowId xmlns:a16="http://schemas.microsoft.com/office/drawing/2014/main" val="4044682664"/>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extLst>
                  <a:ext uri="{0D108BD9-81ED-4DB2-BD59-A6C34878D82A}">
                    <a16:rowId xmlns:a16="http://schemas.microsoft.com/office/drawing/2014/main" val="4258547149"/>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extLst>
                  <a:ext uri="{0D108BD9-81ED-4DB2-BD59-A6C34878D82A}">
                    <a16:rowId xmlns:a16="http://schemas.microsoft.com/office/drawing/2014/main" val="58215260"/>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CC"/>
                    </a:solidFill>
                  </a:tcPr>
                </a:tc>
                <a:extLst>
                  <a:ext uri="{0D108BD9-81ED-4DB2-BD59-A6C34878D82A}">
                    <a16:rowId xmlns:a16="http://schemas.microsoft.com/office/drawing/2014/main" val="970909079"/>
                  </a:ext>
                </a:extLst>
              </a:tr>
            </a:tbl>
          </a:graphicData>
        </a:graphic>
      </p:graphicFrame>
      <p:graphicFrame>
        <p:nvGraphicFramePr>
          <p:cNvPr id="11" name="Table 10">
            <a:extLst>
              <a:ext uri="{FF2B5EF4-FFF2-40B4-BE49-F238E27FC236}">
                <a16:creationId xmlns:a16="http://schemas.microsoft.com/office/drawing/2014/main" id="{8B7AC5B9-ED84-35A3-C20E-1DF46FA5B885}"/>
              </a:ext>
            </a:extLst>
          </p:cNvPr>
          <p:cNvGraphicFramePr>
            <a:graphicFrameLocks noGrp="1"/>
          </p:cNvGraphicFramePr>
          <p:nvPr>
            <p:extLst>
              <p:ext uri="{D42A27DB-BD31-4B8C-83A1-F6EECF244321}">
                <p14:modId xmlns:p14="http://schemas.microsoft.com/office/powerpoint/2010/main" val="4093842985"/>
              </p:ext>
            </p:extLst>
          </p:nvPr>
        </p:nvGraphicFramePr>
        <p:xfrm>
          <a:off x="26708042" y="7978160"/>
          <a:ext cx="6528816" cy="5943600"/>
        </p:xfrm>
        <a:graphic>
          <a:graphicData uri="http://schemas.openxmlformats.org/drawingml/2006/table">
            <a:tbl>
              <a:tblPr firstRow="1" bandRow="1">
                <a:tableStyleId>{5C22544A-7EE6-4342-B048-85BDC9FD1C3A}</a:tableStyleId>
              </a:tblPr>
              <a:tblGrid>
                <a:gridCol w="2176272">
                  <a:extLst>
                    <a:ext uri="{9D8B030D-6E8A-4147-A177-3AD203B41FA5}">
                      <a16:colId xmlns:a16="http://schemas.microsoft.com/office/drawing/2014/main" val="2825594157"/>
                    </a:ext>
                  </a:extLst>
                </a:gridCol>
                <a:gridCol w="2176272">
                  <a:extLst>
                    <a:ext uri="{9D8B030D-6E8A-4147-A177-3AD203B41FA5}">
                      <a16:colId xmlns:a16="http://schemas.microsoft.com/office/drawing/2014/main" val="2380776213"/>
                    </a:ext>
                  </a:extLst>
                </a:gridCol>
                <a:gridCol w="2176272">
                  <a:extLst>
                    <a:ext uri="{9D8B030D-6E8A-4147-A177-3AD203B41FA5}">
                      <a16:colId xmlns:a16="http://schemas.microsoft.com/office/drawing/2014/main" val="425686440"/>
                    </a:ext>
                  </a:extLst>
                </a:gridCol>
              </a:tblGrid>
              <a:tr h="1188720">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24863785"/>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44682664"/>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58547149"/>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8215260"/>
                  </a:ext>
                </a:extLst>
              </a:tr>
              <a:tr h="1188720">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70909079"/>
                  </a:ext>
                </a:extLst>
              </a:tr>
            </a:tbl>
          </a:graphicData>
        </a:graphic>
      </p:graphicFrame>
    </p:spTree>
    <p:extLst>
      <p:ext uri="{BB962C8B-B14F-4D97-AF65-F5344CB8AC3E}">
        <p14:creationId xmlns:p14="http://schemas.microsoft.com/office/powerpoint/2010/main" val="2059147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E60E-54EF-D254-0BED-271C6971552E}"/>
              </a:ext>
            </a:extLst>
          </p:cNvPr>
          <p:cNvSpPr>
            <a:spLocks noGrp="1"/>
          </p:cNvSpPr>
          <p:nvPr>
            <p:ph type="title"/>
          </p:nvPr>
        </p:nvSpPr>
        <p:spPr/>
        <p:txBody>
          <a:bodyPr/>
          <a:lstStyle/>
          <a:p>
            <a:r>
              <a:rPr lang="en-US" dirty="0"/>
              <a:t>Transformers</a:t>
            </a:r>
          </a:p>
        </p:txBody>
      </p:sp>
      <p:pic>
        <p:nvPicPr>
          <p:cNvPr id="5" name="Picture 4">
            <a:extLst>
              <a:ext uri="{FF2B5EF4-FFF2-40B4-BE49-F238E27FC236}">
                <a16:creationId xmlns:a16="http://schemas.microsoft.com/office/drawing/2014/main" id="{50E9DCFD-2E70-32F4-E8DB-D2C2F94FEA4E}"/>
              </a:ext>
            </a:extLst>
          </p:cNvPr>
          <p:cNvPicPr>
            <a:picLocks noChangeAspect="1"/>
          </p:cNvPicPr>
          <p:nvPr/>
        </p:nvPicPr>
        <p:blipFill>
          <a:blip r:embed="rId3"/>
          <a:stretch>
            <a:fillRect/>
          </a:stretch>
        </p:blipFill>
        <p:spPr>
          <a:xfrm>
            <a:off x="1874743" y="2514601"/>
            <a:ext cx="12705214" cy="15120256"/>
          </a:xfrm>
          <a:prstGeom prst="rect">
            <a:avLst/>
          </a:prstGeom>
        </p:spPr>
      </p:pic>
      <p:pic>
        <p:nvPicPr>
          <p:cNvPr id="7" name="Picture 6">
            <a:extLst>
              <a:ext uri="{FF2B5EF4-FFF2-40B4-BE49-F238E27FC236}">
                <a16:creationId xmlns:a16="http://schemas.microsoft.com/office/drawing/2014/main" id="{41F3CC59-1A0D-5DF2-42E4-4C24ECB437F4}"/>
              </a:ext>
            </a:extLst>
          </p:cNvPr>
          <p:cNvPicPr>
            <a:picLocks noChangeAspect="1"/>
          </p:cNvPicPr>
          <p:nvPr/>
        </p:nvPicPr>
        <p:blipFill>
          <a:blip r:embed="rId4"/>
          <a:stretch>
            <a:fillRect/>
          </a:stretch>
        </p:blipFill>
        <p:spPr>
          <a:xfrm>
            <a:off x="15379300" y="5858110"/>
            <a:ext cx="7293000" cy="8857780"/>
          </a:xfrm>
          <a:prstGeom prst="roundRect">
            <a:avLst/>
          </a:prstGeom>
          <a:ln w="114300">
            <a:solidFill>
              <a:srgbClr val="FFE2BB"/>
            </a:solidFill>
          </a:ln>
        </p:spPr>
      </p:pic>
      <p:pic>
        <p:nvPicPr>
          <p:cNvPr id="9" name="Picture 8">
            <a:extLst>
              <a:ext uri="{FF2B5EF4-FFF2-40B4-BE49-F238E27FC236}">
                <a16:creationId xmlns:a16="http://schemas.microsoft.com/office/drawing/2014/main" id="{01FE1207-0D24-2CE4-1ED0-304E701EBF44}"/>
              </a:ext>
            </a:extLst>
          </p:cNvPr>
          <p:cNvPicPr>
            <a:picLocks noChangeAspect="1"/>
          </p:cNvPicPr>
          <p:nvPr/>
        </p:nvPicPr>
        <p:blipFill>
          <a:blip r:embed="rId5"/>
          <a:stretch>
            <a:fillRect/>
          </a:stretch>
        </p:blipFill>
        <p:spPr>
          <a:xfrm>
            <a:off x="24843085" y="5858109"/>
            <a:ext cx="7278244" cy="8857779"/>
          </a:xfrm>
          <a:prstGeom prst="roundRect">
            <a:avLst/>
          </a:prstGeom>
          <a:ln w="114300">
            <a:solidFill>
              <a:srgbClr val="C5BEDF"/>
            </a:solidFill>
          </a:ln>
        </p:spPr>
      </p:pic>
      <p:cxnSp>
        <p:nvCxnSpPr>
          <p:cNvPr id="11" name="Straight Connector 10">
            <a:extLst>
              <a:ext uri="{FF2B5EF4-FFF2-40B4-BE49-F238E27FC236}">
                <a16:creationId xmlns:a16="http://schemas.microsoft.com/office/drawing/2014/main" id="{BBB417E3-0EA3-B8DE-76D7-21036D434A9D}"/>
              </a:ext>
            </a:extLst>
          </p:cNvPr>
          <p:cNvCxnSpPr>
            <a:cxnSpLocks/>
          </p:cNvCxnSpPr>
          <p:nvPr/>
        </p:nvCxnSpPr>
        <p:spPr>
          <a:xfrm flipV="1">
            <a:off x="21259800" y="6172200"/>
            <a:ext cx="3886200" cy="4114798"/>
          </a:xfrm>
          <a:prstGeom prst="line">
            <a:avLst/>
          </a:prstGeom>
          <a:ln w="114300">
            <a:solidFill>
              <a:srgbClr val="C5BED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DAC495-579C-1058-313D-9D536562CD00}"/>
              </a:ext>
            </a:extLst>
          </p:cNvPr>
          <p:cNvCxnSpPr>
            <a:cxnSpLocks/>
          </p:cNvCxnSpPr>
          <p:nvPr/>
        </p:nvCxnSpPr>
        <p:spPr>
          <a:xfrm>
            <a:off x="21259800" y="10972800"/>
            <a:ext cx="4008120" cy="3550920"/>
          </a:xfrm>
          <a:prstGeom prst="line">
            <a:avLst/>
          </a:prstGeom>
          <a:ln w="114300">
            <a:solidFill>
              <a:srgbClr val="C5BED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922206-9D00-B12B-38DD-E86E7D0F46FE}"/>
              </a:ext>
            </a:extLst>
          </p:cNvPr>
          <p:cNvCxnSpPr>
            <a:cxnSpLocks/>
          </p:cNvCxnSpPr>
          <p:nvPr/>
        </p:nvCxnSpPr>
        <p:spPr>
          <a:xfrm flipV="1">
            <a:off x="11769969" y="6172198"/>
            <a:ext cx="3895381" cy="3065587"/>
          </a:xfrm>
          <a:prstGeom prst="line">
            <a:avLst/>
          </a:prstGeom>
          <a:ln w="114300">
            <a:solidFill>
              <a:srgbClr val="FFE2B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768ED9-CB37-6B04-02C7-71AE4C7926D0}"/>
              </a:ext>
            </a:extLst>
          </p:cNvPr>
          <p:cNvCxnSpPr>
            <a:cxnSpLocks/>
          </p:cNvCxnSpPr>
          <p:nvPr/>
        </p:nvCxnSpPr>
        <p:spPr>
          <a:xfrm>
            <a:off x="11769969" y="9894277"/>
            <a:ext cx="4008120" cy="4629443"/>
          </a:xfrm>
          <a:prstGeom prst="line">
            <a:avLst/>
          </a:prstGeom>
          <a:ln w="114300">
            <a:solidFill>
              <a:srgbClr val="FFE2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919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076759-68C4-902A-1064-25C2B6F4A8F8}"/>
              </a:ext>
            </a:extLst>
          </p:cNvPr>
          <p:cNvPicPr>
            <a:picLocks noChangeAspect="1"/>
          </p:cNvPicPr>
          <p:nvPr/>
        </p:nvPicPr>
        <p:blipFill>
          <a:blip r:embed="rId3"/>
          <a:stretch>
            <a:fillRect/>
          </a:stretch>
        </p:blipFill>
        <p:spPr>
          <a:xfrm>
            <a:off x="5475087" y="4776492"/>
            <a:ext cx="25625827" cy="12447737"/>
          </a:xfrm>
          <a:prstGeom prst="rect">
            <a:avLst/>
          </a:prstGeom>
        </p:spPr>
      </p:pic>
      <p:sp>
        <p:nvSpPr>
          <p:cNvPr id="9" name="Title 1">
            <a:extLst>
              <a:ext uri="{FF2B5EF4-FFF2-40B4-BE49-F238E27FC236}">
                <a16:creationId xmlns:a16="http://schemas.microsoft.com/office/drawing/2014/main" id="{E6C5D0F4-57C5-FFBB-3E2C-475F59082650}"/>
              </a:ext>
            </a:extLst>
          </p:cNvPr>
          <p:cNvSpPr>
            <a:spLocks noGrp="1"/>
          </p:cNvSpPr>
          <p:nvPr>
            <p:ph type="title"/>
          </p:nvPr>
        </p:nvSpPr>
        <p:spPr/>
        <p:txBody>
          <a:bodyPr/>
          <a:lstStyle/>
          <a:p>
            <a:r>
              <a:rPr lang="en-US" dirty="0"/>
              <a:t>BERT</a:t>
            </a:r>
          </a:p>
        </p:txBody>
      </p:sp>
    </p:spTree>
    <p:extLst>
      <p:ext uri="{BB962C8B-B14F-4D97-AF65-F5344CB8AC3E}">
        <p14:creationId xmlns:p14="http://schemas.microsoft.com/office/powerpoint/2010/main" val="342988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GB" dirty="0"/>
              <a:t>Other Architectures</a:t>
            </a:r>
            <a:endParaRPr lang="en-US" dirty="0"/>
          </a:p>
        </p:txBody>
      </p:sp>
    </p:spTree>
    <p:extLst>
      <p:ext uri="{BB962C8B-B14F-4D97-AF65-F5344CB8AC3E}">
        <p14:creationId xmlns:p14="http://schemas.microsoft.com/office/powerpoint/2010/main" val="4292149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Autoencoders</a:t>
            </a:r>
          </a:p>
        </p:txBody>
      </p:sp>
      <p:grpSp>
        <p:nvGrpSpPr>
          <p:cNvPr id="398" name="Group 397">
            <a:extLst>
              <a:ext uri="{FF2B5EF4-FFF2-40B4-BE49-F238E27FC236}">
                <a16:creationId xmlns:a16="http://schemas.microsoft.com/office/drawing/2014/main" id="{31328D4D-A088-4A5B-AA89-86A0C49C890C}"/>
              </a:ext>
            </a:extLst>
          </p:cNvPr>
          <p:cNvGrpSpPr/>
          <p:nvPr/>
        </p:nvGrpSpPr>
        <p:grpSpPr>
          <a:xfrm>
            <a:off x="9078145" y="4957028"/>
            <a:ext cx="18419710" cy="11613897"/>
            <a:chOff x="2897707" y="1725233"/>
            <a:chExt cx="5525913" cy="3484169"/>
          </a:xfrm>
        </p:grpSpPr>
        <p:cxnSp>
          <p:nvCxnSpPr>
            <p:cNvPr id="31" name="Straight Connector 30">
              <a:extLst>
                <a:ext uri="{FF2B5EF4-FFF2-40B4-BE49-F238E27FC236}">
                  <a16:creationId xmlns:a16="http://schemas.microsoft.com/office/drawing/2014/main" id="{01A4ECC0-8EB5-4BF3-866D-3BAD6973C0A4}"/>
                </a:ext>
              </a:extLst>
            </p:cNvPr>
            <p:cNvCxnSpPr>
              <a:stCxn id="103" idx="6"/>
              <a:endCxn id="225" idx="2"/>
            </p:cNvCxnSpPr>
            <p:nvPr/>
          </p:nvCxnSpPr>
          <p:spPr>
            <a:xfrm flipV="1">
              <a:off x="3178867" y="4555713"/>
              <a:ext cx="1382436"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2536FB-6A74-40E5-B7BC-A9A66A0E62C8}"/>
                </a:ext>
              </a:extLst>
            </p:cNvPr>
            <p:cNvCxnSpPr>
              <a:cxnSpLocks/>
              <a:stCxn id="104" idx="6"/>
              <a:endCxn id="225" idx="2"/>
            </p:cNvCxnSpPr>
            <p:nvPr/>
          </p:nvCxnSpPr>
          <p:spPr>
            <a:xfrm flipV="1">
              <a:off x="3178867" y="4555713"/>
              <a:ext cx="1382436"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81105D-BEEC-4444-BF18-B15C21EEF650}"/>
                </a:ext>
              </a:extLst>
            </p:cNvPr>
            <p:cNvCxnSpPr>
              <a:cxnSpLocks/>
              <a:stCxn id="105" idx="6"/>
              <a:endCxn id="225" idx="2"/>
            </p:cNvCxnSpPr>
            <p:nvPr/>
          </p:nvCxnSpPr>
          <p:spPr>
            <a:xfrm>
              <a:off x="3178867" y="4503591"/>
              <a:ext cx="1382436"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3B96A4-6308-4DFC-A40F-67B3443F8C2F}"/>
                </a:ext>
              </a:extLst>
            </p:cNvPr>
            <p:cNvCxnSpPr>
              <a:cxnSpLocks/>
              <a:stCxn id="106" idx="6"/>
              <a:endCxn id="225" idx="2"/>
            </p:cNvCxnSpPr>
            <p:nvPr/>
          </p:nvCxnSpPr>
          <p:spPr>
            <a:xfrm>
              <a:off x="3178867" y="4208119"/>
              <a:ext cx="1382436"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C4B73E-D8F4-40C5-BAC7-F5633DCF584C}"/>
                </a:ext>
              </a:extLst>
            </p:cNvPr>
            <p:cNvCxnSpPr>
              <a:cxnSpLocks/>
              <a:stCxn id="107" idx="6"/>
              <a:endCxn id="225" idx="2"/>
            </p:cNvCxnSpPr>
            <p:nvPr/>
          </p:nvCxnSpPr>
          <p:spPr>
            <a:xfrm>
              <a:off x="3170997" y="3912648"/>
              <a:ext cx="1390305"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94C9EB2-993C-44B9-9820-7B36235A1CB6}"/>
                </a:ext>
              </a:extLst>
            </p:cNvPr>
            <p:cNvCxnSpPr>
              <a:cxnSpLocks/>
              <a:stCxn id="108" idx="6"/>
              <a:endCxn id="225" idx="2"/>
            </p:cNvCxnSpPr>
            <p:nvPr/>
          </p:nvCxnSpPr>
          <p:spPr>
            <a:xfrm>
              <a:off x="3170996" y="3617177"/>
              <a:ext cx="1390306"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DA8304-0BA6-496C-9E5F-C23AB8A605E2}"/>
                </a:ext>
              </a:extLst>
            </p:cNvPr>
            <p:cNvCxnSpPr>
              <a:cxnSpLocks/>
              <a:stCxn id="109" idx="6"/>
              <a:endCxn id="225" idx="2"/>
            </p:cNvCxnSpPr>
            <p:nvPr/>
          </p:nvCxnSpPr>
          <p:spPr>
            <a:xfrm>
              <a:off x="3170996" y="3321705"/>
              <a:ext cx="1390306"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82EB5E-E0B3-4B4B-8E38-05D83D6D2C5A}"/>
                </a:ext>
              </a:extLst>
            </p:cNvPr>
            <p:cNvCxnSpPr>
              <a:cxnSpLocks/>
              <a:stCxn id="110" idx="6"/>
              <a:endCxn id="225" idx="2"/>
            </p:cNvCxnSpPr>
            <p:nvPr/>
          </p:nvCxnSpPr>
          <p:spPr>
            <a:xfrm>
              <a:off x="3170996" y="3026234"/>
              <a:ext cx="1390306"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5D35F32-EEC4-4513-B6C6-787F1B2AB0E7}"/>
                </a:ext>
              </a:extLst>
            </p:cNvPr>
            <p:cNvCxnSpPr>
              <a:cxnSpLocks/>
              <a:stCxn id="111" idx="6"/>
              <a:endCxn id="225" idx="2"/>
            </p:cNvCxnSpPr>
            <p:nvPr/>
          </p:nvCxnSpPr>
          <p:spPr>
            <a:xfrm>
              <a:off x="3170996" y="2730763"/>
              <a:ext cx="1390306"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A2D2A7-76EC-4E74-839D-C5A139FC4923}"/>
                </a:ext>
              </a:extLst>
            </p:cNvPr>
            <p:cNvCxnSpPr>
              <a:cxnSpLocks/>
              <a:stCxn id="112" idx="6"/>
              <a:endCxn id="225" idx="2"/>
            </p:cNvCxnSpPr>
            <p:nvPr/>
          </p:nvCxnSpPr>
          <p:spPr>
            <a:xfrm>
              <a:off x="3170996" y="2435291"/>
              <a:ext cx="1390306"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48A66D6-FE50-49F4-972A-54469CD3F8FD}"/>
                </a:ext>
              </a:extLst>
            </p:cNvPr>
            <p:cNvCxnSpPr>
              <a:cxnSpLocks/>
              <a:stCxn id="113" idx="6"/>
              <a:endCxn id="225" idx="2"/>
            </p:cNvCxnSpPr>
            <p:nvPr/>
          </p:nvCxnSpPr>
          <p:spPr>
            <a:xfrm>
              <a:off x="3163127" y="2139820"/>
              <a:ext cx="1398175"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9BAFFF-8F06-410E-88EC-2CBD25E402DB}"/>
                </a:ext>
              </a:extLst>
            </p:cNvPr>
            <p:cNvCxnSpPr>
              <a:cxnSpLocks/>
              <a:stCxn id="114" idx="6"/>
              <a:endCxn id="225" idx="2"/>
            </p:cNvCxnSpPr>
            <p:nvPr/>
          </p:nvCxnSpPr>
          <p:spPr>
            <a:xfrm>
              <a:off x="3163126" y="1844351"/>
              <a:ext cx="1398176"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EBCF8FA-FF69-44B0-9E25-AC2729231D8A}"/>
                </a:ext>
              </a:extLst>
            </p:cNvPr>
            <p:cNvCxnSpPr>
              <a:cxnSpLocks/>
              <a:stCxn id="103" idx="6"/>
              <a:endCxn id="226" idx="2"/>
            </p:cNvCxnSpPr>
            <p:nvPr/>
          </p:nvCxnSpPr>
          <p:spPr>
            <a:xfrm flipV="1">
              <a:off x="3178867" y="4141743"/>
              <a:ext cx="1382436"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B1C510A-A6D9-4D33-ACFE-6B5D9F6FA41C}"/>
                </a:ext>
              </a:extLst>
            </p:cNvPr>
            <p:cNvCxnSpPr>
              <a:cxnSpLocks/>
              <a:stCxn id="104" idx="6"/>
              <a:endCxn id="226" idx="2"/>
            </p:cNvCxnSpPr>
            <p:nvPr/>
          </p:nvCxnSpPr>
          <p:spPr>
            <a:xfrm flipV="1">
              <a:off x="3178867" y="4141743"/>
              <a:ext cx="1382436"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3715240-9185-4A5B-AE7A-4C97792D90D1}"/>
                </a:ext>
              </a:extLst>
            </p:cNvPr>
            <p:cNvCxnSpPr>
              <a:cxnSpLocks/>
              <a:stCxn id="105" idx="6"/>
              <a:endCxn id="226" idx="2"/>
            </p:cNvCxnSpPr>
            <p:nvPr/>
          </p:nvCxnSpPr>
          <p:spPr>
            <a:xfrm flipV="1">
              <a:off x="3178867" y="4141743"/>
              <a:ext cx="1382436"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4B0DAB-33D9-490B-9087-16959A44B9DB}"/>
                </a:ext>
              </a:extLst>
            </p:cNvPr>
            <p:cNvCxnSpPr>
              <a:cxnSpLocks/>
              <a:stCxn id="106" idx="6"/>
              <a:endCxn id="226" idx="2"/>
            </p:cNvCxnSpPr>
            <p:nvPr/>
          </p:nvCxnSpPr>
          <p:spPr>
            <a:xfrm flipV="1">
              <a:off x="3178867" y="4141743"/>
              <a:ext cx="1382436"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7B161B2-4A08-49A6-AC1A-55EC7D4A7B7F}"/>
                </a:ext>
              </a:extLst>
            </p:cNvPr>
            <p:cNvCxnSpPr>
              <a:cxnSpLocks/>
              <a:stCxn id="107" idx="6"/>
              <a:endCxn id="226" idx="2"/>
            </p:cNvCxnSpPr>
            <p:nvPr/>
          </p:nvCxnSpPr>
          <p:spPr>
            <a:xfrm>
              <a:off x="3170997" y="3912648"/>
              <a:ext cx="1390305"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30BBC86-E0E6-4217-BCC5-24ACCDDF965E}"/>
                </a:ext>
              </a:extLst>
            </p:cNvPr>
            <p:cNvCxnSpPr>
              <a:cxnSpLocks/>
              <a:stCxn id="108" idx="6"/>
              <a:endCxn id="226" idx="2"/>
            </p:cNvCxnSpPr>
            <p:nvPr/>
          </p:nvCxnSpPr>
          <p:spPr>
            <a:xfrm>
              <a:off x="3170996" y="3617177"/>
              <a:ext cx="1390306"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2EF694C-7600-4532-9A1C-E58014A23CDC}"/>
                </a:ext>
              </a:extLst>
            </p:cNvPr>
            <p:cNvCxnSpPr>
              <a:cxnSpLocks/>
              <a:stCxn id="109" idx="6"/>
              <a:endCxn id="226" idx="2"/>
            </p:cNvCxnSpPr>
            <p:nvPr/>
          </p:nvCxnSpPr>
          <p:spPr>
            <a:xfrm>
              <a:off x="3170996" y="3321705"/>
              <a:ext cx="1390306"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1301B3D-94B1-42B8-B149-5674284E8897}"/>
                </a:ext>
              </a:extLst>
            </p:cNvPr>
            <p:cNvCxnSpPr>
              <a:cxnSpLocks/>
              <a:stCxn id="110" idx="6"/>
              <a:endCxn id="226" idx="2"/>
            </p:cNvCxnSpPr>
            <p:nvPr/>
          </p:nvCxnSpPr>
          <p:spPr>
            <a:xfrm>
              <a:off x="3170996" y="3026234"/>
              <a:ext cx="1390306"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C27F19-8E25-4D29-BAEF-1E7F61AAD40F}"/>
                </a:ext>
              </a:extLst>
            </p:cNvPr>
            <p:cNvCxnSpPr>
              <a:cxnSpLocks/>
              <a:stCxn id="111" idx="6"/>
              <a:endCxn id="226" idx="2"/>
            </p:cNvCxnSpPr>
            <p:nvPr/>
          </p:nvCxnSpPr>
          <p:spPr>
            <a:xfrm>
              <a:off x="3170996" y="2730763"/>
              <a:ext cx="1390306"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FBC4943-1BDA-47A4-8A56-E3E534F29F70}"/>
                </a:ext>
              </a:extLst>
            </p:cNvPr>
            <p:cNvCxnSpPr>
              <a:cxnSpLocks/>
              <a:stCxn id="112" idx="6"/>
              <a:endCxn id="226" idx="2"/>
            </p:cNvCxnSpPr>
            <p:nvPr/>
          </p:nvCxnSpPr>
          <p:spPr>
            <a:xfrm>
              <a:off x="3170996" y="2435291"/>
              <a:ext cx="1390306"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2C872EE-0637-451A-BB11-C5C1873D8271}"/>
                </a:ext>
              </a:extLst>
            </p:cNvPr>
            <p:cNvCxnSpPr>
              <a:cxnSpLocks/>
              <a:stCxn id="113" idx="6"/>
              <a:endCxn id="226" idx="2"/>
            </p:cNvCxnSpPr>
            <p:nvPr/>
          </p:nvCxnSpPr>
          <p:spPr>
            <a:xfrm>
              <a:off x="3163127" y="2139820"/>
              <a:ext cx="1398175"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B24CB6-F862-4E80-A327-95BA75B6675E}"/>
                </a:ext>
              </a:extLst>
            </p:cNvPr>
            <p:cNvCxnSpPr>
              <a:cxnSpLocks/>
              <a:stCxn id="114" idx="6"/>
              <a:endCxn id="226" idx="2"/>
            </p:cNvCxnSpPr>
            <p:nvPr/>
          </p:nvCxnSpPr>
          <p:spPr>
            <a:xfrm>
              <a:off x="3163126" y="1844351"/>
              <a:ext cx="1398176"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C7D5FB-8DA5-4C22-99C7-DA6F8A0AF31A}"/>
                </a:ext>
              </a:extLst>
            </p:cNvPr>
            <p:cNvCxnSpPr>
              <a:cxnSpLocks/>
              <a:stCxn id="103" idx="6"/>
              <a:endCxn id="227" idx="2"/>
            </p:cNvCxnSpPr>
            <p:nvPr/>
          </p:nvCxnSpPr>
          <p:spPr>
            <a:xfrm flipV="1">
              <a:off x="3178867" y="3727773"/>
              <a:ext cx="1382436"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EBC39E-7428-4F6F-AF65-A5ED076E3479}"/>
                </a:ext>
              </a:extLst>
            </p:cNvPr>
            <p:cNvCxnSpPr>
              <a:cxnSpLocks/>
              <a:stCxn id="104" idx="6"/>
              <a:endCxn id="227" idx="2"/>
            </p:cNvCxnSpPr>
            <p:nvPr/>
          </p:nvCxnSpPr>
          <p:spPr>
            <a:xfrm flipV="1">
              <a:off x="3178867" y="3727773"/>
              <a:ext cx="1382436"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7852DA-2223-4134-B4E1-9B91224B1F1B}"/>
                </a:ext>
              </a:extLst>
            </p:cNvPr>
            <p:cNvCxnSpPr>
              <a:cxnSpLocks/>
              <a:stCxn id="105" idx="6"/>
              <a:endCxn id="227" idx="2"/>
            </p:cNvCxnSpPr>
            <p:nvPr/>
          </p:nvCxnSpPr>
          <p:spPr>
            <a:xfrm flipV="1">
              <a:off x="3178867" y="3727773"/>
              <a:ext cx="1382436"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F226E44-B8E5-4E07-933C-84A558FFA740}"/>
                </a:ext>
              </a:extLst>
            </p:cNvPr>
            <p:cNvCxnSpPr>
              <a:cxnSpLocks/>
              <a:stCxn id="106" idx="6"/>
              <a:endCxn id="227" idx="2"/>
            </p:cNvCxnSpPr>
            <p:nvPr/>
          </p:nvCxnSpPr>
          <p:spPr>
            <a:xfrm flipV="1">
              <a:off x="3178867" y="3727773"/>
              <a:ext cx="1382436"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05AD2B3-3896-419D-A818-CB70C162CA65}"/>
                </a:ext>
              </a:extLst>
            </p:cNvPr>
            <p:cNvCxnSpPr>
              <a:cxnSpLocks/>
              <a:stCxn id="107" idx="6"/>
              <a:endCxn id="227" idx="2"/>
            </p:cNvCxnSpPr>
            <p:nvPr/>
          </p:nvCxnSpPr>
          <p:spPr>
            <a:xfrm flipV="1">
              <a:off x="3170997" y="3727773"/>
              <a:ext cx="1390305"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1ED4E-EF40-40BF-A7A5-3EB54AFEEC91}"/>
                </a:ext>
              </a:extLst>
            </p:cNvPr>
            <p:cNvCxnSpPr>
              <a:cxnSpLocks/>
              <a:stCxn id="108" idx="6"/>
              <a:endCxn id="227" idx="2"/>
            </p:cNvCxnSpPr>
            <p:nvPr/>
          </p:nvCxnSpPr>
          <p:spPr>
            <a:xfrm>
              <a:off x="3170996" y="3617177"/>
              <a:ext cx="1390306"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FE79289-3FEA-471F-99B6-D13EC8F842E5}"/>
                </a:ext>
              </a:extLst>
            </p:cNvPr>
            <p:cNvCxnSpPr>
              <a:cxnSpLocks/>
              <a:stCxn id="109" idx="6"/>
              <a:endCxn id="227" idx="2"/>
            </p:cNvCxnSpPr>
            <p:nvPr/>
          </p:nvCxnSpPr>
          <p:spPr>
            <a:xfrm>
              <a:off x="3170996" y="3321705"/>
              <a:ext cx="1390306"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C341495-F563-4F74-84A8-98F678919809}"/>
                </a:ext>
              </a:extLst>
            </p:cNvPr>
            <p:cNvCxnSpPr>
              <a:cxnSpLocks/>
              <a:stCxn id="110" idx="6"/>
              <a:endCxn id="227" idx="2"/>
            </p:cNvCxnSpPr>
            <p:nvPr/>
          </p:nvCxnSpPr>
          <p:spPr>
            <a:xfrm>
              <a:off x="3170996" y="3026234"/>
              <a:ext cx="1390306"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ADACBDC-9C76-4775-9748-86AC14CF92C7}"/>
                </a:ext>
              </a:extLst>
            </p:cNvPr>
            <p:cNvCxnSpPr>
              <a:cxnSpLocks/>
              <a:stCxn id="111" idx="6"/>
              <a:endCxn id="227" idx="2"/>
            </p:cNvCxnSpPr>
            <p:nvPr/>
          </p:nvCxnSpPr>
          <p:spPr>
            <a:xfrm>
              <a:off x="3170996" y="2730763"/>
              <a:ext cx="1390306"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C72452-EF97-4722-B2BD-2013D9243668}"/>
                </a:ext>
              </a:extLst>
            </p:cNvPr>
            <p:cNvCxnSpPr>
              <a:cxnSpLocks/>
              <a:stCxn id="112" idx="6"/>
              <a:endCxn id="227" idx="2"/>
            </p:cNvCxnSpPr>
            <p:nvPr/>
          </p:nvCxnSpPr>
          <p:spPr>
            <a:xfrm>
              <a:off x="3170996" y="2435291"/>
              <a:ext cx="1390306"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592F573-D1BB-44E1-B188-AC7FB6933139}"/>
                </a:ext>
              </a:extLst>
            </p:cNvPr>
            <p:cNvCxnSpPr>
              <a:cxnSpLocks/>
              <a:stCxn id="113" idx="6"/>
              <a:endCxn id="227" idx="2"/>
            </p:cNvCxnSpPr>
            <p:nvPr/>
          </p:nvCxnSpPr>
          <p:spPr>
            <a:xfrm>
              <a:off x="3163127" y="2139820"/>
              <a:ext cx="1398175"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796E44-DEDA-4639-B073-AC0374EA3EC4}"/>
                </a:ext>
              </a:extLst>
            </p:cNvPr>
            <p:cNvCxnSpPr>
              <a:cxnSpLocks/>
              <a:stCxn id="114" idx="6"/>
              <a:endCxn id="227" idx="2"/>
            </p:cNvCxnSpPr>
            <p:nvPr/>
          </p:nvCxnSpPr>
          <p:spPr>
            <a:xfrm>
              <a:off x="3163126" y="1844351"/>
              <a:ext cx="1398176"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C91E4CB-B54F-483A-B9B9-3E68AECE1C0C}"/>
                </a:ext>
              </a:extLst>
            </p:cNvPr>
            <p:cNvCxnSpPr>
              <a:cxnSpLocks/>
              <a:stCxn id="103" idx="6"/>
              <a:endCxn id="228" idx="2"/>
            </p:cNvCxnSpPr>
            <p:nvPr/>
          </p:nvCxnSpPr>
          <p:spPr>
            <a:xfrm flipV="1">
              <a:off x="3178867" y="3313804"/>
              <a:ext cx="1382436"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0628A6A-EB74-41AD-A8A7-B8FF285E99AE}"/>
                </a:ext>
              </a:extLst>
            </p:cNvPr>
            <p:cNvCxnSpPr>
              <a:cxnSpLocks/>
              <a:stCxn id="104" idx="6"/>
              <a:endCxn id="228" idx="2"/>
            </p:cNvCxnSpPr>
            <p:nvPr/>
          </p:nvCxnSpPr>
          <p:spPr>
            <a:xfrm flipV="1">
              <a:off x="3178867" y="3313804"/>
              <a:ext cx="1382436"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C30A59-64C6-43A8-8233-EC1FE4D94DD1}"/>
                </a:ext>
              </a:extLst>
            </p:cNvPr>
            <p:cNvCxnSpPr>
              <a:cxnSpLocks/>
              <a:stCxn id="105" idx="6"/>
              <a:endCxn id="228" idx="2"/>
            </p:cNvCxnSpPr>
            <p:nvPr/>
          </p:nvCxnSpPr>
          <p:spPr>
            <a:xfrm flipV="1">
              <a:off x="3178867" y="3313804"/>
              <a:ext cx="1382436"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6EF79B4-9042-47F8-A4ED-34260D4A9A11}"/>
                </a:ext>
              </a:extLst>
            </p:cNvPr>
            <p:cNvCxnSpPr>
              <a:cxnSpLocks/>
              <a:stCxn id="106" idx="6"/>
              <a:endCxn id="228" idx="2"/>
            </p:cNvCxnSpPr>
            <p:nvPr/>
          </p:nvCxnSpPr>
          <p:spPr>
            <a:xfrm flipV="1">
              <a:off x="3178867" y="3313804"/>
              <a:ext cx="1382436"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399691E-7F4A-42BB-A42E-562E08717DAF}"/>
                </a:ext>
              </a:extLst>
            </p:cNvPr>
            <p:cNvCxnSpPr>
              <a:cxnSpLocks/>
              <a:stCxn id="107" idx="6"/>
              <a:endCxn id="228" idx="2"/>
            </p:cNvCxnSpPr>
            <p:nvPr/>
          </p:nvCxnSpPr>
          <p:spPr>
            <a:xfrm flipV="1">
              <a:off x="3170997" y="3313804"/>
              <a:ext cx="1390305"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5A5DD1B-6517-455A-8D5A-093139C32DC8}"/>
                </a:ext>
              </a:extLst>
            </p:cNvPr>
            <p:cNvCxnSpPr>
              <a:cxnSpLocks/>
              <a:stCxn id="108" idx="6"/>
              <a:endCxn id="228" idx="2"/>
            </p:cNvCxnSpPr>
            <p:nvPr/>
          </p:nvCxnSpPr>
          <p:spPr>
            <a:xfrm flipV="1">
              <a:off x="3170996" y="3313804"/>
              <a:ext cx="1390306"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4EC04CA-7B9A-4E28-A8AD-7055C2F017A1}"/>
                </a:ext>
              </a:extLst>
            </p:cNvPr>
            <p:cNvCxnSpPr>
              <a:cxnSpLocks/>
              <a:stCxn id="109" idx="6"/>
              <a:endCxn id="228" idx="2"/>
            </p:cNvCxnSpPr>
            <p:nvPr/>
          </p:nvCxnSpPr>
          <p:spPr>
            <a:xfrm flipV="1">
              <a:off x="3170996" y="3313804"/>
              <a:ext cx="1390306"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EF09B8C-A9CA-453C-93D1-42D68D7CBC8B}"/>
                </a:ext>
              </a:extLst>
            </p:cNvPr>
            <p:cNvCxnSpPr>
              <a:cxnSpLocks/>
              <a:stCxn id="110" idx="6"/>
              <a:endCxn id="228" idx="2"/>
            </p:cNvCxnSpPr>
            <p:nvPr/>
          </p:nvCxnSpPr>
          <p:spPr>
            <a:xfrm>
              <a:off x="3170996" y="3026234"/>
              <a:ext cx="1390306"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F3ED0CC-CF4E-4DB2-8320-B3D5C7A17C4E}"/>
                </a:ext>
              </a:extLst>
            </p:cNvPr>
            <p:cNvCxnSpPr>
              <a:cxnSpLocks/>
              <a:stCxn id="111" idx="6"/>
              <a:endCxn id="228" idx="2"/>
            </p:cNvCxnSpPr>
            <p:nvPr/>
          </p:nvCxnSpPr>
          <p:spPr>
            <a:xfrm>
              <a:off x="3170996" y="2730763"/>
              <a:ext cx="1390306"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73148ED-2FCC-4668-AA87-677DCE24A9CC}"/>
                </a:ext>
              </a:extLst>
            </p:cNvPr>
            <p:cNvCxnSpPr>
              <a:cxnSpLocks/>
              <a:stCxn id="112" idx="6"/>
              <a:endCxn id="228" idx="2"/>
            </p:cNvCxnSpPr>
            <p:nvPr/>
          </p:nvCxnSpPr>
          <p:spPr>
            <a:xfrm>
              <a:off x="3170996" y="2435291"/>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486107-3540-4162-B8E2-4A628522A892}"/>
                </a:ext>
              </a:extLst>
            </p:cNvPr>
            <p:cNvCxnSpPr>
              <a:cxnSpLocks/>
              <a:stCxn id="112" idx="6"/>
              <a:endCxn id="228" idx="2"/>
            </p:cNvCxnSpPr>
            <p:nvPr/>
          </p:nvCxnSpPr>
          <p:spPr>
            <a:xfrm>
              <a:off x="3170996" y="2435291"/>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484E6AD-E30A-4908-89CC-A9619D0663B2}"/>
                </a:ext>
              </a:extLst>
            </p:cNvPr>
            <p:cNvCxnSpPr>
              <a:cxnSpLocks/>
              <a:stCxn id="113" idx="6"/>
              <a:endCxn id="228" idx="2"/>
            </p:cNvCxnSpPr>
            <p:nvPr/>
          </p:nvCxnSpPr>
          <p:spPr>
            <a:xfrm>
              <a:off x="3163127" y="2139820"/>
              <a:ext cx="1398175"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32E04-5076-4B39-8DCB-E084E5D60894}"/>
                </a:ext>
              </a:extLst>
            </p:cNvPr>
            <p:cNvCxnSpPr>
              <a:cxnSpLocks/>
              <a:stCxn id="114" idx="6"/>
              <a:endCxn id="228" idx="2"/>
            </p:cNvCxnSpPr>
            <p:nvPr/>
          </p:nvCxnSpPr>
          <p:spPr>
            <a:xfrm>
              <a:off x="3163126" y="1844351"/>
              <a:ext cx="1398176"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A41AEEA-FFFB-4645-A5E1-4880985C133E}"/>
                </a:ext>
              </a:extLst>
            </p:cNvPr>
            <p:cNvCxnSpPr>
              <a:cxnSpLocks/>
              <a:stCxn id="103" idx="6"/>
              <a:endCxn id="229" idx="2"/>
            </p:cNvCxnSpPr>
            <p:nvPr/>
          </p:nvCxnSpPr>
          <p:spPr>
            <a:xfrm flipV="1">
              <a:off x="3178867" y="2899833"/>
              <a:ext cx="1382436"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DF29F5-BFCA-47BC-84A3-014AC1C7207B}"/>
                </a:ext>
              </a:extLst>
            </p:cNvPr>
            <p:cNvCxnSpPr>
              <a:cxnSpLocks/>
              <a:stCxn id="104" idx="6"/>
              <a:endCxn id="229" idx="2"/>
            </p:cNvCxnSpPr>
            <p:nvPr/>
          </p:nvCxnSpPr>
          <p:spPr>
            <a:xfrm flipV="1">
              <a:off x="3178867" y="2899833"/>
              <a:ext cx="1382436"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E6D852-62F1-4967-9E61-0141EE3FFA03}"/>
                </a:ext>
              </a:extLst>
            </p:cNvPr>
            <p:cNvCxnSpPr>
              <a:cxnSpLocks/>
              <a:stCxn id="105" idx="6"/>
              <a:endCxn id="229" idx="2"/>
            </p:cNvCxnSpPr>
            <p:nvPr/>
          </p:nvCxnSpPr>
          <p:spPr>
            <a:xfrm flipV="1">
              <a:off x="3178867" y="2899833"/>
              <a:ext cx="1382436" cy="16037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A5DF161-9B4F-4FFE-BE0F-23D4736861C2}"/>
                </a:ext>
              </a:extLst>
            </p:cNvPr>
            <p:cNvCxnSpPr>
              <a:cxnSpLocks/>
              <a:stCxn id="106" idx="6"/>
              <a:endCxn id="229" idx="2"/>
            </p:cNvCxnSpPr>
            <p:nvPr/>
          </p:nvCxnSpPr>
          <p:spPr>
            <a:xfrm flipV="1">
              <a:off x="3178867" y="2899833"/>
              <a:ext cx="1382436"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ED35B0-30B3-4F68-83EF-85CFA33B9B0A}"/>
                </a:ext>
              </a:extLst>
            </p:cNvPr>
            <p:cNvCxnSpPr>
              <a:cxnSpLocks/>
              <a:stCxn id="107" idx="6"/>
              <a:endCxn id="229" idx="2"/>
            </p:cNvCxnSpPr>
            <p:nvPr/>
          </p:nvCxnSpPr>
          <p:spPr>
            <a:xfrm flipV="1">
              <a:off x="3170997" y="2899833"/>
              <a:ext cx="1390305"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F93C410-E6A9-4ACB-9155-CD184D2F7F1C}"/>
                </a:ext>
              </a:extLst>
            </p:cNvPr>
            <p:cNvCxnSpPr>
              <a:cxnSpLocks/>
              <a:stCxn id="108" idx="6"/>
              <a:endCxn id="229" idx="2"/>
            </p:cNvCxnSpPr>
            <p:nvPr/>
          </p:nvCxnSpPr>
          <p:spPr>
            <a:xfrm flipV="1">
              <a:off x="3170996" y="2899833"/>
              <a:ext cx="1390306"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B05CCD2-2745-4C49-AA10-8DA5B784777D}"/>
                </a:ext>
              </a:extLst>
            </p:cNvPr>
            <p:cNvCxnSpPr>
              <a:cxnSpLocks/>
              <a:stCxn id="109" idx="6"/>
              <a:endCxn id="229" idx="2"/>
            </p:cNvCxnSpPr>
            <p:nvPr/>
          </p:nvCxnSpPr>
          <p:spPr>
            <a:xfrm flipV="1">
              <a:off x="3170996" y="2899833"/>
              <a:ext cx="1390306"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511F3D4-8E2E-4779-81D9-234F12B7D109}"/>
                </a:ext>
              </a:extLst>
            </p:cNvPr>
            <p:cNvCxnSpPr>
              <a:cxnSpLocks/>
              <a:stCxn id="110" idx="6"/>
              <a:endCxn id="229" idx="2"/>
            </p:cNvCxnSpPr>
            <p:nvPr/>
          </p:nvCxnSpPr>
          <p:spPr>
            <a:xfrm flipV="1">
              <a:off x="3170996" y="2899833"/>
              <a:ext cx="1390306"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8497B88-8721-4057-9D3B-C7A9E8EABA46}"/>
                </a:ext>
              </a:extLst>
            </p:cNvPr>
            <p:cNvCxnSpPr>
              <a:cxnSpLocks/>
              <a:stCxn id="111" idx="6"/>
              <a:endCxn id="229" idx="2"/>
            </p:cNvCxnSpPr>
            <p:nvPr/>
          </p:nvCxnSpPr>
          <p:spPr>
            <a:xfrm>
              <a:off x="3170996" y="2730763"/>
              <a:ext cx="1390306"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9CA202-F027-4434-A68E-024789D5D720}"/>
                </a:ext>
              </a:extLst>
            </p:cNvPr>
            <p:cNvCxnSpPr>
              <a:cxnSpLocks/>
              <a:stCxn id="112" idx="6"/>
              <a:endCxn id="229" idx="2"/>
            </p:cNvCxnSpPr>
            <p:nvPr/>
          </p:nvCxnSpPr>
          <p:spPr>
            <a:xfrm>
              <a:off x="3170996" y="2435291"/>
              <a:ext cx="1390306"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960DF-47F9-497F-A9DE-E664957C7717}"/>
                </a:ext>
              </a:extLst>
            </p:cNvPr>
            <p:cNvCxnSpPr>
              <a:cxnSpLocks/>
              <a:stCxn id="113" idx="6"/>
              <a:endCxn id="229" idx="2"/>
            </p:cNvCxnSpPr>
            <p:nvPr/>
          </p:nvCxnSpPr>
          <p:spPr>
            <a:xfrm>
              <a:off x="3163127" y="2139820"/>
              <a:ext cx="1398175"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210B726-7308-4D1C-A6F3-F955D4CCD745}"/>
                </a:ext>
              </a:extLst>
            </p:cNvPr>
            <p:cNvCxnSpPr>
              <a:cxnSpLocks/>
              <a:stCxn id="114" idx="6"/>
              <a:endCxn id="229" idx="2"/>
            </p:cNvCxnSpPr>
            <p:nvPr/>
          </p:nvCxnSpPr>
          <p:spPr>
            <a:xfrm>
              <a:off x="3163126" y="1844351"/>
              <a:ext cx="1398176"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5988C3-2FC1-44C5-9FAD-179F49BF0E78}"/>
                </a:ext>
              </a:extLst>
            </p:cNvPr>
            <p:cNvCxnSpPr>
              <a:cxnSpLocks/>
              <a:stCxn id="103" idx="6"/>
              <a:endCxn id="230" idx="2"/>
            </p:cNvCxnSpPr>
            <p:nvPr/>
          </p:nvCxnSpPr>
          <p:spPr>
            <a:xfrm flipV="1">
              <a:off x="3178867" y="2485863"/>
              <a:ext cx="1382436"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C59B967-A8E2-4FF2-9BEC-C823A0142BFA}"/>
                </a:ext>
              </a:extLst>
            </p:cNvPr>
            <p:cNvCxnSpPr>
              <a:cxnSpLocks/>
              <a:stCxn id="104" idx="6"/>
              <a:endCxn id="230" idx="2"/>
            </p:cNvCxnSpPr>
            <p:nvPr/>
          </p:nvCxnSpPr>
          <p:spPr>
            <a:xfrm flipV="1">
              <a:off x="3178867" y="2485863"/>
              <a:ext cx="1382436"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C99C611-17EF-49CC-825D-2AE5154E6BE3}"/>
                </a:ext>
              </a:extLst>
            </p:cNvPr>
            <p:cNvCxnSpPr>
              <a:cxnSpLocks/>
              <a:stCxn id="105" idx="6"/>
              <a:endCxn id="230" idx="2"/>
            </p:cNvCxnSpPr>
            <p:nvPr/>
          </p:nvCxnSpPr>
          <p:spPr>
            <a:xfrm flipV="1">
              <a:off x="3178867" y="2485863"/>
              <a:ext cx="1382436"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F034AA-0A26-4BB9-AA63-AAC5809B0EAC}"/>
                </a:ext>
              </a:extLst>
            </p:cNvPr>
            <p:cNvCxnSpPr>
              <a:cxnSpLocks/>
              <a:stCxn id="106" idx="6"/>
              <a:endCxn id="230" idx="2"/>
            </p:cNvCxnSpPr>
            <p:nvPr/>
          </p:nvCxnSpPr>
          <p:spPr>
            <a:xfrm flipV="1">
              <a:off x="3178867" y="2485863"/>
              <a:ext cx="1382436"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6F5E6E1-5CAC-4413-B863-903C994AE524}"/>
                </a:ext>
              </a:extLst>
            </p:cNvPr>
            <p:cNvCxnSpPr>
              <a:cxnSpLocks/>
              <a:stCxn id="107" idx="6"/>
              <a:endCxn id="230" idx="2"/>
            </p:cNvCxnSpPr>
            <p:nvPr/>
          </p:nvCxnSpPr>
          <p:spPr>
            <a:xfrm flipV="1">
              <a:off x="3170997" y="2485863"/>
              <a:ext cx="1390305"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BEC4C82-0474-4E1A-A6E7-DE7E08F8D68C}"/>
                </a:ext>
              </a:extLst>
            </p:cNvPr>
            <p:cNvCxnSpPr>
              <a:cxnSpLocks/>
              <a:stCxn id="108" idx="6"/>
              <a:endCxn id="230" idx="2"/>
            </p:cNvCxnSpPr>
            <p:nvPr/>
          </p:nvCxnSpPr>
          <p:spPr>
            <a:xfrm flipV="1">
              <a:off x="3170996" y="2485863"/>
              <a:ext cx="1390306"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42D5795-DF84-48BE-B93E-89EEFADA931C}"/>
                </a:ext>
              </a:extLst>
            </p:cNvPr>
            <p:cNvCxnSpPr>
              <a:cxnSpLocks/>
              <a:stCxn id="109" idx="6"/>
              <a:endCxn id="230" idx="2"/>
            </p:cNvCxnSpPr>
            <p:nvPr/>
          </p:nvCxnSpPr>
          <p:spPr>
            <a:xfrm flipV="1">
              <a:off x="3170996" y="2485863"/>
              <a:ext cx="1390306"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D807E51-BEB9-48EA-BD54-3A624AD4766C}"/>
                </a:ext>
              </a:extLst>
            </p:cNvPr>
            <p:cNvCxnSpPr>
              <a:cxnSpLocks/>
              <a:stCxn id="111" idx="6"/>
              <a:endCxn id="230" idx="2"/>
            </p:cNvCxnSpPr>
            <p:nvPr/>
          </p:nvCxnSpPr>
          <p:spPr>
            <a:xfrm flipV="1">
              <a:off x="3170996" y="2485863"/>
              <a:ext cx="1390306"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85FD621-7F0B-4434-8ECE-77E37BB6AB29}"/>
                </a:ext>
              </a:extLst>
            </p:cNvPr>
            <p:cNvCxnSpPr>
              <a:cxnSpLocks/>
              <a:stCxn id="112" idx="6"/>
              <a:endCxn id="230" idx="2"/>
            </p:cNvCxnSpPr>
            <p:nvPr/>
          </p:nvCxnSpPr>
          <p:spPr>
            <a:xfrm>
              <a:off x="3170996" y="2435291"/>
              <a:ext cx="1390306"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124B182-B215-4F57-999F-D000F353F873}"/>
                </a:ext>
              </a:extLst>
            </p:cNvPr>
            <p:cNvCxnSpPr>
              <a:cxnSpLocks/>
              <a:stCxn id="113" idx="6"/>
              <a:endCxn id="230" idx="2"/>
            </p:cNvCxnSpPr>
            <p:nvPr/>
          </p:nvCxnSpPr>
          <p:spPr>
            <a:xfrm>
              <a:off x="3163127" y="2139820"/>
              <a:ext cx="1398175"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112AC27-964B-4A16-B3F9-8227F661D5C2}"/>
                </a:ext>
              </a:extLst>
            </p:cNvPr>
            <p:cNvCxnSpPr>
              <a:cxnSpLocks/>
              <a:stCxn id="114" idx="6"/>
              <a:endCxn id="230" idx="2"/>
            </p:cNvCxnSpPr>
            <p:nvPr/>
          </p:nvCxnSpPr>
          <p:spPr>
            <a:xfrm>
              <a:off x="3163126" y="1844351"/>
              <a:ext cx="1398176"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Google Shape;219;p33">
              <a:extLst>
                <a:ext uri="{FF2B5EF4-FFF2-40B4-BE49-F238E27FC236}">
                  <a16:creationId xmlns:a16="http://schemas.microsoft.com/office/drawing/2014/main" id="{1FD4B73D-2FAE-4AD4-886C-14ACF05E25A3}"/>
                </a:ext>
              </a:extLst>
            </p:cNvPr>
            <p:cNvSpPr/>
            <p:nvPr/>
          </p:nvSpPr>
          <p:spPr>
            <a:xfrm>
              <a:off x="2913446" y="497966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4" name="Google Shape;219;p33">
              <a:extLst>
                <a:ext uri="{FF2B5EF4-FFF2-40B4-BE49-F238E27FC236}">
                  <a16:creationId xmlns:a16="http://schemas.microsoft.com/office/drawing/2014/main" id="{D7642FD2-1EBA-4C1B-98CE-84C81AED164D}"/>
                </a:ext>
              </a:extLst>
            </p:cNvPr>
            <p:cNvSpPr/>
            <p:nvPr/>
          </p:nvSpPr>
          <p:spPr>
            <a:xfrm>
              <a:off x="2913448" y="4684192"/>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5" name="Google Shape;219;p33">
              <a:extLst>
                <a:ext uri="{FF2B5EF4-FFF2-40B4-BE49-F238E27FC236}">
                  <a16:creationId xmlns:a16="http://schemas.microsoft.com/office/drawing/2014/main" id="{C186ADA9-52A9-40B5-B43C-46E7F99B6C4A}"/>
                </a:ext>
              </a:extLst>
            </p:cNvPr>
            <p:cNvSpPr/>
            <p:nvPr/>
          </p:nvSpPr>
          <p:spPr>
            <a:xfrm>
              <a:off x="2913446" y="438872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6" name="Google Shape;219;p33">
              <a:extLst>
                <a:ext uri="{FF2B5EF4-FFF2-40B4-BE49-F238E27FC236}">
                  <a16:creationId xmlns:a16="http://schemas.microsoft.com/office/drawing/2014/main" id="{FDFD552E-60A2-4ADA-96DA-2016F82D0A3D}"/>
                </a:ext>
              </a:extLst>
            </p:cNvPr>
            <p:cNvSpPr/>
            <p:nvPr/>
          </p:nvSpPr>
          <p:spPr>
            <a:xfrm>
              <a:off x="2913446" y="4093249"/>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7" name="Google Shape;219;p33">
              <a:extLst>
                <a:ext uri="{FF2B5EF4-FFF2-40B4-BE49-F238E27FC236}">
                  <a16:creationId xmlns:a16="http://schemas.microsoft.com/office/drawing/2014/main" id="{1315B639-F921-496E-8E32-4BDBF2B57EC9}"/>
                </a:ext>
              </a:extLst>
            </p:cNvPr>
            <p:cNvSpPr/>
            <p:nvPr/>
          </p:nvSpPr>
          <p:spPr>
            <a:xfrm>
              <a:off x="2905577" y="379777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8" name="Google Shape;219;p33">
              <a:extLst>
                <a:ext uri="{FF2B5EF4-FFF2-40B4-BE49-F238E27FC236}">
                  <a16:creationId xmlns:a16="http://schemas.microsoft.com/office/drawing/2014/main" id="{88320B73-D329-4365-AF86-A7DBA820FC45}"/>
                </a:ext>
              </a:extLst>
            </p:cNvPr>
            <p:cNvSpPr/>
            <p:nvPr/>
          </p:nvSpPr>
          <p:spPr>
            <a:xfrm>
              <a:off x="2905577" y="3502307"/>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9" name="Google Shape;219;p33">
              <a:extLst>
                <a:ext uri="{FF2B5EF4-FFF2-40B4-BE49-F238E27FC236}">
                  <a16:creationId xmlns:a16="http://schemas.microsoft.com/office/drawing/2014/main" id="{D68510AA-A01B-444D-9666-87C8CF59008F}"/>
                </a:ext>
              </a:extLst>
            </p:cNvPr>
            <p:cNvSpPr/>
            <p:nvPr/>
          </p:nvSpPr>
          <p:spPr>
            <a:xfrm>
              <a:off x="2905576" y="320683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0" name="Google Shape;219;p33">
              <a:extLst>
                <a:ext uri="{FF2B5EF4-FFF2-40B4-BE49-F238E27FC236}">
                  <a16:creationId xmlns:a16="http://schemas.microsoft.com/office/drawing/2014/main" id="{E3C7EAFC-0D7B-4B89-B4D3-8EF7230B3A88}"/>
                </a:ext>
              </a:extLst>
            </p:cNvPr>
            <p:cNvSpPr/>
            <p:nvPr/>
          </p:nvSpPr>
          <p:spPr>
            <a:xfrm>
              <a:off x="2905578" y="2911365"/>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1" name="Google Shape;219;p33">
              <a:extLst>
                <a:ext uri="{FF2B5EF4-FFF2-40B4-BE49-F238E27FC236}">
                  <a16:creationId xmlns:a16="http://schemas.microsoft.com/office/drawing/2014/main" id="{A3D579FF-6424-4A80-BEEF-8D405516043F}"/>
                </a:ext>
              </a:extLst>
            </p:cNvPr>
            <p:cNvSpPr/>
            <p:nvPr/>
          </p:nvSpPr>
          <p:spPr>
            <a:xfrm>
              <a:off x="2905576" y="261589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2" name="Google Shape;219;p33">
              <a:extLst>
                <a:ext uri="{FF2B5EF4-FFF2-40B4-BE49-F238E27FC236}">
                  <a16:creationId xmlns:a16="http://schemas.microsoft.com/office/drawing/2014/main" id="{A6CBD05D-2C69-466D-86CA-12F6BFB58F51}"/>
                </a:ext>
              </a:extLst>
            </p:cNvPr>
            <p:cNvSpPr/>
            <p:nvPr/>
          </p:nvSpPr>
          <p:spPr>
            <a:xfrm>
              <a:off x="2905576" y="232042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3" name="Google Shape;219;p33">
              <a:extLst>
                <a:ext uri="{FF2B5EF4-FFF2-40B4-BE49-F238E27FC236}">
                  <a16:creationId xmlns:a16="http://schemas.microsoft.com/office/drawing/2014/main" id="{FF5D7160-2A20-4132-B4EB-A7AA912CEAEF}"/>
                </a:ext>
              </a:extLst>
            </p:cNvPr>
            <p:cNvSpPr/>
            <p:nvPr/>
          </p:nvSpPr>
          <p:spPr>
            <a:xfrm>
              <a:off x="2897707" y="202495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4" name="Google Shape;219;p33">
              <a:extLst>
                <a:ext uri="{FF2B5EF4-FFF2-40B4-BE49-F238E27FC236}">
                  <a16:creationId xmlns:a16="http://schemas.microsoft.com/office/drawing/2014/main" id="{89B72129-4226-4E9E-93B7-86D456FFECD2}"/>
                </a:ext>
              </a:extLst>
            </p:cNvPr>
            <p:cNvSpPr/>
            <p:nvPr/>
          </p:nvSpPr>
          <p:spPr>
            <a:xfrm>
              <a:off x="2897707" y="1729481"/>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126" name="Straight Connector 125">
              <a:extLst>
                <a:ext uri="{FF2B5EF4-FFF2-40B4-BE49-F238E27FC236}">
                  <a16:creationId xmlns:a16="http://schemas.microsoft.com/office/drawing/2014/main" id="{EE230BE1-5C14-4673-8A81-3EDDA8691470}"/>
                </a:ext>
              </a:extLst>
            </p:cNvPr>
            <p:cNvCxnSpPr>
              <a:cxnSpLocks/>
              <a:stCxn id="110" idx="6"/>
              <a:endCxn id="230" idx="2"/>
            </p:cNvCxnSpPr>
            <p:nvPr/>
          </p:nvCxnSpPr>
          <p:spPr>
            <a:xfrm flipV="1">
              <a:off x="3170996" y="2485863"/>
              <a:ext cx="1390306"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Google Shape;219;p33">
              <a:extLst>
                <a:ext uri="{FF2B5EF4-FFF2-40B4-BE49-F238E27FC236}">
                  <a16:creationId xmlns:a16="http://schemas.microsoft.com/office/drawing/2014/main" id="{83F4779A-8657-47AC-A069-2A816B093773}"/>
                </a:ext>
              </a:extLst>
            </p:cNvPr>
            <p:cNvSpPr/>
            <p:nvPr/>
          </p:nvSpPr>
          <p:spPr>
            <a:xfrm>
              <a:off x="4561302" y="444084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26" name="Google Shape;219;p33">
              <a:extLst>
                <a:ext uri="{FF2B5EF4-FFF2-40B4-BE49-F238E27FC236}">
                  <a16:creationId xmlns:a16="http://schemas.microsoft.com/office/drawing/2014/main" id="{B82A9032-87B4-4849-848F-5BC356010DCD}"/>
                </a:ext>
              </a:extLst>
            </p:cNvPr>
            <p:cNvSpPr/>
            <p:nvPr/>
          </p:nvSpPr>
          <p:spPr>
            <a:xfrm>
              <a:off x="4561302" y="402687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27" name="Google Shape;219;p33">
              <a:extLst>
                <a:ext uri="{FF2B5EF4-FFF2-40B4-BE49-F238E27FC236}">
                  <a16:creationId xmlns:a16="http://schemas.microsoft.com/office/drawing/2014/main" id="{F3A888E1-CBE0-49C7-A74D-53B40A1D8226}"/>
                </a:ext>
              </a:extLst>
            </p:cNvPr>
            <p:cNvSpPr/>
            <p:nvPr/>
          </p:nvSpPr>
          <p:spPr>
            <a:xfrm>
              <a:off x="4561302" y="361290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28" name="Google Shape;219;p33">
              <a:extLst>
                <a:ext uri="{FF2B5EF4-FFF2-40B4-BE49-F238E27FC236}">
                  <a16:creationId xmlns:a16="http://schemas.microsoft.com/office/drawing/2014/main" id="{03062F3B-4E66-478D-89D1-C1A5ACD83B30}"/>
                </a:ext>
              </a:extLst>
            </p:cNvPr>
            <p:cNvSpPr/>
            <p:nvPr/>
          </p:nvSpPr>
          <p:spPr>
            <a:xfrm>
              <a:off x="4561302" y="319893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29" name="Google Shape;219;p33">
              <a:extLst>
                <a:ext uri="{FF2B5EF4-FFF2-40B4-BE49-F238E27FC236}">
                  <a16:creationId xmlns:a16="http://schemas.microsoft.com/office/drawing/2014/main" id="{BC8659DA-078E-4C87-B6D1-02341CBD32B6}"/>
                </a:ext>
              </a:extLst>
            </p:cNvPr>
            <p:cNvSpPr/>
            <p:nvPr/>
          </p:nvSpPr>
          <p:spPr>
            <a:xfrm>
              <a:off x="4561302" y="278496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30" name="Google Shape;219;p33">
              <a:extLst>
                <a:ext uri="{FF2B5EF4-FFF2-40B4-BE49-F238E27FC236}">
                  <a16:creationId xmlns:a16="http://schemas.microsoft.com/office/drawing/2014/main" id="{9F879675-848D-4BA6-BFB7-511A073BC6FA}"/>
                </a:ext>
              </a:extLst>
            </p:cNvPr>
            <p:cNvSpPr/>
            <p:nvPr/>
          </p:nvSpPr>
          <p:spPr>
            <a:xfrm>
              <a:off x="4561302" y="237099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231" name="Straight Connector 230">
              <a:extLst>
                <a:ext uri="{FF2B5EF4-FFF2-40B4-BE49-F238E27FC236}">
                  <a16:creationId xmlns:a16="http://schemas.microsoft.com/office/drawing/2014/main" id="{CAB22B91-0545-49B4-98ED-51CC423756A2}"/>
                </a:ext>
              </a:extLst>
            </p:cNvPr>
            <p:cNvCxnSpPr>
              <a:cxnSpLocks/>
              <a:stCxn id="303" idx="6"/>
              <a:endCxn id="316" idx="6"/>
            </p:cNvCxnSpPr>
            <p:nvPr/>
          </p:nvCxnSpPr>
          <p:spPr>
            <a:xfrm flipH="1" flipV="1">
              <a:off x="6753451" y="4551465"/>
              <a:ext cx="1389009"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C5A95C6-7565-45F4-AA97-66C62BE6EB78}"/>
                </a:ext>
              </a:extLst>
            </p:cNvPr>
            <p:cNvCxnSpPr>
              <a:cxnSpLocks/>
              <a:stCxn id="304" idx="6"/>
              <a:endCxn id="316" idx="6"/>
            </p:cNvCxnSpPr>
            <p:nvPr/>
          </p:nvCxnSpPr>
          <p:spPr>
            <a:xfrm flipH="1" flipV="1">
              <a:off x="6753451" y="4551465"/>
              <a:ext cx="1389009"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F69F4F-AFDF-4FB9-AC40-202226E061BB}"/>
                </a:ext>
              </a:extLst>
            </p:cNvPr>
            <p:cNvCxnSpPr>
              <a:cxnSpLocks/>
              <a:stCxn id="305" idx="6"/>
              <a:endCxn id="316" idx="6"/>
            </p:cNvCxnSpPr>
            <p:nvPr/>
          </p:nvCxnSpPr>
          <p:spPr>
            <a:xfrm flipH="1">
              <a:off x="6753451" y="4499343"/>
              <a:ext cx="1389009"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8574B95-CFCE-43A4-99A6-0BFD36E13DC3}"/>
                </a:ext>
              </a:extLst>
            </p:cNvPr>
            <p:cNvCxnSpPr>
              <a:cxnSpLocks/>
              <a:stCxn id="306" idx="6"/>
              <a:endCxn id="316" idx="6"/>
            </p:cNvCxnSpPr>
            <p:nvPr/>
          </p:nvCxnSpPr>
          <p:spPr>
            <a:xfrm flipH="1">
              <a:off x="6753451" y="4203871"/>
              <a:ext cx="1389009"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802564C-2FB7-4EEE-989C-D2F4CEFC2F23}"/>
                </a:ext>
              </a:extLst>
            </p:cNvPr>
            <p:cNvCxnSpPr>
              <a:cxnSpLocks/>
              <a:stCxn id="307" idx="6"/>
              <a:endCxn id="316" idx="6"/>
            </p:cNvCxnSpPr>
            <p:nvPr/>
          </p:nvCxnSpPr>
          <p:spPr>
            <a:xfrm flipH="1">
              <a:off x="6753451" y="3908400"/>
              <a:ext cx="1396879"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EC0ABDF-D7B3-4D89-9734-FF69ABCA5BAD}"/>
                </a:ext>
              </a:extLst>
            </p:cNvPr>
            <p:cNvCxnSpPr>
              <a:cxnSpLocks/>
              <a:stCxn id="308" idx="6"/>
              <a:endCxn id="316" idx="6"/>
            </p:cNvCxnSpPr>
            <p:nvPr/>
          </p:nvCxnSpPr>
          <p:spPr>
            <a:xfrm flipH="1">
              <a:off x="6753451" y="3612929"/>
              <a:ext cx="1396880"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9A9B08C-C16F-4C85-93B3-A1B586197B56}"/>
                </a:ext>
              </a:extLst>
            </p:cNvPr>
            <p:cNvCxnSpPr>
              <a:cxnSpLocks/>
              <a:stCxn id="309" idx="6"/>
              <a:endCxn id="316" idx="6"/>
            </p:cNvCxnSpPr>
            <p:nvPr/>
          </p:nvCxnSpPr>
          <p:spPr>
            <a:xfrm flipH="1">
              <a:off x="6753451" y="3317457"/>
              <a:ext cx="1396880"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4307419-F021-43F0-A3E3-BE156EC675A8}"/>
                </a:ext>
              </a:extLst>
            </p:cNvPr>
            <p:cNvCxnSpPr>
              <a:cxnSpLocks/>
              <a:stCxn id="310" idx="6"/>
              <a:endCxn id="316" idx="6"/>
            </p:cNvCxnSpPr>
            <p:nvPr/>
          </p:nvCxnSpPr>
          <p:spPr>
            <a:xfrm flipH="1">
              <a:off x="6753451" y="3021986"/>
              <a:ext cx="1396880"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E2FF98-64D6-49F0-B99F-9D2D61C09CC2}"/>
                </a:ext>
              </a:extLst>
            </p:cNvPr>
            <p:cNvCxnSpPr>
              <a:cxnSpLocks/>
              <a:stCxn id="311" idx="6"/>
              <a:endCxn id="316" idx="6"/>
            </p:cNvCxnSpPr>
            <p:nvPr/>
          </p:nvCxnSpPr>
          <p:spPr>
            <a:xfrm flipH="1">
              <a:off x="6753451" y="2726515"/>
              <a:ext cx="1396880"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B4B5EB0-0D2C-4D99-BFF6-F2D906E7B46A}"/>
                </a:ext>
              </a:extLst>
            </p:cNvPr>
            <p:cNvCxnSpPr>
              <a:cxnSpLocks/>
              <a:stCxn id="312" idx="6"/>
              <a:endCxn id="316" idx="6"/>
            </p:cNvCxnSpPr>
            <p:nvPr/>
          </p:nvCxnSpPr>
          <p:spPr>
            <a:xfrm flipH="1">
              <a:off x="6753451" y="2431043"/>
              <a:ext cx="1396880"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2D191E6-6F1B-44E6-B0E1-5DCE2A5B9237}"/>
                </a:ext>
              </a:extLst>
            </p:cNvPr>
            <p:cNvCxnSpPr>
              <a:cxnSpLocks/>
              <a:stCxn id="313" idx="6"/>
              <a:endCxn id="316" idx="6"/>
            </p:cNvCxnSpPr>
            <p:nvPr/>
          </p:nvCxnSpPr>
          <p:spPr>
            <a:xfrm flipH="1">
              <a:off x="6753451" y="2135572"/>
              <a:ext cx="1404749"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291ABD9-0D06-4482-AEE7-B62B21238E27}"/>
                </a:ext>
              </a:extLst>
            </p:cNvPr>
            <p:cNvCxnSpPr>
              <a:cxnSpLocks/>
              <a:stCxn id="314" idx="6"/>
              <a:endCxn id="316" idx="6"/>
            </p:cNvCxnSpPr>
            <p:nvPr/>
          </p:nvCxnSpPr>
          <p:spPr>
            <a:xfrm flipH="1">
              <a:off x="6753451" y="1840103"/>
              <a:ext cx="1404750"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45BCB1D-18F3-49CB-B7C6-E24BAF1898FE}"/>
                </a:ext>
              </a:extLst>
            </p:cNvPr>
            <p:cNvCxnSpPr>
              <a:cxnSpLocks/>
              <a:stCxn id="303" idx="6"/>
              <a:endCxn id="317" idx="6"/>
            </p:cNvCxnSpPr>
            <p:nvPr/>
          </p:nvCxnSpPr>
          <p:spPr>
            <a:xfrm flipH="1" flipV="1">
              <a:off x="6753451" y="4137495"/>
              <a:ext cx="1389009"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3B1AD8B-9B43-46D5-BCD5-B9F38A451204}"/>
                </a:ext>
              </a:extLst>
            </p:cNvPr>
            <p:cNvCxnSpPr>
              <a:cxnSpLocks/>
              <a:stCxn id="304" idx="6"/>
              <a:endCxn id="317" idx="6"/>
            </p:cNvCxnSpPr>
            <p:nvPr/>
          </p:nvCxnSpPr>
          <p:spPr>
            <a:xfrm flipH="1" flipV="1">
              <a:off x="6753451" y="4137495"/>
              <a:ext cx="1389009"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3DCB197-EB96-4BA3-AE82-0060C5A8EC1E}"/>
                </a:ext>
              </a:extLst>
            </p:cNvPr>
            <p:cNvCxnSpPr>
              <a:cxnSpLocks/>
              <a:stCxn id="305" idx="6"/>
              <a:endCxn id="317" idx="6"/>
            </p:cNvCxnSpPr>
            <p:nvPr/>
          </p:nvCxnSpPr>
          <p:spPr>
            <a:xfrm flipH="1" flipV="1">
              <a:off x="6753451" y="4137495"/>
              <a:ext cx="1389009"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D2B4399-6CDD-4A56-9EC8-C5ECD565B2E9}"/>
                </a:ext>
              </a:extLst>
            </p:cNvPr>
            <p:cNvCxnSpPr>
              <a:cxnSpLocks/>
              <a:stCxn id="306" idx="6"/>
              <a:endCxn id="317" idx="6"/>
            </p:cNvCxnSpPr>
            <p:nvPr/>
          </p:nvCxnSpPr>
          <p:spPr>
            <a:xfrm flipH="1" flipV="1">
              <a:off x="6753451" y="4137495"/>
              <a:ext cx="1389009"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D068299-3EF0-44AB-AA4B-04CB0955184C}"/>
                </a:ext>
              </a:extLst>
            </p:cNvPr>
            <p:cNvCxnSpPr>
              <a:cxnSpLocks/>
              <a:stCxn id="307" idx="6"/>
              <a:endCxn id="317" idx="6"/>
            </p:cNvCxnSpPr>
            <p:nvPr/>
          </p:nvCxnSpPr>
          <p:spPr>
            <a:xfrm flipH="1">
              <a:off x="6753451" y="3908400"/>
              <a:ext cx="1396879"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046EE3A-0759-404F-ABD4-1D580258F419}"/>
                </a:ext>
              </a:extLst>
            </p:cNvPr>
            <p:cNvCxnSpPr>
              <a:cxnSpLocks/>
              <a:stCxn id="308" idx="6"/>
              <a:endCxn id="317" idx="6"/>
            </p:cNvCxnSpPr>
            <p:nvPr/>
          </p:nvCxnSpPr>
          <p:spPr>
            <a:xfrm flipH="1">
              <a:off x="6753451" y="3612929"/>
              <a:ext cx="1396880"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327263D-A195-471F-8512-BC4F27DD2D70}"/>
                </a:ext>
              </a:extLst>
            </p:cNvPr>
            <p:cNvCxnSpPr>
              <a:cxnSpLocks/>
              <a:stCxn id="309" idx="6"/>
              <a:endCxn id="317" idx="6"/>
            </p:cNvCxnSpPr>
            <p:nvPr/>
          </p:nvCxnSpPr>
          <p:spPr>
            <a:xfrm flipH="1">
              <a:off x="6753451" y="3317457"/>
              <a:ext cx="1396880"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145D5C6-D110-4FC6-864F-291DFF6BE0B3}"/>
                </a:ext>
              </a:extLst>
            </p:cNvPr>
            <p:cNvCxnSpPr>
              <a:cxnSpLocks/>
              <a:stCxn id="310" idx="6"/>
              <a:endCxn id="317" idx="6"/>
            </p:cNvCxnSpPr>
            <p:nvPr/>
          </p:nvCxnSpPr>
          <p:spPr>
            <a:xfrm flipH="1">
              <a:off x="6753451" y="3021986"/>
              <a:ext cx="1396880"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1AEDF32-673C-4056-8DEB-2A63FC8B4B46}"/>
                </a:ext>
              </a:extLst>
            </p:cNvPr>
            <p:cNvCxnSpPr>
              <a:cxnSpLocks/>
              <a:stCxn id="311" idx="6"/>
              <a:endCxn id="317" idx="6"/>
            </p:cNvCxnSpPr>
            <p:nvPr/>
          </p:nvCxnSpPr>
          <p:spPr>
            <a:xfrm flipH="1">
              <a:off x="6753451" y="2726515"/>
              <a:ext cx="1396880"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9EC5D70-FAA3-455D-9AEF-9FDA4974F581}"/>
                </a:ext>
              </a:extLst>
            </p:cNvPr>
            <p:cNvCxnSpPr>
              <a:cxnSpLocks/>
              <a:stCxn id="312" idx="6"/>
              <a:endCxn id="317" idx="6"/>
            </p:cNvCxnSpPr>
            <p:nvPr/>
          </p:nvCxnSpPr>
          <p:spPr>
            <a:xfrm flipH="1">
              <a:off x="6753451" y="2431043"/>
              <a:ext cx="1396880"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3BCA806-9428-4F0A-B0EC-C2CEEE1F331D}"/>
                </a:ext>
              </a:extLst>
            </p:cNvPr>
            <p:cNvCxnSpPr>
              <a:cxnSpLocks/>
              <a:stCxn id="313" idx="6"/>
              <a:endCxn id="317" idx="6"/>
            </p:cNvCxnSpPr>
            <p:nvPr/>
          </p:nvCxnSpPr>
          <p:spPr>
            <a:xfrm flipH="1">
              <a:off x="6753451" y="2135572"/>
              <a:ext cx="1404749"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0988329-1E70-4396-83C0-35ED244AC2F5}"/>
                </a:ext>
              </a:extLst>
            </p:cNvPr>
            <p:cNvCxnSpPr>
              <a:cxnSpLocks/>
              <a:stCxn id="314" idx="6"/>
              <a:endCxn id="317" idx="6"/>
            </p:cNvCxnSpPr>
            <p:nvPr/>
          </p:nvCxnSpPr>
          <p:spPr>
            <a:xfrm flipH="1">
              <a:off x="6753451" y="1840103"/>
              <a:ext cx="1404750"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6036EEC-3C25-4DEA-AFA9-FDB9878D4591}"/>
                </a:ext>
              </a:extLst>
            </p:cNvPr>
            <p:cNvCxnSpPr>
              <a:cxnSpLocks/>
              <a:stCxn id="303" idx="6"/>
              <a:endCxn id="318" idx="6"/>
            </p:cNvCxnSpPr>
            <p:nvPr/>
          </p:nvCxnSpPr>
          <p:spPr>
            <a:xfrm flipH="1" flipV="1">
              <a:off x="6753451" y="3723525"/>
              <a:ext cx="1389009"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6AF88AC-9A2A-4B6E-9505-080008623D8E}"/>
                </a:ext>
              </a:extLst>
            </p:cNvPr>
            <p:cNvCxnSpPr>
              <a:cxnSpLocks/>
              <a:stCxn id="304" idx="6"/>
              <a:endCxn id="318" idx="6"/>
            </p:cNvCxnSpPr>
            <p:nvPr/>
          </p:nvCxnSpPr>
          <p:spPr>
            <a:xfrm flipH="1" flipV="1">
              <a:off x="6753451" y="3723525"/>
              <a:ext cx="1389009"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477067-5B7E-4811-904C-DD0602A03F38}"/>
                </a:ext>
              </a:extLst>
            </p:cNvPr>
            <p:cNvCxnSpPr>
              <a:cxnSpLocks/>
              <a:stCxn id="305" idx="6"/>
              <a:endCxn id="318" idx="6"/>
            </p:cNvCxnSpPr>
            <p:nvPr/>
          </p:nvCxnSpPr>
          <p:spPr>
            <a:xfrm flipH="1" flipV="1">
              <a:off x="6753451" y="3723525"/>
              <a:ext cx="1389009"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1BE4A3D2-D165-4461-B6F4-67F44AFC6D13}"/>
                </a:ext>
              </a:extLst>
            </p:cNvPr>
            <p:cNvCxnSpPr>
              <a:cxnSpLocks/>
              <a:stCxn id="306" idx="6"/>
              <a:endCxn id="318" idx="6"/>
            </p:cNvCxnSpPr>
            <p:nvPr/>
          </p:nvCxnSpPr>
          <p:spPr>
            <a:xfrm flipH="1" flipV="1">
              <a:off x="6753451" y="3723525"/>
              <a:ext cx="1389009"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67ABDEF-1786-48B5-B632-241A3F68DB7E}"/>
                </a:ext>
              </a:extLst>
            </p:cNvPr>
            <p:cNvCxnSpPr>
              <a:cxnSpLocks/>
              <a:stCxn id="307" idx="6"/>
              <a:endCxn id="318" idx="6"/>
            </p:cNvCxnSpPr>
            <p:nvPr/>
          </p:nvCxnSpPr>
          <p:spPr>
            <a:xfrm flipH="1" flipV="1">
              <a:off x="6753451" y="3723525"/>
              <a:ext cx="1396879"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E2B140B-1112-486B-8377-36734BC09311}"/>
                </a:ext>
              </a:extLst>
            </p:cNvPr>
            <p:cNvCxnSpPr>
              <a:cxnSpLocks/>
              <a:stCxn id="308" idx="6"/>
              <a:endCxn id="318" idx="6"/>
            </p:cNvCxnSpPr>
            <p:nvPr/>
          </p:nvCxnSpPr>
          <p:spPr>
            <a:xfrm flipH="1">
              <a:off x="6753451" y="3612929"/>
              <a:ext cx="1396880"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20524685-6DC6-4FD6-92E8-36D79B6E03B8}"/>
                </a:ext>
              </a:extLst>
            </p:cNvPr>
            <p:cNvCxnSpPr>
              <a:cxnSpLocks/>
              <a:stCxn id="309" idx="6"/>
              <a:endCxn id="318" idx="6"/>
            </p:cNvCxnSpPr>
            <p:nvPr/>
          </p:nvCxnSpPr>
          <p:spPr>
            <a:xfrm flipH="1">
              <a:off x="6753451" y="3317457"/>
              <a:ext cx="1396880"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9AF1C68-E58A-4D9D-9D5F-BFE3A97E15CA}"/>
                </a:ext>
              </a:extLst>
            </p:cNvPr>
            <p:cNvCxnSpPr>
              <a:cxnSpLocks/>
              <a:stCxn id="310" idx="6"/>
              <a:endCxn id="318" idx="6"/>
            </p:cNvCxnSpPr>
            <p:nvPr/>
          </p:nvCxnSpPr>
          <p:spPr>
            <a:xfrm flipH="1">
              <a:off x="6753451" y="3021986"/>
              <a:ext cx="1396880"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60B4416-9DC2-45C7-902B-E594C7BB0D7E}"/>
                </a:ext>
              </a:extLst>
            </p:cNvPr>
            <p:cNvCxnSpPr>
              <a:cxnSpLocks/>
              <a:stCxn id="311" idx="6"/>
              <a:endCxn id="318" idx="6"/>
            </p:cNvCxnSpPr>
            <p:nvPr/>
          </p:nvCxnSpPr>
          <p:spPr>
            <a:xfrm flipH="1">
              <a:off x="6753451" y="2726515"/>
              <a:ext cx="1396880"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C43E3F4-2E67-47BD-A88B-439A649DC0F7}"/>
                </a:ext>
              </a:extLst>
            </p:cNvPr>
            <p:cNvCxnSpPr>
              <a:cxnSpLocks/>
              <a:stCxn id="312" idx="6"/>
              <a:endCxn id="318" idx="6"/>
            </p:cNvCxnSpPr>
            <p:nvPr/>
          </p:nvCxnSpPr>
          <p:spPr>
            <a:xfrm flipH="1">
              <a:off x="6753451" y="2431043"/>
              <a:ext cx="1396880"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1CB7E7E-7351-4D0A-9A80-8D9F04AC0001}"/>
                </a:ext>
              </a:extLst>
            </p:cNvPr>
            <p:cNvCxnSpPr>
              <a:cxnSpLocks/>
              <a:stCxn id="313" idx="6"/>
              <a:endCxn id="318" idx="6"/>
            </p:cNvCxnSpPr>
            <p:nvPr/>
          </p:nvCxnSpPr>
          <p:spPr>
            <a:xfrm flipH="1">
              <a:off x="6753451" y="2135572"/>
              <a:ext cx="1404749"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5D17223-6435-4765-9559-C86BF6579B27}"/>
                </a:ext>
              </a:extLst>
            </p:cNvPr>
            <p:cNvCxnSpPr>
              <a:cxnSpLocks/>
              <a:stCxn id="314" idx="6"/>
              <a:endCxn id="318" idx="6"/>
            </p:cNvCxnSpPr>
            <p:nvPr/>
          </p:nvCxnSpPr>
          <p:spPr>
            <a:xfrm flipH="1">
              <a:off x="6753451" y="1840103"/>
              <a:ext cx="1404750"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9AD4D16-5F17-4395-B5D8-62E09FD7C606}"/>
                </a:ext>
              </a:extLst>
            </p:cNvPr>
            <p:cNvCxnSpPr>
              <a:cxnSpLocks/>
              <a:stCxn id="303" idx="6"/>
              <a:endCxn id="319" idx="6"/>
            </p:cNvCxnSpPr>
            <p:nvPr/>
          </p:nvCxnSpPr>
          <p:spPr>
            <a:xfrm flipH="1" flipV="1">
              <a:off x="6753451" y="3309556"/>
              <a:ext cx="1389009"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910EA7-E46F-4519-A4A3-634C2A7B973B}"/>
                </a:ext>
              </a:extLst>
            </p:cNvPr>
            <p:cNvCxnSpPr>
              <a:cxnSpLocks/>
              <a:stCxn id="304" idx="6"/>
              <a:endCxn id="319" idx="6"/>
            </p:cNvCxnSpPr>
            <p:nvPr/>
          </p:nvCxnSpPr>
          <p:spPr>
            <a:xfrm flipH="1" flipV="1">
              <a:off x="6753451" y="3309556"/>
              <a:ext cx="1389009"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71F2A39-5B65-4036-B9E4-3221EE022CC6}"/>
                </a:ext>
              </a:extLst>
            </p:cNvPr>
            <p:cNvCxnSpPr>
              <a:cxnSpLocks/>
              <a:stCxn id="305" idx="6"/>
              <a:endCxn id="319" idx="6"/>
            </p:cNvCxnSpPr>
            <p:nvPr/>
          </p:nvCxnSpPr>
          <p:spPr>
            <a:xfrm flipH="1" flipV="1">
              <a:off x="6753451" y="3309556"/>
              <a:ext cx="1389009"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0149C7AE-DC70-4212-BB6A-3F586745C72A}"/>
                </a:ext>
              </a:extLst>
            </p:cNvPr>
            <p:cNvCxnSpPr>
              <a:cxnSpLocks/>
              <a:stCxn id="306" idx="6"/>
              <a:endCxn id="319" idx="6"/>
            </p:cNvCxnSpPr>
            <p:nvPr/>
          </p:nvCxnSpPr>
          <p:spPr>
            <a:xfrm flipH="1" flipV="1">
              <a:off x="6753451" y="3309556"/>
              <a:ext cx="1389009"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49F67A4-D9E1-4073-A45C-D6D9E94FD842}"/>
                </a:ext>
              </a:extLst>
            </p:cNvPr>
            <p:cNvCxnSpPr>
              <a:cxnSpLocks/>
              <a:stCxn id="307" idx="6"/>
              <a:endCxn id="319" idx="6"/>
            </p:cNvCxnSpPr>
            <p:nvPr/>
          </p:nvCxnSpPr>
          <p:spPr>
            <a:xfrm flipH="1" flipV="1">
              <a:off x="6753451" y="3309556"/>
              <a:ext cx="1396879"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A56DE3B-80C3-470B-B6AB-F5C8C6C1F488}"/>
                </a:ext>
              </a:extLst>
            </p:cNvPr>
            <p:cNvCxnSpPr>
              <a:cxnSpLocks/>
              <a:stCxn id="308" idx="6"/>
              <a:endCxn id="319" idx="6"/>
            </p:cNvCxnSpPr>
            <p:nvPr/>
          </p:nvCxnSpPr>
          <p:spPr>
            <a:xfrm flipH="1" flipV="1">
              <a:off x="6753451" y="3309556"/>
              <a:ext cx="1396880"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D5E1A1A-92FC-461D-A2DC-8A7DA9C317F3}"/>
                </a:ext>
              </a:extLst>
            </p:cNvPr>
            <p:cNvCxnSpPr>
              <a:cxnSpLocks/>
              <a:stCxn id="309" idx="6"/>
              <a:endCxn id="319" idx="6"/>
            </p:cNvCxnSpPr>
            <p:nvPr/>
          </p:nvCxnSpPr>
          <p:spPr>
            <a:xfrm flipH="1" flipV="1">
              <a:off x="6753451" y="3309556"/>
              <a:ext cx="1396880"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6B8A049-F851-4798-8434-E9D21B259AF1}"/>
                </a:ext>
              </a:extLst>
            </p:cNvPr>
            <p:cNvCxnSpPr>
              <a:cxnSpLocks/>
              <a:stCxn id="310" idx="6"/>
              <a:endCxn id="319" idx="6"/>
            </p:cNvCxnSpPr>
            <p:nvPr/>
          </p:nvCxnSpPr>
          <p:spPr>
            <a:xfrm flipH="1">
              <a:off x="6753451" y="3021986"/>
              <a:ext cx="1396880"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6C33483-62CE-47B9-9E41-979386D70222}"/>
                </a:ext>
              </a:extLst>
            </p:cNvPr>
            <p:cNvCxnSpPr>
              <a:cxnSpLocks/>
              <a:stCxn id="311" idx="6"/>
              <a:endCxn id="319" idx="6"/>
            </p:cNvCxnSpPr>
            <p:nvPr/>
          </p:nvCxnSpPr>
          <p:spPr>
            <a:xfrm flipH="1">
              <a:off x="6753451" y="2726515"/>
              <a:ext cx="1396880"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772B0A4-C149-463A-834B-651AB6E23579}"/>
                </a:ext>
              </a:extLst>
            </p:cNvPr>
            <p:cNvCxnSpPr>
              <a:cxnSpLocks/>
              <a:stCxn id="312" idx="6"/>
              <a:endCxn id="319" idx="6"/>
            </p:cNvCxnSpPr>
            <p:nvPr/>
          </p:nvCxnSpPr>
          <p:spPr>
            <a:xfrm flipH="1">
              <a:off x="6753451" y="243104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10015681-2546-43D1-A269-855792340B05}"/>
                </a:ext>
              </a:extLst>
            </p:cNvPr>
            <p:cNvCxnSpPr>
              <a:cxnSpLocks/>
              <a:stCxn id="312" idx="6"/>
              <a:endCxn id="319" idx="6"/>
            </p:cNvCxnSpPr>
            <p:nvPr/>
          </p:nvCxnSpPr>
          <p:spPr>
            <a:xfrm flipH="1">
              <a:off x="6753451" y="243104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343502D-8E51-46DC-8942-7776CD917747}"/>
                </a:ext>
              </a:extLst>
            </p:cNvPr>
            <p:cNvCxnSpPr>
              <a:cxnSpLocks/>
              <a:stCxn id="313" idx="6"/>
              <a:endCxn id="319" idx="6"/>
            </p:cNvCxnSpPr>
            <p:nvPr/>
          </p:nvCxnSpPr>
          <p:spPr>
            <a:xfrm flipH="1">
              <a:off x="6753451" y="2135572"/>
              <a:ext cx="1404749"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B57866B-E1CA-4FC0-9E7C-435FBC6362E3}"/>
                </a:ext>
              </a:extLst>
            </p:cNvPr>
            <p:cNvCxnSpPr>
              <a:cxnSpLocks/>
              <a:stCxn id="314" idx="6"/>
              <a:endCxn id="319" idx="6"/>
            </p:cNvCxnSpPr>
            <p:nvPr/>
          </p:nvCxnSpPr>
          <p:spPr>
            <a:xfrm flipH="1">
              <a:off x="6753451" y="1840103"/>
              <a:ext cx="1404750"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8E6E59DF-8703-4F7A-89CF-83BB49283FDA}"/>
                </a:ext>
              </a:extLst>
            </p:cNvPr>
            <p:cNvCxnSpPr>
              <a:cxnSpLocks/>
              <a:stCxn id="303" idx="6"/>
              <a:endCxn id="320" idx="6"/>
            </p:cNvCxnSpPr>
            <p:nvPr/>
          </p:nvCxnSpPr>
          <p:spPr>
            <a:xfrm flipH="1" flipV="1">
              <a:off x="6753451" y="2895585"/>
              <a:ext cx="1389009"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87DF510-6961-4486-BE9C-747E86021675}"/>
                </a:ext>
              </a:extLst>
            </p:cNvPr>
            <p:cNvCxnSpPr>
              <a:cxnSpLocks/>
              <a:stCxn id="304" idx="6"/>
              <a:endCxn id="320" idx="6"/>
            </p:cNvCxnSpPr>
            <p:nvPr/>
          </p:nvCxnSpPr>
          <p:spPr>
            <a:xfrm flipH="1" flipV="1">
              <a:off x="6753451" y="2895585"/>
              <a:ext cx="1389009"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63B0962-5EC0-4EC0-9680-578F4CD7BA0E}"/>
                </a:ext>
              </a:extLst>
            </p:cNvPr>
            <p:cNvCxnSpPr>
              <a:cxnSpLocks/>
              <a:endCxn id="320" idx="6"/>
            </p:cNvCxnSpPr>
            <p:nvPr/>
          </p:nvCxnSpPr>
          <p:spPr>
            <a:xfrm flipH="1" flipV="1">
              <a:off x="6753451" y="2895585"/>
              <a:ext cx="1415450" cy="1597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F02BC6D-B5E7-4464-BC83-CC72685B9D57}"/>
                </a:ext>
              </a:extLst>
            </p:cNvPr>
            <p:cNvCxnSpPr>
              <a:cxnSpLocks/>
              <a:stCxn id="306" idx="6"/>
              <a:endCxn id="320" idx="6"/>
            </p:cNvCxnSpPr>
            <p:nvPr/>
          </p:nvCxnSpPr>
          <p:spPr>
            <a:xfrm flipH="1" flipV="1">
              <a:off x="6753451" y="2895585"/>
              <a:ext cx="1389009"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4C410EC-C91F-4F55-AF1D-7570025021EC}"/>
                </a:ext>
              </a:extLst>
            </p:cNvPr>
            <p:cNvCxnSpPr>
              <a:cxnSpLocks/>
              <a:stCxn id="307" idx="6"/>
              <a:endCxn id="320" idx="6"/>
            </p:cNvCxnSpPr>
            <p:nvPr/>
          </p:nvCxnSpPr>
          <p:spPr>
            <a:xfrm flipH="1" flipV="1">
              <a:off x="6753451" y="2895585"/>
              <a:ext cx="1396879"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0681C9C-7DA0-4943-B5C9-2C676B745B6F}"/>
                </a:ext>
              </a:extLst>
            </p:cNvPr>
            <p:cNvCxnSpPr>
              <a:cxnSpLocks/>
              <a:stCxn id="308" idx="6"/>
              <a:endCxn id="320" idx="6"/>
            </p:cNvCxnSpPr>
            <p:nvPr/>
          </p:nvCxnSpPr>
          <p:spPr>
            <a:xfrm flipH="1" flipV="1">
              <a:off x="6753451" y="2895585"/>
              <a:ext cx="1396880"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85C28AB-870E-4853-B16E-89CCD6211DB2}"/>
                </a:ext>
              </a:extLst>
            </p:cNvPr>
            <p:cNvCxnSpPr>
              <a:cxnSpLocks/>
              <a:stCxn id="309" idx="6"/>
              <a:endCxn id="320" idx="6"/>
            </p:cNvCxnSpPr>
            <p:nvPr/>
          </p:nvCxnSpPr>
          <p:spPr>
            <a:xfrm flipH="1" flipV="1">
              <a:off x="6753451" y="2895585"/>
              <a:ext cx="1396880"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B924B1E-1354-4E92-848E-90ABF0452800}"/>
                </a:ext>
              </a:extLst>
            </p:cNvPr>
            <p:cNvCxnSpPr>
              <a:cxnSpLocks/>
              <a:stCxn id="310" idx="6"/>
              <a:endCxn id="320" idx="6"/>
            </p:cNvCxnSpPr>
            <p:nvPr/>
          </p:nvCxnSpPr>
          <p:spPr>
            <a:xfrm flipH="1" flipV="1">
              <a:off x="6753451" y="2895585"/>
              <a:ext cx="1396880"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27836902-F974-477B-82CB-AA5F6B3FAF62}"/>
                </a:ext>
              </a:extLst>
            </p:cNvPr>
            <p:cNvCxnSpPr>
              <a:cxnSpLocks/>
              <a:stCxn id="311" idx="6"/>
              <a:endCxn id="320" idx="6"/>
            </p:cNvCxnSpPr>
            <p:nvPr/>
          </p:nvCxnSpPr>
          <p:spPr>
            <a:xfrm flipH="1">
              <a:off x="6753451" y="2726515"/>
              <a:ext cx="1396880"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1AEAB7D-7986-4E6D-A0B5-FF5F19B0FE4C}"/>
                </a:ext>
              </a:extLst>
            </p:cNvPr>
            <p:cNvCxnSpPr>
              <a:cxnSpLocks/>
              <a:stCxn id="312" idx="6"/>
              <a:endCxn id="320" idx="6"/>
            </p:cNvCxnSpPr>
            <p:nvPr/>
          </p:nvCxnSpPr>
          <p:spPr>
            <a:xfrm flipH="1">
              <a:off x="6753451" y="2431043"/>
              <a:ext cx="1396880"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848E0D0-4595-4C07-A373-C89C6B4BDA36}"/>
                </a:ext>
              </a:extLst>
            </p:cNvPr>
            <p:cNvCxnSpPr>
              <a:cxnSpLocks/>
              <a:stCxn id="313" idx="6"/>
              <a:endCxn id="320" idx="6"/>
            </p:cNvCxnSpPr>
            <p:nvPr/>
          </p:nvCxnSpPr>
          <p:spPr>
            <a:xfrm flipH="1">
              <a:off x="6753451" y="2135572"/>
              <a:ext cx="1404749"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D007F21-E2AA-4622-932E-FDD20162702B}"/>
                </a:ext>
              </a:extLst>
            </p:cNvPr>
            <p:cNvCxnSpPr>
              <a:cxnSpLocks/>
              <a:stCxn id="314" idx="6"/>
              <a:endCxn id="320" idx="6"/>
            </p:cNvCxnSpPr>
            <p:nvPr/>
          </p:nvCxnSpPr>
          <p:spPr>
            <a:xfrm flipH="1">
              <a:off x="6753451" y="1840103"/>
              <a:ext cx="1404750"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7280AE1-347E-48A6-982C-9DE606A4DFF8}"/>
                </a:ext>
              </a:extLst>
            </p:cNvPr>
            <p:cNvCxnSpPr>
              <a:cxnSpLocks/>
              <a:stCxn id="303" idx="6"/>
              <a:endCxn id="321" idx="6"/>
            </p:cNvCxnSpPr>
            <p:nvPr/>
          </p:nvCxnSpPr>
          <p:spPr>
            <a:xfrm flipH="1" flipV="1">
              <a:off x="6753451" y="2481615"/>
              <a:ext cx="1389009"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A97C635-2F8B-4DFB-BAB5-52B10E9077D4}"/>
                </a:ext>
              </a:extLst>
            </p:cNvPr>
            <p:cNvCxnSpPr>
              <a:cxnSpLocks/>
              <a:stCxn id="304" idx="6"/>
              <a:endCxn id="321" idx="6"/>
            </p:cNvCxnSpPr>
            <p:nvPr/>
          </p:nvCxnSpPr>
          <p:spPr>
            <a:xfrm flipH="1" flipV="1">
              <a:off x="6753451" y="2481615"/>
              <a:ext cx="1389009"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6537F58-5173-4E48-9B7D-243ED3DDA94F}"/>
                </a:ext>
              </a:extLst>
            </p:cNvPr>
            <p:cNvCxnSpPr>
              <a:cxnSpLocks/>
              <a:stCxn id="305" idx="6"/>
              <a:endCxn id="321" idx="6"/>
            </p:cNvCxnSpPr>
            <p:nvPr/>
          </p:nvCxnSpPr>
          <p:spPr>
            <a:xfrm flipH="1" flipV="1">
              <a:off x="6753451" y="2481615"/>
              <a:ext cx="1389009"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7F4CEBC-C803-4F92-927D-23A105741DE5}"/>
                </a:ext>
              </a:extLst>
            </p:cNvPr>
            <p:cNvCxnSpPr>
              <a:cxnSpLocks/>
              <a:stCxn id="306" idx="6"/>
              <a:endCxn id="321" idx="6"/>
            </p:cNvCxnSpPr>
            <p:nvPr/>
          </p:nvCxnSpPr>
          <p:spPr>
            <a:xfrm flipH="1" flipV="1">
              <a:off x="6753451" y="2481615"/>
              <a:ext cx="1389009"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7BB4F71-5C97-4882-862E-5A7765007AA5}"/>
                </a:ext>
              </a:extLst>
            </p:cNvPr>
            <p:cNvCxnSpPr>
              <a:cxnSpLocks/>
              <a:stCxn id="307" idx="6"/>
              <a:endCxn id="321" idx="6"/>
            </p:cNvCxnSpPr>
            <p:nvPr/>
          </p:nvCxnSpPr>
          <p:spPr>
            <a:xfrm flipH="1" flipV="1">
              <a:off x="6753451" y="2481615"/>
              <a:ext cx="1396879"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39940F6-349D-45FD-B8EF-364DB3A17852}"/>
                </a:ext>
              </a:extLst>
            </p:cNvPr>
            <p:cNvCxnSpPr>
              <a:cxnSpLocks/>
              <a:stCxn id="308" idx="6"/>
              <a:endCxn id="321" idx="6"/>
            </p:cNvCxnSpPr>
            <p:nvPr/>
          </p:nvCxnSpPr>
          <p:spPr>
            <a:xfrm flipH="1" flipV="1">
              <a:off x="6753451" y="2481615"/>
              <a:ext cx="1396880"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7B6B099E-18D6-4AFC-AF89-FFEE9E58577C}"/>
                </a:ext>
              </a:extLst>
            </p:cNvPr>
            <p:cNvCxnSpPr>
              <a:cxnSpLocks/>
              <a:stCxn id="309" idx="6"/>
              <a:endCxn id="321" idx="6"/>
            </p:cNvCxnSpPr>
            <p:nvPr/>
          </p:nvCxnSpPr>
          <p:spPr>
            <a:xfrm flipH="1" flipV="1">
              <a:off x="6753451" y="2481615"/>
              <a:ext cx="1396880"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669D4B-07FB-4A54-A6D4-09533B97610D}"/>
                </a:ext>
              </a:extLst>
            </p:cNvPr>
            <p:cNvCxnSpPr>
              <a:cxnSpLocks/>
              <a:stCxn id="311" idx="6"/>
              <a:endCxn id="321" idx="6"/>
            </p:cNvCxnSpPr>
            <p:nvPr/>
          </p:nvCxnSpPr>
          <p:spPr>
            <a:xfrm flipH="1" flipV="1">
              <a:off x="6753451" y="2481615"/>
              <a:ext cx="1396880"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F8715BC-B770-4644-B8E0-FE4A163DAB34}"/>
                </a:ext>
              </a:extLst>
            </p:cNvPr>
            <p:cNvCxnSpPr>
              <a:cxnSpLocks/>
              <a:stCxn id="312" idx="6"/>
              <a:endCxn id="321" idx="6"/>
            </p:cNvCxnSpPr>
            <p:nvPr/>
          </p:nvCxnSpPr>
          <p:spPr>
            <a:xfrm flipH="1">
              <a:off x="6753451" y="2431043"/>
              <a:ext cx="1396880"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D500DC44-E22A-4198-A229-73836FC1D2A5}"/>
                </a:ext>
              </a:extLst>
            </p:cNvPr>
            <p:cNvCxnSpPr>
              <a:cxnSpLocks/>
              <a:stCxn id="313" idx="6"/>
              <a:endCxn id="321" idx="6"/>
            </p:cNvCxnSpPr>
            <p:nvPr/>
          </p:nvCxnSpPr>
          <p:spPr>
            <a:xfrm flipH="1">
              <a:off x="6753451" y="2135572"/>
              <a:ext cx="1404749"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B27DE88-808A-4521-A593-8208798EF47F}"/>
                </a:ext>
              </a:extLst>
            </p:cNvPr>
            <p:cNvCxnSpPr>
              <a:cxnSpLocks/>
              <a:stCxn id="314" idx="6"/>
              <a:endCxn id="321" idx="6"/>
            </p:cNvCxnSpPr>
            <p:nvPr/>
          </p:nvCxnSpPr>
          <p:spPr>
            <a:xfrm flipH="1">
              <a:off x="6753451" y="1840103"/>
              <a:ext cx="1404750"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Google Shape;219;p33">
              <a:extLst>
                <a:ext uri="{FF2B5EF4-FFF2-40B4-BE49-F238E27FC236}">
                  <a16:creationId xmlns:a16="http://schemas.microsoft.com/office/drawing/2014/main" id="{7207C4A5-1DFC-4EF4-968D-442B0014AE7B}"/>
                </a:ext>
              </a:extLst>
            </p:cNvPr>
            <p:cNvSpPr/>
            <p:nvPr/>
          </p:nvSpPr>
          <p:spPr>
            <a:xfrm flipH="1">
              <a:off x="8142460" y="497541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4" name="Google Shape;219;p33">
              <a:extLst>
                <a:ext uri="{FF2B5EF4-FFF2-40B4-BE49-F238E27FC236}">
                  <a16:creationId xmlns:a16="http://schemas.microsoft.com/office/drawing/2014/main" id="{DE24D932-0497-47A4-B754-74947AFE39D9}"/>
                </a:ext>
              </a:extLst>
            </p:cNvPr>
            <p:cNvSpPr/>
            <p:nvPr/>
          </p:nvSpPr>
          <p:spPr>
            <a:xfrm flipH="1">
              <a:off x="8142460" y="4679944"/>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5" name="Google Shape;219;p33">
              <a:extLst>
                <a:ext uri="{FF2B5EF4-FFF2-40B4-BE49-F238E27FC236}">
                  <a16:creationId xmlns:a16="http://schemas.microsoft.com/office/drawing/2014/main" id="{7E7BE36F-03BF-4C6C-BE29-5986A35B9305}"/>
                </a:ext>
              </a:extLst>
            </p:cNvPr>
            <p:cNvSpPr/>
            <p:nvPr/>
          </p:nvSpPr>
          <p:spPr>
            <a:xfrm flipH="1">
              <a:off x="8142460" y="438447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6" name="Google Shape;219;p33">
              <a:extLst>
                <a:ext uri="{FF2B5EF4-FFF2-40B4-BE49-F238E27FC236}">
                  <a16:creationId xmlns:a16="http://schemas.microsoft.com/office/drawing/2014/main" id="{F549E838-C080-461A-AB8B-B9627DDF8C32}"/>
                </a:ext>
              </a:extLst>
            </p:cNvPr>
            <p:cNvSpPr/>
            <p:nvPr/>
          </p:nvSpPr>
          <p:spPr>
            <a:xfrm flipH="1">
              <a:off x="8142460" y="408900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7" name="Google Shape;219;p33">
              <a:extLst>
                <a:ext uri="{FF2B5EF4-FFF2-40B4-BE49-F238E27FC236}">
                  <a16:creationId xmlns:a16="http://schemas.microsoft.com/office/drawing/2014/main" id="{477850FE-83A5-4DAA-A437-BEE81F293645}"/>
                </a:ext>
              </a:extLst>
            </p:cNvPr>
            <p:cNvSpPr/>
            <p:nvPr/>
          </p:nvSpPr>
          <p:spPr>
            <a:xfrm flipH="1">
              <a:off x="8150330" y="379353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8" name="Google Shape;219;p33">
              <a:extLst>
                <a:ext uri="{FF2B5EF4-FFF2-40B4-BE49-F238E27FC236}">
                  <a16:creationId xmlns:a16="http://schemas.microsoft.com/office/drawing/2014/main" id="{AEE5B051-17D6-4734-97A4-DD803B020518}"/>
                </a:ext>
              </a:extLst>
            </p:cNvPr>
            <p:cNvSpPr/>
            <p:nvPr/>
          </p:nvSpPr>
          <p:spPr>
            <a:xfrm flipH="1">
              <a:off x="8150331" y="3498059"/>
              <a:ext cx="265420" cy="229739"/>
            </a:xfrm>
            <a:prstGeom prst="ellipse">
              <a:avLst/>
            </a:prstGeom>
            <a:solidFill>
              <a:srgbClr val="E7FFBE"/>
            </a:solidFill>
            <a:ln w="9525"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9" name="Google Shape;219;p33">
              <a:extLst>
                <a:ext uri="{FF2B5EF4-FFF2-40B4-BE49-F238E27FC236}">
                  <a16:creationId xmlns:a16="http://schemas.microsoft.com/office/drawing/2014/main" id="{FEB95FCE-7C7E-4DF9-96D8-7687AF1A41BE}"/>
                </a:ext>
              </a:extLst>
            </p:cNvPr>
            <p:cNvSpPr/>
            <p:nvPr/>
          </p:nvSpPr>
          <p:spPr>
            <a:xfrm flipH="1">
              <a:off x="8150331" y="3202587"/>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0" name="Google Shape;219;p33">
              <a:extLst>
                <a:ext uri="{FF2B5EF4-FFF2-40B4-BE49-F238E27FC236}">
                  <a16:creationId xmlns:a16="http://schemas.microsoft.com/office/drawing/2014/main" id="{511CC3CC-4B6C-40F3-90BF-2DD321C762F9}"/>
                </a:ext>
              </a:extLst>
            </p:cNvPr>
            <p:cNvSpPr/>
            <p:nvPr/>
          </p:nvSpPr>
          <p:spPr>
            <a:xfrm flipH="1">
              <a:off x="8150331" y="2907117"/>
              <a:ext cx="265419" cy="229738"/>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1" name="Google Shape;219;p33">
              <a:extLst>
                <a:ext uri="{FF2B5EF4-FFF2-40B4-BE49-F238E27FC236}">
                  <a16:creationId xmlns:a16="http://schemas.microsoft.com/office/drawing/2014/main" id="{5163BBED-6C5D-4E67-80F7-82781B525687}"/>
                </a:ext>
              </a:extLst>
            </p:cNvPr>
            <p:cNvSpPr/>
            <p:nvPr/>
          </p:nvSpPr>
          <p:spPr>
            <a:xfrm flipH="1">
              <a:off x="8150331" y="26116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2" name="Google Shape;219;p33">
              <a:extLst>
                <a:ext uri="{FF2B5EF4-FFF2-40B4-BE49-F238E27FC236}">
                  <a16:creationId xmlns:a16="http://schemas.microsoft.com/office/drawing/2014/main" id="{5245CBAE-DCD9-4BF6-8C4C-287A029F9C79}"/>
                </a:ext>
              </a:extLst>
            </p:cNvPr>
            <p:cNvSpPr/>
            <p:nvPr/>
          </p:nvSpPr>
          <p:spPr>
            <a:xfrm flipH="1">
              <a:off x="8150331" y="231617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3" name="Google Shape;219;p33">
              <a:extLst>
                <a:ext uri="{FF2B5EF4-FFF2-40B4-BE49-F238E27FC236}">
                  <a16:creationId xmlns:a16="http://schemas.microsoft.com/office/drawing/2014/main" id="{75AF2C1C-A155-4010-BF59-6620016CEA40}"/>
                </a:ext>
              </a:extLst>
            </p:cNvPr>
            <p:cNvSpPr/>
            <p:nvPr/>
          </p:nvSpPr>
          <p:spPr>
            <a:xfrm flipH="1">
              <a:off x="8158200" y="202070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4" name="Google Shape;219;p33">
              <a:extLst>
                <a:ext uri="{FF2B5EF4-FFF2-40B4-BE49-F238E27FC236}">
                  <a16:creationId xmlns:a16="http://schemas.microsoft.com/office/drawing/2014/main" id="{35D107DB-86ED-49D3-AD71-B3B30A92CF7B}"/>
                </a:ext>
              </a:extLst>
            </p:cNvPr>
            <p:cNvSpPr/>
            <p:nvPr/>
          </p:nvSpPr>
          <p:spPr>
            <a:xfrm flipH="1">
              <a:off x="8158200" y="1725233"/>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315" name="Straight Connector 314">
              <a:extLst>
                <a:ext uri="{FF2B5EF4-FFF2-40B4-BE49-F238E27FC236}">
                  <a16:creationId xmlns:a16="http://schemas.microsoft.com/office/drawing/2014/main" id="{0B7F42A2-8009-4498-A712-9829923F105F}"/>
                </a:ext>
              </a:extLst>
            </p:cNvPr>
            <p:cNvCxnSpPr>
              <a:cxnSpLocks/>
              <a:stCxn id="310" idx="6"/>
              <a:endCxn id="321" idx="6"/>
            </p:cNvCxnSpPr>
            <p:nvPr/>
          </p:nvCxnSpPr>
          <p:spPr>
            <a:xfrm flipH="1" flipV="1">
              <a:off x="6753451" y="2481615"/>
              <a:ext cx="1396880"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6" name="Google Shape;219;p33">
              <a:extLst>
                <a:ext uri="{FF2B5EF4-FFF2-40B4-BE49-F238E27FC236}">
                  <a16:creationId xmlns:a16="http://schemas.microsoft.com/office/drawing/2014/main" id="{2B04D1F5-032A-4741-9D39-FA8D4BAC13EB}"/>
                </a:ext>
              </a:extLst>
            </p:cNvPr>
            <p:cNvSpPr/>
            <p:nvPr/>
          </p:nvSpPr>
          <p:spPr>
            <a:xfrm>
              <a:off x="6488030" y="443659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7" name="Google Shape;219;p33">
              <a:extLst>
                <a:ext uri="{FF2B5EF4-FFF2-40B4-BE49-F238E27FC236}">
                  <a16:creationId xmlns:a16="http://schemas.microsoft.com/office/drawing/2014/main" id="{B9BEFB87-DA42-4DBD-A4B3-DDB4AB696F51}"/>
                </a:ext>
              </a:extLst>
            </p:cNvPr>
            <p:cNvSpPr/>
            <p:nvPr/>
          </p:nvSpPr>
          <p:spPr>
            <a:xfrm>
              <a:off x="6488030" y="402262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8" name="Google Shape;219;p33">
              <a:extLst>
                <a:ext uri="{FF2B5EF4-FFF2-40B4-BE49-F238E27FC236}">
                  <a16:creationId xmlns:a16="http://schemas.microsoft.com/office/drawing/2014/main" id="{373DC153-8771-493C-BBCC-10387F383F0C}"/>
                </a:ext>
              </a:extLst>
            </p:cNvPr>
            <p:cNvSpPr/>
            <p:nvPr/>
          </p:nvSpPr>
          <p:spPr>
            <a:xfrm>
              <a:off x="6488030" y="360865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9" name="Google Shape;219;p33">
              <a:extLst>
                <a:ext uri="{FF2B5EF4-FFF2-40B4-BE49-F238E27FC236}">
                  <a16:creationId xmlns:a16="http://schemas.microsoft.com/office/drawing/2014/main" id="{C537575A-77DD-4BC6-BEB0-A78A92C2AFEB}"/>
                </a:ext>
              </a:extLst>
            </p:cNvPr>
            <p:cNvSpPr/>
            <p:nvPr/>
          </p:nvSpPr>
          <p:spPr>
            <a:xfrm>
              <a:off x="6488030" y="319468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20" name="Google Shape;219;p33">
              <a:extLst>
                <a:ext uri="{FF2B5EF4-FFF2-40B4-BE49-F238E27FC236}">
                  <a16:creationId xmlns:a16="http://schemas.microsoft.com/office/drawing/2014/main" id="{2ACC9130-72B1-4571-8183-B4BE294D1856}"/>
                </a:ext>
              </a:extLst>
            </p:cNvPr>
            <p:cNvSpPr/>
            <p:nvPr/>
          </p:nvSpPr>
          <p:spPr>
            <a:xfrm>
              <a:off x="6488030" y="278071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21" name="Google Shape;219;p33">
              <a:extLst>
                <a:ext uri="{FF2B5EF4-FFF2-40B4-BE49-F238E27FC236}">
                  <a16:creationId xmlns:a16="http://schemas.microsoft.com/office/drawing/2014/main" id="{BB51A5AF-0D7F-4C53-A6BB-3F37C9873D15}"/>
                </a:ext>
              </a:extLst>
            </p:cNvPr>
            <p:cNvSpPr/>
            <p:nvPr/>
          </p:nvSpPr>
          <p:spPr>
            <a:xfrm>
              <a:off x="6488030" y="23667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 name="Google Shape;219;p33">
              <a:extLst>
                <a:ext uri="{FF2B5EF4-FFF2-40B4-BE49-F238E27FC236}">
                  <a16:creationId xmlns:a16="http://schemas.microsoft.com/office/drawing/2014/main" id="{911D803D-C397-4057-B626-090E6A3EF58F}"/>
                </a:ext>
              </a:extLst>
            </p:cNvPr>
            <p:cNvSpPr/>
            <p:nvPr/>
          </p:nvSpPr>
          <p:spPr>
            <a:xfrm>
              <a:off x="5524666" y="356803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 name="Google Shape;219;p33">
              <a:extLst>
                <a:ext uri="{FF2B5EF4-FFF2-40B4-BE49-F238E27FC236}">
                  <a16:creationId xmlns:a16="http://schemas.microsoft.com/office/drawing/2014/main" id="{48EFE16F-A3AD-4C9D-B84B-CB8DD4121F78}"/>
                </a:ext>
              </a:extLst>
            </p:cNvPr>
            <p:cNvSpPr/>
            <p:nvPr/>
          </p:nvSpPr>
          <p:spPr>
            <a:xfrm>
              <a:off x="5524666" y="315406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324" name="Straight Connector 323">
              <a:extLst>
                <a:ext uri="{FF2B5EF4-FFF2-40B4-BE49-F238E27FC236}">
                  <a16:creationId xmlns:a16="http://schemas.microsoft.com/office/drawing/2014/main" id="{F7F37647-DCE1-418C-B3D5-04259A765145}"/>
                </a:ext>
              </a:extLst>
            </p:cNvPr>
            <p:cNvCxnSpPr>
              <a:cxnSpLocks/>
              <a:stCxn id="230" idx="6"/>
              <a:endCxn id="4" idx="2"/>
            </p:cNvCxnSpPr>
            <p:nvPr/>
          </p:nvCxnSpPr>
          <p:spPr>
            <a:xfrm>
              <a:off x="4826722" y="2485863"/>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0A6A949-772E-4999-B1D4-17535AE49FC5}"/>
                </a:ext>
              </a:extLst>
            </p:cNvPr>
            <p:cNvCxnSpPr>
              <a:cxnSpLocks/>
              <a:stCxn id="229" idx="6"/>
              <a:endCxn id="4" idx="2"/>
            </p:cNvCxnSpPr>
            <p:nvPr/>
          </p:nvCxnSpPr>
          <p:spPr>
            <a:xfrm>
              <a:off x="4826722" y="2899833"/>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14984FB-67F6-4979-88DA-17F2642B2EC7}"/>
                </a:ext>
              </a:extLst>
            </p:cNvPr>
            <p:cNvCxnSpPr>
              <a:cxnSpLocks/>
              <a:stCxn id="228" idx="6"/>
              <a:endCxn id="4" idx="2"/>
            </p:cNvCxnSpPr>
            <p:nvPr/>
          </p:nvCxnSpPr>
          <p:spPr>
            <a:xfrm flipV="1">
              <a:off x="4826722" y="3268938"/>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4380A89D-7FA1-4EEB-AA47-2C3795D17AD8}"/>
                </a:ext>
              </a:extLst>
            </p:cNvPr>
            <p:cNvCxnSpPr>
              <a:cxnSpLocks/>
              <a:stCxn id="227" idx="6"/>
              <a:endCxn id="4" idx="2"/>
            </p:cNvCxnSpPr>
            <p:nvPr/>
          </p:nvCxnSpPr>
          <p:spPr>
            <a:xfrm flipV="1">
              <a:off x="4826722" y="3268938"/>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26C8B21-A469-4C7B-9B38-C18A914DC7F8}"/>
                </a:ext>
              </a:extLst>
            </p:cNvPr>
            <p:cNvCxnSpPr>
              <a:cxnSpLocks/>
              <a:stCxn id="226" idx="6"/>
              <a:endCxn id="4" idx="2"/>
            </p:cNvCxnSpPr>
            <p:nvPr/>
          </p:nvCxnSpPr>
          <p:spPr>
            <a:xfrm flipV="1">
              <a:off x="4826722" y="3268938"/>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6EA13A5B-F90F-4FE8-8407-4CECDA3C3562}"/>
                </a:ext>
              </a:extLst>
            </p:cNvPr>
            <p:cNvCxnSpPr>
              <a:cxnSpLocks/>
              <a:stCxn id="225" idx="6"/>
              <a:endCxn id="4" idx="2"/>
            </p:cNvCxnSpPr>
            <p:nvPr/>
          </p:nvCxnSpPr>
          <p:spPr>
            <a:xfrm flipV="1">
              <a:off x="4826722" y="3268938"/>
              <a:ext cx="697944" cy="12867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5456B48-0497-482F-8554-E2284DE7E32D}"/>
                </a:ext>
              </a:extLst>
            </p:cNvPr>
            <p:cNvCxnSpPr>
              <a:cxnSpLocks/>
              <a:stCxn id="230" idx="6"/>
              <a:endCxn id="3" idx="2"/>
            </p:cNvCxnSpPr>
            <p:nvPr/>
          </p:nvCxnSpPr>
          <p:spPr>
            <a:xfrm>
              <a:off x="4826722" y="2485863"/>
              <a:ext cx="697944" cy="119704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0B34122-061B-405C-A2E8-E03A7067E840}"/>
                </a:ext>
              </a:extLst>
            </p:cNvPr>
            <p:cNvCxnSpPr>
              <a:cxnSpLocks/>
              <a:stCxn id="229" idx="6"/>
              <a:endCxn id="3" idx="2"/>
            </p:cNvCxnSpPr>
            <p:nvPr/>
          </p:nvCxnSpPr>
          <p:spPr>
            <a:xfrm>
              <a:off x="4826722" y="2899833"/>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108CDC3F-5C48-4AD3-B994-5EDDD0042A04}"/>
                </a:ext>
              </a:extLst>
            </p:cNvPr>
            <p:cNvCxnSpPr>
              <a:cxnSpLocks/>
              <a:stCxn id="228" idx="6"/>
              <a:endCxn id="3" idx="2"/>
            </p:cNvCxnSpPr>
            <p:nvPr/>
          </p:nvCxnSpPr>
          <p:spPr>
            <a:xfrm>
              <a:off x="4826722" y="3313803"/>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AE1E8AA-307C-4C05-9F41-A334FCB9B659}"/>
                </a:ext>
              </a:extLst>
            </p:cNvPr>
            <p:cNvCxnSpPr>
              <a:cxnSpLocks/>
              <a:stCxn id="227" idx="6"/>
              <a:endCxn id="3" idx="2"/>
            </p:cNvCxnSpPr>
            <p:nvPr/>
          </p:nvCxnSpPr>
          <p:spPr>
            <a:xfrm flipV="1">
              <a:off x="4826722" y="3682908"/>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5D933D7-147C-430A-BBE7-5F6522D6B399}"/>
                </a:ext>
              </a:extLst>
            </p:cNvPr>
            <p:cNvCxnSpPr>
              <a:cxnSpLocks/>
              <a:stCxn id="226" idx="6"/>
              <a:endCxn id="3" idx="2"/>
            </p:cNvCxnSpPr>
            <p:nvPr/>
          </p:nvCxnSpPr>
          <p:spPr>
            <a:xfrm flipV="1">
              <a:off x="4826722" y="3682908"/>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9EDF5A29-33D4-4A5A-BCFE-67FDFB404908}"/>
                </a:ext>
              </a:extLst>
            </p:cNvPr>
            <p:cNvCxnSpPr>
              <a:cxnSpLocks/>
              <a:stCxn id="225" idx="6"/>
              <a:endCxn id="3" idx="2"/>
            </p:cNvCxnSpPr>
            <p:nvPr/>
          </p:nvCxnSpPr>
          <p:spPr>
            <a:xfrm flipV="1">
              <a:off x="4826722" y="3682908"/>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D26864D4-EC66-4558-BAC4-E79FA10C0431}"/>
                </a:ext>
              </a:extLst>
            </p:cNvPr>
            <p:cNvCxnSpPr>
              <a:cxnSpLocks/>
              <a:stCxn id="4" idx="6"/>
              <a:endCxn id="321" idx="2"/>
            </p:cNvCxnSpPr>
            <p:nvPr/>
          </p:nvCxnSpPr>
          <p:spPr>
            <a:xfrm flipV="1">
              <a:off x="5790086" y="248161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5BD31DA0-FD63-45B8-923D-37489506B622}"/>
                </a:ext>
              </a:extLst>
            </p:cNvPr>
            <p:cNvCxnSpPr>
              <a:cxnSpLocks/>
              <a:stCxn id="4" idx="6"/>
              <a:endCxn id="320" idx="2"/>
            </p:cNvCxnSpPr>
            <p:nvPr/>
          </p:nvCxnSpPr>
          <p:spPr>
            <a:xfrm flipV="1">
              <a:off x="5790086" y="289558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8D5D53E-1A9D-4C3F-B58B-269559BF3A6F}"/>
                </a:ext>
              </a:extLst>
            </p:cNvPr>
            <p:cNvCxnSpPr>
              <a:cxnSpLocks/>
              <a:stCxn id="4" idx="6"/>
              <a:endCxn id="319" idx="2"/>
            </p:cNvCxnSpPr>
            <p:nvPr/>
          </p:nvCxnSpPr>
          <p:spPr>
            <a:xfrm>
              <a:off x="5790086" y="326893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529C9188-A2F3-4FF6-ADAD-88071698FBC1}"/>
                </a:ext>
              </a:extLst>
            </p:cNvPr>
            <p:cNvCxnSpPr>
              <a:cxnSpLocks/>
              <a:stCxn id="4" idx="6"/>
              <a:endCxn id="318" idx="2"/>
            </p:cNvCxnSpPr>
            <p:nvPr/>
          </p:nvCxnSpPr>
          <p:spPr>
            <a:xfrm>
              <a:off x="5790086" y="326893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F28EA6E4-2683-4571-8365-20C4CC8FF659}"/>
                </a:ext>
              </a:extLst>
            </p:cNvPr>
            <p:cNvCxnSpPr>
              <a:cxnSpLocks/>
              <a:stCxn id="4" idx="6"/>
              <a:endCxn id="317" idx="2"/>
            </p:cNvCxnSpPr>
            <p:nvPr/>
          </p:nvCxnSpPr>
          <p:spPr>
            <a:xfrm>
              <a:off x="5790086" y="326893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60AE86F5-88BC-4949-9649-45BBB15E69C9}"/>
                </a:ext>
              </a:extLst>
            </p:cNvPr>
            <p:cNvCxnSpPr>
              <a:cxnSpLocks/>
              <a:stCxn id="4" idx="6"/>
              <a:endCxn id="316" idx="2"/>
            </p:cNvCxnSpPr>
            <p:nvPr/>
          </p:nvCxnSpPr>
          <p:spPr>
            <a:xfrm>
              <a:off x="5790086" y="3268938"/>
              <a:ext cx="697944" cy="12825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95C3A3A-5E0C-4123-B108-9A4D8523A349}"/>
                </a:ext>
              </a:extLst>
            </p:cNvPr>
            <p:cNvCxnSpPr>
              <a:cxnSpLocks/>
              <a:stCxn id="3" idx="6"/>
              <a:endCxn id="321" idx="2"/>
            </p:cNvCxnSpPr>
            <p:nvPr/>
          </p:nvCxnSpPr>
          <p:spPr>
            <a:xfrm flipV="1">
              <a:off x="5790086" y="2481615"/>
              <a:ext cx="697944" cy="12012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05FEC86A-FC24-4A05-AD8F-CA449681C496}"/>
                </a:ext>
              </a:extLst>
            </p:cNvPr>
            <p:cNvCxnSpPr>
              <a:cxnSpLocks/>
              <a:stCxn id="3" idx="6"/>
              <a:endCxn id="320" idx="2"/>
            </p:cNvCxnSpPr>
            <p:nvPr/>
          </p:nvCxnSpPr>
          <p:spPr>
            <a:xfrm flipV="1">
              <a:off x="5790086" y="289558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16807ADE-B9DE-48AB-A4CF-AF1B578DD7FB}"/>
                </a:ext>
              </a:extLst>
            </p:cNvPr>
            <p:cNvCxnSpPr>
              <a:cxnSpLocks/>
              <a:stCxn id="3" idx="6"/>
              <a:endCxn id="319" idx="2"/>
            </p:cNvCxnSpPr>
            <p:nvPr/>
          </p:nvCxnSpPr>
          <p:spPr>
            <a:xfrm flipV="1">
              <a:off x="5790086" y="330955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2FEAAA2C-3F38-4EA0-ACA2-D385C686F57B}"/>
                </a:ext>
              </a:extLst>
            </p:cNvPr>
            <p:cNvCxnSpPr>
              <a:cxnSpLocks/>
              <a:stCxn id="3" idx="6"/>
              <a:endCxn id="318" idx="2"/>
            </p:cNvCxnSpPr>
            <p:nvPr/>
          </p:nvCxnSpPr>
          <p:spPr>
            <a:xfrm>
              <a:off x="5790086" y="368290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89BBCC2-AD43-45E2-A21B-D42BE8DDE06C}"/>
                </a:ext>
              </a:extLst>
            </p:cNvPr>
            <p:cNvCxnSpPr>
              <a:cxnSpLocks/>
              <a:stCxn id="3" idx="6"/>
              <a:endCxn id="317" idx="2"/>
            </p:cNvCxnSpPr>
            <p:nvPr/>
          </p:nvCxnSpPr>
          <p:spPr>
            <a:xfrm>
              <a:off x="5790086" y="368290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A2610FA4-57FE-4713-9EF8-02D0F9F6B1FF}"/>
                </a:ext>
              </a:extLst>
            </p:cNvPr>
            <p:cNvCxnSpPr>
              <a:cxnSpLocks/>
              <a:stCxn id="3" idx="6"/>
              <a:endCxn id="316" idx="2"/>
            </p:cNvCxnSpPr>
            <p:nvPr/>
          </p:nvCxnSpPr>
          <p:spPr>
            <a:xfrm>
              <a:off x="5790086" y="368290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99" name="Table 399">
            <a:extLst>
              <a:ext uri="{FF2B5EF4-FFF2-40B4-BE49-F238E27FC236}">
                <a16:creationId xmlns:a16="http://schemas.microsoft.com/office/drawing/2014/main" id="{CAB31BA1-9A1C-4398-BBF4-D054A794F92D}"/>
              </a:ext>
            </a:extLst>
          </p:cNvPr>
          <p:cNvGraphicFramePr>
            <a:graphicFrameLocks noGrp="1"/>
          </p:cNvGraphicFramePr>
          <p:nvPr/>
        </p:nvGraphicFramePr>
        <p:xfrm>
          <a:off x="6790640" y="4991527"/>
          <a:ext cx="1566627" cy="11565240"/>
        </p:xfrm>
        <a:graphic>
          <a:graphicData uri="http://schemas.openxmlformats.org/drawingml/2006/table">
            <a:tbl>
              <a:tblPr firstRow="1" bandRow="1">
                <a:tableStyleId>{5C22544A-7EE6-4342-B048-85BDC9FD1C3A}</a:tableStyleId>
              </a:tblPr>
              <a:tblGrid>
                <a:gridCol w="1566627">
                  <a:extLst>
                    <a:ext uri="{9D8B030D-6E8A-4147-A177-3AD203B41FA5}">
                      <a16:colId xmlns:a16="http://schemas.microsoft.com/office/drawing/2014/main" val="2755684500"/>
                    </a:ext>
                  </a:extLst>
                </a:gridCol>
              </a:tblGrid>
              <a:tr h="963770">
                <a:tc>
                  <a:txBody>
                    <a:bodyPr/>
                    <a:lstStyle/>
                    <a:p>
                      <a:endParaRPr lang="en-US" sz="1300"/>
                    </a:p>
                  </a:txBody>
                  <a:tcPr marL="304800" marR="304800" marT="152400" marB="15240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963770">
                <a:tc>
                  <a:txBody>
                    <a:bodyPr/>
                    <a:lstStyle/>
                    <a:p>
                      <a:endParaRPr lang="en-US" sz="1300"/>
                    </a:p>
                  </a:txBody>
                  <a:tcPr marL="304800" marR="304800" marT="152400" marB="1524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graphicFrame>
        <p:nvGraphicFramePr>
          <p:cNvPr id="401" name="Table 399">
            <a:extLst>
              <a:ext uri="{FF2B5EF4-FFF2-40B4-BE49-F238E27FC236}">
                <a16:creationId xmlns:a16="http://schemas.microsoft.com/office/drawing/2014/main" id="{44CD59BA-068E-40BB-B1B0-4AD241422ED6}"/>
              </a:ext>
            </a:extLst>
          </p:cNvPr>
          <p:cNvGraphicFramePr>
            <a:graphicFrameLocks noGrp="1"/>
          </p:cNvGraphicFramePr>
          <p:nvPr/>
        </p:nvGraphicFramePr>
        <p:xfrm>
          <a:off x="28205237" y="4991523"/>
          <a:ext cx="1566627" cy="11565240"/>
        </p:xfrm>
        <a:graphic>
          <a:graphicData uri="http://schemas.openxmlformats.org/drawingml/2006/table">
            <a:tbl>
              <a:tblPr firstRow="1" bandRow="1">
                <a:tableStyleId>{5C22544A-7EE6-4342-B048-85BDC9FD1C3A}</a:tableStyleId>
              </a:tblPr>
              <a:tblGrid>
                <a:gridCol w="1566627">
                  <a:extLst>
                    <a:ext uri="{9D8B030D-6E8A-4147-A177-3AD203B41FA5}">
                      <a16:colId xmlns:a16="http://schemas.microsoft.com/office/drawing/2014/main" val="2755684500"/>
                    </a:ext>
                  </a:extLst>
                </a:gridCol>
              </a:tblGrid>
              <a:tr h="963770">
                <a:tc>
                  <a:txBody>
                    <a:bodyPr/>
                    <a:lstStyle/>
                    <a:p>
                      <a:endParaRPr lang="en-US" sz="1300"/>
                    </a:p>
                  </a:txBody>
                  <a:tcPr marL="304800" marR="304800" marT="152400" marB="15240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963770">
                <a:tc>
                  <a:txBody>
                    <a:bodyPr/>
                    <a:lstStyle/>
                    <a:p>
                      <a:endParaRPr lang="en-US" sz="1300"/>
                    </a:p>
                  </a:txBody>
                  <a:tcPr marL="304800" marR="304800" marT="152400" marB="1524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sp>
        <p:nvSpPr>
          <p:cNvPr id="403" name="Rectangle 402">
            <a:extLst>
              <a:ext uri="{FF2B5EF4-FFF2-40B4-BE49-F238E27FC236}">
                <a16:creationId xmlns:a16="http://schemas.microsoft.com/office/drawing/2014/main" id="{6678C41E-D32C-4DF5-99FA-A55194928CB4}"/>
              </a:ext>
            </a:extLst>
          </p:cNvPr>
          <p:cNvSpPr/>
          <p:nvPr/>
        </p:nvSpPr>
        <p:spPr>
          <a:xfrm>
            <a:off x="5658812" y="17027420"/>
            <a:ext cx="3914163" cy="1608707"/>
          </a:xfrm>
          <a:prstGeom prst="rect">
            <a:avLst/>
          </a:prstGeom>
          <a:solidFill>
            <a:srgbClr val="E7FFBE"/>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Inputs</a:t>
            </a:r>
          </a:p>
        </p:txBody>
      </p:sp>
      <p:sp>
        <p:nvSpPr>
          <p:cNvPr id="405" name="Rectangle 404">
            <a:extLst>
              <a:ext uri="{FF2B5EF4-FFF2-40B4-BE49-F238E27FC236}">
                <a16:creationId xmlns:a16="http://schemas.microsoft.com/office/drawing/2014/main" id="{F08EC0EA-8443-4B91-B5C2-0CBD54F57971}"/>
              </a:ext>
            </a:extLst>
          </p:cNvPr>
          <p:cNvSpPr/>
          <p:nvPr/>
        </p:nvSpPr>
        <p:spPr>
          <a:xfrm>
            <a:off x="27003019" y="17011160"/>
            <a:ext cx="3914163" cy="1608707"/>
          </a:xfrm>
          <a:prstGeom prst="rect">
            <a:avLst/>
          </a:prstGeom>
          <a:solidFill>
            <a:srgbClr val="E7FFBE"/>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Outputs</a:t>
            </a:r>
          </a:p>
        </p:txBody>
      </p:sp>
      <p:sp>
        <p:nvSpPr>
          <p:cNvPr id="407" name="Arrow: Left-Right 406">
            <a:extLst>
              <a:ext uri="{FF2B5EF4-FFF2-40B4-BE49-F238E27FC236}">
                <a16:creationId xmlns:a16="http://schemas.microsoft.com/office/drawing/2014/main" id="{FECE2441-409B-408D-BF54-983562FC9855}"/>
              </a:ext>
            </a:extLst>
          </p:cNvPr>
          <p:cNvSpPr/>
          <p:nvPr/>
        </p:nvSpPr>
        <p:spPr>
          <a:xfrm>
            <a:off x="10015342" y="16985798"/>
            <a:ext cx="16545310" cy="1634070"/>
          </a:xfrm>
          <a:prstGeom prst="leftRightArrow">
            <a:avLst/>
          </a:prstGeom>
          <a:solidFill>
            <a:srgbClr val="E7FFBE"/>
          </a:solidFill>
          <a:ln w="127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spTree>
    <p:extLst>
      <p:ext uri="{BB962C8B-B14F-4D97-AF65-F5344CB8AC3E}">
        <p14:creationId xmlns:p14="http://schemas.microsoft.com/office/powerpoint/2010/main" val="3112610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a:t>Autoencoders</a:t>
            </a:r>
          </a:p>
        </p:txBody>
      </p:sp>
      <p:grpSp>
        <p:nvGrpSpPr>
          <p:cNvPr id="398" name="Group 397">
            <a:extLst>
              <a:ext uri="{FF2B5EF4-FFF2-40B4-BE49-F238E27FC236}">
                <a16:creationId xmlns:a16="http://schemas.microsoft.com/office/drawing/2014/main" id="{31328D4D-A088-4A5B-AA89-86A0C49C890C}"/>
              </a:ext>
            </a:extLst>
          </p:cNvPr>
          <p:cNvGrpSpPr/>
          <p:nvPr/>
        </p:nvGrpSpPr>
        <p:grpSpPr>
          <a:xfrm>
            <a:off x="9078145" y="4957028"/>
            <a:ext cx="18419710" cy="11613897"/>
            <a:chOff x="2897707" y="1725233"/>
            <a:chExt cx="5525913" cy="3484169"/>
          </a:xfrm>
        </p:grpSpPr>
        <p:cxnSp>
          <p:nvCxnSpPr>
            <p:cNvPr id="31" name="Straight Connector 30">
              <a:extLst>
                <a:ext uri="{FF2B5EF4-FFF2-40B4-BE49-F238E27FC236}">
                  <a16:creationId xmlns:a16="http://schemas.microsoft.com/office/drawing/2014/main" id="{01A4ECC0-8EB5-4BF3-866D-3BAD6973C0A4}"/>
                </a:ext>
              </a:extLst>
            </p:cNvPr>
            <p:cNvCxnSpPr>
              <a:stCxn id="103" idx="6"/>
              <a:endCxn id="225" idx="2"/>
            </p:cNvCxnSpPr>
            <p:nvPr/>
          </p:nvCxnSpPr>
          <p:spPr>
            <a:xfrm flipV="1">
              <a:off x="3178867" y="4555713"/>
              <a:ext cx="1382436"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2536FB-6A74-40E5-B7BC-A9A66A0E62C8}"/>
                </a:ext>
              </a:extLst>
            </p:cNvPr>
            <p:cNvCxnSpPr>
              <a:cxnSpLocks/>
              <a:stCxn id="104" idx="6"/>
              <a:endCxn id="225" idx="2"/>
            </p:cNvCxnSpPr>
            <p:nvPr/>
          </p:nvCxnSpPr>
          <p:spPr>
            <a:xfrm flipV="1">
              <a:off x="3178867" y="4555713"/>
              <a:ext cx="1382436"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81105D-BEEC-4444-BF18-B15C21EEF650}"/>
                </a:ext>
              </a:extLst>
            </p:cNvPr>
            <p:cNvCxnSpPr>
              <a:cxnSpLocks/>
              <a:stCxn id="105" idx="6"/>
              <a:endCxn id="225" idx="2"/>
            </p:cNvCxnSpPr>
            <p:nvPr/>
          </p:nvCxnSpPr>
          <p:spPr>
            <a:xfrm>
              <a:off x="3178867" y="4503591"/>
              <a:ext cx="1382436"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3B96A4-6308-4DFC-A40F-67B3443F8C2F}"/>
                </a:ext>
              </a:extLst>
            </p:cNvPr>
            <p:cNvCxnSpPr>
              <a:cxnSpLocks/>
              <a:stCxn id="106" idx="6"/>
              <a:endCxn id="225" idx="2"/>
            </p:cNvCxnSpPr>
            <p:nvPr/>
          </p:nvCxnSpPr>
          <p:spPr>
            <a:xfrm>
              <a:off x="3178867" y="4208119"/>
              <a:ext cx="1382436"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C4B73E-D8F4-40C5-BAC7-F5633DCF584C}"/>
                </a:ext>
              </a:extLst>
            </p:cNvPr>
            <p:cNvCxnSpPr>
              <a:cxnSpLocks/>
              <a:stCxn id="107" idx="6"/>
              <a:endCxn id="225" idx="2"/>
            </p:cNvCxnSpPr>
            <p:nvPr/>
          </p:nvCxnSpPr>
          <p:spPr>
            <a:xfrm>
              <a:off x="3170997" y="3912648"/>
              <a:ext cx="1390305"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94C9EB2-993C-44B9-9820-7B36235A1CB6}"/>
                </a:ext>
              </a:extLst>
            </p:cNvPr>
            <p:cNvCxnSpPr>
              <a:cxnSpLocks/>
              <a:stCxn id="108" idx="6"/>
              <a:endCxn id="225" idx="2"/>
            </p:cNvCxnSpPr>
            <p:nvPr/>
          </p:nvCxnSpPr>
          <p:spPr>
            <a:xfrm>
              <a:off x="3170996" y="3617177"/>
              <a:ext cx="1390306"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DA8304-0BA6-496C-9E5F-C23AB8A605E2}"/>
                </a:ext>
              </a:extLst>
            </p:cNvPr>
            <p:cNvCxnSpPr>
              <a:cxnSpLocks/>
              <a:stCxn id="109" idx="6"/>
              <a:endCxn id="225" idx="2"/>
            </p:cNvCxnSpPr>
            <p:nvPr/>
          </p:nvCxnSpPr>
          <p:spPr>
            <a:xfrm>
              <a:off x="3170996" y="3321705"/>
              <a:ext cx="1390306"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82EB5E-E0B3-4B4B-8E38-05D83D6D2C5A}"/>
                </a:ext>
              </a:extLst>
            </p:cNvPr>
            <p:cNvCxnSpPr>
              <a:cxnSpLocks/>
              <a:stCxn id="110" idx="6"/>
              <a:endCxn id="225" idx="2"/>
            </p:cNvCxnSpPr>
            <p:nvPr/>
          </p:nvCxnSpPr>
          <p:spPr>
            <a:xfrm>
              <a:off x="3170996" y="3026234"/>
              <a:ext cx="1390306"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5D35F32-EEC4-4513-B6C6-787F1B2AB0E7}"/>
                </a:ext>
              </a:extLst>
            </p:cNvPr>
            <p:cNvCxnSpPr>
              <a:cxnSpLocks/>
              <a:stCxn id="111" idx="6"/>
              <a:endCxn id="225" idx="2"/>
            </p:cNvCxnSpPr>
            <p:nvPr/>
          </p:nvCxnSpPr>
          <p:spPr>
            <a:xfrm>
              <a:off x="3170996" y="2730763"/>
              <a:ext cx="1390306"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A2D2A7-76EC-4E74-839D-C5A139FC4923}"/>
                </a:ext>
              </a:extLst>
            </p:cNvPr>
            <p:cNvCxnSpPr>
              <a:cxnSpLocks/>
              <a:stCxn id="112" idx="6"/>
              <a:endCxn id="225" idx="2"/>
            </p:cNvCxnSpPr>
            <p:nvPr/>
          </p:nvCxnSpPr>
          <p:spPr>
            <a:xfrm>
              <a:off x="3170996" y="2435291"/>
              <a:ext cx="1390306"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48A66D6-FE50-49F4-972A-54469CD3F8FD}"/>
                </a:ext>
              </a:extLst>
            </p:cNvPr>
            <p:cNvCxnSpPr>
              <a:cxnSpLocks/>
              <a:stCxn id="113" idx="6"/>
              <a:endCxn id="225" idx="2"/>
            </p:cNvCxnSpPr>
            <p:nvPr/>
          </p:nvCxnSpPr>
          <p:spPr>
            <a:xfrm>
              <a:off x="3163127" y="2139820"/>
              <a:ext cx="1398175"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9BAFFF-8F06-410E-88EC-2CBD25E402DB}"/>
                </a:ext>
              </a:extLst>
            </p:cNvPr>
            <p:cNvCxnSpPr>
              <a:cxnSpLocks/>
              <a:stCxn id="114" idx="6"/>
              <a:endCxn id="225" idx="2"/>
            </p:cNvCxnSpPr>
            <p:nvPr/>
          </p:nvCxnSpPr>
          <p:spPr>
            <a:xfrm>
              <a:off x="3163126" y="1844351"/>
              <a:ext cx="1398176"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EBCF8FA-FF69-44B0-9E25-AC2729231D8A}"/>
                </a:ext>
              </a:extLst>
            </p:cNvPr>
            <p:cNvCxnSpPr>
              <a:cxnSpLocks/>
              <a:stCxn id="103" idx="6"/>
              <a:endCxn id="226" idx="2"/>
            </p:cNvCxnSpPr>
            <p:nvPr/>
          </p:nvCxnSpPr>
          <p:spPr>
            <a:xfrm flipV="1">
              <a:off x="3178867" y="4141743"/>
              <a:ext cx="1382436"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B1C510A-A6D9-4D33-ACFE-6B5D9F6FA41C}"/>
                </a:ext>
              </a:extLst>
            </p:cNvPr>
            <p:cNvCxnSpPr>
              <a:cxnSpLocks/>
              <a:stCxn id="104" idx="6"/>
              <a:endCxn id="226" idx="2"/>
            </p:cNvCxnSpPr>
            <p:nvPr/>
          </p:nvCxnSpPr>
          <p:spPr>
            <a:xfrm flipV="1">
              <a:off x="3178867" y="4141743"/>
              <a:ext cx="1382436"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3715240-9185-4A5B-AE7A-4C97792D90D1}"/>
                </a:ext>
              </a:extLst>
            </p:cNvPr>
            <p:cNvCxnSpPr>
              <a:cxnSpLocks/>
              <a:stCxn id="105" idx="6"/>
              <a:endCxn id="226" idx="2"/>
            </p:cNvCxnSpPr>
            <p:nvPr/>
          </p:nvCxnSpPr>
          <p:spPr>
            <a:xfrm flipV="1">
              <a:off x="3178867" y="4141743"/>
              <a:ext cx="1382436"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4B0DAB-33D9-490B-9087-16959A44B9DB}"/>
                </a:ext>
              </a:extLst>
            </p:cNvPr>
            <p:cNvCxnSpPr>
              <a:cxnSpLocks/>
              <a:stCxn id="106" idx="6"/>
              <a:endCxn id="226" idx="2"/>
            </p:cNvCxnSpPr>
            <p:nvPr/>
          </p:nvCxnSpPr>
          <p:spPr>
            <a:xfrm flipV="1">
              <a:off x="3178867" y="4141743"/>
              <a:ext cx="1382436"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7B161B2-4A08-49A6-AC1A-55EC7D4A7B7F}"/>
                </a:ext>
              </a:extLst>
            </p:cNvPr>
            <p:cNvCxnSpPr>
              <a:cxnSpLocks/>
              <a:stCxn id="107" idx="6"/>
              <a:endCxn id="226" idx="2"/>
            </p:cNvCxnSpPr>
            <p:nvPr/>
          </p:nvCxnSpPr>
          <p:spPr>
            <a:xfrm>
              <a:off x="3170997" y="3912648"/>
              <a:ext cx="1390305"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30BBC86-E0E6-4217-BCC5-24ACCDDF965E}"/>
                </a:ext>
              </a:extLst>
            </p:cNvPr>
            <p:cNvCxnSpPr>
              <a:cxnSpLocks/>
              <a:stCxn id="108" idx="6"/>
              <a:endCxn id="226" idx="2"/>
            </p:cNvCxnSpPr>
            <p:nvPr/>
          </p:nvCxnSpPr>
          <p:spPr>
            <a:xfrm>
              <a:off x="3170996" y="3617177"/>
              <a:ext cx="1390306"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2EF694C-7600-4532-9A1C-E58014A23CDC}"/>
                </a:ext>
              </a:extLst>
            </p:cNvPr>
            <p:cNvCxnSpPr>
              <a:cxnSpLocks/>
              <a:stCxn id="109" idx="6"/>
              <a:endCxn id="226" idx="2"/>
            </p:cNvCxnSpPr>
            <p:nvPr/>
          </p:nvCxnSpPr>
          <p:spPr>
            <a:xfrm>
              <a:off x="3170996" y="3321705"/>
              <a:ext cx="1390306"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1301B3D-94B1-42B8-B149-5674284E8897}"/>
                </a:ext>
              </a:extLst>
            </p:cNvPr>
            <p:cNvCxnSpPr>
              <a:cxnSpLocks/>
              <a:stCxn id="110" idx="6"/>
              <a:endCxn id="226" idx="2"/>
            </p:cNvCxnSpPr>
            <p:nvPr/>
          </p:nvCxnSpPr>
          <p:spPr>
            <a:xfrm>
              <a:off x="3170996" y="3026234"/>
              <a:ext cx="1390306"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C27F19-8E25-4D29-BAEF-1E7F61AAD40F}"/>
                </a:ext>
              </a:extLst>
            </p:cNvPr>
            <p:cNvCxnSpPr>
              <a:cxnSpLocks/>
              <a:stCxn id="111" idx="6"/>
              <a:endCxn id="226" idx="2"/>
            </p:cNvCxnSpPr>
            <p:nvPr/>
          </p:nvCxnSpPr>
          <p:spPr>
            <a:xfrm>
              <a:off x="3170996" y="2730763"/>
              <a:ext cx="1390306"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FBC4943-1BDA-47A4-8A56-E3E534F29F70}"/>
                </a:ext>
              </a:extLst>
            </p:cNvPr>
            <p:cNvCxnSpPr>
              <a:cxnSpLocks/>
              <a:stCxn id="112" idx="6"/>
              <a:endCxn id="226" idx="2"/>
            </p:cNvCxnSpPr>
            <p:nvPr/>
          </p:nvCxnSpPr>
          <p:spPr>
            <a:xfrm>
              <a:off x="3170996" y="2435291"/>
              <a:ext cx="1390306"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2C872EE-0637-451A-BB11-C5C1873D8271}"/>
                </a:ext>
              </a:extLst>
            </p:cNvPr>
            <p:cNvCxnSpPr>
              <a:cxnSpLocks/>
              <a:stCxn id="113" idx="6"/>
              <a:endCxn id="226" idx="2"/>
            </p:cNvCxnSpPr>
            <p:nvPr/>
          </p:nvCxnSpPr>
          <p:spPr>
            <a:xfrm>
              <a:off x="3163127" y="2139820"/>
              <a:ext cx="1398175"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B24CB6-F862-4E80-A327-95BA75B6675E}"/>
                </a:ext>
              </a:extLst>
            </p:cNvPr>
            <p:cNvCxnSpPr>
              <a:cxnSpLocks/>
              <a:stCxn id="114" idx="6"/>
              <a:endCxn id="226" idx="2"/>
            </p:cNvCxnSpPr>
            <p:nvPr/>
          </p:nvCxnSpPr>
          <p:spPr>
            <a:xfrm>
              <a:off x="3163126" y="1844351"/>
              <a:ext cx="1398176"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C7D5FB-8DA5-4C22-99C7-DA6F8A0AF31A}"/>
                </a:ext>
              </a:extLst>
            </p:cNvPr>
            <p:cNvCxnSpPr>
              <a:cxnSpLocks/>
              <a:stCxn id="103" idx="6"/>
              <a:endCxn id="227" idx="2"/>
            </p:cNvCxnSpPr>
            <p:nvPr/>
          </p:nvCxnSpPr>
          <p:spPr>
            <a:xfrm flipV="1">
              <a:off x="3178867" y="3727773"/>
              <a:ext cx="1382436"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EBC39E-7428-4F6F-AF65-A5ED076E3479}"/>
                </a:ext>
              </a:extLst>
            </p:cNvPr>
            <p:cNvCxnSpPr>
              <a:cxnSpLocks/>
              <a:stCxn id="104" idx="6"/>
              <a:endCxn id="227" idx="2"/>
            </p:cNvCxnSpPr>
            <p:nvPr/>
          </p:nvCxnSpPr>
          <p:spPr>
            <a:xfrm flipV="1">
              <a:off x="3178867" y="3727773"/>
              <a:ext cx="1382436"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7852DA-2223-4134-B4E1-9B91224B1F1B}"/>
                </a:ext>
              </a:extLst>
            </p:cNvPr>
            <p:cNvCxnSpPr>
              <a:cxnSpLocks/>
              <a:stCxn id="105" idx="6"/>
              <a:endCxn id="227" idx="2"/>
            </p:cNvCxnSpPr>
            <p:nvPr/>
          </p:nvCxnSpPr>
          <p:spPr>
            <a:xfrm flipV="1">
              <a:off x="3178867" y="3727773"/>
              <a:ext cx="1382436"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F226E44-B8E5-4E07-933C-84A558FFA740}"/>
                </a:ext>
              </a:extLst>
            </p:cNvPr>
            <p:cNvCxnSpPr>
              <a:cxnSpLocks/>
              <a:stCxn id="106" idx="6"/>
              <a:endCxn id="227" idx="2"/>
            </p:cNvCxnSpPr>
            <p:nvPr/>
          </p:nvCxnSpPr>
          <p:spPr>
            <a:xfrm flipV="1">
              <a:off x="3178867" y="3727773"/>
              <a:ext cx="1382436"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05AD2B3-3896-419D-A818-CB70C162CA65}"/>
                </a:ext>
              </a:extLst>
            </p:cNvPr>
            <p:cNvCxnSpPr>
              <a:cxnSpLocks/>
              <a:stCxn id="107" idx="6"/>
              <a:endCxn id="227" idx="2"/>
            </p:cNvCxnSpPr>
            <p:nvPr/>
          </p:nvCxnSpPr>
          <p:spPr>
            <a:xfrm flipV="1">
              <a:off x="3170997" y="3727773"/>
              <a:ext cx="1390305"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1ED4E-EF40-40BF-A7A5-3EB54AFEEC91}"/>
                </a:ext>
              </a:extLst>
            </p:cNvPr>
            <p:cNvCxnSpPr>
              <a:cxnSpLocks/>
              <a:stCxn id="108" idx="6"/>
              <a:endCxn id="227" idx="2"/>
            </p:cNvCxnSpPr>
            <p:nvPr/>
          </p:nvCxnSpPr>
          <p:spPr>
            <a:xfrm>
              <a:off x="3170996" y="3617177"/>
              <a:ext cx="1390306"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FE79289-3FEA-471F-99B6-D13EC8F842E5}"/>
                </a:ext>
              </a:extLst>
            </p:cNvPr>
            <p:cNvCxnSpPr>
              <a:cxnSpLocks/>
              <a:stCxn id="109" idx="6"/>
              <a:endCxn id="227" idx="2"/>
            </p:cNvCxnSpPr>
            <p:nvPr/>
          </p:nvCxnSpPr>
          <p:spPr>
            <a:xfrm>
              <a:off x="3170996" y="3321705"/>
              <a:ext cx="1390306"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C341495-F563-4F74-84A8-98F678919809}"/>
                </a:ext>
              </a:extLst>
            </p:cNvPr>
            <p:cNvCxnSpPr>
              <a:cxnSpLocks/>
              <a:stCxn id="110" idx="6"/>
              <a:endCxn id="227" idx="2"/>
            </p:cNvCxnSpPr>
            <p:nvPr/>
          </p:nvCxnSpPr>
          <p:spPr>
            <a:xfrm>
              <a:off x="3170996" y="3026234"/>
              <a:ext cx="1390306"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ADACBDC-9C76-4775-9748-86AC14CF92C7}"/>
                </a:ext>
              </a:extLst>
            </p:cNvPr>
            <p:cNvCxnSpPr>
              <a:cxnSpLocks/>
              <a:stCxn id="111" idx="6"/>
              <a:endCxn id="227" idx="2"/>
            </p:cNvCxnSpPr>
            <p:nvPr/>
          </p:nvCxnSpPr>
          <p:spPr>
            <a:xfrm>
              <a:off x="3170996" y="2730763"/>
              <a:ext cx="1390306"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C72452-EF97-4722-B2BD-2013D9243668}"/>
                </a:ext>
              </a:extLst>
            </p:cNvPr>
            <p:cNvCxnSpPr>
              <a:cxnSpLocks/>
              <a:stCxn id="112" idx="6"/>
              <a:endCxn id="227" idx="2"/>
            </p:cNvCxnSpPr>
            <p:nvPr/>
          </p:nvCxnSpPr>
          <p:spPr>
            <a:xfrm>
              <a:off x="3170996" y="2435291"/>
              <a:ext cx="1390306"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592F573-D1BB-44E1-B188-AC7FB6933139}"/>
                </a:ext>
              </a:extLst>
            </p:cNvPr>
            <p:cNvCxnSpPr>
              <a:cxnSpLocks/>
              <a:stCxn id="113" idx="6"/>
              <a:endCxn id="227" idx="2"/>
            </p:cNvCxnSpPr>
            <p:nvPr/>
          </p:nvCxnSpPr>
          <p:spPr>
            <a:xfrm>
              <a:off x="3163127" y="2139820"/>
              <a:ext cx="1398175"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796E44-DEDA-4639-B073-AC0374EA3EC4}"/>
                </a:ext>
              </a:extLst>
            </p:cNvPr>
            <p:cNvCxnSpPr>
              <a:cxnSpLocks/>
              <a:stCxn id="114" idx="6"/>
              <a:endCxn id="227" idx="2"/>
            </p:cNvCxnSpPr>
            <p:nvPr/>
          </p:nvCxnSpPr>
          <p:spPr>
            <a:xfrm>
              <a:off x="3163126" y="1844351"/>
              <a:ext cx="1398176"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C91E4CB-B54F-483A-B9B9-3E68AECE1C0C}"/>
                </a:ext>
              </a:extLst>
            </p:cNvPr>
            <p:cNvCxnSpPr>
              <a:cxnSpLocks/>
              <a:stCxn id="103" idx="6"/>
              <a:endCxn id="228" idx="2"/>
            </p:cNvCxnSpPr>
            <p:nvPr/>
          </p:nvCxnSpPr>
          <p:spPr>
            <a:xfrm flipV="1">
              <a:off x="3178867" y="3313804"/>
              <a:ext cx="1382436"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0628A6A-EB74-41AD-A8A7-B8FF285E99AE}"/>
                </a:ext>
              </a:extLst>
            </p:cNvPr>
            <p:cNvCxnSpPr>
              <a:cxnSpLocks/>
              <a:stCxn id="104" idx="6"/>
              <a:endCxn id="228" idx="2"/>
            </p:cNvCxnSpPr>
            <p:nvPr/>
          </p:nvCxnSpPr>
          <p:spPr>
            <a:xfrm flipV="1">
              <a:off x="3178867" y="3313804"/>
              <a:ext cx="1382436"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C30A59-64C6-43A8-8233-EC1FE4D94DD1}"/>
                </a:ext>
              </a:extLst>
            </p:cNvPr>
            <p:cNvCxnSpPr>
              <a:cxnSpLocks/>
              <a:stCxn id="105" idx="6"/>
              <a:endCxn id="228" idx="2"/>
            </p:cNvCxnSpPr>
            <p:nvPr/>
          </p:nvCxnSpPr>
          <p:spPr>
            <a:xfrm flipV="1">
              <a:off x="3178867" y="3313804"/>
              <a:ext cx="1382436"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6EF79B4-9042-47F8-A4ED-34260D4A9A11}"/>
                </a:ext>
              </a:extLst>
            </p:cNvPr>
            <p:cNvCxnSpPr>
              <a:cxnSpLocks/>
              <a:stCxn id="106" idx="6"/>
              <a:endCxn id="228" idx="2"/>
            </p:cNvCxnSpPr>
            <p:nvPr/>
          </p:nvCxnSpPr>
          <p:spPr>
            <a:xfrm flipV="1">
              <a:off x="3178867" y="3313804"/>
              <a:ext cx="1382436"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399691E-7F4A-42BB-A42E-562E08717DAF}"/>
                </a:ext>
              </a:extLst>
            </p:cNvPr>
            <p:cNvCxnSpPr>
              <a:cxnSpLocks/>
              <a:stCxn id="107" idx="6"/>
              <a:endCxn id="228" idx="2"/>
            </p:cNvCxnSpPr>
            <p:nvPr/>
          </p:nvCxnSpPr>
          <p:spPr>
            <a:xfrm flipV="1">
              <a:off x="3170997" y="3313804"/>
              <a:ext cx="1390305"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5A5DD1B-6517-455A-8D5A-093139C32DC8}"/>
                </a:ext>
              </a:extLst>
            </p:cNvPr>
            <p:cNvCxnSpPr>
              <a:cxnSpLocks/>
              <a:stCxn id="108" idx="6"/>
              <a:endCxn id="228" idx="2"/>
            </p:cNvCxnSpPr>
            <p:nvPr/>
          </p:nvCxnSpPr>
          <p:spPr>
            <a:xfrm flipV="1">
              <a:off x="3170996" y="3313804"/>
              <a:ext cx="1390306"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4EC04CA-7B9A-4E28-A8AD-7055C2F017A1}"/>
                </a:ext>
              </a:extLst>
            </p:cNvPr>
            <p:cNvCxnSpPr>
              <a:cxnSpLocks/>
              <a:stCxn id="109" idx="6"/>
              <a:endCxn id="228" idx="2"/>
            </p:cNvCxnSpPr>
            <p:nvPr/>
          </p:nvCxnSpPr>
          <p:spPr>
            <a:xfrm flipV="1">
              <a:off x="3170996" y="3313804"/>
              <a:ext cx="1390306"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EF09B8C-A9CA-453C-93D1-42D68D7CBC8B}"/>
                </a:ext>
              </a:extLst>
            </p:cNvPr>
            <p:cNvCxnSpPr>
              <a:cxnSpLocks/>
              <a:stCxn id="110" idx="6"/>
              <a:endCxn id="228" idx="2"/>
            </p:cNvCxnSpPr>
            <p:nvPr/>
          </p:nvCxnSpPr>
          <p:spPr>
            <a:xfrm>
              <a:off x="3170996" y="3026234"/>
              <a:ext cx="1390306"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F3ED0CC-CF4E-4DB2-8320-B3D5C7A17C4E}"/>
                </a:ext>
              </a:extLst>
            </p:cNvPr>
            <p:cNvCxnSpPr>
              <a:cxnSpLocks/>
              <a:stCxn id="111" idx="6"/>
              <a:endCxn id="228" idx="2"/>
            </p:cNvCxnSpPr>
            <p:nvPr/>
          </p:nvCxnSpPr>
          <p:spPr>
            <a:xfrm>
              <a:off x="3170996" y="2730763"/>
              <a:ext cx="1390306"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73148ED-2FCC-4668-AA87-677DCE24A9CC}"/>
                </a:ext>
              </a:extLst>
            </p:cNvPr>
            <p:cNvCxnSpPr>
              <a:cxnSpLocks/>
              <a:stCxn id="112" idx="6"/>
              <a:endCxn id="228" idx="2"/>
            </p:cNvCxnSpPr>
            <p:nvPr/>
          </p:nvCxnSpPr>
          <p:spPr>
            <a:xfrm>
              <a:off x="3170996" y="2435291"/>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486107-3540-4162-B8E2-4A628522A892}"/>
                </a:ext>
              </a:extLst>
            </p:cNvPr>
            <p:cNvCxnSpPr>
              <a:cxnSpLocks/>
              <a:stCxn id="112" idx="6"/>
              <a:endCxn id="228" idx="2"/>
            </p:cNvCxnSpPr>
            <p:nvPr/>
          </p:nvCxnSpPr>
          <p:spPr>
            <a:xfrm>
              <a:off x="3170996" y="2435291"/>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484E6AD-E30A-4908-89CC-A9619D0663B2}"/>
                </a:ext>
              </a:extLst>
            </p:cNvPr>
            <p:cNvCxnSpPr>
              <a:cxnSpLocks/>
              <a:stCxn id="113" idx="6"/>
              <a:endCxn id="228" idx="2"/>
            </p:cNvCxnSpPr>
            <p:nvPr/>
          </p:nvCxnSpPr>
          <p:spPr>
            <a:xfrm>
              <a:off x="3163127" y="2139820"/>
              <a:ext cx="1398175"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32E04-5076-4B39-8DCB-E084E5D60894}"/>
                </a:ext>
              </a:extLst>
            </p:cNvPr>
            <p:cNvCxnSpPr>
              <a:cxnSpLocks/>
              <a:stCxn id="114" idx="6"/>
              <a:endCxn id="228" idx="2"/>
            </p:cNvCxnSpPr>
            <p:nvPr/>
          </p:nvCxnSpPr>
          <p:spPr>
            <a:xfrm>
              <a:off x="3163126" y="1844351"/>
              <a:ext cx="1398176"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A41AEEA-FFFB-4645-A5E1-4880985C133E}"/>
                </a:ext>
              </a:extLst>
            </p:cNvPr>
            <p:cNvCxnSpPr>
              <a:cxnSpLocks/>
              <a:stCxn id="103" idx="6"/>
              <a:endCxn id="229" idx="2"/>
            </p:cNvCxnSpPr>
            <p:nvPr/>
          </p:nvCxnSpPr>
          <p:spPr>
            <a:xfrm flipV="1">
              <a:off x="3178867" y="2899833"/>
              <a:ext cx="1382436"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DF29F5-BFCA-47BC-84A3-014AC1C7207B}"/>
                </a:ext>
              </a:extLst>
            </p:cNvPr>
            <p:cNvCxnSpPr>
              <a:cxnSpLocks/>
              <a:stCxn id="104" idx="6"/>
              <a:endCxn id="229" idx="2"/>
            </p:cNvCxnSpPr>
            <p:nvPr/>
          </p:nvCxnSpPr>
          <p:spPr>
            <a:xfrm flipV="1">
              <a:off x="3178867" y="2899833"/>
              <a:ext cx="1382436"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E6D852-62F1-4967-9E61-0141EE3FFA03}"/>
                </a:ext>
              </a:extLst>
            </p:cNvPr>
            <p:cNvCxnSpPr>
              <a:cxnSpLocks/>
              <a:stCxn id="105" idx="6"/>
              <a:endCxn id="229" idx="2"/>
            </p:cNvCxnSpPr>
            <p:nvPr/>
          </p:nvCxnSpPr>
          <p:spPr>
            <a:xfrm flipV="1">
              <a:off x="3178867" y="2899833"/>
              <a:ext cx="1382436" cy="16037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A5DF161-9B4F-4FFE-BE0F-23D4736861C2}"/>
                </a:ext>
              </a:extLst>
            </p:cNvPr>
            <p:cNvCxnSpPr>
              <a:cxnSpLocks/>
              <a:stCxn id="106" idx="6"/>
              <a:endCxn id="229" idx="2"/>
            </p:cNvCxnSpPr>
            <p:nvPr/>
          </p:nvCxnSpPr>
          <p:spPr>
            <a:xfrm flipV="1">
              <a:off x="3178867" y="2899833"/>
              <a:ext cx="1382436"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ED35B0-30B3-4F68-83EF-85CFA33B9B0A}"/>
                </a:ext>
              </a:extLst>
            </p:cNvPr>
            <p:cNvCxnSpPr>
              <a:cxnSpLocks/>
              <a:stCxn id="107" idx="6"/>
              <a:endCxn id="229" idx="2"/>
            </p:cNvCxnSpPr>
            <p:nvPr/>
          </p:nvCxnSpPr>
          <p:spPr>
            <a:xfrm flipV="1">
              <a:off x="3170997" y="2899833"/>
              <a:ext cx="1390305"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F93C410-E6A9-4ACB-9155-CD184D2F7F1C}"/>
                </a:ext>
              </a:extLst>
            </p:cNvPr>
            <p:cNvCxnSpPr>
              <a:cxnSpLocks/>
              <a:stCxn id="108" idx="6"/>
              <a:endCxn id="229" idx="2"/>
            </p:cNvCxnSpPr>
            <p:nvPr/>
          </p:nvCxnSpPr>
          <p:spPr>
            <a:xfrm flipV="1">
              <a:off x="3170996" y="2899833"/>
              <a:ext cx="1390306"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B05CCD2-2745-4C49-AA10-8DA5B784777D}"/>
                </a:ext>
              </a:extLst>
            </p:cNvPr>
            <p:cNvCxnSpPr>
              <a:cxnSpLocks/>
              <a:stCxn id="109" idx="6"/>
              <a:endCxn id="229" idx="2"/>
            </p:cNvCxnSpPr>
            <p:nvPr/>
          </p:nvCxnSpPr>
          <p:spPr>
            <a:xfrm flipV="1">
              <a:off x="3170996" y="2899833"/>
              <a:ext cx="1390306"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511F3D4-8E2E-4779-81D9-234F12B7D109}"/>
                </a:ext>
              </a:extLst>
            </p:cNvPr>
            <p:cNvCxnSpPr>
              <a:cxnSpLocks/>
              <a:stCxn id="110" idx="6"/>
              <a:endCxn id="229" idx="2"/>
            </p:cNvCxnSpPr>
            <p:nvPr/>
          </p:nvCxnSpPr>
          <p:spPr>
            <a:xfrm flipV="1">
              <a:off x="3170996" y="2899833"/>
              <a:ext cx="1390306"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8497B88-8721-4057-9D3B-C7A9E8EABA46}"/>
                </a:ext>
              </a:extLst>
            </p:cNvPr>
            <p:cNvCxnSpPr>
              <a:cxnSpLocks/>
              <a:stCxn id="111" idx="6"/>
              <a:endCxn id="229" idx="2"/>
            </p:cNvCxnSpPr>
            <p:nvPr/>
          </p:nvCxnSpPr>
          <p:spPr>
            <a:xfrm>
              <a:off x="3170996" y="2730763"/>
              <a:ext cx="1390306"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9CA202-F027-4434-A68E-024789D5D720}"/>
                </a:ext>
              </a:extLst>
            </p:cNvPr>
            <p:cNvCxnSpPr>
              <a:cxnSpLocks/>
              <a:stCxn id="112" idx="6"/>
              <a:endCxn id="229" idx="2"/>
            </p:cNvCxnSpPr>
            <p:nvPr/>
          </p:nvCxnSpPr>
          <p:spPr>
            <a:xfrm>
              <a:off x="3170996" y="2435291"/>
              <a:ext cx="1390306"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960DF-47F9-497F-A9DE-E664957C7717}"/>
                </a:ext>
              </a:extLst>
            </p:cNvPr>
            <p:cNvCxnSpPr>
              <a:cxnSpLocks/>
              <a:stCxn id="113" idx="6"/>
              <a:endCxn id="229" idx="2"/>
            </p:cNvCxnSpPr>
            <p:nvPr/>
          </p:nvCxnSpPr>
          <p:spPr>
            <a:xfrm>
              <a:off x="3163127" y="2139820"/>
              <a:ext cx="1398175"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210B726-7308-4D1C-A6F3-F955D4CCD745}"/>
                </a:ext>
              </a:extLst>
            </p:cNvPr>
            <p:cNvCxnSpPr>
              <a:cxnSpLocks/>
              <a:stCxn id="114" idx="6"/>
              <a:endCxn id="229" idx="2"/>
            </p:cNvCxnSpPr>
            <p:nvPr/>
          </p:nvCxnSpPr>
          <p:spPr>
            <a:xfrm>
              <a:off x="3163126" y="1844351"/>
              <a:ext cx="1398176"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5988C3-2FC1-44C5-9FAD-179F49BF0E78}"/>
                </a:ext>
              </a:extLst>
            </p:cNvPr>
            <p:cNvCxnSpPr>
              <a:cxnSpLocks/>
              <a:stCxn id="103" idx="6"/>
              <a:endCxn id="230" idx="2"/>
            </p:cNvCxnSpPr>
            <p:nvPr/>
          </p:nvCxnSpPr>
          <p:spPr>
            <a:xfrm flipV="1">
              <a:off x="3178867" y="2485863"/>
              <a:ext cx="1382436"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C59B967-A8E2-4FF2-9BEC-C823A0142BFA}"/>
                </a:ext>
              </a:extLst>
            </p:cNvPr>
            <p:cNvCxnSpPr>
              <a:cxnSpLocks/>
              <a:stCxn id="104" idx="6"/>
              <a:endCxn id="230" idx="2"/>
            </p:cNvCxnSpPr>
            <p:nvPr/>
          </p:nvCxnSpPr>
          <p:spPr>
            <a:xfrm flipV="1">
              <a:off x="3178867" y="2485863"/>
              <a:ext cx="1382436"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C99C611-17EF-49CC-825D-2AE5154E6BE3}"/>
                </a:ext>
              </a:extLst>
            </p:cNvPr>
            <p:cNvCxnSpPr>
              <a:cxnSpLocks/>
              <a:stCxn id="105" idx="6"/>
              <a:endCxn id="230" idx="2"/>
            </p:cNvCxnSpPr>
            <p:nvPr/>
          </p:nvCxnSpPr>
          <p:spPr>
            <a:xfrm flipV="1">
              <a:off x="3178867" y="2485863"/>
              <a:ext cx="1382436"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F034AA-0A26-4BB9-AA63-AAC5809B0EAC}"/>
                </a:ext>
              </a:extLst>
            </p:cNvPr>
            <p:cNvCxnSpPr>
              <a:cxnSpLocks/>
              <a:stCxn id="106" idx="6"/>
              <a:endCxn id="230" idx="2"/>
            </p:cNvCxnSpPr>
            <p:nvPr/>
          </p:nvCxnSpPr>
          <p:spPr>
            <a:xfrm flipV="1">
              <a:off x="3178867" y="2485863"/>
              <a:ext cx="1382436"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6F5E6E1-5CAC-4413-B863-903C994AE524}"/>
                </a:ext>
              </a:extLst>
            </p:cNvPr>
            <p:cNvCxnSpPr>
              <a:cxnSpLocks/>
              <a:stCxn id="107" idx="6"/>
              <a:endCxn id="230" idx="2"/>
            </p:cNvCxnSpPr>
            <p:nvPr/>
          </p:nvCxnSpPr>
          <p:spPr>
            <a:xfrm flipV="1">
              <a:off x="3170997" y="2485863"/>
              <a:ext cx="1390305"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BEC4C82-0474-4E1A-A6E7-DE7E08F8D68C}"/>
                </a:ext>
              </a:extLst>
            </p:cNvPr>
            <p:cNvCxnSpPr>
              <a:cxnSpLocks/>
              <a:stCxn id="108" idx="6"/>
              <a:endCxn id="230" idx="2"/>
            </p:cNvCxnSpPr>
            <p:nvPr/>
          </p:nvCxnSpPr>
          <p:spPr>
            <a:xfrm flipV="1">
              <a:off x="3170996" y="2485863"/>
              <a:ext cx="1390306"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42D5795-DF84-48BE-B93E-89EEFADA931C}"/>
                </a:ext>
              </a:extLst>
            </p:cNvPr>
            <p:cNvCxnSpPr>
              <a:cxnSpLocks/>
              <a:stCxn id="109" idx="6"/>
              <a:endCxn id="230" idx="2"/>
            </p:cNvCxnSpPr>
            <p:nvPr/>
          </p:nvCxnSpPr>
          <p:spPr>
            <a:xfrm flipV="1">
              <a:off x="3170996" y="2485863"/>
              <a:ext cx="1390306"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D807E51-BEB9-48EA-BD54-3A624AD4766C}"/>
                </a:ext>
              </a:extLst>
            </p:cNvPr>
            <p:cNvCxnSpPr>
              <a:cxnSpLocks/>
              <a:stCxn id="111" idx="6"/>
              <a:endCxn id="230" idx="2"/>
            </p:cNvCxnSpPr>
            <p:nvPr/>
          </p:nvCxnSpPr>
          <p:spPr>
            <a:xfrm flipV="1">
              <a:off x="3170996" y="2485863"/>
              <a:ext cx="1390306"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85FD621-7F0B-4434-8ECE-77E37BB6AB29}"/>
                </a:ext>
              </a:extLst>
            </p:cNvPr>
            <p:cNvCxnSpPr>
              <a:cxnSpLocks/>
              <a:stCxn id="112" idx="6"/>
              <a:endCxn id="230" idx="2"/>
            </p:cNvCxnSpPr>
            <p:nvPr/>
          </p:nvCxnSpPr>
          <p:spPr>
            <a:xfrm>
              <a:off x="3170996" y="2435291"/>
              <a:ext cx="1390306"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124B182-B215-4F57-999F-D000F353F873}"/>
                </a:ext>
              </a:extLst>
            </p:cNvPr>
            <p:cNvCxnSpPr>
              <a:cxnSpLocks/>
              <a:stCxn id="113" idx="6"/>
              <a:endCxn id="230" idx="2"/>
            </p:cNvCxnSpPr>
            <p:nvPr/>
          </p:nvCxnSpPr>
          <p:spPr>
            <a:xfrm>
              <a:off x="3163127" y="2139820"/>
              <a:ext cx="1398175"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112AC27-964B-4A16-B3F9-8227F661D5C2}"/>
                </a:ext>
              </a:extLst>
            </p:cNvPr>
            <p:cNvCxnSpPr>
              <a:cxnSpLocks/>
              <a:stCxn id="114" idx="6"/>
              <a:endCxn id="230" idx="2"/>
            </p:cNvCxnSpPr>
            <p:nvPr/>
          </p:nvCxnSpPr>
          <p:spPr>
            <a:xfrm>
              <a:off x="3163126" y="1844351"/>
              <a:ext cx="1398176"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Google Shape;219;p33">
              <a:extLst>
                <a:ext uri="{FF2B5EF4-FFF2-40B4-BE49-F238E27FC236}">
                  <a16:creationId xmlns:a16="http://schemas.microsoft.com/office/drawing/2014/main" id="{1FD4B73D-2FAE-4AD4-886C-14ACF05E25A3}"/>
                </a:ext>
              </a:extLst>
            </p:cNvPr>
            <p:cNvSpPr/>
            <p:nvPr/>
          </p:nvSpPr>
          <p:spPr>
            <a:xfrm>
              <a:off x="2913446" y="497966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4" name="Google Shape;219;p33">
              <a:extLst>
                <a:ext uri="{FF2B5EF4-FFF2-40B4-BE49-F238E27FC236}">
                  <a16:creationId xmlns:a16="http://schemas.microsoft.com/office/drawing/2014/main" id="{D7642FD2-1EBA-4C1B-98CE-84C81AED164D}"/>
                </a:ext>
              </a:extLst>
            </p:cNvPr>
            <p:cNvSpPr/>
            <p:nvPr/>
          </p:nvSpPr>
          <p:spPr>
            <a:xfrm>
              <a:off x="2913448" y="4684192"/>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5" name="Google Shape;219;p33">
              <a:extLst>
                <a:ext uri="{FF2B5EF4-FFF2-40B4-BE49-F238E27FC236}">
                  <a16:creationId xmlns:a16="http://schemas.microsoft.com/office/drawing/2014/main" id="{C186ADA9-52A9-40B5-B43C-46E7F99B6C4A}"/>
                </a:ext>
              </a:extLst>
            </p:cNvPr>
            <p:cNvSpPr/>
            <p:nvPr/>
          </p:nvSpPr>
          <p:spPr>
            <a:xfrm>
              <a:off x="2913446" y="438872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6" name="Google Shape;219;p33">
              <a:extLst>
                <a:ext uri="{FF2B5EF4-FFF2-40B4-BE49-F238E27FC236}">
                  <a16:creationId xmlns:a16="http://schemas.microsoft.com/office/drawing/2014/main" id="{FDFD552E-60A2-4ADA-96DA-2016F82D0A3D}"/>
                </a:ext>
              </a:extLst>
            </p:cNvPr>
            <p:cNvSpPr/>
            <p:nvPr/>
          </p:nvSpPr>
          <p:spPr>
            <a:xfrm>
              <a:off x="2913446" y="4093249"/>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7" name="Google Shape;219;p33">
              <a:extLst>
                <a:ext uri="{FF2B5EF4-FFF2-40B4-BE49-F238E27FC236}">
                  <a16:creationId xmlns:a16="http://schemas.microsoft.com/office/drawing/2014/main" id="{1315B639-F921-496E-8E32-4BDBF2B57EC9}"/>
                </a:ext>
              </a:extLst>
            </p:cNvPr>
            <p:cNvSpPr/>
            <p:nvPr/>
          </p:nvSpPr>
          <p:spPr>
            <a:xfrm>
              <a:off x="2905577" y="379777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8" name="Google Shape;219;p33">
              <a:extLst>
                <a:ext uri="{FF2B5EF4-FFF2-40B4-BE49-F238E27FC236}">
                  <a16:creationId xmlns:a16="http://schemas.microsoft.com/office/drawing/2014/main" id="{88320B73-D329-4365-AF86-A7DBA820FC45}"/>
                </a:ext>
              </a:extLst>
            </p:cNvPr>
            <p:cNvSpPr/>
            <p:nvPr/>
          </p:nvSpPr>
          <p:spPr>
            <a:xfrm>
              <a:off x="2905577" y="3502307"/>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09" name="Google Shape;219;p33">
              <a:extLst>
                <a:ext uri="{FF2B5EF4-FFF2-40B4-BE49-F238E27FC236}">
                  <a16:creationId xmlns:a16="http://schemas.microsoft.com/office/drawing/2014/main" id="{D68510AA-A01B-444D-9666-87C8CF59008F}"/>
                </a:ext>
              </a:extLst>
            </p:cNvPr>
            <p:cNvSpPr/>
            <p:nvPr/>
          </p:nvSpPr>
          <p:spPr>
            <a:xfrm>
              <a:off x="2905576" y="320683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0" name="Google Shape;219;p33">
              <a:extLst>
                <a:ext uri="{FF2B5EF4-FFF2-40B4-BE49-F238E27FC236}">
                  <a16:creationId xmlns:a16="http://schemas.microsoft.com/office/drawing/2014/main" id="{E3C7EAFC-0D7B-4B89-B4D3-8EF7230B3A88}"/>
                </a:ext>
              </a:extLst>
            </p:cNvPr>
            <p:cNvSpPr/>
            <p:nvPr/>
          </p:nvSpPr>
          <p:spPr>
            <a:xfrm>
              <a:off x="2905578" y="2911365"/>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1" name="Google Shape;219;p33">
              <a:extLst>
                <a:ext uri="{FF2B5EF4-FFF2-40B4-BE49-F238E27FC236}">
                  <a16:creationId xmlns:a16="http://schemas.microsoft.com/office/drawing/2014/main" id="{A3D579FF-6424-4A80-BEEF-8D405516043F}"/>
                </a:ext>
              </a:extLst>
            </p:cNvPr>
            <p:cNvSpPr/>
            <p:nvPr/>
          </p:nvSpPr>
          <p:spPr>
            <a:xfrm>
              <a:off x="2905576" y="261589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2" name="Google Shape;219;p33">
              <a:extLst>
                <a:ext uri="{FF2B5EF4-FFF2-40B4-BE49-F238E27FC236}">
                  <a16:creationId xmlns:a16="http://schemas.microsoft.com/office/drawing/2014/main" id="{A6CBD05D-2C69-466D-86CA-12F6BFB58F51}"/>
                </a:ext>
              </a:extLst>
            </p:cNvPr>
            <p:cNvSpPr/>
            <p:nvPr/>
          </p:nvSpPr>
          <p:spPr>
            <a:xfrm>
              <a:off x="2905576" y="232042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3" name="Google Shape;219;p33">
              <a:extLst>
                <a:ext uri="{FF2B5EF4-FFF2-40B4-BE49-F238E27FC236}">
                  <a16:creationId xmlns:a16="http://schemas.microsoft.com/office/drawing/2014/main" id="{FF5D7160-2A20-4132-B4EB-A7AA912CEAEF}"/>
                </a:ext>
              </a:extLst>
            </p:cNvPr>
            <p:cNvSpPr/>
            <p:nvPr/>
          </p:nvSpPr>
          <p:spPr>
            <a:xfrm>
              <a:off x="2897707" y="202495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14" name="Google Shape;219;p33">
              <a:extLst>
                <a:ext uri="{FF2B5EF4-FFF2-40B4-BE49-F238E27FC236}">
                  <a16:creationId xmlns:a16="http://schemas.microsoft.com/office/drawing/2014/main" id="{89B72129-4226-4E9E-93B7-86D456FFECD2}"/>
                </a:ext>
              </a:extLst>
            </p:cNvPr>
            <p:cNvSpPr/>
            <p:nvPr/>
          </p:nvSpPr>
          <p:spPr>
            <a:xfrm>
              <a:off x="2897707" y="1729481"/>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126" name="Straight Connector 125">
              <a:extLst>
                <a:ext uri="{FF2B5EF4-FFF2-40B4-BE49-F238E27FC236}">
                  <a16:creationId xmlns:a16="http://schemas.microsoft.com/office/drawing/2014/main" id="{EE230BE1-5C14-4673-8A81-3EDDA8691470}"/>
                </a:ext>
              </a:extLst>
            </p:cNvPr>
            <p:cNvCxnSpPr>
              <a:cxnSpLocks/>
              <a:stCxn id="110" idx="6"/>
              <a:endCxn id="230" idx="2"/>
            </p:cNvCxnSpPr>
            <p:nvPr/>
          </p:nvCxnSpPr>
          <p:spPr>
            <a:xfrm flipV="1">
              <a:off x="3170996" y="2485863"/>
              <a:ext cx="1390306"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Google Shape;219;p33">
              <a:extLst>
                <a:ext uri="{FF2B5EF4-FFF2-40B4-BE49-F238E27FC236}">
                  <a16:creationId xmlns:a16="http://schemas.microsoft.com/office/drawing/2014/main" id="{83F4779A-8657-47AC-A069-2A816B093773}"/>
                </a:ext>
              </a:extLst>
            </p:cNvPr>
            <p:cNvSpPr/>
            <p:nvPr/>
          </p:nvSpPr>
          <p:spPr>
            <a:xfrm>
              <a:off x="4561302" y="444084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26" name="Google Shape;219;p33">
              <a:extLst>
                <a:ext uri="{FF2B5EF4-FFF2-40B4-BE49-F238E27FC236}">
                  <a16:creationId xmlns:a16="http://schemas.microsoft.com/office/drawing/2014/main" id="{B82A9032-87B4-4849-848F-5BC356010DCD}"/>
                </a:ext>
              </a:extLst>
            </p:cNvPr>
            <p:cNvSpPr/>
            <p:nvPr/>
          </p:nvSpPr>
          <p:spPr>
            <a:xfrm>
              <a:off x="4561302" y="402687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27" name="Google Shape;219;p33">
              <a:extLst>
                <a:ext uri="{FF2B5EF4-FFF2-40B4-BE49-F238E27FC236}">
                  <a16:creationId xmlns:a16="http://schemas.microsoft.com/office/drawing/2014/main" id="{F3A888E1-CBE0-49C7-A74D-53B40A1D8226}"/>
                </a:ext>
              </a:extLst>
            </p:cNvPr>
            <p:cNvSpPr/>
            <p:nvPr/>
          </p:nvSpPr>
          <p:spPr>
            <a:xfrm>
              <a:off x="4561302" y="361290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28" name="Google Shape;219;p33">
              <a:extLst>
                <a:ext uri="{FF2B5EF4-FFF2-40B4-BE49-F238E27FC236}">
                  <a16:creationId xmlns:a16="http://schemas.microsoft.com/office/drawing/2014/main" id="{03062F3B-4E66-478D-89D1-C1A5ACD83B30}"/>
                </a:ext>
              </a:extLst>
            </p:cNvPr>
            <p:cNvSpPr/>
            <p:nvPr/>
          </p:nvSpPr>
          <p:spPr>
            <a:xfrm>
              <a:off x="4561302" y="319893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29" name="Google Shape;219;p33">
              <a:extLst>
                <a:ext uri="{FF2B5EF4-FFF2-40B4-BE49-F238E27FC236}">
                  <a16:creationId xmlns:a16="http://schemas.microsoft.com/office/drawing/2014/main" id="{BC8659DA-078E-4C87-B6D1-02341CBD32B6}"/>
                </a:ext>
              </a:extLst>
            </p:cNvPr>
            <p:cNvSpPr/>
            <p:nvPr/>
          </p:nvSpPr>
          <p:spPr>
            <a:xfrm>
              <a:off x="4561302" y="278496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230" name="Google Shape;219;p33">
              <a:extLst>
                <a:ext uri="{FF2B5EF4-FFF2-40B4-BE49-F238E27FC236}">
                  <a16:creationId xmlns:a16="http://schemas.microsoft.com/office/drawing/2014/main" id="{9F879675-848D-4BA6-BFB7-511A073BC6FA}"/>
                </a:ext>
              </a:extLst>
            </p:cNvPr>
            <p:cNvSpPr/>
            <p:nvPr/>
          </p:nvSpPr>
          <p:spPr>
            <a:xfrm>
              <a:off x="4561302" y="237099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231" name="Straight Connector 230">
              <a:extLst>
                <a:ext uri="{FF2B5EF4-FFF2-40B4-BE49-F238E27FC236}">
                  <a16:creationId xmlns:a16="http://schemas.microsoft.com/office/drawing/2014/main" id="{CAB22B91-0545-49B4-98ED-51CC423756A2}"/>
                </a:ext>
              </a:extLst>
            </p:cNvPr>
            <p:cNvCxnSpPr>
              <a:cxnSpLocks/>
              <a:stCxn id="303" idx="6"/>
              <a:endCxn id="316" idx="6"/>
            </p:cNvCxnSpPr>
            <p:nvPr/>
          </p:nvCxnSpPr>
          <p:spPr>
            <a:xfrm flipH="1" flipV="1">
              <a:off x="6753451" y="4551465"/>
              <a:ext cx="1389009"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C5A95C6-7565-45F4-AA97-66C62BE6EB78}"/>
                </a:ext>
              </a:extLst>
            </p:cNvPr>
            <p:cNvCxnSpPr>
              <a:cxnSpLocks/>
              <a:stCxn id="304" idx="6"/>
              <a:endCxn id="316" idx="6"/>
            </p:cNvCxnSpPr>
            <p:nvPr/>
          </p:nvCxnSpPr>
          <p:spPr>
            <a:xfrm flipH="1" flipV="1">
              <a:off x="6753451" y="4551465"/>
              <a:ext cx="1389009"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F69F4F-AFDF-4FB9-AC40-202226E061BB}"/>
                </a:ext>
              </a:extLst>
            </p:cNvPr>
            <p:cNvCxnSpPr>
              <a:cxnSpLocks/>
              <a:stCxn id="305" idx="6"/>
              <a:endCxn id="316" idx="6"/>
            </p:cNvCxnSpPr>
            <p:nvPr/>
          </p:nvCxnSpPr>
          <p:spPr>
            <a:xfrm flipH="1">
              <a:off x="6753451" y="4499343"/>
              <a:ext cx="1389009"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8574B95-CFCE-43A4-99A6-0BFD36E13DC3}"/>
                </a:ext>
              </a:extLst>
            </p:cNvPr>
            <p:cNvCxnSpPr>
              <a:cxnSpLocks/>
              <a:stCxn id="306" idx="6"/>
              <a:endCxn id="316" idx="6"/>
            </p:cNvCxnSpPr>
            <p:nvPr/>
          </p:nvCxnSpPr>
          <p:spPr>
            <a:xfrm flipH="1">
              <a:off x="6753451" y="4203871"/>
              <a:ext cx="1389009"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802564C-2FB7-4EEE-989C-D2F4CEFC2F23}"/>
                </a:ext>
              </a:extLst>
            </p:cNvPr>
            <p:cNvCxnSpPr>
              <a:cxnSpLocks/>
              <a:stCxn id="307" idx="6"/>
              <a:endCxn id="316" idx="6"/>
            </p:cNvCxnSpPr>
            <p:nvPr/>
          </p:nvCxnSpPr>
          <p:spPr>
            <a:xfrm flipH="1">
              <a:off x="6753451" y="3908400"/>
              <a:ext cx="1396879"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EC0ABDF-D7B3-4D89-9734-FF69ABCA5BAD}"/>
                </a:ext>
              </a:extLst>
            </p:cNvPr>
            <p:cNvCxnSpPr>
              <a:cxnSpLocks/>
              <a:stCxn id="308" idx="6"/>
              <a:endCxn id="316" idx="6"/>
            </p:cNvCxnSpPr>
            <p:nvPr/>
          </p:nvCxnSpPr>
          <p:spPr>
            <a:xfrm flipH="1">
              <a:off x="6753451" y="3612929"/>
              <a:ext cx="1396880"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9A9B08C-C16F-4C85-93B3-A1B586197B56}"/>
                </a:ext>
              </a:extLst>
            </p:cNvPr>
            <p:cNvCxnSpPr>
              <a:cxnSpLocks/>
              <a:stCxn id="309" idx="6"/>
              <a:endCxn id="316" idx="6"/>
            </p:cNvCxnSpPr>
            <p:nvPr/>
          </p:nvCxnSpPr>
          <p:spPr>
            <a:xfrm flipH="1">
              <a:off x="6753451" y="3317457"/>
              <a:ext cx="1396880"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4307419-F021-43F0-A3E3-BE156EC675A8}"/>
                </a:ext>
              </a:extLst>
            </p:cNvPr>
            <p:cNvCxnSpPr>
              <a:cxnSpLocks/>
              <a:stCxn id="310" idx="6"/>
              <a:endCxn id="316" idx="6"/>
            </p:cNvCxnSpPr>
            <p:nvPr/>
          </p:nvCxnSpPr>
          <p:spPr>
            <a:xfrm flipH="1">
              <a:off x="6753451" y="3021986"/>
              <a:ext cx="1396880"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E2FF98-64D6-49F0-B99F-9D2D61C09CC2}"/>
                </a:ext>
              </a:extLst>
            </p:cNvPr>
            <p:cNvCxnSpPr>
              <a:cxnSpLocks/>
              <a:stCxn id="311" idx="6"/>
              <a:endCxn id="316" idx="6"/>
            </p:cNvCxnSpPr>
            <p:nvPr/>
          </p:nvCxnSpPr>
          <p:spPr>
            <a:xfrm flipH="1">
              <a:off x="6753451" y="2726515"/>
              <a:ext cx="1396880"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B4B5EB0-0D2C-4D99-BFF6-F2D906E7B46A}"/>
                </a:ext>
              </a:extLst>
            </p:cNvPr>
            <p:cNvCxnSpPr>
              <a:cxnSpLocks/>
              <a:stCxn id="312" idx="6"/>
              <a:endCxn id="316" idx="6"/>
            </p:cNvCxnSpPr>
            <p:nvPr/>
          </p:nvCxnSpPr>
          <p:spPr>
            <a:xfrm flipH="1">
              <a:off x="6753451" y="2431043"/>
              <a:ext cx="1396880"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2D191E6-6F1B-44E6-B0E1-5DCE2A5B9237}"/>
                </a:ext>
              </a:extLst>
            </p:cNvPr>
            <p:cNvCxnSpPr>
              <a:cxnSpLocks/>
              <a:stCxn id="313" idx="6"/>
              <a:endCxn id="316" idx="6"/>
            </p:cNvCxnSpPr>
            <p:nvPr/>
          </p:nvCxnSpPr>
          <p:spPr>
            <a:xfrm flipH="1">
              <a:off x="6753451" y="2135572"/>
              <a:ext cx="1404749"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291ABD9-0D06-4482-AEE7-B62B21238E27}"/>
                </a:ext>
              </a:extLst>
            </p:cNvPr>
            <p:cNvCxnSpPr>
              <a:cxnSpLocks/>
              <a:stCxn id="314" idx="6"/>
              <a:endCxn id="316" idx="6"/>
            </p:cNvCxnSpPr>
            <p:nvPr/>
          </p:nvCxnSpPr>
          <p:spPr>
            <a:xfrm flipH="1">
              <a:off x="6753451" y="1840103"/>
              <a:ext cx="1404750"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45BCB1D-18F3-49CB-B7C6-E24BAF1898FE}"/>
                </a:ext>
              </a:extLst>
            </p:cNvPr>
            <p:cNvCxnSpPr>
              <a:cxnSpLocks/>
              <a:stCxn id="303" idx="6"/>
              <a:endCxn id="317" idx="6"/>
            </p:cNvCxnSpPr>
            <p:nvPr/>
          </p:nvCxnSpPr>
          <p:spPr>
            <a:xfrm flipH="1" flipV="1">
              <a:off x="6753451" y="4137495"/>
              <a:ext cx="1389009"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3B1AD8B-9B43-46D5-BCD5-B9F38A451204}"/>
                </a:ext>
              </a:extLst>
            </p:cNvPr>
            <p:cNvCxnSpPr>
              <a:cxnSpLocks/>
              <a:stCxn id="304" idx="6"/>
              <a:endCxn id="317" idx="6"/>
            </p:cNvCxnSpPr>
            <p:nvPr/>
          </p:nvCxnSpPr>
          <p:spPr>
            <a:xfrm flipH="1" flipV="1">
              <a:off x="6753451" y="4137495"/>
              <a:ext cx="1389009"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3DCB197-EB96-4BA3-AE82-0060C5A8EC1E}"/>
                </a:ext>
              </a:extLst>
            </p:cNvPr>
            <p:cNvCxnSpPr>
              <a:cxnSpLocks/>
              <a:stCxn id="305" idx="6"/>
              <a:endCxn id="317" idx="6"/>
            </p:cNvCxnSpPr>
            <p:nvPr/>
          </p:nvCxnSpPr>
          <p:spPr>
            <a:xfrm flipH="1" flipV="1">
              <a:off x="6753451" y="4137495"/>
              <a:ext cx="1389009"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D2B4399-6CDD-4A56-9EC8-C5ECD565B2E9}"/>
                </a:ext>
              </a:extLst>
            </p:cNvPr>
            <p:cNvCxnSpPr>
              <a:cxnSpLocks/>
              <a:stCxn id="306" idx="6"/>
              <a:endCxn id="317" idx="6"/>
            </p:cNvCxnSpPr>
            <p:nvPr/>
          </p:nvCxnSpPr>
          <p:spPr>
            <a:xfrm flipH="1" flipV="1">
              <a:off x="6753451" y="4137495"/>
              <a:ext cx="1389009"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D068299-3EF0-44AB-AA4B-04CB0955184C}"/>
                </a:ext>
              </a:extLst>
            </p:cNvPr>
            <p:cNvCxnSpPr>
              <a:cxnSpLocks/>
              <a:stCxn id="307" idx="6"/>
              <a:endCxn id="317" idx="6"/>
            </p:cNvCxnSpPr>
            <p:nvPr/>
          </p:nvCxnSpPr>
          <p:spPr>
            <a:xfrm flipH="1">
              <a:off x="6753451" y="3908400"/>
              <a:ext cx="1396879"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046EE3A-0759-404F-ABD4-1D580258F419}"/>
                </a:ext>
              </a:extLst>
            </p:cNvPr>
            <p:cNvCxnSpPr>
              <a:cxnSpLocks/>
              <a:stCxn id="308" idx="6"/>
              <a:endCxn id="317" idx="6"/>
            </p:cNvCxnSpPr>
            <p:nvPr/>
          </p:nvCxnSpPr>
          <p:spPr>
            <a:xfrm flipH="1">
              <a:off x="6753451" y="3612929"/>
              <a:ext cx="1396880"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327263D-A195-471F-8512-BC4F27DD2D70}"/>
                </a:ext>
              </a:extLst>
            </p:cNvPr>
            <p:cNvCxnSpPr>
              <a:cxnSpLocks/>
              <a:stCxn id="309" idx="6"/>
              <a:endCxn id="317" idx="6"/>
            </p:cNvCxnSpPr>
            <p:nvPr/>
          </p:nvCxnSpPr>
          <p:spPr>
            <a:xfrm flipH="1">
              <a:off x="6753451" y="3317457"/>
              <a:ext cx="1396880"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145D5C6-D110-4FC6-864F-291DFF6BE0B3}"/>
                </a:ext>
              </a:extLst>
            </p:cNvPr>
            <p:cNvCxnSpPr>
              <a:cxnSpLocks/>
              <a:stCxn id="310" idx="6"/>
              <a:endCxn id="317" idx="6"/>
            </p:cNvCxnSpPr>
            <p:nvPr/>
          </p:nvCxnSpPr>
          <p:spPr>
            <a:xfrm flipH="1">
              <a:off x="6753451" y="3021986"/>
              <a:ext cx="1396880"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1AEDF32-673C-4056-8DEB-2A63FC8B4B46}"/>
                </a:ext>
              </a:extLst>
            </p:cNvPr>
            <p:cNvCxnSpPr>
              <a:cxnSpLocks/>
              <a:stCxn id="311" idx="6"/>
              <a:endCxn id="317" idx="6"/>
            </p:cNvCxnSpPr>
            <p:nvPr/>
          </p:nvCxnSpPr>
          <p:spPr>
            <a:xfrm flipH="1">
              <a:off x="6753451" y="2726515"/>
              <a:ext cx="1396880"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9EC5D70-FAA3-455D-9AEF-9FDA4974F581}"/>
                </a:ext>
              </a:extLst>
            </p:cNvPr>
            <p:cNvCxnSpPr>
              <a:cxnSpLocks/>
              <a:stCxn id="312" idx="6"/>
              <a:endCxn id="317" idx="6"/>
            </p:cNvCxnSpPr>
            <p:nvPr/>
          </p:nvCxnSpPr>
          <p:spPr>
            <a:xfrm flipH="1">
              <a:off x="6753451" y="2431043"/>
              <a:ext cx="1396880"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3BCA806-9428-4F0A-B0EC-C2CEEE1F331D}"/>
                </a:ext>
              </a:extLst>
            </p:cNvPr>
            <p:cNvCxnSpPr>
              <a:cxnSpLocks/>
              <a:stCxn id="313" idx="6"/>
              <a:endCxn id="317" idx="6"/>
            </p:cNvCxnSpPr>
            <p:nvPr/>
          </p:nvCxnSpPr>
          <p:spPr>
            <a:xfrm flipH="1">
              <a:off x="6753451" y="2135572"/>
              <a:ext cx="1404749"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0988329-1E70-4396-83C0-35ED244AC2F5}"/>
                </a:ext>
              </a:extLst>
            </p:cNvPr>
            <p:cNvCxnSpPr>
              <a:cxnSpLocks/>
              <a:stCxn id="314" idx="6"/>
              <a:endCxn id="317" idx="6"/>
            </p:cNvCxnSpPr>
            <p:nvPr/>
          </p:nvCxnSpPr>
          <p:spPr>
            <a:xfrm flipH="1">
              <a:off x="6753451" y="1840103"/>
              <a:ext cx="1404750"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6036EEC-3C25-4DEA-AFA9-FDB9878D4591}"/>
                </a:ext>
              </a:extLst>
            </p:cNvPr>
            <p:cNvCxnSpPr>
              <a:cxnSpLocks/>
              <a:stCxn id="303" idx="6"/>
              <a:endCxn id="318" idx="6"/>
            </p:cNvCxnSpPr>
            <p:nvPr/>
          </p:nvCxnSpPr>
          <p:spPr>
            <a:xfrm flipH="1" flipV="1">
              <a:off x="6753451" y="3723525"/>
              <a:ext cx="1389009"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6AF88AC-9A2A-4B6E-9505-080008623D8E}"/>
                </a:ext>
              </a:extLst>
            </p:cNvPr>
            <p:cNvCxnSpPr>
              <a:cxnSpLocks/>
              <a:stCxn id="304" idx="6"/>
              <a:endCxn id="318" idx="6"/>
            </p:cNvCxnSpPr>
            <p:nvPr/>
          </p:nvCxnSpPr>
          <p:spPr>
            <a:xfrm flipH="1" flipV="1">
              <a:off x="6753451" y="3723525"/>
              <a:ext cx="1389009"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477067-5B7E-4811-904C-DD0602A03F38}"/>
                </a:ext>
              </a:extLst>
            </p:cNvPr>
            <p:cNvCxnSpPr>
              <a:cxnSpLocks/>
              <a:stCxn id="305" idx="6"/>
              <a:endCxn id="318" idx="6"/>
            </p:cNvCxnSpPr>
            <p:nvPr/>
          </p:nvCxnSpPr>
          <p:spPr>
            <a:xfrm flipH="1" flipV="1">
              <a:off x="6753451" y="3723525"/>
              <a:ext cx="1389009"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1BE4A3D2-D165-4461-B6F4-67F44AFC6D13}"/>
                </a:ext>
              </a:extLst>
            </p:cNvPr>
            <p:cNvCxnSpPr>
              <a:cxnSpLocks/>
              <a:stCxn id="306" idx="6"/>
              <a:endCxn id="318" idx="6"/>
            </p:cNvCxnSpPr>
            <p:nvPr/>
          </p:nvCxnSpPr>
          <p:spPr>
            <a:xfrm flipH="1" flipV="1">
              <a:off x="6753451" y="3723525"/>
              <a:ext cx="1389009"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67ABDEF-1786-48B5-B632-241A3F68DB7E}"/>
                </a:ext>
              </a:extLst>
            </p:cNvPr>
            <p:cNvCxnSpPr>
              <a:cxnSpLocks/>
              <a:stCxn id="307" idx="6"/>
              <a:endCxn id="318" idx="6"/>
            </p:cNvCxnSpPr>
            <p:nvPr/>
          </p:nvCxnSpPr>
          <p:spPr>
            <a:xfrm flipH="1" flipV="1">
              <a:off x="6753451" y="3723525"/>
              <a:ext cx="1396879"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E2B140B-1112-486B-8377-36734BC09311}"/>
                </a:ext>
              </a:extLst>
            </p:cNvPr>
            <p:cNvCxnSpPr>
              <a:cxnSpLocks/>
              <a:stCxn id="308" idx="6"/>
              <a:endCxn id="318" idx="6"/>
            </p:cNvCxnSpPr>
            <p:nvPr/>
          </p:nvCxnSpPr>
          <p:spPr>
            <a:xfrm flipH="1">
              <a:off x="6753451" y="3612929"/>
              <a:ext cx="1396880"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20524685-6DC6-4FD6-92E8-36D79B6E03B8}"/>
                </a:ext>
              </a:extLst>
            </p:cNvPr>
            <p:cNvCxnSpPr>
              <a:cxnSpLocks/>
              <a:stCxn id="309" idx="6"/>
              <a:endCxn id="318" idx="6"/>
            </p:cNvCxnSpPr>
            <p:nvPr/>
          </p:nvCxnSpPr>
          <p:spPr>
            <a:xfrm flipH="1">
              <a:off x="6753451" y="3317457"/>
              <a:ext cx="1396880"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9AF1C68-E58A-4D9D-9D5F-BFE3A97E15CA}"/>
                </a:ext>
              </a:extLst>
            </p:cNvPr>
            <p:cNvCxnSpPr>
              <a:cxnSpLocks/>
              <a:stCxn id="310" idx="6"/>
              <a:endCxn id="318" idx="6"/>
            </p:cNvCxnSpPr>
            <p:nvPr/>
          </p:nvCxnSpPr>
          <p:spPr>
            <a:xfrm flipH="1">
              <a:off x="6753451" y="3021986"/>
              <a:ext cx="1396880"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60B4416-9DC2-45C7-902B-E594C7BB0D7E}"/>
                </a:ext>
              </a:extLst>
            </p:cNvPr>
            <p:cNvCxnSpPr>
              <a:cxnSpLocks/>
              <a:stCxn id="311" idx="6"/>
              <a:endCxn id="318" idx="6"/>
            </p:cNvCxnSpPr>
            <p:nvPr/>
          </p:nvCxnSpPr>
          <p:spPr>
            <a:xfrm flipH="1">
              <a:off x="6753451" y="2726515"/>
              <a:ext cx="1396880"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C43E3F4-2E67-47BD-A88B-439A649DC0F7}"/>
                </a:ext>
              </a:extLst>
            </p:cNvPr>
            <p:cNvCxnSpPr>
              <a:cxnSpLocks/>
              <a:stCxn id="312" idx="6"/>
              <a:endCxn id="318" idx="6"/>
            </p:cNvCxnSpPr>
            <p:nvPr/>
          </p:nvCxnSpPr>
          <p:spPr>
            <a:xfrm flipH="1">
              <a:off x="6753451" y="2431043"/>
              <a:ext cx="1396880"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1CB7E7E-7351-4D0A-9A80-8D9F04AC0001}"/>
                </a:ext>
              </a:extLst>
            </p:cNvPr>
            <p:cNvCxnSpPr>
              <a:cxnSpLocks/>
              <a:stCxn id="313" idx="6"/>
              <a:endCxn id="318" idx="6"/>
            </p:cNvCxnSpPr>
            <p:nvPr/>
          </p:nvCxnSpPr>
          <p:spPr>
            <a:xfrm flipH="1">
              <a:off x="6753451" y="2135572"/>
              <a:ext cx="1404749"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5D17223-6435-4765-9559-C86BF6579B27}"/>
                </a:ext>
              </a:extLst>
            </p:cNvPr>
            <p:cNvCxnSpPr>
              <a:cxnSpLocks/>
              <a:stCxn id="314" idx="6"/>
              <a:endCxn id="318" idx="6"/>
            </p:cNvCxnSpPr>
            <p:nvPr/>
          </p:nvCxnSpPr>
          <p:spPr>
            <a:xfrm flipH="1">
              <a:off x="6753451" y="1840103"/>
              <a:ext cx="1404750"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9AD4D16-5F17-4395-B5D8-62E09FD7C606}"/>
                </a:ext>
              </a:extLst>
            </p:cNvPr>
            <p:cNvCxnSpPr>
              <a:cxnSpLocks/>
              <a:stCxn id="303" idx="6"/>
              <a:endCxn id="319" idx="6"/>
            </p:cNvCxnSpPr>
            <p:nvPr/>
          </p:nvCxnSpPr>
          <p:spPr>
            <a:xfrm flipH="1" flipV="1">
              <a:off x="6753451" y="3309556"/>
              <a:ext cx="1389009"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910EA7-E46F-4519-A4A3-634C2A7B973B}"/>
                </a:ext>
              </a:extLst>
            </p:cNvPr>
            <p:cNvCxnSpPr>
              <a:cxnSpLocks/>
              <a:stCxn id="304" idx="6"/>
              <a:endCxn id="319" idx="6"/>
            </p:cNvCxnSpPr>
            <p:nvPr/>
          </p:nvCxnSpPr>
          <p:spPr>
            <a:xfrm flipH="1" flipV="1">
              <a:off x="6753451" y="3309556"/>
              <a:ext cx="1389009"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71F2A39-5B65-4036-B9E4-3221EE022CC6}"/>
                </a:ext>
              </a:extLst>
            </p:cNvPr>
            <p:cNvCxnSpPr>
              <a:cxnSpLocks/>
              <a:stCxn id="305" idx="6"/>
              <a:endCxn id="319" idx="6"/>
            </p:cNvCxnSpPr>
            <p:nvPr/>
          </p:nvCxnSpPr>
          <p:spPr>
            <a:xfrm flipH="1" flipV="1">
              <a:off x="6753451" y="3309556"/>
              <a:ext cx="1389009"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0149C7AE-DC70-4212-BB6A-3F586745C72A}"/>
                </a:ext>
              </a:extLst>
            </p:cNvPr>
            <p:cNvCxnSpPr>
              <a:cxnSpLocks/>
              <a:stCxn id="306" idx="6"/>
              <a:endCxn id="319" idx="6"/>
            </p:cNvCxnSpPr>
            <p:nvPr/>
          </p:nvCxnSpPr>
          <p:spPr>
            <a:xfrm flipH="1" flipV="1">
              <a:off x="6753451" y="3309556"/>
              <a:ext cx="1389009"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49F67A4-D9E1-4073-A45C-D6D9E94FD842}"/>
                </a:ext>
              </a:extLst>
            </p:cNvPr>
            <p:cNvCxnSpPr>
              <a:cxnSpLocks/>
              <a:stCxn id="307" idx="6"/>
              <a:endCxn id="319" idx="6"/>
            </p:cNvCxnSpPr>
            <p:nvPr/>
          </p:nvCxnSpPr>
          <p:spPr>
            <a:xfrm flipH="1" flipV="1">
              <a:off x="6753451" y="3309556"/>
              <a:ext cx="1396879"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A56DE3B-80C3-470B-B6AB-F5C8C6C1F488}"/>
                </a:ext>
              </a:extLst>
            </p:cNvPr>
            <p:cNvCxnSpPr>
              <a:cxnSpLocks/>
              <a:stCxn id="308" idx="6"/>
              <a:endCxn id="319" idx="6"/>
            </p:cNvCxnSpPr>
            <p:nvPr/>
          </p:nvCxnSpPr>
          <p:spPr>
            <a:xfrm flipH="1" flipV="1">
              <a:off x="6753451" y="3309556"/>
              <a:ext cx="1396880"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D5E1A1A-92FC-461D-A2DC-8A7DA9C317F3}"/>
                </a:ext>
              </a:extLst>
            </p:cNvPr>
            <p:cNvCxnSpPr>
              <a:cxnSpLocks/>
              <a:stCxn id="309" idx="6"/>
              <a:endCxn id="319" idx="6"/>
            </p:cNvCxnSpPr>
            <p:nvPr/>
          </p:nvCxnSpPr>
          <p:spPr>
            <a:xfrm flipH="1" flipV="1">
              <a:off x="6753451" y="3309556"/>
              <a:ext cx="1396880"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6B8A049-F851-4798-8434-E9D21B259AF1}"/>
                </a:ext>
              </a:extLst>
            </p:cNvPr>
            <p:cNvCxnSpPr>
              <a:cxnSpLocks/>
              <a:stCxn id="310" idx="6"/>
              <a:endCxn id="319" idx="6"/>
            </p:cNvCxnSpPr>
            <p:nvPr/>
          </p:nvCxnSpPr>
          <p:spPr>
            <a:xfrm flipH="1">
              <a:off x="6753451" y="3021986"/>
              <a:ext cx="1396880"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6C33483-62CE-47B9-9E41-979386D70222}"/>
                </a:ext>
              </a:extLst>
            </p:cNvPr>
            <p:cNvCxnSpPr>
              <a:cxnSpLocks/>
              <a:stCxn id="311" idx="6"/>
              <a:endCxn id="319" idx="6"/>
            </p:cNvCxnSpPr>
            <p:nvPr/>
          </p:nvCxnSpPr>
          <p:spPr>
            <a:xfrm flipH="1">
              <a:off x="6753451" y="2726515"/>
              <a:ext cx="1396880"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772B0A4-C149-463A-834B-651AB6E23579}"/>
                </a:ext>
              </a:extLst>
            </p:cNvPr>
            <p:cNvCxnSpPr>
              <a:cxnSpLocks/>
              <a:stCxn id="312" idx="6"/>
              <a:endCxn id="319" idx="6"/>
            </p:cNvCxnSpPr>
            <p:nvPr/>
          </p:nvCxnSpPr>
          <p:spPr>
            <a:xfrm flipH="1">
              <a:off x="6753451" y="243104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10015681-2546-43D1-A269-855792340B05}"/>
                </a:ext>
              </a:extLst>
            </p:cNvPr>
            <p:cNvCxnSpPr>
              <a:cxnSpLocks/>
              <a:stCxn id="312" idx="6"/>
              <a:endCxn id="319" idx="6"/>
            </p:cNvCxnSpPr>
            <p:nvPr/>
          </p:nvCxnSpPr>
          <p:spPr>
            <a:xfrm flipH="1">
              <a:off x="6753451" y="243104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343502D-8E51-46DC-8942-7776CD917747}"/>
                </a:ext>
              </a:extLst>
            </p:cNvPr>
            <p:cNvCxnSpPr>
              <a:cxnSpLocks/>
              <a:stCxn id="313" idx="6"/>
              <a:endCxn id="319" idx="6"/>
            </p:cNvCxnSpPr>
            <p:nvPr/>
          </p:nvCxnSpPr>
          <p:spPr>
            <a:xfrm flipH="1">
              <a:off x="6753451" y="2135572"/>
              <a:ext cx="1404749"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B57866B-E1CA-4FC0-9E7C-435FBC6362E3}"/>
                </a:ext>
              </a:extLst>
            </p:cNvPr>
            <p:cNvCxnSpPr>
              <a:cxnSpLocks/>
              <a:stCxn id="314" idx="6"/>
              <a:endCxn id="319" idx="6"/>
            </p:cNvCxnSpPr>
            <p:nvPr/>
          </p:nvCxnSpPr>
          <p:spPr>
            <a:xfrm flipH="1">
              <a:off x="6753451" y="1840103"/>
              <a:ext cx="1404750"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8E6E59DF-8703-4F7A-89CF-83BB49283FDA}"/>
                </a:ext>
              </a:extLst>
            </p:cNvPr>
            <p:cNvCxnSpPr>
              <a:cxnSpLocks/>
              <a:stCxn id="303" idx="6"/>
              <a:endCxn id="320" idx="6"/>
            </p:cNvCxnSpPr>
            <p:nvPr/>
          </p:nvCxnSpPr>
          <p:spPr>
            <a:xfrm flipH="1" flipV="1">
              <a:off x="6753451" y="2895585"/>
              <a:ext cx="1389009"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87DF510-6961-4486-BE9C-747E86021675}"/>
                </a:ext>
              </a:extLst>
            </p:cNvPr>
            <p:cNvCxnSpPr>
              <a:cxnSpLocks/>
              <a:stCxn id="304" idx="6"/>
              <a:endCxn id="320" idx="6"/>
            </p:cNvCxnSpPr>
            <p:nvPr/>
          </p:nvCxnSpPr>
          <p:spPr>
            <a:xfrm flipH="1" flipV="1">
              <a:off x="6753451" y="2895585"/>
              <a:ext cx="1389009"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63B0962-5EC0-4EC0-9680-578F4CD7BA0E}"/>
                </a:ext>
              </a:extLst>
            </p:cNvPr>
            <p:cNvCxnSpPr>
              <a:cxnSpLocks/>
              <a:endCxn id="320" idx="6"/>
            </p:cNvCxnSpPr>
            <p:nvPr/>
          </p:nvCxnSpPr>
          <p:spPr>
            <a:xfrm flipH="1" flipV="1">
              <a:off x="6753451" y="2895585"/>
              <a:ext cx="1415450" cy="1597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F02BC6D-B5E7-4464-BC83-CC72685B9D57}"/>
                </a:ext>
              </a:extLst>
            </p:cNvPr>
            <p:cNvCxnSpPr>
              <a:cxnSpLocks/>
              <a:stCxn id="306" idx="6"/>
              <a:endCxn id="320" idx="6"/>
            </p:cNvCxnSpPr>
            <p:nvPr/>
          </p:nvCxnSpPr>
          <p:spPr>
            <a:xfrm flipH="1" flipV="1">
              <a:off x="6753451" y="2895585"/>
              <a:ext cx="1389009"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4C410EC-C91F-4F55-AF1D-7570025021EC}"/>
                </a:ext>
              </a:extLst>
            </p:cNvPr>
            <p:cNvCxnSpPr>
              <a:cxnSpLocks/>
              <a:stCxn id="307" idx="6"/>
              <a:endCxn id="320" idx="6"/>
            </p:cNvCxnSpPr>
            <p:nvPr/>
          </p:nvCxnSpPr>
          <p:spPr>
            <a:xfrm flipH="1" flipV="1">
              <a:off x="6753451" y="2895585"/>
              <a:ext cx="1396879"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0681C9C-7DA0-4943-B5C9-2C676B745B6F}"/>
                </a:ext>
              </a:extLst>
            </p:cNvPr>
            <p:cNvCxnSpPr>
              <a:cxnSpLocks/>
              <a:stCxn id="308" idx="6"/>
              <a:endCxn id="320" idx="6"/>
            </p:cNvCxnSpPr>
            <p:nvPr/>
          </p:nvCxnSpPr>
          <p:spPr>
            <a:xfrm flipH="1" flipV="1">
              <a:off x="6753451" y="2895585"/>
              <a:ext cx="1396880"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85C28AB-870E-4853-B16E-89CCD6211DB2}"/>
                </a:ext>
              </a:extLst>
            </p:cNvPr>
            <p:cNvCxnSpPr>
              <a:cxnSpLocks/>
              <a:stCxn id="309" idx="6"/>
              <a:endCxn id="320" idx="6"/>
            </p:cNvCxnSpPr>
            <p:nvPr/>
          </p:nvCxnSpPr>
          <p:spPr>
            <a:xfrm flipH="1" flipV="1">
              <a:off x="6753451" y="2895585"/>
              <a:ext cx="1396880"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B924B1E-1354-4E92-848E-90ABF0452800}"/>
                </a:ext>
              </a:extLst>
            </p:cNvPr>
            <p:cNvCxnSpPr>
              <a:cxnSpLocks/>
              <a:stCxn id="310" idx="6"/>
              <a:endCxn id="320" idx="6"/>
            </p:cNvCxnSpPr>
            <p:nvPr/>
          </p:nvCxnSpPr>
          <p:spPr>
            <a:xfrm flipH="1" flipV="1">
              <a:off x="6753451" y="2895585"/>
              <a:ext cx="1396880"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27836902-F974-477B-82CB-AA5F6B3FAF62}"/>
                </a:ext>
              </a:extLst>
            </p:cNvPr>
            <p:cNvCxnSpPr>
              <a:cxnSpLocks/>
              <a:stCxn id="311" idx="6"/>
              <a:endCxn id="320" idx="6"/>
            </p:cNvCxnSpPr>
            <p:nvPr/>
          </p:nvCxnSpPr>
          <p:spPr>
            <a:xfrm flipH="1">
              <a:off x="6753451" y="2726515"/>
              <a:ext cx="1396880"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1AEAB7D-7986-4E6D-A0B5-FF5F19B0FE4C}"/>
                </a:ext>
              </a:extLst>
            </p:cNvPr>
            <p:cNvCxnSpPr>
              <a:cxnSpLocks/>
              <a:stCxn id="312" idx="6"/>
              <a:endCxn id="320" idx="6"/>
            </p:cNvCxnSpPr>
            <p:nvPr/>
          </p:nvCxnSpPr>
          <p:spPr>
            <a:xfrm flipH="1">
              <a:off x="6753451" y="2431043"/>
              <a:ext cx="1396880"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848E0D0-4595-4C07-A373-C89C6B4BDA36}"/>
                </a:ext>
              </a:extLst>
            </p:cNvPr>
            <p:cNvCxnSpPr>
              <a:cxnSpLocks/>
              <a:stCxn id="313" idx="6"/>
              <a:endCxn id="320" idx="6"/>
            </p:cNvCxnSpPr>
            <p:nvPr/>
          </p:nvCxnSpPr>
          <p:spPr>
            <a:xfrm flipH="1">
              <a:off x="6753451" y="2135572"/>
              <a:ext cx="1404749"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D007F21-E2AA-4622-932E-FDD20162702B}"/>
                </a:ext>
              </a:extLst>
            </p:cNvPr>
            <p:cNvCxnSpPr>
              <a:cxnSpLocks/>
              <a:stCxn id="314" idx="6"/>
              <a:endCxn id="320" idx="6"/>
            </p:cNvCxnSpPr>
            <p:nvPr/>
          </p:nvCxnSpPr>
          <p:spPr>
            <a:xfrm flipH="1">
              <a:off x="6753451" y="1840103"/>
              <a:ext cx="1404750"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7280AE1-347E-48A6-982C-9DE606A4DFF8}"/>
                </a:ext>
              </a:extLst>
            </p:cNvPr>
            <p:cNvCxnSpPr>
              <a:cxnSpLocks/>
              <a:stCxn id="303" idx="6"/>
              <a:endCxn id="321" idx="6"/>
            </p:cNvCxnSpPr>
            <p:nvPr/>
          </p:nvCxnSpPr>
          <p:spPr>
            <a:xfrm flipH="1" flipV="1">
              <a:off x="6753451" y="2481615"/>
              <a:ext cx="1389009"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A97C635-2F8B-4DFB-BAB5-52B10E9077D4}"/>
                </a:ext>
              </a:extLst>
            </p:cNvPr>
            <p:cNvCxnSpPr>
              <a:cxnSpLocks/>
              <a:stCxn id="304" idx="6"/>
              <a:endCxn id="321" idx="6"/>
            </p:cNvCxnSpPr>
            <p:nvPr/>
          </p:nvCxnSpPr>
          <p:spPr>
            <a:xfrm flipH="1" flipV="1">
              <a:off x="6753451" y="2481615"/>
              <a:ext cx="1389009"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6537F58-5173-4E48-9B7D-243ED3DDA94F}"/>
                </a:ext>
              </a:extLst>
            </p:cNvPr>
            <p:cNvCxnSpPr>
              <a:cxnSpLocks/>
              <a:stCxn id="305" idx="6"/>
              <a:endCxn id="321" idx="6"/>
            </p:cNvCxnSpPr>
            <p:nvPr/>
          </p:nvCxnSpPr>
          <p:spPr>
            <a:xfrm flipH="1" flipV="1">
              <a:off x="6753451" y="2481615"/>
              <a:ext cx="1389009"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7F4CEBC-C803-4F92-927D-23A105741DE5}"/>
                </a:ext>
              </a:extLst>
            </p:cNvPr>
            <p:cNvCxnSpPr>
              <a:cxnSpLocks/>
              <a:stCxn id="306" idx="6"/>
              <a:endCxn id="321" idx="6"/>
            </p:cNvCxnSpPr>
            <p:nvPr/>
          </p:nvCxnSpPr>
          <p:spPr>
            <a:xfrm flipH="1" flipV="1">
              <a:off x="6753451" y="2481615"/>
              <a:ext cx="1389009"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7BB4F71-5C97-4882-862E-5A7765007AA5}"/>
                </a:ext>
              </a:extLst>
            </p:cNvPr>
            <p:cNvCxnSpPr>
              <a:cxnSpLocks/>
              <a:stCxn id="307" idx="6"/>
              <a:endCxn id="321" idx="6"/>
            </p:cNvCxnSpPr>
            <p:nvPr/>
          </p:nvCxnSpPr>
          <p:spPr>
            <a:xfrm flipH="1" flipV="1">
              <a:off x="6753451" y="2481615"/>
              <a:ext cx="1396879"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39940F6-349D-45FD-B8EF-364DB3A17852}"/>
                </a:ext>
              </a:extLst>
            </p:cNvPr>
            <p:cNvCxnSpPr>
              <a:cxnSpLocks/>
              <a:stCxn id="308" idx="6"/>
              <a:endCxn id="321" idx="6"/>
            </p:cNvCxnSpPr>
            <p:nvPr/>
          </p:nvCxnSpPr>
          <p:spPr>
            <a:xfrm flipH="1" flipV="1">
              <a:off x="6753451" y="2481615"/>
              <a:ext cx="1396880"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7B6B099E-18D6-4AFC-AF89-FFEE9E58577C}"/>
                </a:ext>
              </a:extLst>
            </p:cNvPr>
            <p:cNvCxnSpPr>
              <a:cxnSpLocks/>
              <a:stCxn id="309" idx="6"/>
              <a:endCxn id="321" idx="6"/>
            </p:cNvCxnSpPr>
            <p:nvPr/>
          </p:nvCxnSpPr>
          <p:spPr>
            <a:xfrm flipH="1" flipV="1">
              <a:off x="6753451" y="2481615"/>
              <a:ext cx="1396880"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669D4B-07FB-4A54-A6D4-09533B97610D}"/>
                </a:ext>
              </a:extLst>
            </p:cNvPr>
            <p:cNvCxnSpPr>
              <a:cxnSpLocks/>
              <a:stCxn id="311" idx="6"/>
              <a:endCxn id="321" idx="6"/>
            </p:cNvCxnSpPr>
            <p:nvPr/>
          </p:nvCxnSpPr>
          <p:spPr>
            <a:xfrm flipH="1" flipV="1">
              <a:off x="6753451" y="2481615"/>
              <a:ext cx="1396880"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F8715BC-B770-4644-B8E0-FE4A163DAB34}"/>
                </a:ext>
              </a:extLst>
            </p:cNvPr>
            <p:cNvCxnSpPr>
              <a:cxnSpLocks/>
              <a:stCxn id="312" idx="6"/>
              <a:endCxn id="321" idx="6"/>
            </p:cNvCxnSpPr>
            <p:nvPr/>
          </p:nvCxnSpPr>
          <p:spPr>
            <a:xfrm flipH="1">
              <a:off x="6753451" y="2431043"/>
              <a:ext cx="1396880"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D500DC44-E22A-4198-A229-73836FC1D2A5}"/>
                </a:ext>
              </a:extLst>
            </p:cNvPr>
            <p:cNvCxnSpPr>
              <a:cxnSpLocks/>
              <a:stCxn id="313" idx="6"/>
              <a:endCxn id="321" idx="6"/>
            </p:cNvCxnSpPr>
            <p:nvPr/>
          </p:nvCxnSpPr>
          <p:spPr>
            <a:xfrm flipH="1">
              <a:off x="6753451" y="2135572"/>
              <a:ext cx="1404749"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B27DE88-808A-4521-A593-8208798EF47F}"/>
                </a:ext>
              </a:extLst>
            </p:cNvPr>
            <p:cNvCxnSpPr>
              <a:cxnSpLocks/>
              <a:stCxn id="314" idx="6"/>
              <a:endCxn id="321" idx="6"/>
            </p:cNvCxnSpPr>
            <p:nvPr/>
          </p:nvCxnSpPr>
          <p:spPr>
            <a:xfrm flipH="1">
              <a:off x="6753451" y="1840103"/>
              <a:ext cx="1404750"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Google Shape;219;p33">
              <a:extLst>
                <a:ext uri="{FF2B5EF4-FFF2-40B4-BE49-F238E27FC236}">
                  <a16:creationId xmlns:a16="http://schemas.microsoft.com/office/drawing/2014/main" id="{7207C4A5-1DFC-4EF4-968D-442B0014AE7B}"/>
                </a:ext>
              </a:extLst>
            </p:cNvPr>
            <p:cNvSpPr/>
            <p:nvPr/>
          </p:nvSpPr>
          <p:spPr>
            <a:xfrm flipH="1">
              <a:off x="8142460" y="497541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4" name="Google Shape;219;p33">
              <a:extLst>
                <a:ext uri="{FF2B5EF4-FFF2-40B4-BE49-F238E27FC236}">
                  <a16:creationId xmlns:a16="http://schemas.microsoft.com/office/drawing/2014/main" id="{DE24D932-0497-47A4-B754-74947AFE39D9}"/>
                </a:ext>
              </a:extLst>
            </p:cNvPr>
            <p:cNvSpPr/>
            <p:nvPr/>
          </p:nvSpPr>
          <p:spPr>
            <a:xfrm flipH="1">
              <a:off x="8142460" y="4679944"/>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5" name="Google Shape;219;p33">
              <a:extLst>
                <a:ext uri="{FF2B5EF4-FFF2-40B4-BE49-F238E27FC236}">
                  <a16:creationId xmlns:a16="http://schemas.microsoft.com/office/drawing/2014/main" id="{7E7BE36F-03BF-4C6C-BE29-5986A35B9305}"/>
                </a:ext>
              </a:extLst>
            </p:cNvPr>
            <p:cNvSpPr/>
            <p:nvPr/>
          </p:nvSpPr>
          <p:spPr>
            <a:xfrm flipH="1">
              <a:off x="8142460" y="438447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6" name="Google Shape;219;p33">
              <a:extLst>
                <a:ext uri="{FF2B5EF4-FFF2-40B4-BE49-F238E27FC236}">
                  <a16:creationId xmlns:a16="http://schemas.microsoft.com/office/drawing/2014/main" id="{F549E838-C080-461A-AB8B-B9627DDF8C32}"/>
                </a:ext>
              </a:extLst>
            </p:cNvPr>
            <p:cNvSpPr/>
            <p:nvPr/>
          </p:nvSpPr>
          <p:spPr>
            <a:xfrm flipH="1">
              <a:off x="8142460" y="408900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7" name="Google Shape;219;p33">
              <a:extLst>
                <a:ext uri="{FF2B5EF4-FFF2-40B4-BE49-F238E27FC236}">
                  <a16:creationId xmlns:a16="http://schemas.microsoft.com/office/drawing/2014/main" id="{477850FE-83A5-4DAA-A437-BEE81F293645}"/>
                </a:ext>
              </a:extLst>
            </p:cNvPr>
            <p:cNvSpPr/>
            <p:nvPr/>
          </p:nvSpPr>
          <p:spPr>
            <a:xfrm flipH="1">
              <a:off x="8150330" y="379353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8" name="Google Shape;219;p33">
              <a:extLst>
                <a:ext uri="{FF2B5EF4-FFF2-40B4-BE49-F238E27FC236}">
                  <a16:creationId xmlns:a16="http://schemas.microsoft.com/office/drawing/2014/main" id="{AEE5B051-17D6-4734-97A4-DD803B020518}"/>
                </a:ext>
              </a:extLst>
            </p:cNvPr>
            <p:cNvSpPr/>
            <p:nvPr/>
          </p:nvSpPr>
          <p:spPr>
            <a:xfrm flipH="1">
              <a:off x="8150331" y="3498059"/>
              <a:ext cx="265420" cy="229739"/>
            </a:xfrm>
            <a:prstGeom prst="ellipse">
              <a:avLst/>
            </a:prstGeom>
            <a:solidFill>
              <a:srgbClr val="E7FFBE"/>
            </a:solidFill>
            <a:ln w="9525"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9" name="Google Shape;219;p33">
              <a:extLst>
                <a:ext uri="{FF2B5EF4-FFF2-40B4-BE49-F238E27FC236}">
                  <a16:creationId xmlns:a16="http://schemas.microsoft.com/office/drawing/2014/main" id="{FEB95FCE-7C7E-4DF9-96D8-7687AF1A41BE}"/>
                </a:ext>
              </a:extLst>
            </p:cNvPr>
            <p:cNvSpPr/>
            <p:nvPr/>
          </p:nvSpPr>
          <p:spPr>
            <a:xfrm flipH="1">
              <a:off x="8150331" y="3202587"/>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0" name="Google Shape;219;p33">
              <a:extLst>
                <a:ext uri="{FF2B5EF4-FFF2-40B4-BE49-F238E27FC236}">
                  <a16:creationId xmlns:a16="http://schemas.microsoft.com/office/drawing/2014/main" id="{511CC3CC-4B6C-40F3-90BF-2DD321C762F9}"/>
                </a:ext>
              </a:extLst>
            </p:cNvPr>
            <p:cNvSpPr/>
            <p:nvPr/>
          </p:nvSpPr>
          <p:spPr>
            <a:xfrm flipH="1">
              <a:off x="8150331" y="2907117"/>
              <a:ext cx="265419" cy="229738"/>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1" name="Google Shape;219;p33">
              <a:extLst>
                <a:ext uri="{FF2B5EF4-FFF2-40B4-BE49-F238E27FC236}">
                  <a16:creationId xmlns:a16="http://schemas.microsoft.com/office/drawing/2014/main" id="{5163BBED-6C5D-4E67-80F7-82781B525687}"/>
                </a:ext>
              </a:extLst>
            </p:cNvPr>
            <p:cNvSpPr/>
            <p:nvPr/>
          </p:nvSpPr>
          <p:spPr>
            <a:xfrm flipH="1">
              <a:off x="8150331" y="26116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2" name="Google Shape;219;p33">
              <a:extLst>
                <a:ext uri="{FF2B5EF4-FFF2-40B4-BE49-F238E27FC236}">
                  <a16:creationId xmlns:a16="http://schemas.microsoft.com/office/drawing/2014/main" id="{5245CBAE-DCD9-4BF6-8C4C-287A029F9C79}"/>
                </a:ext>
              </a:extLst>
            </p:cNvPr>
            <p:cNvSpPr/>
            <p:nvPr/>
          </p:nvSpPr>
          <p:spPr>
            <a:xfrm flipH="1">
              <a:off x="8150331" y="231617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3" name="Google Shape;219;p33">
              <a:extLst>
                <a:ext uri="{FF2B5EF4-FFF2-40B4-BE49-F238E27FC236}">
                  <a16:creationId xmlns:a16="http://schemas.microsoft.com/office/drawing/2014/main" id="{75AF2C1C-A155-4010-BF59-6620016CEA40}"/>
                </a:ext>
              </a:extLst>
            </p:cNvPr>
            <p:cNvSpPr/>
            <p:nvPr/>
          </p:nvSpPr>
          <p:spPr>
            <a:xfrm flipH="1">
              <a:off x="8158200" y="202070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4" name="Google Shape;219;p33">
              <a:extLst>
                <a:ext uri="{FF2B5EF4-FFF2-40B4-BE49-F238E27FC236}">
                  <a16:creationId xmlns:a16="http://schemas.microsoft.com/office/drawing/2014/main" id="{35D107DB-86ED-49D3-AD71-B3B30A92CF7B}"/>
                </a:ext>
              </a:extLst>
            </p:cNvPr>
            <p:cNvSpPr/>
            <p:nvPr/>
          </p:nvSpPr>
          <p:spPr>
            <a:xfrm flipH="1">
              <a:off x="8158200" y="1725233"/>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315" name="Straight Connector 314">
              <a:extLst>
                <a:ext uri="{FF2B5EF4-FFF2-40B4-BE49-F238E27FC236}">
                  <a16:creationId xmlns:a16="http://schemas.microsoft.com/office/drawing/2014/main" id="{0B7F42A2-8009-4498-A712-9829923F105F}"/>
                </a:ext>
              </a:extLst>
            </p:cNvPr>
            <p:cNvCxnSpPr>
              <a:cxnSpLocks/>
              <a:stCxn id="310" idx="6"/>
              <a:endCxn id="321" idx="6"/>
            </p:cNvCxnSpPr>
            <p:nvPr/>
          </p:nvCxnSpPr>
          <p:spPr>
            <a:xfrm flipH="1" flipV="1">
              <a:off x="6753451" y="2481615"/>
              <a:ext cx="1396880"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6" name="Google Shape;219;p33">
              <a:extLst>
                <a:ext uri="{FF2B5EF4-FFF2-40B4-BE49-F238E27FC236}">
                  <a16:creationId xmlns:a16="http://schemas.microsoft.com/office/drawing/2014/main" id="{2B04D1F5-032A-4741-9D39-FA8D4BAC13EB}"/>
                </a:ext>
              </a:extLst>
            </p:cNvPr>
            <p:cNvSpPr/>
            <p:nvPr/>
          </p:nvSpPr>
          <p:spPr>
            <a:xfrm>
              <a:off x="6488030" y="443659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7" name="Google Shape;219;p33">
              <a:extLst>
                <a:ext uri="{FF2B5EF4-FFF2-40B4-BE49-F238E27FC236}">
                  <a16:creationId xmlns:a16="http://schemas.microsoft.com/office/drawing/2014/main" id="{B9BEFB87-DA42-4DBD-A4B3-DDB4AB696F51}"/>
                </a:ext>
              </a:extLst>
            </p:cNvPr>
            <p:cNvSpPr/>
            <p:nvPr/>
          </p:nvSpPr>
          <p:spPr>
            <a:xfrm>
              <a:off x="6488030" y="402262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8" name="Google Shape;219;p33">
              <a:extLst>
                <a:ext uri="{FF2B5EF4-FFF2-40B4-BE49-F238E27FC236}">
                  <a16:creationId xmlns:a16="http://schemas.microsoft.com/office/drawing/2014/main" id="{373DC153-8771-493C-BBCC-10387F383F0C}"/>
                </a:ext>
              </a:extLst>
            </p:cNvPr>
            <p:cNvSpPr/>
            <p:nvPr/>
          </p:nvSpPr>
          <p:spPr>
            <a:xfrm>
              <a:off x="6488030" y="360865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9" name="Google Shape;219;p33">
              <a:extLst>
                <a:ext uri="{FF2B5EF4-FFF2-40B4-BE49-F238E27FC236}">
                  <a16:creationId xmlns:a16="http://schemas.microsoft.com/office/drawing/2014/main" id="{C537575A-77DD-4BC6-BEB0-A78A92C2AFEB}"/>
                </a:ext>
              </a:extLst>
            </p:cNvPr>
            <p:cNvSpPr/>
            <p:nvPr/>
          </p:nvSpPr>
          <p:spPr>
            <a:xfrm>
              <a:off x="6488030" y="319468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20" name="Google Shape;219;p33">
              <a:extLst>
                <a:ext uri="{FF2B5EF4-FFF2-40B4-BE49-F238E27FC236}">
                  <a16:creationId xmlns:a16="http://schemas.microsoft.com/office/drawing/2014/main" id="{2ACC9130-72B1-4571-8183-B4BE294D1856}"/>
                </a:ext>
              </a:extLst>
            </p:cNvPr>
            <p:cNvSpPr/>
            <p:nvPr/>
          </p:nvSpPr>
          <p:spPr>
            <a:xfrm>
              <a:off x="6488030" y="278071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21" name="Google Shape;219;p33">
              <a:extLst>
                <a:ext uri="{FF2B5EF4-FFF2-40B4-BE49-F238E27FC236}">
                  <a16:creationId xmlns:a16="http://schemas.microsoft.com/office/drawing/2014/main" id="{BB51A5AF-0D7F-4C53-A6BB-3F37C9873D15}"/>
                </a:ext>
              </a:extLst>
            </p:cNvPr>
            <p:cNvSpPr/>
            <p:nvPr/>
          </p:nvSpPr>
          <p:spPr>
            <a:xfrm>
              <a:off x="6488030" y="23667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 name="Google Shape;219;p33">
              <a:extLst>
                <a:ext uri="{FF2B5EF4-FFF2-40B4-BE49-F238E27FC236}">
                  <a16:creationId xmlns:a16="http://schemas.microsoft.com/office/drawing/2014/main" id="{911D803D-C397-4057-B626-090E6A3EF58F}"/>
                </a:ext>
              </a:extLst>
            </p:cNvPr>
            <p:cNvSpPr/>
            <p:nvPr/>
          </p:nvSpPr>
          <p:spPr>
            <a:xfrm>
              <a:off x="5524666" y="356803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 name="Google Shape;219;p33">
              <a:extLst>
                <a:ext uri="{FF2B5EF4-FFF2-40B4-BE49-F238E27FC236}">
                  <a16:creationId xmlns:a16="http://schemas.microsoft.com/office/drawing/2014/main" id="{48EFE16F-A3AD-4C9D-B84B-CB8DD4121F78}"/>
                </a:ext>
              </a:extLst>
            </p:cNvPr>
            <p:cNvSpPr/>
            <p:nvPr/>
          </p:nvSpPr>
          <p:spPr>
            <a:xfrm>
              <a:off x="5524666" y="315406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324" name="Straight Connector 323">
              <a:extLst>
                <a:ext uri="{FF2B5EF4-FFF2-40B4-BE49-F238E27FC236}">
                  <a16:creationId xmlns:a16="http://schemas.microsoft.com/office/drawing/2014/main" id="{F7F37647-DCE1-418C-B3D5-04259A765145}"/>
                </a:ext>
              </a:extLst>
            </p:cNvPr>
            <p:cNvCxnSpPr>
              <a:cxnSpLocks/>
              <a:stCxn id="230" idx="6"/>
              <a:endCxn id="4" idx="2"/>
            </p:cNvCxnSpPr>
            <p:nvPr/>
          </p:nvCxnSpPr>
          <p:spPr>
            <a:xfrm>
              <a:off x="4826722" y="2485863"/>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0A6A949-772E-4999-B1D4-17535AE49FC5}"/>
                </a:ext>
              </a:extLst>
            </p:cNvPr>
            <p:cNvCxnSpPr>
              <a:cxnSpLocks/>
              <a:stCxn id="229" idx="6"/>
              <a:endCxn id="4" idx="2"/>
            </p:cNvCxnSpPr>
            <p:nvPr/>
          </p:nvCxnSpPr>
          <p:spPr>
            <a:xfrm>
              <a:off x="4826722" y="2899833"/>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14984FB-67F6-4979-88DA-17F2642B2EC7}"/>
                </a:ext>
              </a:extLst>
            </p:cNvPr>
            <p:cNvCxnSpPr>
              <a:cxnSpLocks/>
              <a:stCxn id="228" idx="6"/>
              <a:endCxn id="4" idx="2"/>
            </p:cNvCxnSpPr>
            <p:nvPr/>
          </p:nvCxnSpPr>
          <p:spPr>
            <a:xfrm flipV="1">
              <a:off x="4826722" y="3268938"/>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4380A89D-7FA1-4EEB-AA47-2C3795D17AD8}"/>
                </a:ext>
              </a:extLst>
            </p:cNvPr>
            <p:cNvCxnSpPr>
              <a:cxnSpLocks/>
              <a:stCxn id="227" idx="6"/>
              <a:endCxn id="4" idx="2"/>
            </p:cNvCxnSpPr>
            <p:nvPr/>
          </p:nvCxnSpPr>
          <p:spPr>
            <a:xfrm flipV="1">
              <a:off x="4826722" y="3268938"/>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26C8B21-A469-4C7B-9B38-C18A914DC7F8}"/>
                </a:ext>
              </a:extLst>
            </p:cNvPr>
            <p:cNvCxnSpPr>
              <a:cxnSpLocks/>
              <a:stCxn id="226" idx="6"/>
              <a:endCxn id="4" idx="2"/>
            </p:cNvCxnSpPr>
            <p:nvPr/>
          </p:nvCxnSpPr>
          <p:spPr>
            <a:xfrm flipV="1">
              <a:off x="4826722" y="3268938"/>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6EA13A5B-F90F-4FE8-8407-4CECDA3C3562}"/>
                </a:ext>
              </a:extLst>
            </p:cNvPr>
            <p:cNvCxnSpPr>
              <a:cxnSpLocks/>
              <a:stCxn id="225" idx="6"/>
              <a:endCxn id="4" idx="2"/>
            </p:cNvCxnSpPr>
            <p:nvPr/>
          </p:nvCxnSpPr>
          <p:spPr>
            <a:xfrm flipV="1">
              <a:off x="4826722" y="3268938"/>
              <a:ext cx="697944" cy="12867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5456B48-0497-482F-8554-E2284DE7E32D}"/>
                </a:ext>
              </a:extLst>
            </p:cNvPr>
            <p:cNvCxnSpPr>
              <a:cxnSpLocks/>
              <a:stCxn id="230" idx="6"/>
              <a:endCxn id="3" idx="2"/>
            </p:cNvCxnSpPr>
            <p:nvPr/>
          </p:nvCxnSpPr>
          <p:spPr>
            <a:xfrm>
              <a:off x="4826722" y="2485863"/>
              <a:ext cx="697944" cy="119704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0B34122-061B-405C-A2E8-E03A7067E840}"/>
                </a:ext>
              </a:extLst>
            </p:cNvPr>
            <p:cNvCxnSpPr>
              <a:cxnSpLocks/>
              <a:stCxn id="229" idx="6"/>
              <a:endCxn id="3" idx="2"/>
            </p:cNvCxnSpPr>
            <p:nvPr/>
          </p:nvCxnSpPr>
          <p:spPr>
            <a:xfrm>
              <a:off x="4826722" y="2899833"/>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108CDC3F-5C48-4AD3-B994-5EDDD0042A04}"/>
                </a:ext>
              </a:extLst>
            </p:cNvPr>
            <p:cNvCxnSpPr>
              <a:cxnSpLocks/>
              <a:stCxn id="228" idx="6"/>
              <a:endCxn id="3" idx="2"/>
            </p:cNvCxnSpPr>
            <p:nvPr/>
          </p:nvCxnSpPr>
          <p:spPr>
            <a:xfrm>
              <a:off x="4826722" y="3313803"/>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AE1E8AA-307C-4C05-9F41-A334FCB9B659}"/>
                </a:ext>
              </a:extLst>
            </p:cNvPr>
            <p:cNvCxnSpPr>
              <a:cxnSpLocks/>
              <a:stCxn id="227" idx="6"/>
              <a:endCxn id="3" idx="2"/>
            </p:cNvCxnSpPr>
            <p:nvPr/>
          </p:nvCxnSpPr>
          <p:spPr>
            <a:xfrm flipV="1">
              <a:off x="4826722" y="3682908"/>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5D933D7-147C-430A-BBE7-5F6522D6B399}"/>
                </a:ext>
              </a:extLst>
            </p:cNvPr>
            <p:cNvCxnSpPr>
              <a:cxnSpLocks/>
              <a:stCxn id="226" idx="6"/>
              <a:endCxn id="3" idx="2"/>
            </p:cNvCxnSpPr>
            <p:nvPr/>
          </p:nvCxnSpPr>
          <p:spPr>
            <a:xfrm flipV="1">
              <a:off x="4826722" y="3682908"/>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9EDF5A29-33D4-4A5A-BCFE-67FDFB404908}"/>
                </a:ext>
              </a:extLst>
            </p:cNvPr>
            <p:cNvCxnSpPr>
              <a:cxnSpLocks/>
              <a:stCxn id="225" idx="6"/>
              <a:endCxn id="3" idx="2"/>
            </p:cNvCxnSpPr>
            <p:nvPr/>
          </p:nvCxnSpPr>
          <p:spPr>
            <a:xfrm flipV="1">
              <a:off x="4826722" y="3682908"/>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D26864D4-EC66-4558-BAC4-E79FA10C0431}"/>
                </a:ext>
              </a:extLst>
            </p:cNvPr>
            <p:cNvCxnSpPr>
              <a:cxnSpLocks/>
              <a:stCxn id="4" idx="6"/>
              <a:endCxn id="321" idx="2"/>
            </p:cNvCxnSpPr>
            <p:nvPr/>
          </p:nvCxnSpPr>
          <p:spPr>
            <a:xfrm flipV="1">
              <a:off x="5790086" y="248161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5BD31DA0-FD63-45B8-923D-37489506B622}"/>
                </a:ext>
              </a:extLst>
            </p:cNvPr>
            <p:cNvCxnSpPr>
              <a:cxnSpLocks/>
              <a:stCxn id="4" idx="6"/>
              <a:endCxn id="320" idx="2"/>
            </p:cNvCxnSpPr>
            <p:nvPr/>
          </p:nvCxnSpPr>
          <p:spPr>
            <a:xfrm flipV="1">
              <a:off x="5790086" y="289558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8D5D53E-1A9D-4C3F-B58B-269559BF3A6F}"/>
                </a:ext>
              </a:extLst>
            </p:cNvPr>
            <p:cNvCxnSpPr>
              <a:cxnSpLocks/>
              <a:stCxn id="4" idx="6"/>
              <a:endCxn id="319" idx="2"/>
            </p:cNvCxnSpPr>
            <p:nvPr/>
          </p:nvCxnSpPr>
          <p:spPr>
            <a:xfrm>
              <a:off x="5790086" y="326893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529C9188-A2F3-4FF6-ADAD-88071698FBC1}"/>
                </a:ext>
              </a:extLst>
            </p:cNvPr>
            <p:cNvCxnSpPr>
              <a:cxnSpLocks/>
              <a:stCxn id="4" idx="6"/>
              <a:endCxn id="318" idx="2"/>
            </p:cNvCxnSpPr>
            <p:nvPr/>
          </p:nvCxnSpPr>
          <p:spPr>
            <a:xfrm>
              <a:off x="5790086" y="326893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F28EA6E4-2683-4571-8365-20C4CC8FF659}"/>
                </a:ext>
              </a:extLst>
            </p:cNvPr>
            <p:cNvCxnSpPr>
              <a:cxnSpLocks/>
              <a:stCxn id="4" idx="6"/>
              <a:endCxn id="317" idx="2"/>
            </p:cNvCxnSpPr>
            <p:nvPr/>
          </p:nvCxnSpPr>
          <p:spPr>
            <a:xfrm>
              <a:off x="5790086" y="326893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60AE86F5-88BC-4949-9649-45BBB15E69C9}"/>
                </a:ext>
              </a:extLst>
            </p:cNvPr>
            <p:cNvCxnSpPr>
              <a:cxnSpLocks/>
              <a:stCxn id="4" idx="6"/>
              <a:endCxn id="316" idx="2"/>
            </p:cNvCxnSpPr>
            <p:nvPr/>
          </p:nvCxnSpPr>
          <p:spPr>
            <a:xfrm>
              <a:off x="5790086" y="3268938"/>
              <a:ext cx="697944" cy="12825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95C3A3A-5E0C-4123-B108-9A4D8523A349}"/>
                </a:ext>
              </a:extLst>
            </p:cNvPr>
            <p:cNvCxnSpPr>
              <a:cxnSpLocks/>
              <a:stCxn id="3" idx="6"/>
              <a:endCxn id="321" idx="2"/>
            </p:cNvCxnSpPr>
            <p:nvPr/>
          </p:nvCxnSpPr>
          <p:spPr>
            <a:xfrm flipV="1">
              <a:off x="5790086" y="2481615"/>
              <a:ext cx="697944" cy="12012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05FEC86A-FC24-4A05-AD8F-CA449681C496}"/>
                </a:ext>
              </a:extLst>
            </p:cNvPr>
            <p:cNvCxnSpPr>
              <a:cxnSpLocks/>
              <a:stCxn id="3" idx="6"/>
              <a:endCxn id="320" idx="2"/>
            </p:cNvCxnSpPr>
            <p:nvPr/>
          </p:nvCxnSpPr>
          <p:spPr>
            <a:xfrm flipV="1">
              <a:off x="5790086" y="289558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16807ADE-B9DE-48AB-A4CF-AF1B578DD7FB}"/>
                </a:ext>
              </a:extLst>
            </p:cNvPr>
            <p:cNvCxnSpPr>
              <a:cxnSpLocks/>
              <a:stCxn id="3" idx="6"/>
              <a:endCxn id="319" idx="2"/>
            </p:cNvCxnSpPr>
            <p:nvPr/>
          </p:nvCxnSpPr>
          <p:spPr>
            <a:xfrm flipV="1">
              <a:off x="5790086" y="330955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2FEAAA2C-3F38-4EA0-ACA2-D385C686F57B}"/>
                </a:ext>
              </a:extLst>
            </p:cNvPr>
            <p:cNvCxnSpPr>
              <a:cxnSpLocks/>
              <a:stCxn id="3" idx="6"/>
              <a:endCxn id="318" idx="2"/>
            </p:cNvCxnSpPr>
            <p:nvPr/>
          </p:nvCxnSpPr>
          <p:spPr>
            <a:xfrm>
              <a:off x="5790086" y="368290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89BBCC2-AD43-45E2-A21B-D42BE8DDE06C}"/>
                </a:ext>
              </a:extLst>
            </p:cNvPr>
            <p:cNvCxnSpPr>
              <a:cxnSpLocks/>
              <a:stCxn id="3" idx="6"/>
              <a:endCxn id="317" idx="2"/>
            </p:cNvCxnSpPr>
            <p:nvPr/>
          </p:nvCxnSpPr>
          <p:spPr>
            <a:xfrm>
              <a:off x="5790086" y="368290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A2610FA4-57FE-4713-9EF8-02D0F9F6B1FF}"/>
                </a:ext>
              </a:extLst>
            </p:cNvPr>
            <p:cNvCxnSpPr>
              <a:cxnSpLocks/>
              <a:stCxn id="3" idx="6"/>
              <a:endCxn id="316" idx="2"/>
            </p:cNvCxnSpPr>
            <p:nvPr/>
          </p:nvCxnSpPr>
          <p:spPr>
            <a:xfrm>
              <a:off x="5790086" y="368290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99" name="Table 399">
            <a:extLst>
              <a:ext uri="{FF2B5EF4-FFF2-40B4-BE49-F238E27FC236}">
                <a16:creationId xmlns:a16="http://schemas.microsoft.com/office/drawing/2014/main" id="{CAB31BA1-9A1C-4398-BBF4-D054A794F92D}"/>
              </a:ext>
            </a:extLst>
          </p:cNvPr>
          <p:cNvGraphicFramePr>
            <a:graphicFrameLocks noGrp="1"/>
          </p:cNvGraphicFramePr>
          <p:nvPr/>
        </p:nvGraphicFramePr>
        <p:xfrm>
          <a:off x="6790640" y="4991527"/>
          <a:ext cx="1566627" cy="11565240"/>
        </p:xfrm>
        <a:graphic>
          <a:graphicData uri="http://schemas.openxmlformats.org/drawingml/2006/table">
            <a:tbl>
              <a:tblPr firstRow="1" bandRow="1">
                <a:tableStyleId>{5C22544A-7EE6-4342-B048-85BDC9FD1C3A}</a:tableStyleId>
              </a:tblPr>
              <a:tblGrid>
                <a:gridCol w="1566627">
                  <a:extLst>
                    <a:ext uri="{9D8B030D-6E8A-4147-A177-3AD203B41FA5}">
                      <a16:colId xmlns:a16="http://schemas.microsoft.com/office/drawing/2014/main" val="2755684500"/>
                    </a:ext>
                  </a:extLst>
                </a:gridCol>
              </a:tblGrid>
              <a:tr h="963770">
                <a:tc>
                  <a:txBody>
                    <a:bodyPr/>
                    <a:lstStyle/>
                    <a:p>
                      <a:endParaRPr lang="en-US" sz="1300"/>
                    </a:p>
                  </a:txBody>
                  <a:tcPr marL="304800" marR="304800" marT="152400" marB="15240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963770">
                <a:tc>
                  <a:txBody>
                    <a:bodyPr/>
                    <a:lstStyle/>
                    <a:p>
                      <a:endParaRPr lang="en-US" sz="1300"/>
                    </a:p>
                  </a:txBody>
                  <a:tcPr marL="304800" marR="304800" marT="152400" marB="1524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graphicFrame>
        <p:nvGraphicFramePr>
          <p:cNvPr id="401" name="Table 399">
            <a:extLst>
              <a:ext uri="{FF2B5EF4-FFF2-40B4-BE49-F238E27FC236}">
                <a16:creationId xmlns:a16="http://schemas.microsoft.com/office/drawing/2014/main" id="{44CD59BA-068E-40BB-B1B0-4AD241422ED6}"/>
              </a:ext>
            </a:extLst>
          </p:cNvPr>
          <p:cNvGraphicFramePr>
            <a:graphicFrameLocks noGrp="1"/>
          </p:cNvGraphicFramePr>
          <p:nvPr/>
        </p:nvGraphicFramePr>
        <p:xfrm>
          <a:off x="28205237" y="4991523"/>
          <a:ext cx="1566627" cy="11565240"/>
        </p:xfrm>
        <a:graphic>
          <a:graphicData uri="http://schemas.openxmlformats.org/drawingml/2006/table">
            <a:tbl>
              <a:tblPr firstRow="1" bandRow="1">
                <a:tableStyleId>{5C22544A-7EE6-4342-B048-85BDC9FD1C3A}</a:tableStyleId>
              </a:tblPr>
              <a:tblGrid>
                <a:gridCol w="1566627">
                  <a:extLst>
                    <a:ext uri="{9D8B030D-6E8A-4147-A177-3AD203B41FA5}">
                      <a16:colId xmlns:a16="http://schemas.microsoft.com/office/drawing/2014/main" val="2755684500"/>
                    </a:ext>
                  </a:extLst>
                </a:gridCol>
              </a:tblGrid>
              <a:tr h="963770">
                <a:tc>
                  <a:txBody>
                    <a:bodyPr/>
                    <a:lstStyle/>
                    <a:p>
                      <a:endParaRPr lang="en-US" sz="1300"/>
                    </a:p>
                  </a:txBody>
                  <a:tcPr marL="304800" marR="304800" marT="152400" marB="15240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963770">
                <a:tc>
                  <a:txBody>
                    <a:bodyPr/>
                    <a:lstStyle/>
                    <a:p>
                      <a:endParaRPr lang="en-US" sz="1300"/>
                    </a:p>
                  </a:txBody>
                  <a:tcPr marL="304800" marR="304800" marT="152400" marB="1524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sp>
        <p:nvSpPr>
          <p:cNvPr id="403" name="Rectangle 402">
            <a:extLst>
              <a:ext uri="{FF2B5EF4-FFF2-40B4-BE49-F238E27FC236}">
                <a16:creationId xmlns:a16="http://schemas.microsoft.com/office/drawing/2014/main" id="{6678C41E-D32C-4DF5-99FA-A55194928CB4}"/>
              </a:ext>
            </a:extLst>
          </p:cNvPr>
          <p:cNvSpPr/>
          <p:nvPr/>
        </p:nvSpPr>
        <p:spPr>
          <a:xfrm>
            <a:off x="5658812" y="17027420"/>
            <a:ext cx="3914163" cy="1608707"/>
          </a:xfrm>
          <a:prstGeom prst="rect">
            <a:avLst/>
          </a:prstGeom>
          <a:solidFill>
            <a:srgbClr val="E7FFBE"/>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Inputs</a:t>
            </a:r>
          </a:p>
        </p:txBody>
      </p:sp>
      <p:sp>
        <p:nvSpPr>
          <p:cNvPr id="405" name="Rectangle 404">
            <a:extLst>
              <a:ext uri="{FF2B5EF4-FFF2-40B4-BE49-F238E27FC236}">
                <a16:creationId xmlns:a16="http://schemas.microsoft.com/office/drawing/2014/main" id="{F08EC0EA-8443-4B91-B5C2-0CBD54F57971}"/>
              </a:ext>
            </a:extLst>
          </p:cNvPr>
          <p:cNvSpPr/>
          <p:nvPr/>
        </p:nvSpPr>
        <p:spPr>
          <a:xfrm>
            <a:off x="27003019" y="17011160"/>
            <a:ext cx="3914163" cy="1608707"/>
          </a:xfrm>
          <a:prstGeom prst="rect">
            <a:avLst/>
          </a:prstGeom>
          <a:solidFill>
            <a:srgbClr val="E7FFBE"/>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Outputs</a:t>
            </a:r>
          </a:p>
        </p:txBody>
      </p:sp>
      <p:sp>
        <p:nvSpPr>
          <p:cNvPr id="407" name="Arrow: Left-Right 406">
            <a:extLst>
              <a:ext uri="{FF2B5EF4-FFF2-40B4-BE49-F238E27FC236}">
                <a16:creationId xmlns:a16="http://schemas.microsoft.com/office/drawing/2014/main" id="{FECE2441-409B-408D-BF54-983562FC9855}"/>
              </a:ext>
            </a:extLst>
          </p:cNvPr>
          <p:cNvSpPr/>
          <p:nvPr/>
        </p:nvSpPr>
        <p:spPr>
          <a:xfrm>
            <a:off x="10015342" y="16985798"/>
            <a:ext cx="16545310" cy="1634070"/>
          </a:xfrm>
          <a:prstGeom prst="leftRightArrow">
            <a:avLst/>
          </a:prstGeom>
          <a:solidFill>
            <a:srgbClr val="E7FFBE"/>
          </a:solidFill>
          <a:ln w="127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cxnSp>
        <p:nvCxnSpPr>
          <p:cNvPr id="217" name="Straight Connector 216">
            <a:extLst>
              <a:ext uri="{FF2B5EF4-FFF2-40B4-BE49-F238E27FC236}">
                <a16:creationId xmlns:a16="http://schemas.microsoft.com/office/drawing/2014/main" id="{FF85AEDF-73F7-4DA1-AB17-7F49E5306298}"/>
              </a:ext>
            </a:extLst>
          </p:cNvPr>
          <p:cNvCxnSpPr>
            <a:cxnSpLocks/>
          </p:cNvCxnSpPr>
          <p:nvPr/>
        </p:nvCxnSpPr>
        <p:spPr>
          <a:xfrm>
            <a:off x="19912370" y="5339928"/>
            <a:ext cx="0" cy="11216837"/>
          </a:xfrm>
          <a:prstGeom prst="line">
            <a:avLst/>
          </a:prstGeom>
          <a:ln w="76200">
            <a:solidFill>
              <a:schemeClr val="bg1"/>
            </a:solidFill>
            <a:prstDash val="sysDash"/>
          </a:ln>
        </p:spPr>
        <p:style>
          <a:lnRef idx="1">
            <a:schemeClr val="accent1"/>
          </a:lnRef>
          <a:fillRef idx="0">
            <a:schemeClr val="accent1"/>
          </a:fillRef>
          <a:effectRef idx="0">
            <a:schemeClr val="accent1"/>
          </a:effectRef>
          <a:fontRef idx="minor">
            <a:schemeClr val="tx1"/>
          </a:fontRef>
        </p:style>
      </p:cxnSp>
      <p:pic>
        <p:nvPicPr>
          <p:cNvPr id="7" name="Graphic 6" descr="Scissors">
            <a:extLst>
              <a:ext uri="{FF2B5EF4-FFF2-40B4-BE49-F238E27FC236}">
                <a16:creationId xmlns:a16="http://schemas.microsoft.com/office/drawing/2014/main" id="{FEE39154-D6B2-4FBB-9D2B-2441CFA5EC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V="1">
            <a:off x="20095565" y="15003592"/>
            <a:ext cx="5105717" cy="5105717"/>
          </a:xfrm>
          <a:prstGeom prst="rect">
            <a:avLst/>
          </a:prstGeom>
        </p:spPr>
      </p:pic>
    </p:spTree>
    <p:extLst>
      <p:ext uri="{BB962C8B-B14F-4D97-AF65-F5344CB8AC3E}">
        <p14:creationId xmlns:p14="http://schemas.microsoft.com/office/powerpoint/2010/main" val="712628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Autoencoders</a:t>
            </a:r>
          </a:p>
        </p:txBody>
      </p:sp>
      <p:graphicFrame>
        <p:nvGraphicFramePr>
          <p:cNvPr id="401" name="Table 399">
            <a:extLst>
              <a:ext uri="{FF2B5EF4-FFF2-40B4-BE49-F238E27FC236}">
                <a16:creationId xmlns:a16="http://schemas.microsoft.com/office/drawing/2014/main" id="{44CD59BA-068E-40BB-B1B0-4AD241422ED6}"/>
              </a:ext>
            </a:extLst>
          </p:cNvPr>
          <p:cNvGraphicFramePr>
            <a:graphicFrameLocks noGrp="1"/>
          </p:cNvGraphicFramePr>
          <p:nvPr/>
        </p:nvGraphicFramePr>
        <p:xfrm>
          <a:off x="30813973" y="5048167"/>
          <a:ext cx="1566627" cy="11565240"/>
        </p:xfrm>
        <a:graphic>
          <a:graphicData uri="http://schemas.openxmlformats.org/drawingml/2006/table">
            <a:tbl>
              <a:tblPr firstRow="1" bandRow="1">
                <a:tableStyleId>{5C22544A-7EE6-4342-B048-85BDC9FD1C3A}</a:tableStyleId>
              </a:tblPr>
              <a:tblGrid>
                <a:gridCol w="1566627">
                  <a:extLst>
                    <a:ext uri="{9D8B030D-6E8A-4147-A177-3AD203B41FA5}">
                      <a16:colId xmlns:a16="http://schemas.microsoft.com/office/drawing/2014/main" val="2755684500"/>
                    </a:ext>
                  </a:extLst>
                </a:gridCol>
              </a:tblGrid>
              <a:tr h="963770">
                <a:tc>
                  <a:txBody>
                    <a:bodyPr/>
                    <a:lstStyle/>
                    <a:p>
                      <a:endParaRPr lang="en-US" sz="1300"/>
                    </a:p>
                  </a:txBody>
                  <a:tcPr marL="304800" marR="304800" marT="152400" marB="15240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963770">
                <a:tc>
                  <a:txBody>
                    <a:bodyPr/>
                    <a:lstStyle/>
                    <a:p>
                      <a:endParaRPr lang="en-US" sz="1300"/>
                    </a:p>
                  </a:txBody>
                  <a:tcPr marL="304800" marR="304800" marT="152400" marB="1524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grpSp>
        <p:nvGrpSpPr>
          <p:cNvPr id="5" name="Group 4">
            <a:extLst>
              <a:ext uri="{FF2B5EF4-FFF2-40B4-BE49-F238E27FC236}">
                <a16:creationId xmlns:a16="http://schemas.microsoft.com/office/drawing/2014/main" id="{0A260191-ABBB-4B92-B186-6C51ED723ECE}"/>
              </a:ext>
            </a:extLst>
          </p:cNvPr>
          <p:cNvGrpSpPr/>
          <p:nvPr/>
        </p:nvGrpSpPr>
        <p:grpSpPr>
          <a:xfrm>
            <a:off x="5945052" y="4936688"/>
            <a:ext cx="9641263" cy="11599737"/>
            <a:chOff x="1991089" y="1453314"/>
            <a:chExt cx="2892379" cy="3479921"/>
          </a:xfrm>
        </p:grpSpPr>
        <p:cxnSp>
          <p:nvCxnSpPr>
            <p:cNvPr id="217" name="Straight Connector 216">
              <a:extLst>
                <a:ext uri="{FF2B5EF4-FFF2-40B4-BE49-F238E27FC236}">
                  <a16:creationId xmlns:a16="http://schemas.microsoft.com/office/drawing/2014/main" id="{DCD3D25B-D426-4D98-B62A-DADF310FD4BC}"/>
                </a:ext>
              </a:extLst>
            </p:cNvPr>
            <p:cNvCxnSpPr>
              <a:stCxn id="416" idx="6"/>
              <a:endCxn id="429" idx="2"/>
            </p:cNvCxnSpPr>
            <p:nvPr/>
          </p:nvCxnSpPr>
          <p:spPr>
            <a:xfrm flipV="1">
              <a:off x="2272249" y="4279546"/>
              <a:ext cx="1382436"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63155B0-6E36-49FC-99DA-BED82386C11C}"/>
                </a:ext>
              </a:extLst>
            </p:cNvPr>
            <p:cNvCxnSpPr>
              <a:cxnSpLocks/>
              <a:stCxn id="417" idx="6"/>
              <a:endCxn id="429" idx="2"/>
            </p:cNvCxnSpPr>
            <p:nvPr/>
          </p:nvCxnSpPr>
          <p:spPr>
            <a:xfrm flipV="1">
              <a:off x="2272249" y="4279546"/>
              <a:ext cx="1382436"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66F64FA-E62F-4E66-859F-87570C92D53F}"/>
                </a:ext>
              </a:extLst>
            </p:cNvPr>
            <p:cNvCxnSpPr>
              <a:cxnSpLocks/>
              <a:stCxn id="418" idx="6"/>
              <a:endCxn id="429" idx="2"/>
            </p:cNvCxnSpPr>
            <p:nvPr/>
          </p:nvCxnSpPr>
          <p:spPr>
            <a:xfrm>
              <a:off x="2272249" y="4227424"/>
              <a:ext cx="1382436"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CEFCBB6-1DF3-42A4-AFDC-ABDA6B5EA236}"/>
                </a:ext>
              </a:extLst>
            </p:cNvPr>
            <p:cNvCxnSpPr>
              <a:cxnSpLocks/>
              <a:stCxn id="419" idx="6"/>
              <a:endCxn id="429" idx="2"/>
            </p:cNvCxnSpPr>
            <p:nvPr/>
          </p:nvCxnSpPr>
          <p:spPr>
            <a:xfrm>
              <a:off x="2272249" y="3931952"/>
              <a:ext cx="1382436"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2EA8B80-DCD0-49A1-919C-7FE331117830}"/>
                </a:ext>
              </a:extLst>
            </p:cNvPr>
            <p:cNvCxnSpPr>
              <a:cxnSpLocks/>
              <a:stCxn id="420" idx="6"/>
              <a:endCxn id="429" idx="2"/>
            </p:cNvCxnSpPr>
            <p:nvPr/>
          </p:nvCxnSpPr>
          <p:spPr>
            <a:xfrm>
              <a:off x="2264379" y="3636481"/>
              <a:ext cx="1390305"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FBAB66A-A058-479F-813B-968CFE876A65}"/>
                </a:ext>
              </a:extLst>
            </p:cNvPr>
            <p:cNvCxnSpPr>
              <a:cxnSpLocks/>
              <a:stCxn id="421" idx="6"/>
              <a:endCxn id="429" idx="2"/>
            </p:cNvCxnSpPr>
            <p:nvPr/>
          </p:nvCxnSpPr>
          <p:spPr>
            <a:xfrm>
              <a:off x="2264378" y="3341010"/>
              <a:ext cx="1390306"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8DEDB9DB-F7F8-4AD1-A61D-0024B8786369}"/>
                </a:ext>
              </a:extLst>
            </p:cNvPr>
            <p:cNvCxnSpPr>
              <a:cxnSpLocks/>
              <a:stCxn id="422" idx="6"/>
              <a:endCxn id="429" idx="2"/>
            </p:cNvCxnSpPr>
            <p:nvPr/>
          </p:nvCxnSpPr>
          <p:spPr>
            <a:xfrm>
              <a:off x="2264378" y="3045538"/>
              <a:ext cx="1390306"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40CBDA7-BFD0-4898-B79A-5E4FAA469993}"/>
                </a:ext>
              </a:extLst>
            </p:cNvPr>
            <p:cNvCxnSpPr>
              <a:cxnSpLocks/>
              <a:stCxn id="423" idx="6"/>
              <a:endCxn id="429" idx="2"/>
            </p:cNvCxnSpPr>
            <p:nvPr/>
          </p:nvCxnSpPr>
          <p:spPr>
            <a:xfrm>
              <a:off x="2264378" y="2750067"/>
              <a:ext cx="1390306"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4FC0145-F998-4F87-A9D2-5A1A0C2A3FAA}"/>
                </a:ext>
              </a:extLst>
            </p:cNvPr>
            <p:cNvCxnSpPr>
              <a:cxnSpLocks/>
              <a:stCxn id="424" idx="6"/>
              <a:endCxn id="429" idx="2"/>
            </p:cNvCxnSpPr>
            <p:nvPr/>
          </p:nvCxnSpPr>
          <p:spPr>
            <a:xfrm>
              <a:off x="2264378" y="2454596"/>
              <a:ext cx="1390306"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B99F73FA-5DE5-4EBC-89FD-B3A939543BEC}"/>
                </a:ext>
              </a:extLst>
            </p:cNvPr>
            <p:cNvCxnSpPr>
              <a:cxnSpLocks/>
              <a:stCxn id="425" idx="6"/>
              <a:endCxn id="429" idx="2"/>
            </p:cNvCxnSpPr>
            <p:nvPr/>
          </p:nvCxnSpPr>
          <p:spPr>
            <a:xfrm>
              <a:off x="2264378" y="2159124"/>
              <a:ext cx="1390306"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B016528-D01B-497F-A719-6402CA0AB400}"/>
                </a:ext>
              </a:extLst>
            </p:cNvPr>
            <p:cNvCxnSpPr>
              <a:cxnSpLocks/>
              <a:stCxn id="426" idx="6"/>
              <a:endCxn id="429" idx="2"/>
            </p:cNvCxnSpPr>
            <p:nvPr/>
          </p:nvCxnSpPr>
          <p:spPr>
            <a:xfrm>
              <a:off x="2256509" y="1863653"/>
              <a:ext cx="1398175"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CFC8C2C-7513-4A8A-B0AB-393F2B4F9A06}"/>
                </a:ext>
              </a:extLst>
            </p:cNvPr>
            <p:cNvCxnSpPr>
              <a:cxnSpLocks/>
              <a:stCxn id="427" idx="6"/>
              <a:endCxn id="429" idx="2"/>
            </p:cNvCxnSpPr>
            <p:nvPr/>
          </p:nvCxnSpPr>
          <p:spPr>
            <a:xfrm>
              <a:off x="2256508" y="1568184"/>
              <a:ext cx="1398176"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FAFE93F-2D91-4D33-8D9C-C991250A5CDF}"/>
                </a:ext>
              </a:extLst>
            </p:cNvPr>
            <p:cNvCxnSpPr>
              <a:cxnSpLocks/>
              <a:stCxn id="416" idx="6"/>
              <a:endCxn id="430" idx="2"/>
            </p:cNvCxnSpPr>
            <p:nvPr/>
          </p:nvCxnSpPr>
          <p:spPr>
            <a:xfrm flipV="1">
              <a:off x="2272249" y="3865576"/>
              <a:ext cx="1382436"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F010A6F-1FCE-4B69-9D28-B28F5DD5379A}"/>
                </a:ext>
              </a:extLst>
            </p:cNvPr>
            <p:cNvCxnSpPr>
              <a:cxnSpLocks/>
              <a:stCxn id="417" idx="6"/>
              <a:endCxn id="430" idx="2"/>
            </p:cNvCxnSpPr>
            <p:nvPr/>
          </p:nvCxnSpPr>
          <p:spPr>
            <a:xfrm flipV="1">
              <a:off x="2272249" y="3865576"/>
              <a:ext cx="1382436"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7C8C11E5-5040-491B-8A75-A4163BC6889E}"/>
                </a:ext>
              </a:extLst>
            </p:cNvPr>
            <p:cNvCxnSpPr>
              <a:cxnSpLocks/>
              <a:stCxn id="418" idx="6"/>
              <a:endCxn id="430" idx="2"/>
            </p:cNvCxnSpPr>
            <p:nvPr/>
          </p:nvCxnSpPr>
          <p:spPr>
            <a:xfrm flipV="1">
              <a:off x="2272249" y="3865576"/>
              <a:ext cx="1382436"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269C948D-4360-4BF3-8B51-17BDE2A4CA1E}"/>
                </a:ext>
              </a:extLst>
            </p:cNvPr>
            <p:cNvCxnSpPr>
              <a:cxnSpLocks/>
              <a:stCxn id="419" idx="6"/>
              <a:endCxn id="430" idx="2"/>
            </p:cNvCxnSpPr>
            <p:nvPr/>
          </p:nvCxnSpPr>
          <p:spPr>
            <a:xfrm flipV="1">
              <a:off x="2272249" y="3865576"/>
              <a:ext cx="1382436"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029D1EB-390C-4AF4-B98A-F5FD1B62CD5C}"/>
                </a:ext>
              </a:extLst>
            </p:cNvPr>
            <p:cNvCxnSpPr>
              <a:cxnSpLocks/>
              <a:stCxn id="420" idx="6"/>
              <a:endCxn id="430" idx="2"/>
            </p:cNvCxnSpPr>
            <p:nvPr/>
          </p:nvCxnSpPr>
          <p:spPr>
            <a:xfrm>
              <a:off x="2264379" y="3636481"/>
              <a:ext cx="1390305"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E1E8027E-767E-4AFB-8AE4-5E204A4A127F}"/>
                </a:ext>
              </a:extLst>
            </p:cNvPr>
            <p:cNvCxnSpPr>
              <a:cxnSpLocks/>
              <a:stCxn id="421" idx="6"/>
              <a:endCxn id="430" idx="2"/>
            </p:cNvCxnSpPr>
            <p:nvPr/>
          </p:nvCxnSpPr>
          <p:spPr>
            <a:xfrm>
              <a:off x="2264378" y="3341010"/>
              <a:ext cx="1390306"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D79CA90C-E999-4D00-B380-A99F4A2226C3}"/>
                </a:ext>
              </a:extLst>
            </p:cNvPr>
            <p:cNvCxnSpPr>
              <a:cxnSpLocks/>
              <a:stCxn id="422" idx="6"/>
              <a:endCxn id="430" idx="2"/>
            </p:cNvCxnSpPr>
            <p:nvPr/>
          </p:nvCxnSpPr>
          <p:spPr>
            <a:xfrm>
              <a:off x="2264378" y="3045538"/>
              <a:ext cx="1390306"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07C6951-0A48-441A-881B-1B8F56366598}"/>
                </a:ext>
              </a:extLst>
            </p:cNvPr>
            <p:cNvCxnSpPr>
              <a:cxnSpLocks/>
              <a:stCxn id="423" idx="6"/>
              <a:endCxn id="430" idx="2"/>
            </p:cNvCxnSpPr>
            <p:nvPr/>
          </p:nvCxnSpPr>
          <p:spPr>
            <a:xfrm>
              <a:off x="2264378" y="2750067"/>
              <a:ext cx="1390306"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29104AB-8C29-4352-9FD2-2E0C23D937D1}"/>
                </a:ext>
              </a:extLst>
            </p:cNvPr>
            <p:cNvCxnSpPr>
              <a:cxnSpLocks/>
              <a:stCxn id="424" idx="6"/>
              <a:endCxn id="430" idx="2"/>
            </p:cNvCxnSpPr>
            <p:nvPr/>
          </p:nvCxnSpPr>
          <p:spPr>
            <a:xfrm>
              <a:off x="2264378" y="2454596"/>
              <a:ext cx="1390306"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13A35F-7EF8-4CDD-8A01-7A2E2CB7121B}"/>
                </a:ext>
              </a:extLst>
            </p:cNvPr>
            <p:cNvCxnSpPr>
              <a:cxnSpLocks/>
              <a:stCxn id="425" idx="6"/>
              <a:endCxn id="430" idx="2"/>
            </p:cNvCxnSpPr>
            <p:nvPr/>
          </p:nvCxnSpPr>
          <p:spPr>
            <a:xfrm>
              <a:off x="2264378" y="2159124"/>
              <a:ext cx="1390306"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B07AD6EE-D2AC-4BBB-B275-5547626AA0CE}"/>
                </a:ext>
              </a:extLst>
            </p:cNvPr>
            <p:cNvCxnSpPr>
              <a:cxnSpLocks/>
              <a:stCxn id="426" idx="6"/>
              <a:endCxn id="430" idx="2"/>
            </p:cNvCxnSpPr>
            <p:nvPr/>
          </p:nvCxnSpPr>
          <p:spPr>
            <a:xfrm>
              <a:off x="2256509" y="1863653"/>
              <a:ext cx="1398175"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731482F6-D217-4D6A-A32A-4BC40FE6E5C1}"/>
                </a:ext>
              </a:extLst>
            </p:cNvPr>
            <p:cNvCxnSpPr>
              <a:cxnSpLocks/>
              <a:stCxn id="427" idx="6"/>
              <a:endCxn id="430" idx="2"/>
            </p:cNvCxnSpPr>
            <p:nvPr/>
          </p:nvCxnSpPr>
          <p:spPr>
            <a:xfrm>
              <a:off x="2256508" y="1568184"/>
              <a:ext cx="1398176"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CF7264E-9FDA-46FC-B43E-6E9A9A934718}"/>
                </a:ext>
              </a:extLst>
            </p:cNvPr>
            <p:cNvCxnSpPr>
              <a:cxnSpLocks/>
              <a:stCxn id="416" idx="6"/>
              <a:endCxn id="431" idx="2"/>
            </p:cNvCxnSpPr>
            <p:nvPr/>
          </p:nvCxnSpPr>
          <p:spPr>
            <a:xfrm flipV="1">
              <a:off x="2272249" y="3451606"/>
              <a:ext cx="1382436"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5AA4D821-B003-4AA5-B343-C9B9463FC034}"/>
                </a:ext>
              </a:extLst>
            </p:cNvPr>
            <p:cNvCxnSpPr>
              <a:cxnSpLocks/>
              <a:stCxn id="417" idx="6"/>
              <a:endCxn id="431" idx="2"/>
            </p:cNvCxnSpPr>
            <p:nvPr/>
          </p:nvCxnSpPr>
          <p:spPr>
            <a:xfrm flipV="1">
              <a:off x="2272249" y="3451606"/>
              <a:ext cx="1382436"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C26EE0A0-9968-4B04-9CFA-CCDAAB70B405}"/>
                </a:ext>
              </a:extLst>
            </p:cNvPr>
            <p:cNvCxnSpPr>
              <a:cxnSpLocks/>
              <a:stCxn id="418" idx="6"/>
              <a:endCxn id="431" idx="2"/>
            </p:cNvCxnSpPr>
            <p:nvPr/>
          </p:nvCxnSpPr>
          <p:spPr>
            <a:xfrm flipV="1">
              <a:off x="2272249" y="3451606"/>
              <a:ext cx="1382436"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486FB3E-764C-4939-8C47-0CF2001C77AD}"/>
                </a:ext>
              </a:extLst>
            </p:cNvPr>
            <p:cNvCxnSpPr>
              <a:cxnSpLocks/>
              <a:stCxn id="419" idx="6"/>
              <a:endCxn id="431" idx="2"/>
            </p:cNvCxnSpPr>
            <p:nvPr/>
          </p:nvCxnSpPr>
          <p:spPr>
            <a:xfrm flipV="1">
              <a:off x="2272249" y="3451606"/>
              <a:ext cx="1382436"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E0BDE9AE-A021-47AF-A29F-80BB4D451CBC}"/>
                </a:ext>
              </a:extLst>
            </p:cNvPr>
            <p:cNvCxnSpPr>
              <a:cxnSpLocks/>
              <a:stCxn id="420" idx="6"/>
              <a:endCxn id="431" idx="2"/>
            </p:cNvCxnSpPr>
            <p:nvPr/>
          </p:nvCxnSpPr>
          <p:spPr>
            <a:xfrm flipV="1">
              <a:off x="2264379" y="3451606"/>
              <a:ext cx="1390305"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A795F918-89FD-4FC7-A089-1378C3D4D649}"/>
                </a:ext>
              </a:extLst>
            </p:cNvPr>
            <p:cNvCxnSpPr>
              <a:cxnSpLocks/>
              <a:stCxn id="421" idx="6"/>
              <a:endCxn id="431" idx="2"/>
            </p:cNvCxnSpPr>
            <p:nvPr/>
          </p:nvCxnSpPr>
          <p:spPr>
            <a:xfrm>
              <a:off x="2264378" y="3341010"/>
              <a:ext cx="1390306"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640E97D0-B9C9-4F1F-9236-0F174ABA919A}"/>
                </a:ext>
              </a:extLst>
            </p:cNvPr>
            <p:cNvCxnSpPr>
              <a:cxnSpLocks/>
              <a:stCxn id="422" idx="6"/>
              <a:endCxn id="431" idx="2"/>
            </p:cNvCxnSpPr>
            <p:nvPr/>
          </p:nvCxnSpPr>
          <p:spPr>
            <a:xfrm>
              <a:off x="2264378" y="3045538"/>
              <a:ext cx="1390306"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DAD540D-29B6-4DD2-A374-1D45300312D1}"/>
                </a:ext>
              </a:extLst>
            </p:cNvPr>
            <p:cNvCxnSpPr>
              <a:cxnSpLocks/>
              <a:stCxn id="423" idx="6"/>
              <a:endCxn id="431" idx="2"/>
            </p:cNvCxnSpPr>
            <p:nvPr/>
          </p:nvCxnSpPr>
          <p:spPr>
            <a:xfrm>
              <a:off x="2264378" y="2750067"/>
              <a:ext cx="1390306"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B0389090-7E4B-4881-8760-3657C03295FC}"/>
                </a:ext>
              </a:extLst>
            </p:cNvPr>
            <p:cNvCxnSpPr>
              <a:cxnSpLocks/>
              <a:stCxn id="424" idx="6"/>
              <a:endCxn id="431" idx="2"/>
            </p:cNvCxnSpPr>
            <p:nvPr/>
          </p:nvCxnSpPr>
          <p:spPr>
            <a:xfrm>
              <a:off x="2264378" y="2454596"/>
              <a:ext cx="1390306"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8673A8AB-DCD7-45C9-90BE-89730D5F5772}"/>
                </a:ext>
              </a:extLst>
            </p:cNvPr>
            <p:cNvCxnSpPr>
              <a:cxnSpLocks/>
              <a:stCxn id="425" idx="6"/>
              <a:endCxn id="431" idx="2"/>
            </p:cNvCxnSpPr>
            <p:nvPr/>
          </p:nvCxnSpPr>
          <p:spPr>
            <a:xfrm>
              <a:off x="2264378" y="2159124"/>
              <a:ext cx="1390306"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B52B6F0A-355E-427D-B3D4-27D029122DB4}"/>
                </a:ext>
              </a:extLst>
            </p:cNvPr>
            <p:cNvCxnSpPr>
              <a:cxnSpLocks/>
              <a:stCxn id="426" idx="6"/>
              <a:endCxn id="431" idx="2"/>
            </p:cNvCxnSpPr>
            <p:nvPr/>
          </p:nvCxnSpPr>
          <p:spPr>
            <a:xfrm>
              <a:off x="2256509" y="1863653"/>
              <a:ext cx="1398175"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15038C71-07A6-41F7-A438-23215FF54A2E}"/>
                </a:ext>
              </a:extLst>
            </p:cNvPr>
            <p:cNvCxnSpPr>
              <a:cxnSpLocks/>
              <a:stCxn id="427" idx="6"/>
              <a:endCxn id="431" idx="2"/>
            </p:cNvCxnSpPr>
            <p:nvPr/>
          </p:nvCxnSpPr>
          <p:spPr>
            <a:xfrm>
              <a:off x="2256508" y="1568184"/>
              <a:ext cx="1398176"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A6646C00-5782-49E7-94CA-6B29EBAA957B}"/>
                </a:ext>
              </a:extLst>
            </p:cNvPr>
            <p:cNvCxnSpPr>
              <a:cxnSpLocks/>
              <a:stCxn id="416" idx="6"/>
              <a:endCxn id="432" idx="2"/>
            </p:cNvCxnSpPr>
            <p:nvPr/>
          </p:nvCxnSpPr>
          <p:spPr>
            <a:xfrm flipV="1">
              <a:off x="2272249" y="3037637"/>
              <a:ext cx="1382436"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75E7535C-7D1A-486A-B3D8-13AB1EB76B54}"/>
                </a:ext>
              </a:extLst>
            </p:cNvPr>
            <p:cNvCxnSpPr>
              <a:cxnSpLocks/>
              <a:stCxn id="417" idx="6"/>
              <a:endCxn id="432" idx="2"/>
            </p:cNvCxnSpPr>
            <p:nvPr/>
          </p:nvCxnSpPr>
          <p:spPr>
            <a:xfrm flipV="1">
              <a:off x="2272249" y="3037637"/>
              <a:ext cx="1382436"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15DC1D8D-6D26-463F-B35D-FF7F4493A866}"/>
                </a:ext>
              </a:extLst>
            </p:cNvPr>
            <p:cNvCxnSpPr>
              <a:cxnSpLocks/>
              <a:stCxn id="418" idx="6"/>
              <a:endCxn id="432" idx="2"/>
            </p:cNvCxnSpPr>
            <p:nvPr/>
          </p:nvCxnSpPr>
          <p:spPr>
            <a:xfrm flipV="1">
              <a:off x="2272249" y="3037637"/>
              <a:ext cx="1382436"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75689D08-4148-49F2-A964-AC4E5ADAFFD5}"/>
                </a:ext>
              </a:extLst>
            </p:cNvPr>
            <p:cNvCxnSpPr>
              <a:cxnSpLocks/>
              <a:stCxn id="419" idx="6"/>
              <a:endCxn id="432" idx="2"/>
            </p:cNvCxnSpPr>
            <p:nvPr/>
          </p:nvCxnSpPr>
          <p:spPr>
            <a:xfrm flipV="1">
              <a:off x="2272249" y="3037637"/>
              <a:ext cx="1382436"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277FB442-CFC7-40E3-846C-6072FF4E0576}"/>
                </a:ext>
              </a:extLst>
            </p:cNvPr>
            <p:cNvCxnSpPr>
              <a:cxnSpLocks/>
              <a:stCxn id="420" idx="6"/>
              <a:endCxn id="432" idx="2"/>
            </p:cNvCxnSpPr>
            <p:nvPr/>
          </p:nvCxnSpPr>
          <p:spPr>
            <a:xfrm flipV="1">
              <a:off x="2264379" y="3037637"/>
              <a:ext cx="1390305"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A0BEDFF0-697D-4380-A611-246E86D504AC}"/>
                </a:ext>
              </a:extLst>
            </p:cNvPr>
            <p:cNvCxnSpPr>
              <a:cxnSpLocks/>
              <a:stCxn id="421" idx="6"/>
              <a:endCxn id="432" idx="2"/>
            </p:cNvCxnSpPr>
            <p:nvPr/>
          </p:nvCxnSpPr>
          <p:spPr>
            <a:xfrm flipV="1">
              <a:off x="2264378" y="3037637"/>
              <a:ext cx="1390306"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1525E9D6-5915-4E2F-9AC0-ABA5AC5E5480}"/>
                </a:ext>
              </a:extLst>
            </p:cNvPr>
            <p:cNvCxnSpPr>
              <a:cxnSpLocks/>
              <a:stCxn id="422" idx="6"/>
              <a:endCxn id="432" idx="2"/>
            </p:cNvCxnSpPr>
            <p:nvPr/>
          </p:nvCxnSpPr>
          <p:spPr>
            <a:xfrm flipV="1">
              <a:off x="2264378" y="3037637"/>
              <a:ext cx="1390306"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A8589547-2FD1-4E71-A7ED-3C98D95838D4}"/>
                </a:ext>
              </a:extLst>
            </p:cNvPr>
            <p:cNvCxnSpPr>
              <a:cxnSpLocks/>
              <a:stCxn id="423" idx="6"/>
              <a:endCxn id="432" idx="2"/>
            </p:cNvCxnSpPr>
            <p:nvPr/>
          </p:nvCxnSpPr>
          <p:spPr>
            <a:xfrm>
              <a:off x="2264378" y="2750067"/>
              <a:ext cx="1390306"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58376BC6-794F-4EBB-8B1D-B6AF8D996BB3}"/>
                </a:ext>
              </a:extLst>
            </p:cNvPr>
            <p:cNvCxnSpPr>
              <a:cxnSpLocks/>
              <a:stCxn id="424" idx="6"/>
              <a:endCxn id="432" idx="2"/>
            </p:cNvCxnSpPr>
            <p:nvPr/>
          </p:nvCxnSpPr>
          <p:spPr>
            <a:xfrm>
              <a:off x="2264378" y="2454596"/>
              <a:ext cx="1390306"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2F21B5E9-EF0A-4C2E-B536-7446183AE66E}"/>
                </a:ext>
              </a:extLst>
            </p:cNvPr>
            <p:cNvCxnSpPr>
              <a:cxnSpLocks/>
              <a:stCxn id="425" idx="6"/>
              <a:endCxn id="432" idx="2"/>
            </p:cNvCxnSpPr>
            <p:nvPr/>
          </p:nvCxnSpPr>
          <p:spPr>
            <a:xfrm>
              <a:off x="2264378" y="2159124"/>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B03F64BB-4AEF-4827-9A1D-E28B5C28CCE4}"/>
                </a:ext>
              </a:extLst>
            </p:cNvPr>
            <p:cNvCxnSpPr>
              <a:cxnSpLocks/>
              <a:stCxn id="425" idx="6"/>
              <a:endCxn id="432" idx="2"/>
            </p:cNvCxnSpPr>
            <p:nvPr/>
          </p:nvCxnSpPr>
          <p:spPr>
            <a:xfrm>
              <a:off x="2264378" y="2159124"/>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B66B3046-CF8D-4CD3-BACA-918DA5D63785}"/>
                </a:ext>
              </a:extLst>
            </p:cNvPr>
            <p:cNvCxnSpPr>
              <a:cxnSpLocks/>
              <a:stCxn id="426" idx="6"/>
              <a:endCxn id="432" idx="2"/>
            </p:cNvCxnSpPr>
            <p:nvPr/>
          </p:nvCxnSpPr>
          <p:spPr>
            <a:xfrm>
              <a:off x="2256509" y="1863653"/>
              <a:ext cx="1398175"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9DD213E5-48E3-4F43-906C-2BA98E609BE2}"/>
                </a:ext>
              </a:extLst>
            </p:cNvPr>
            <p:cNvCxnSpPr>
              <a:cxnSpLocks/>
              <a:stCxn id="427" idx="6"/>
              <a:endCxn id="432" idx="2"/>
            </p:cNvCxnSpPr>
            <p:nvPr/>
          </p:nvCxnSpPr>
          <p:spPr>
            <a:xfrm>
              <a:off x="2256508" y="1568184"/>
              <a:ext cx="1398176"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74EE3AB2-DDF6-41B7-8E07-99978BE48C5C}"/>
                </a:ext>
              </a:extLst>
            </p:cNvPr>
            <p:cNvCxnSpPr>
              <a:cxnSpLocks/>
              <a:stCxn id="416" idx="6"/>
              <a:endCxn id="433" idx="2"/>
            </p:cNvCxnSpPr>
            <p:nvPr/>
          </p:nvCxnSpPr>
          <p:spPr>
            <a:xfrm flipV="1">
              <a:off x="2272249" y="2623666"/>
              <a:ext cx="1382436"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E4A0D57A-972C-4439-990C-2399B995F045}"/>
                </a:ext>
              </a:extLst>
            </p:cNvPr>
            <p:cNvCxnSpPr>
              <a:cxnSpLocks/>
              <a:stCxn id="417" idx="6"/>
              <a:endCxn id="433" idx="2"/>
            </p:cNvCxnSpPr>
            <p:nvPr/>
          </p:nvCxnSpPr>
          <p:spPr>
            <a:xfrm flipV="1">
              <a:off x="2272249" y="2623666"/>
              <a:ext cx="1382436"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1F434E5B-E6A9-4584-83CC-B1A9DD22F9F7}"/>
                </a:ext>
              </a:extLst>
            </p:cNvPr>
            <p:cNvCxnSpPr>
              <a:cxnSpLocks/>
              <a:stCxn id="418" idx="6"/>
              <a:endCxn id="433" idx="2"/>
            </p:cNvCxnSpPr>
            <p:nvPr/>
          </p:nvCxnSpPr>
          <p:spPr>
            <a:xfrm flipV="1">
              <a:off x="2272249" y="2623666"/>
              <a:ext cx="1382436" cy="16037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C6184F71-6367-44C5-BE1E-E83168A9C063}"/>
                </a:ext>
              </a:extLst>
            </p:cNvPr>
            <p:cNvCxnSpPr>
              <a:cxnSpLocks/>
              <a:stCxn id="419" idx="6"/>
              <a:endCxn id="433" idx="2"/>
            </p:cNvCxnSpPr>
            <p:nvPr/>
          </p:nvCxnSpPr>
          <p:spPr>
            <a:xfrm flipV="1">
              <a:off x="2272249" y="2623666"/>
              <a:ext cx="1382436"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E01E50DC-DEAF-44C3-8805-A5D0FB14B3FD}"/>
                </a:ext>
              </a:extLst>
            </p:cNvPr>
            <p:cNvCxnSpPr>
              <a:cxnSpLocks/>
              <a:stCxn id="420" idx="6"/>
              <a:endCxn id="433" idx="2"/>
            </p:cNvCxnSpPr>
            <p:nvPr/>
          </p:nvCxnSpPr>
          <p:spPr>
            <a:xfrm flipV="1">
              <a:off x="2264379" y="2623666"/>
              <a:ext cx="1390305"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F1CA4E5-D0FA-413B-B1AB-B029E053C8DA}"/>
                </a:ext>
              </a:extLst>
            </p:cNvPr>
            <p:cNvCxnSpPr>
              <a:cxnSpLocks/>
              <a:stCxn id="421" idx="6"/>
              <a:endCxn id="433" idx="2"/>
            </p:cNvCxnSpPr>
            <p:nvPr/>
          </p:nvCxnSpPr>
          <p:spPr>
            <a:xfrm flipV="1">
              <a:off x="2264378" y="2623666"/>
              <a:ext cx="1390306"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983DADB0-D568-4942-B0C4-E16D100CA029}"/>
                </a:ext>
              </a:extLst>
            </p:cNvPr>
            <p:cNvCxnSpPr>
              <a:cxnSpLocks/>
              <a:stCxn id="422" idx="6"/>
              <a:endCxn id="433" idx="2"/>
            </p:cNvCxnSpPr>
            <p:nvPr/>
          </p:nvCxnSpPr>
          <p:spPr>
            <a:xfrm flipV="1">
              <a:off x="2264378" y="2623666"/>
              <a:ext cx="1390306"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F1A59A7-4262-4A3C-BA00-A7B5B565D15E}"/>
                </a:ext>
              </a:extLst>
            </p:cNvPr>
            <p:cNvCxnSpPr>
              <a:cxnSpLocks/>
              <a:stCxn id="423" idx="6"/>
              <a:endCxn id="433" idx="2"/>
            </p:cNvCxnSpPr>
            <p:nvPr/>
          </p:nvCxnSpPr>
          <p:spPr>
            <a:xfrm flipV="1">
              <a:off x="2264378" y="2623666"/>
              <a:ext cx="1390306"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140292B3-4CBA-4B8F-9682-1D79F0E30D97}"/>
                </a:ext>
              </a:extLst>
            </p:cNvPr>
            <p:cNvCxnSpPr>
              <a:cxnSpLocks/>
              <a:stCxn id="424" idx="6"/>
              <a:endCxn id="433" idx="2"/>
            </p:cNvCxnSpPr>
            <p:nvPr/>
          </p:nvCxnSpPr>
          <p:spPr>
            <a:xfrm>
              <a:off x="2264378" y="2454596"/>
              <a:ext cx="1390306"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BC571F2-EABB-4DA8-9B24-A4B25C8AD4D5}"/>
                </a:ext>
              </a:extLst>
            </p:cNvPr>
            <p:cNvCxnSpPr>
              <a:cxnSpLocks/>
              <a:stCxn id="425" idx="6"/>
              <a:endCxn id="433" idx="2"/>
            </p:cNvCxnSpPr>
            <p:nvPr/>
          </p:nvCxnSpPr>
          <p:spPr>
            <a:xfrm>
              <a:off x="2264378" y="2159124"/>
              <a:ext cx="1390306"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E7704BE5-E4B0-4D60-AA90-A90A0539D8AE}"/>
                </a:ext>
              </a:extLst>
            </p:cNvPr>
            <p:cNvCxnSpPr>
              <a:cxnSpLocks/>
              <a:stCxn id="426" idx="6"/>
              <a:endCxn id="433" idx="2"/>
            </p:cNvCxnSpPr>
            <p:nvPr/>
          </p:nvCxnSpPr>
          <p:spPr>
            <a:xfrm>
              <a:off x="2256509" y="1863653"/>
              <a:ext cx="1398175"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05261E30-8249-4684-9F7F-F3BD9B5BB1CD}"/>
                </a:ext>
              </a:extLst>
            </p:cNvPr>
            <p:cNvCxnSpPr>
              <a:cxnSpLocks/>
              <a:stCxn id="427" idx="6"/>
              <a:endCxn id="433" idx="2"/>
            </p:cNvCxnSpPr>
            <p:nvPr/>
          </p:nvCxnSpPr>
          <p:spPr>
            <a:xfrm>
              <a:off x="2256508" y="1568184"/>
              <a:ext cx="1398176"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0DDFF38E-F3E2-4C05-86E5-7C05C4A5C495}"/>
                </a:ext>
              </a:extLst>
            </p:cNvPr>
            <p:cNvCxnSpPr>
              <a:cxnSpLocks/>
              <a:stCxn id="416" idx="6"/>
              <a:endCxn id="434" idx="2"/>
            </p:cNvCxnSpPr>
            <p:nvPr/>
          </p:nvCxnSpPr>
          <p:spPr>
            <a:xfrm flipV="1">
              <a:off x="2272249" y="2209696"/>
              <a:ext cx="1382436"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FE5879D-A453-4AD9-9F0B-75798DDC5115}"/>
                </a:ext>
              </a:extLst>
            </p:cNvPr>
            <p:cNvCxnSpPr>
              <a:cxnSpLocks/>
              <a:stCxn id="417" idx="6"/>
              <a:endCxn id="434" idx="2"/>
            </p:cNvCxnSpPr>
            <p:nvPr/>
          </p:nvCxnSpPr>
          <p:spPr>
            <a:xfrm flipV="1">
              <a:off x="2272249" y="2209696"/>
              <a:ext cx="1382436"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09E987C-A406-496F-BD94-05D48A93B14E}"/>
                </a:ext>
              </a:extLst>
            </p:cNvPr>
            <p:cNvCxnSpPr>
              <a:cxnSpLocks/>
              <a:stCxn id="418" idx="6"/>
              <a:endCxn id="434" idx="2"/>
            </p:cNvCxnSpPr>
            <p:nvPr/>
          </p:nvCxnSpPr>
          <p:spPr>
            <a:xfrm flipV="1">
              <a:off x="2272249" y="2209696"/>
              <a:ext cx="1382436"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CDCEB0D5-CBE0-4CF5-A046-DC2CA0BA41C4}"/>
                </a:ext>
              </a:extLst>
            </p:cNvPr>
            <p:cNvCxnSpPr>
              <a:cxnSpLocks/>
              <a:stCxn id="419" idx="6"/>
              <a:endCxn id="434" idx="2"/>
            </p:cNvCxnSpPr>
            <p:nvPr/>
          </p:nvCxnSpPr>
          <p:spPr>
            <a:xfrm flipV="1">
              <a:off x="2272249" y="2209696"/>
              <a:ext cx="1382436"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13082F2E-ED90-4750-89E8-374B7C9FEF4B}"/>
                </a:ext>
              </a:extLst>
            </p:cNvPr>
            <p:cNvCxnSpPr>
              <a:cxnSpLocks/>
              <a:stCxn id="420" idx="6"/>
              <a:endCxn id="434" idx="2"/>
            </p:cNvCxnSpPr>
            <p:nvPr/>
          </p:nvCxnSpPr>
          <p:spPr>
            <a:xfrm flipV="1">
              <a:off x="2264379" y="2209696"/>
              <a:ext cx="1390305"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7C12E1B4-8220-497F-A61E-B18D57A81B3E}"/>
                </a:ext>
              </a:extLst>
            </p:cNvPr>
            <p:cNvCxnSpPr>
              <a:cxnSpLocks/>
              <a:stCxn id="421" idx="6"/>
              <a:endCxn id="434" idx="2"/>
            </p:cNvCxnSpPr>
            <p:nvPr/>
          </p:nvCxnSpPr>
          <p:spPr>
            <a:xfrm flipV="1">
              <a:off x="2264378" y="2209696"/>
              <a:ext cx="1390306"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5A7EDB3F-707F-4052-BE9B-A995FB985097}"/>
                </a:ext>
              </a:extLst>
            </p:cNvPr>
            <p:cNvCxnSpPr>
              <a:cxnSpLocks/>
              <a:stCxn id="422" idx="6"/>
              <a:endCxn id="434" idx="2"/>
            </p:cNvCxnSpPr>
            <p:nvPr/>
          </p:nvCxnSpPr>
          <p:spPr>
            <a:xfrm flipV="1">
              <a:off x="2264378" y="2209696"/>
              <a:ext cx="1390306"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DAC465A3-EFC5-4498-B560-9B7F69CCC8BA}"/>
                </a:ext>
              </a:extLst>
            </p:cNvPr>
            <p:cNvCxnSpPr>
              <a:cxnSpLocks/>
              <a:stCxn id="424" idx="6"/>
              <a:endCxn id="434" idx="2"/>
            </p:cNvCxnSpPr>
            <p:nvPr/>
          </p:nvCxnSpPr>
          <p:spPr>
            <a:xfrm flipV="1">
              <a:off x="2264378" y="2209696"/>
              <a:ext cx="1390306"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8AAD4D86-0E62-490F-B5F8-2661AB54D9F4}"/>
                </a:ext>
              </a:extLst>
            </p:cNvPr>
            <p:cNvCxnSpPr>
              <a:cxnSpLocks/>
              <a:stCxn id="425" idx="6"/>
              <a:endCxn id="434" idx="2"/>
            </p:cNvCxnSpPr>
            <p:nvPr/>
          </p:nvCxnSpPr>
          <p:spPr>
            <a:xfrm>
              <a:off x="2264378" y="2159124"/>
              <a:ext cx="1390306"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E710CE99-DA5E-4070-BCBD-5711E8C356F2}"/>
                </a:ext>
              </a:extLst>
            </p:cNvPr>
            <p:cNvCxnSpPr>
              <a:cxnSpLocks/>
              <a:stCxn id="426" idx="6"/>
              <a:endCxn id="434" idx="2"/>
            </p:cNvCxnSpPr>
            <p:nvPr/>
          </p:nvCxnSpPr>
          <p:spPr>
            <a:xfrm>
              <a:off x="2256509" y="1863653"/>
              <a:ext cx="1398175"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23D5014D-B0F8-4CE7-AAAB-F7E8FFB23AF5}"/>
                </a:ext>
              </a:extLst>
            </p:cNvPr>
            <p:cNvCxnSpPr>
              <a:cxnSpLocks/>
              <a:stCxn id="427" idx="6"/>
              <a:endCxn id="434" idx="2"/>
            </p:cNvCxnSpPr>
            <p:nvPr/>
          </p:nvCxnSpPr>
          <p:spPr>
            <a:xfrm>
              <a:off x="2256508" y="1568184"/>
              <a:ext cx="1398176"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16" name="Google Shape;219;p33">
              <a:extLst>
                <a:ext uri="{FF2B5EF4-FFF2-40B4-BE49-F238E27FC236}">
                  <a16:creationId xmlns:a16="http://schemas.microsoft.com/office/drawing/2014/main" id="{2BF7043F-6576-43AB-B0C7-8969C6A63E2A}"/>
                </a:ext>
              </a:extLst>
            </p:cNvPr>
            <p:cNvSpPr/>
            <p:nvPr/>
          </p:nvSpPr>
          <p:spPr>
            <a:xfrm>
              <a:off x="2006828" y="470349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17" name="Google Shape;219;p33">
              <a:extLst>
                <a:ext uri="{FF2B5EF4-FFF2-40B4-BE49-F238E27FC236}">
                  <a16:creationId xmlns:a16="http://schemas.microsoft.com/office/drawing/2014/main" id="{6DE97692-2534-45AC-9A6B-E4BBEB4C27E7}"/>
                </a:ext>
              </a:extLst>
            </p:cNvPr>
            <p:cNvSpPr/>
            <p:nvPr/>
          </p:nvSpPr>
          <p:spPr>
            <a:xfrm>
              <a:off x="2006830" y="4408025"/>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18" name="Google Shape;219;p33">
              <a:extLst>
                <a:ext uri="{FF2B5EF4-FFF2-40B4-BE49-F238E27FC236}">
                  <a16:creationId xmlns:a16="http://schemas.microsoft.com/office/drawing/2014/main" id="{6629EAE1-066E-4D61-AA87-0D78828D0B01}"/>
                </a:ext>
              </a:extLst>
            </p:cNvPr>
            <p:cNvSpPr/>
            <p:nvPr/>
          </p:nvSpPr>
          <p:spPr>
            <a:xfrm>
              <a:off x="2006828" y="411255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19" name="Google Shape;219;p33">
              <a:extLst>
                <a:ext uri="{FF2B5EF4-FFF2-40B4-BE49-F238E27FC236}">
                  <a16:creationId xmlns:a16="http://schemas.microsoft.com/office/drawing/2014/main" id="{3D8E607F-6138-438E-8633-2A27B1AE573E}"/>
                </a:ext>
              </a:extLst>
            </p:cNvPr>
            <p:cNvSpPr/>
            <p:nvPr/>
          </p:nvSpPr>
          <p:spPr>
            <a:xfrm>
              <a:off x="2006828" y="381708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20" name="Google Shape;219;p33">
              <a:extLst>
                <a:ext uri="{FF2B5EF4-FFF2-40B4-BE49-F238E27FC236}">
                  <a16:creationId xmlns:a16="http://schemas.microsoft.com/office/drawing/2014/main" id="{E25010C6-A010-4F11-BC2A-D515EC17C5E2}"/>
                </a:ext>
              </a:extLst>
            </p:cNvPr>
            <p:cNvSpPr/>
            <p:nvPr/>
          </p:nvSpPr>
          <p:spPr>
            <a:xfrm>
              <a:off x="1998959" y="352161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21" name="Google Shape;219;p33">
              <a:extLst>
                <a:ext uri="{FF2B5EF4-FFF2-40B4-BE49-F238E27FC236}">
                  <a16:creationId xmlns:a16="http://schemas.microsoft.com/office/drawing/2014/main" id="{00AFC979-4281-4F94-8782-EFF4C4969381}"/>
                </a:ext>
              </a:extLst>
            </p:cNvPr>
            <p:cNvSpPr/>
            <p:nvPr/>
          </p:nvSpPr>
          <p:spPr>
            <a:xfrm>
              <a:off x="1998959" y="3226140"/>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22" name="Google Shape;219;p33">
              <a:extLst>
                <a:ext uri="{FF2B5EF4-FFF2-40B4-BE49-F238E27FC236}">
                  <a16:creationId xmlns:a16="http://schemas.microsoft.com/office/drawing/2014/main" id="{C234D5C4-CADE-407C-95D8-A18C64B8487C}"/>
                </a:ext>
              </a:extLst>
            </p:cNvPr>
            <p:cNvSpPr/>
            <p:nvPr/>
          </p:nvSpPr>
          <p:spPr>
            <a:xfrm>
              <a:off x="1998958" y="293066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23" name="Google Shape;219;p33">
              <a:extLst>
                <a:ext uri="{FF2B5EF4-FFF2-40B4-BE49-F238E27FC236}">
                  <a16:creationId xmlns:a16="http://schemas.microsoft.com/office/drawing/2014/main" id="{D01196C4-8724-425D-B465-96B197043A23}"/>
                </a:ext>
              </a:extLst>
            </p:cNvPr>
            <p:cNvSpPr/>
            <p:nvPr/>
          </p:nvSpPr>
          <p:spPr>
            <a:xfrm>
              <a:off x="1998960" y="2635198"/>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24" name="Google Shape;219;p33">
              <a:extLst>
                <a:ext uri="{FF2B5EF4-FFF2-40B4-BE49-F238E27FC236}">
                  <a16:creationId xmlns:a16="http://schemas.microsoft.com/office/drawing/2014/main" id="{64CDF828-0772-4846-8068-038D010AA554}"/>
                </a:ext>
              </a:extLst>
            </p:cNvPr>
            <p:cNvSpPr/>
            <p:nvPr/>
          </p:nvSpPr>
          <p:spPr>
            <a:xfrm>
              <a:off x="1998958" y="233972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25" name="Google Shape;219;p33">
              <a:extLst>
                <a:ext uri="{FF2B5EF4-FFF2-40B4-BE49-F238E27FC236}">
                  <a16:creationId xmlns:a16="http://schemas.microsoft.com/office/drawing/2014/main" id="{F2F53C9B-DC5F-4D4A-8685-7B9D01BC4D33}"/>
                </a:ext>
              </a:extLst>
            </p:cNvPr>
            <p:cNvSpPr/>
            <p:nvPr/>
          </p:nvSpPr>
          <p:spPr>
            <a:xfrm>
              <a:off x="1998958" y="204425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26" name="Google Shape;219;p33">
              <a:extLst>
                <a:ext uri="{FF2B5EF4-FFF2-40B4-BE49-F238E27FC236}">
                  <a16:creationId xmlns:a16="http://schemas.microsoft.com/office/drawing/2014/main" id="{A7F46F6C-A373-4B63-9FED-310F8479FDDC}"/>
                </a:ext>
              </a:extLst>
            </p:cNvPr>
            <p:cNvSpPr/>
            <p:nvPr/>
          </p:nvSpPr>
          <p:spPr>
            <a:xfrm>
              <a:off x="1991089" y="174878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27" name="Google Shape;219;p33">
              <a:extLst>
                <a:ext uri="{FF2B5EF4-FFF2-40B4-BE49-F238E27FC236}">
                  <a16:creationId xmlns:a16="http://schemas.microsoft.com/office/drawing/2014/main" id="{2EFECFDD-EAF8-4ED5-8710-26818B31AC3A}"/>
                </a:ext>
              </a:extLst>
            </p:cNvPr>
            <p:cNvSpPr/>
            <p:nvPr/>
          </p:nvSpPr>
          <p:spPr>
            <a:xfrm>
              <a:off x="1991089" y="1453314"/>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428" name="Straight Connector 427">
              <a:extLst>
                <a:ext uri="{FF2B5EF4-FFF2-40B4-BE49-F238E27FC236}">
                  <a16:creationId xmlns:a16="http://schemas.microsoft.com/office/drawing/2014/main" id="{1316D781-1EC9-48C3-A99B-0C1A944C5977}"/>
                </a:ext>
              </a:extLst>
            </p:cNvPr>
            <p:cNvCxnSpPr>
              <a:cxnSpLocks/>
              <a:stCxn id="423" idx="6"/>
              <a:endCxn id="434" idx="2"/>
            </p:cNvCxnSpPr>
            <p:nvPr/>
          </p:nvCxnSpPr>
          <p:spPr>
            <a:xfrm flipV="1">
              <a:off x="2264378" y="2209696"/>
              <a:ext cx="1390306"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9" name="Google Shape;219;p33">
              <a:extLst>
                <a:ext uri="{FF2B5EF4-FFF2-40B4-BE49-F238E27FC236}">
                  <a16:creationId xmlns:a16="http://schemas.microsoft.com/office/drawing/2014/main" id="{F9ED1EDF-882A-4CFB-BACB-3DCE7EA296B0}"/>
                </a:ext>
              </a:extLst>
            </p:cNvPr>
            <p:cNvSpPr/>
            <p:nvPr/>
          </p:nvSpPr>
          <p:spPr>
            <a:xfrm>
              <a:off x="3654684" y="416467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30" name="Google Shape;219;p33">
              <a:extLst>
                <a:ext uri="{FF2B5EF4-FFF2-40B4-BE49-F238E27FC236}">
                  <a16:creationId xmlns:a16="http://schemas.microsoft.com/office/drawing/2014/main" id="{95E32795-3508-487C-93A6-83F9443CC0AF}"/>
                </a:ext>
              </a:extLst>
            </p:cNvPr>
            <p:cNvSpPr/>
            <p:nvPr/>
          </p:nvSpPr>
          <p:spPr>
            <a:xfrm>
              <a:off x="3654684" y="375070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31" name="Google Shape;219;p33">
              <a:extLst>
                <a:ext uri="{FF2B5EF4-FFF2-40B4-BE49-F238E27FC236}">
                  <a16:creationId xmlns:a16="http://schemas.microsoft.com/office/drawing/2014/main" id="{8DC12A44-A9C0-4CC1-B808-50DFE8715A06}"/>
                </a:ext>
              </a:extLst>
            </p:cNvPr>
            <p:cNvSpPr/>
            <p:nvPr/>
          </p:nvSpPr>
          <p:spPr>
            <a:xfrm>
              <a:off x="3654684" y="333673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32" name="Google Shape;219;p33">
              <a:extLst>
                <a:ext uri="{FF2B5EF4-FFF2-40B4-BE49-F238E27FC236}">
                  <a16:creationId xmlns:a16="http://schemas.microsoft.com/office/drawing/2014/main" id="{A267C1F3-78D8-41E0-9A9D-53885F9A77C0}"/>
                </a:ext>
              </a:extLst>
            </p:cNvPr>
            <p:cNvSpPr/>
            <p:nvPr/>
          </p:nvSpPr>
          <p:spPr>
            <a:xfrm>
              <a:off x="3654684" y="292276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33" name="Google Shape;219;p33">
              <a:extLst>
                <a:ext uri="{FF2B5EF4-FFF2-40B4-BE49-F238E27FC236}">
                  <a16:creationId xmlns:a16="http://schemas.microsoft.com/office/drawing/2014/main" id="{75AD1667-53D0-4C0D-8CB0-EA131F2AF337}"/>
                </a:ext>
              </a:extLst>
            </p:cNvPr>
            <p:cNvSpPr/>
            <p:nvPr/>
          </p:nvSpPr>
          <p:spPr>
            <a:xfrm>
              <a:off x="3654684" y="250879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34" name="Google Shape;219;p33">
              <a:extLst>
                <a:ext uri="{FF2B5EF4-FFF2-40B4-BE49-F238E27FC236}">
                  <a16:creationId xmlns:a16="http://schemas.microsoft.com/office/drawing/2014/main" id="{EA4FE801-8D41-4444-839E-588C0DDF4BAB}"/>
                </a:ext>
              </a:extLst>
            </p:cNvPr>
            <p:cNvSpPr/>
            <p:nvPr/>
          </p:nvSpPr>
          <p:spPr>
            <a:xfrm>
              <a:off x="3654684" y="209482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35" name="Google Shape;219;p33">
              <a:extLst>
                <a:ext uri="{FF2B5EF4-FFF2-40B4-BE49-F238E27FC236}">
                  <a16:creationId xmlns:a16="http://schemas.microsoft.com/office/drawing/2014/main" id="{8377BF34-112B-480A-BAFE-943F19ED440C}"/>
                </a:ext>
              </a:extLst>
            </p:cNvPr>
            <p:cNvSpPr/>
            <p:nvPr/>
          </p:nvSpPr>
          <p:spPr>
            <a:xfrm>
              <a:off x="4618048" y="329187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436" name="Google Shape;219;p33">
              <a:extLst>
                <a:ext uri="{FF2B5EF4-FFF2-40B4-BE49-F238E27FC236}">
                  <a16:creationId xmlns:a16="http://schemas.microsoft.com/office/drawing/2014/main" id="{E1DB0FC5-DA08-4566-AACF-40E78569B770}"/>
                </a:ext>
              </a:extLst>
            </p:cNvPr>
            <p:cNvSpPr/>
            <p:nvPr/>
          </p:nvSpPr>
          <p:spPr>
            <a:xfrm>
              <a:off x="4618048" y="287790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437" name="Straight Connector 436">
              <a:extLst>
                <a:ext uri="{FF2B5EF4-FFF2-40B4-BE49-F238E27FC236}">
                  <a16:creationId xmlns:a16="http://schemas.microsoft.com/office/drawing/2014/main" id="{995AE504-CC31-4BAF-9194-AAE1773FA678}"/>
                </a:ext>
              </a:extLst>
            </p:cNvPr>
            <p:cNvCxnSpPr>
              <a:cxnSpLocks/>
              <a:stCxn id="434" idx="6"/>
              <a:endCxn id="436" idx="2"/>
            </p:cNvCxnSpPr>
            <p:nvPr/>
          </p:nvCxnSpPr>
          <p:spPr>
            <a:xfrm>
              <a:off x="3920104" y="2209696"/>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9E057F81-89B4-4A7F-A2D4-8D282B016FA0}"/>
                </a:ext>
              </a:extLst>
            </p:cNvPr>
            <p:cNvCxnSpPr>
              <a:cxnSpLocks/>
              <a:stCxn id="433" idx="6"/>
              <a:endCxn id="436" idx="2"/>
            </p:cNvCxnSpPr>
            <p:nvPr/>
          </p:nvCxnSpPr>
          <p:spPr>
            <a:xfrm>
              <a:off x="3920104" y="2623666"/>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BE0FAEAA-71D5-4C7F-A49E-2F4BA579B848}"/>
                </a:ext>
              </a:extLst>
            </p:cNvPr>
            <p:cNvCxnSpPr>
              <a:cxnSpLocks/>
              <a:stCxn id="432" idx="6"/>
              <a:endCxn id="436" idx="2"/>
            </p:cNvCxnSpPr>
            <p:nvPr/>
          </p:nvCxnSpPr>
          <p:spPr>
            <a:xfrm flipV="1">
              <a:off x="3920104" y="2992771"/>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2F8B1274-54A4-4D7B-8E70-60FBA4D17D79}"/>
                </a:ext>
              </a:extLst>
            </p:cNvPr>
            <p:cNvCxnSpPr>
              <a:cxnSpLocks/>
              <a:stCxn id="431" idx="6"/>
              <a:endCxn id="436" idx="2"/>
            </p:cNvCxnSpPr>
            <p:nvPr/>
          </p:nvCxnSpPr>
          <p:spPr>
            <a:xfrm flipV="1">
              <a:off x="3920104" y="2992771"/>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B484B666-451B-44B5-AD5C-025848F53ACC}"/>
                </a:ext>
              </a:extLst>
            </p:cNvPr>
            <p:cNvCxnSpPr>
              <a:cxnSpLocks/>
              <a:stCxn id="430" idx="6"/>
              <a:endCxn id="436" idx="2"/>
            </p:cNvCxnSpPr>
            <p:nvPr/>
          </p:nvCxnSpPr>
          <p:spPr>
            <a:xfrm flipV="1">
              <a:off x="3920104" y="2992771"/>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F5AD7C34-5F26-440D-910E-A445FA5CDD5B}"/>
                </a:ext>
              </a:extLst>
            </p:cNvPr>
            <p:cNvCxnSpPr>
              <a:cxnSpLocks/>
              <a:stCxn id="429" idx="6"/>
              <a:endCxn id="436" idx="2"/>
            </p:cNvCxnSpPr>
            <p:nvPr/>
          </p:nvCxnSpPr>
          <p:spPr>
            <a:xfrm flipV="1">
              <a:off x="3920104" y="2992771"/>
              <a:ext cx="697944" cy="12867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4F485B82-EFF8-4D3F-BF8B-F7D61503DAAE}"/>
                </a:ext>
              </a:extLst>
            </p:cNvPr>
            <p:cNvCxnSpPr>
              <a:cxnSpLocks/>
              <a:stCxn id="434" idx="6"/>
              <a:endCxn id="435" idx="2"/>
            </p:cNvCxnSpPr>
            <p:nvPr/>
          </p:nvCxnSpPr>
          <p:spPr>
            <a:xfrm>
              <a:off x="3920104" y="2209696"/>
              <a:ext cx="697944" cy="119704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16728C33-B27B-4F89-A250-E2A79417561A}"/>
                </a:ext>
              </a:extLst>
            </p:cNvPr>
            <p:cNvCxnSpPr>
              <a:cxnSpLocks/>
              <a:stCxn id="433" idx="6"/>
              <a:endCxn id="435" idx="2"/>
            </p:cNvCxnSpPr>
            <p:nvPr/>
          </p:nvCxnSpPr>
          <p:spPr>
            <a:xfrm>
              <a:off x="3920104" y="2623666"/>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0E1886FA-03FB-465E-910C-82ABCD1443D3}"/>
                </a:ext>
              </a:extLst>
            </p:cNvPr>
            <p:cNvCxnSpPr>
              <a:cxnSpLocks/>
              <a:stCxn id="432" idx="6"/>
              <a:endCxn id="435" idx="2"/>
            </p:cNvCxnSpPr>
            <p:nvPr/>
          </p:nvCxnSpPr>
          <p:spPr>
            <a:xfrm>
              <a:off x="3920104" y="3037636"/>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6F370DD2-0649-43B3-9809-802F3A175CFC}"/>
                </a:ext>
              </a:extLst>
            </p:cNvPr>
            <p:cNvCxnSpPr>
              <a:cxnSpLocks/>
              <a:stCxn id="431" idx="6"/>
              <a:endCxn id="435" idx="2"/>
            </p:cNvCxnSpPr>
            <p:nvPr/>
          </p:nvCxnSpPr>
          <p:spPr>
            <a:xfrm flipV="1">
              <a:off x="3920104" y="3406741"/>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8DA40D63-345A-45C1-8EEC-05353213E5F3}"/>
                </a:ext>
              </a:extLst>
            </p:cNvPr>
            <p:cNvCxnSpPr>
              <a:cxnSpLocks/>
              <a:stCxn id="430" idx="6"/>
              <a:endCxn id="435" idx="2"/>
            </p:cNvCxnSpPr>
            <p:nvPr/>
          </p:nvCxnSpPr>
          <p:spPr>
            <a:xfrm flipV="1">
              <a:off x="3920104" y="3406741"/>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1B251659-61AA-403C-A2BA-388C390548A6}"/>
                </a:ext>
              </a:extLst>
            </p:cNvPr>
            <p:cNvCxnSpPr>
              <a:cxnSpLocks/>
              <a:stCxn id="429" idx="6"/>
              <a:endCxn id="435" idx="2"/>
            </p:cNvCxnSpPr>
            <p:nvPr/>
          </p:nvCxnSpPr>
          <p:spPr>
            <a:xfrm flipV="1">
              <a:off x="3920104" y="3406741"/>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449" name="Table 399">
            <a:extLst>
              <a:ext uri="{FF2B5EF4-FFF2-40B4-BE49-F238E27FC236}">
                <a16:creationId xmlns:a16="http://schemas.microsoft.com/office/drawing/2014/main" id="{1B9BBCAB-CDEE-4A75-AA40-2294A587069C}"/>
              </a:ext>
            </a:extLst>
          </p:cNvPr>
          <p:cNvGraphicFramePr>
            <a:graphicFrameLocks noGrp="1"/>
          </p:cNvGraphicFramePr>
          <p:nvPr/>
        </p:nvGraphicFramePr>
        <p:xfrm>
          <a:off x="3657547" y="4957027"/>
          <a:ext cx="1566627" cy="11565240"/>
        </p:xfrm>
        <a:graphic>
          <a:graphicData uri="http://schemas.openxmlformats.org/drawingml/2006/table">
            <a:tbl>
              <a:tblPr firstRow="1" bandRow="1">
                <a:tableStyleId>{5C22544A-7EE6-4342-B048-85BDC9FD1C3A}</a:tableStyleId>
              </a:tblPr>
              <a:tblGrid>
                <a:gridCol w="1566627">
                  <a:extLst>
                    <a:ext uri="{9D8B030D-6E8A-4147-A177-3AD203B41FA5}">
                      <a16:colId xmlns:a16="http://schemas.microsoft.com/office/drawing/2014/main" val="2755684500"/>
                    </a:ext>
                  </a:extLst>
                </a:gridCol>
              </a:tblGrid>
              <a:tr h="963770">
                <a:tc>
                  <a:txBody>
                    <a:bodyPr/>
                    <a:lstStyle/>
                    <a:p>
                      <a:endParaRPr lang="en-US" sz="1300"/>
                    </a:p>
                  </a:txBody>
                  <a:tcPr marL="304800" marR="304800" marT="152400" marB="15240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963770">
                <a:tc>
                  <a:txBody>
                    <a:bodyPr/>
                    <a:lstStyle/>
                    <a:p>
                      <a:endParaRPr lang="en-US" sz="1300"/>
                    </a:p>
                  </a:txBody>
                  <a:tcPr marL="304800" marR="304800" marT="152400" marB="1524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963770">
                <a:tc>
                  <a:txBody>
                    <a:bodyPr/>
                    <a:lstStyle/>
                    <a:p>
                      <a:endParaRPr lang="en-US" sz="1300"/>
                    </a:p>
                  </a:txBody>
                  <a:tcPr marL="304800" marR="304800" marT="152400" marB="1524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grpSp>
        <p:nvGrpSpPr>
          <p:cNvPr id="8" name="Group 7">
            <a:extLst>
              <a:ext uri="{FF2B5EF4-FFF2-40B4-BE49-F238E27FC236}">
                <a16:creationId xmlns:a16="http://schemas.microsoft.com/office/drawing/2014/main" id="{4BA26728-10D4-49DF-84C2-FBCE1873CB25}"/>
              </a:ext>
            </a:extLst>
          </p:cNvPr>
          <p:cNvGrpSpPr/>
          <p:nvPr/>
        </p:nvGrpSpPr>
        <p:grpSpPr>
          <a:xfrm>
            <a:off x="19852533" y="4921368"/>
            <a:ext cx="10201587" cy="11599737"/>
            <a:chOff x="5869966" y="1406753"/>
            <a:chExt cx="3060476" cy="3479921"/>
          </a:xfrm>
        </p:grpSpPr>
        <p:cxnSp>
          <p:nvCxnSpPr>
            <p:cNvPr id="231" name="Straight Connector 230">
              <a:extLst>
                <a:ext uri="{FF2B5EF4-FFF2-40B4-BE49-F238E27FC236}">
                  <a16:creationId xmlns:a16="http://schemas.microsoft.com/office/drawing/2014/main" id="{CAB22B91-0545-49B4-98ED-51CC423756A2}"/>
                </a:ext>
              </a:extLst>
            </p:cNvPr>
            <p:cNvCxnSpPr>
              <a:cxnSpLocks/>
              <a:stCxn id="303" idx="6"/>
              <a:endCxn id="316" idx="6"/>
            </p:cNvCxnSpPr>
            <p:nvPr/>
          </p:nvCxnSpPr>
          <p:spPr>
            <a:xfrm flipH="1" flipV="1">
              <a:off x="7260273" y="4232985"/>
              <a:ext cx="1389009"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C5A95C6-7565-45F4-AA97-66C62BE6EB78}"/>
                </a:ext>
              </a:extLst>
            </p:cNvPr>
            <p:cNvCxnSpPr>
              <a:cxnSpLocks/>
              <a:stCxn id="304" idx="6"/>
              <a:endCxn id="316" idx="6"/>
            </p:cNvCxnSpPr>
            <p:nvPr/>
          </p:nvCxnSpPr>
          <p:spPr>
            <a:xfrm flipH="1" flipV="1">
              <a:off x="7260273" y="4232985"/>
              <a:ext cx="1389009"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F69F4F-AFDF-4FB9-AC40-202226E061BB}"/>
                </a:ext>
              </a:extLst>
            </p:cNvPr>
            <p:cNvCxnSpPr>
              <a:cxnSpLocks/>
              <a:stCxn id="305" idx="6"/>
              <a:endCxn id="316" idx="6"/>
            </p:cNvCxnSpPr>
            <p:nvPr/>
          </p:nvCxnSpPr>
          <p:spPr>
            <a:xfrm flipH="1">
              <a:off x="7260273" y="4180863"/>
              <a:ext cx="1389009"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8574B95-CFCE-43A4-99A6-0BFD36E13DC3}"/>
                </a:ext>
              </a:extLst>
            </p:cNvPr>
            <p:cNvCxnSpPr>
              <a:cxnSpLocks/>
              <a:stCxn id="306" idx="6"/>
              <a:endCxn id="316" idx="6"/>
            </p:cNvCxnSpPr>
            <p:nvPr/>
          </p:nvCxnSpPr>
          <p:spPr>
            <a:xfrm flipH="1">
              <a:off x="7260273" y="3885391"/>
              <a:ext cx="1389009"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802564C-2FB7-4EEE-989C-D2F4CEFC2F23}"/>
                </a:ext>
              </a:extLst>
            </p:cNvPr>
            <p:cNvCxnSpPr>
              <a:cxnSpLocks/>
              <a:stCxn id="307" idx="6"/>
              <a:endCxn id="316" idx="6"/>
            </p:cNvCxnSpPr>
            <p:nvPr/>
          </p:nvCxnSpPr>
          <p:spPr>
            <a:xfrm flipH="1">
              <a:off x="7260273" y="3589920"/>
              <a:ext cx="1396879"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EC0ABDF-D7B3-4D89-9734-FF69ABCA5BAD}"/>
                </a:ext>
              </a:extLst>
            </p:cNvPr>
            <p:cNvCxnSpPr>
              <a:cxnSpLocks/>
              <a:stCxn id="308" idx="6"/>
              <a:endCxn id="316" idx="6"/>
            </p:cNvCxnSpPr>
            <p:nvPr/>
          </p:nvCxnSpPr>
          <p:spPr>
            <a:xfrm flipH="1">
              <a:off x="7260273" y="3294449"/>
              <a:ext cx="1396880"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9A9B08C-C16F-4C85-93B3-A1B586197B56}"/>
                </a:ext>
              </a:extLst>
            </p:cNvPr>
            <p:cNvCxnSpPr>
              <a:cxnSpLocks/>
              <a:stCxn id="309" idx="6"/>
              <a:endCxn id="316" idx="6"/>
            </p:cNvCxnSpPr>
            <p:nvPr/>
          </p:nvCxnSpPr>
          <p:spPr>
            <a:xfrm flipH="1">
              <a:off x="7260273" y="2998977"/>
              <a:ext cx="1396880"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4307419-F021-43F0-A3E3-BE156EC675A8}"/>
                </a:ext>
              </a:extLst>
            </p:cNvPr>
            <p:cNvCxnSpPr>
              <a:cxnSpLocks/>
              <a:stCxn id="310" idx="6"/>
              <a:endCxn id="316" idx="6"/>
            </p:cNvCxnSpPr>
            <p:nvPr/>
          </p:nvCxnSpPr>
          <p:spPr>
            <a:xfrm flipH="1">
              <a:off x="7260273" y="2703506"/>
              <a:ext cx="1396880"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E2FF98-64D6-49F0-B99F-9D2D61C09CC2}"/>
                </a:ext>
              </a:extLst>
            </p:cNvPr>
            <p:cNvCxnSpPr>
              <a:cxnSpLocks/>
              <a:stCxn id="311" idx="6"/>
              <a:endCxn id="316" idx="6"/>
            </p:cNvCxnSpPr>
            <p:nvPr/>
          </p:nvCxnSpPr>
          <p:spPr>
            <a:xfrm flipH="1">
              <a:off x="7260273" y="2408035"/>
              <a:ext cx="1396880"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B4B5EB0-0D2C-4D99-BFF6-F2D906E7B46A}"/>
                </a:ext>
              </a:extLst>
            </p:cNvPr>
            <p:cNvCxnSpPr>
              <a:cxnSpLocks/>
              <a:stCxn id="312" idx="6"/>
              <a:endCxn id="316" idx="6"/>
            </p:cNvCxnSpPr>
            <p:nvPr/>
          </p:nvCxnSpPr>
          <p:spPr>
            <a:xfrm flipH="1">
              <a:off x="7260273" y="2112563"/>
              <a:ext cx="1396880"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2D191E6-6F1B-44E6-B0E1-5DCE2A5B9237}"/>
                </a:ext>
              </a:extLst>
            </p:cNvPr>
            <p:cNvCxnSpPr>
              <a:cxnSpLocks/>
              <a:stCxn id="313" idx="6"/>
              <a:endCxn id="316" idx="6"/>
            </p:cNvCxnSpPr>
            <p:nvPr/>
          </p:nvCxnSpPr>
          <p:spPr>
            <a:xfrm flipH="1">
              <a:off x="7260273" y="1817092"/>
              <a:ext cx="1404749"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291ABD9-0D06-4482-AEE7-B62B21238E27}"/>
                </a:ext>
              </a:extLst>
            </p:cNvPr>
            <p:cNvCxnSpPr>
              <a:cxnSpLocks/>
              <a:stCxn id="314" idx="6"/>
              <a:endCxn id="316" idx="6"/>
            </p:cNvCxnSpPr>
            <p:nvPr/>
          </p:nvCxnSpPr>
          <p:spPr>
            <a:xfrm flipH="1">
              <a:off x="7260273" y="1521623"/>
              <a:ext cx="1404750"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45BCB1D-18F3-49CB-B7C6-E24BAF1898FE}"/>
                </a:ext>
              </a:extLst>
            </p:cNvPr>
            <p:cNvCxnSpPr>
              <a:cxnSpLocks/>
              <a:stCxn id="303" idx="6"/>
              <a:endCxn id="317" idx="6"/>
            </p:cNvCxnSpPr>
            <p:nvPr/>
          </p:nvCxnSpPr>
          <p:spPr>
            <a:xfrm flipH="1" flipV="1">
              <a:off x="7260273" y="3819015"/>
              <a:ext cx="1389009"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3B1AD8B-9B43-46D5-BCD5-B9F38A451204}"/>
                </a:ext>
              </a:extLst>
            </p:cNvPr>
            <p:cNvCxnSpPr>
              <a:cxnSpLocks/>
              <a:stCxn id="304" idx="6"/>
              <a:endCxn id="317" idx="6"/>
            </p:cNvCxnSpPr>
            <p:nvPr/>
          </p:nvCxnSpPr>
          <p:spPr>
            <a:xfrm flipH="1" flipV="1">
              <a:off x="7260273" y="3819015"/>
              <a:ext cx="1389009"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3DCB197-EB96-4BA3-AE82-0060C5A8EC1E}"/>
                </a:ext>
              </a:extLst>
            </p:cNvPr>
            <p:cNvCxnSpPr>
              <a:cxnSpLocks/>
              <a:stCxn id="305" idx="6"/>
              <a:endCxn id="317" idx="6"/>
            </p:cNvCxnSpPr>
            <p:nvPr/>
          </p:nvCxnSpPr>
          <p:spPr>
            <a:xfrm flipH="1" flipV="1">
              <a:off x="7260273" y="3819015"/>
              <a:ext cx="1389009"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D2B4399-6CDD-4A56-9EC8-C5ECD565B2E9}"/>
                </a:ext>
              </a:extLst>
            </p:cNvPr>
            <p:cNvCxnSpPr>
              <a:cxnSpLocks/>
              <a:stCxn id="306" idx="6"/>
              <a:endCxn id="317" idx="6"/>
            </p:cNvCxnSpPr>
            <p:nvPr/>
          </p:nvCxnSpPr>
          <p:spPr>
            <a:xfrm flipH="1" flipV="1">
              <a:off x="7260273" y="3819015"/>
              <a:ext cx="1389009"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D068299-3EF0-44AB-AA4B-04CB0955184C}"/>
                </a:ext>
              </a:extLst>
            </p:cNvPr>
            <p:cNvCxnSpPr>
              <a:cxnSpLocks/>
              <a:stCxn id="307" idx="6"/>
              <a:endCxn id="317" idx="6"/>
            </p:cNvCxnSpPr>
            <p:nvPr/>
          </p:nvCxnSpPr>
          <p:spPr>
            <a:xfrm flipH="1">
              <a:off x="7260273" y="3589920"/>
              <a:ext cx="1396879"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046EE3A-0759-404F-ABD4-1D580258F419}"/>
                </a:ext>
              </a:extLst>
            </p:cNvPr>
            <p:cNvCxnSpPr>
              <a:cxnSpLocks/>
              <a:stCxn id="308" idx="6"/>
              <a:endCxn id="317" idx="6"/>
            </p:cNvCxnSpPr>
            <p:nvPr/>
          </p:nvCxnSpPr>
          <p:spPr>
            <a:xfrm flipH="1">
              <a:off x="7260273" y="3294449"/>
              <a:ext cx="1396880"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327263D-A195-471F-8512-BC4F27DD2D70}"/>
                </a:ext>
              </a:extLst>
            </p:cNvPr>
            <p:cNvCxnSpPr>
              <a:cxnSpLocks/>
              <a:stCxn id="309" idx="6"/>
              <a:endCxn id="317" idx="6"/>
            </p:cNvCxnSpPr>
            <p:nvPr/>
          </p:nvCxnSpPr>
          <p:spPr>
            <a:xfrm flipH="1">
              <a:off x="7260273" y="2998977"/>
              <a:ext cx="1396880"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145D5C6-D110-4FC6-864F-291DFF6BE0B3}"/>
                </a:ext>
              </a:extLst>
            </p:cNvPr>
            <p:cNvCxnSpPr>
              <a:cxnSpLocks/>
              <a:stCxn id="310" idx="6"/>
              <a:endCxn id="317" idx="6"/>
            </p:cNvCxnSpPr>
            <p:nvPr/>
          </p:nvCxnSpPr>
          <p:spPr>
            <a:xfrm flipH="1">
              <a:off x="7260273" y="2703506"/>
              <a:ext cx="1396880"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1AEDF32-673C-4056-8DEB-2A63FC8B4B46}"/>
                </a:ext>
              </a:extLst>
            </p:cNvPr>
            <p:cNvCxnSpPr>
              <a:cxnSpLocks/>
              <a:stCxn id="311" idx="6"/>
              <a:endCxn id="317" idx="6"/>
            </p:cNvCxnSpPr>
            <p:nvPr/>
          </p:nvCxnSpPr>
          <p:spPr>
            <a:xfrm flipH="1">
              <a:off x="7260273" y="2408035"/>
              <a:ext cx="1396880"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9EC5D70-FAA3-455D-9AEF-9FDA4974F581}"/>
                </a:ext>
              </a:extLst>
            </p:cNvPr>
            <p:cNvCxnSpPr>
              <a:cxnSpLocks/>
              <a:stCxn id="312" idx="6"/>
              <a:endCxn id="317" idx="6"/>
            </p:cNvCxnSpPr>
            <p:nvPr/>
          </p:nvCxnSpPr>
          <p:spPr>
            <a:xfrm flipH="1">
              <a:off x="7260273" y="2112563"/>
              <a:ext cx="1396880"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3BCA806-9428-4F0A-B0EC-C2CEEE1F331D}"/>
                </a:ext>
              </a:extLst>
            </p:cNvPr>
            <p:cNvCxnSpPr>
              <a:cxnSpLocks/>
              <a:stCxn id="313" idx="6"/>
              <a:endCxn id="317" idx="6"/>
            </p:cNvCxnSpPr>
            <p:nvPr/>
          </p:nvCxnSpPr>
          <p:spPr>
            <a:xfrm flipH="1">
              <a:off x="7260273" y="1817092"/>
              <a:ext cx="1404749"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0988329-1E70-4396-83C0-35ED244AC2F5}"/>
                </a:ext>
              </a:extLst>
            </p:cNvPr>
            <p:cNvCxnSpPr>
              <a:cxnSpLocks/>
              <a:stCxn id="314" idx="6"/>
              <a:endCxn id="317" idx="6"/>
            </p:cNvCxnSpPr>
            <p:nvPr/>
          </p:nvCxnSpPr>
          <p:spPr>
            <a:xfrm flipH="1">
              <a:off x="7260273" y="1521623"/>
              <a:ext cx="1404750"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6036EEC-3C25-4DEA-AFA9-FDB9878D4591}"/>
                </a:ext>
              </a:extLst>
            </p:cNvPr>
            <p:cNvCxnSpPr>
              <a:cxnSpLocks/>
              <a:stCxn id="303" idx="6"/>
              <a:endCxn id="318" idx="6"/>
            </p:cNvCxnSpPr>
            <p:nvPr/>
          </p:nvCxnSpPr>
          <p:spPr>
            <a:xfrm flipH="1" flipV="1">
              <a:off x="7260273" y="3405045"/>
              <a:ext cx="1389009"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6AF88AC-9A2A-4B6E-9505-080008623D8E}"/>
                </a:ext>
              </a:extLst>
            </p:cNvPr>
            <p:cNvCxnSpPr>
              <a:cxnSpLocks/>
              <a:stCxn id="304" idx="6"/>
              <a:endCxn id="318" idx="6"/>
            </p:cNvCxnSpPr>
            <p:nvPr/>
          </p:nvCxnSpPr>
          <p:spPr>
            <a:xfrm flipH="1" flipV="1">
              <a:off x="7260273" y="3405045"/>
              <a:ext cx="1389009"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477067-5B7E-4811-904C-DD0602A03F38}"/>
                </a:ext>
              </a:extLst>
            </p:cNvPr>
            <p:cNvCxnSpPr>
              <a:cxnSpLocks/>
              <a:stCxn id="305" idx="6"/>
              <a:endCxn id="318" idx="6"/>
            </p:cNvCxnSpPr>
            <p:nvPr/>
          </p:nvCxnSpPr>
          <p:spPr>
            <a:xfrm flipH="1" flipV="1">
              <a:off x="7260273" y="3405045"/>
              <a:ext cx="1389009"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1BE4A3D2-D165-4461-B6F4-67F44AFC6D13}"/>
                </a:ext>
              </a:extLst>
            </p:cNvPr>
            <p:cNvCxnSpPr>
              <a:cxnSpLocks/>
              <a:stCxn id="306" idx="6"/>
              <a:endCxn id="318" idx="6"/>
            </p:cNvCxnSpPr>
            <p:nvPr/>
          </p:nvCxnSpPr>
          <p:spPr>
            <a:xfrm flipH="1" flipV="1">
              <a:off x="7260273" y="3405045"/>
              <a:ext cx="1389009"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67ABDEF-1786-48B5-B632-241A3F68DB7E}"/>
                </a:ext>
              </a:extLst>
            </p:cNvPr>
            <p:cNvCxnSpPr>
              <a:cxnSpLocks/>
              <a:stCxn id="307" idx="6"/>
              <a:endCxn id="318" idx="6"/>
            </p:cNvCxnSpPr>
            <p:nvPr/>
          </p:nvCxnSpPr>
          <p:spPr>
            <a:xfrm flipH="1" flipV="1">
              <a:off x="7260273" y="3405045"/>
              <a:ext cx="1396879"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E2B140B-1112-486B-8377-36734BC09311}"/>
                </a:ext>
              </a:extLst>
            </p:cNvPr>
            <p:cNvCxnSpPr>
              <a:cxnSpLocks/>
              <a:stCxn id="308" idx="6"/>
              <a:endCxn id="318" idx="6"/>
            </p:cNvCxnSpPr>
            <p:nvPr/>
          </p:nvCxnSpPr>
          <p:spPr>
            <a:xfrm flipH="1">
              <a:off x="7260273" y="3294449"/>
              <a:ext cx="1396880"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20524685-6DC6-4FD6-92E8-36D79B6E03B8}"/>
                </a:ext>
              </a:extLst>
            </p:cNvPr>
            <p:cNvCxnSpPr>
              <a:cxnSpLocks/>
              <a:stCxn id="309" idx="6"/>
              <a:endCxn id="318" idx="6"/>
            </p:cNvCxnSpPr>
            <p:nvPr/>
          </p:nvCxnSpPr>
          <p:spPr>
            <a:xfrm flipH="1">
              <a:off x="7260273" y="2998977"/>
              <a:ext cx="1396880"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9AF1C68-E58A-4D9D-9D5F-BFE3A97E15CA}"/>
                </a:ext>
              </a:extLst>
            </p:cNvPr>
            <p:cNvCxnSpPr>
              <a:cxnSpLocks/>
              <a:stCxn id="310" idx="6"/>
              <a:endCxn id="318" idx="6"/>
            </p:cNvCxnSpPr>
            <p:nvPr/>
          </p:nvCxnSpPr>
          <p:spPr>
            <a:xfrm flipH="1">
              <a:off x="7260273" y="2703506"/>
              <a:ext cx="1396880"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60B4416-9DC2-45C7-902B-E594C7BB0D7E}"/>
                </a:ext>
              </a:extLst>
            </p:cNvPr>
            <p:cNvCxnSpPr>
              <a:cxnSpLocks/>
              <a:stCxn id="311" idx="6"/>
              <a:endCxn id="318" idx="6"/>
            </p:cNvCxnSpPr>
            <p:nvPr/>
          </p:nvCxnSpPr>
          <p:spPr>
            <a:xfrm flipH="1">
              <a:off x="7260273" y="2408035"/>
              <a:ext cx="1396880"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C43E3F4-2E67-47BD-A88B-439A649DC0F7}"/>
                </a:ext>
              </a:extLst>
            </p:cNvPr>
            <p:cNvCxnSpPr>
              <a:cxnSpLocks/>
              <a:stCxn id="312" idx="6"/>
              <a:endCxn id="318" idx="6"/>
            </p:cNvCxnSpPr>
            <p:nvPr/>
          </p:nvCxnSpPr>
          <p:spPr>
            <a:xfrm flipH="1">
              <a:off x="7260273" y="2112563"/>
              <a:ext cx="1396880"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1CB7E7E-7351-4D0A-9A80-8D9F04AC0001}"/>
                </a:ext>
              </a:extLst>
            </p:cNvPr>
            <p:cNvCxnSpPr>
              <a:cxnSpLocks/>
              <a:stCxn id="313" idx="6"/>
              <a:endCxn id="318" idx="6"/>
            </p:cNvCxnSpPr>
            <p:nvPr/>
          </p:nvCxnSpPr>
          <p:spPr>
            <a:xfrm flipH="1">
              <a:off x="7260273" y="1817092"/>
              <a:ext cx="1404749"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5D17223-6435-4765-9559-C86BF6579B27}"/>
                </a:ext>
              </a:extLst>
            </p:cNvPr>
            <p:cNvCxnSpPr>
              <a:cxnSpLocks/>
              <a:stCxn id="314" idx="6"/>
              <a:endCxn id="318" idx="6"/>
            </p:cNvCxnSpPr>
            <p:nvPr/>
          </p:nvCxnSpPr>
          <p:spPr>
            <a:xfrm flipH="1">
              <a:off x="7260273" y="1521623"/>
              <a:ext cx="1404750"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9AD4D16-5F17-4395-B5D8-62E09FD7C606}"/>
                </a:ext>
              </a:extLst>
            </p:cNvPr>
            <p:cNvCxnSpPr>
              <a:cxnSpLocks/>
              <a:stCxn id="303" idx="6"/>
              <a:endCxn id="319" idx="6"/>
            </p:cNvCxnSpPr>
            <p:nvPr/>
          </p:nvCxnSpPr>
          <p:spPr>
            <a:xfrm flipH="1" flipV="1">
              <a:off x="7260273" y="2991076"/>
              <a:ext cx="1389009"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910EA7-E46F-4519-A4A3-634C2A7B973B}"/>
                </a:ext>
              </a:extLst>
            </p:cNvPr>
            <p:cNvCxnSpPr>
              <a:cxnSpLocks/>
              <a:stCxn id="304" idx="6"/>
              <a:endCxn id="319" idx="6"/>
            </p:cNvCxnSpPr>
            <p:nvPr/>
          </p:nvCxnSpPr>
          <p:spPr>
            <a:xfrm flipH="1" flipV="1">
              <a:off x="7260273" y="2991076"/>
              <a:ext cx="1389009"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71F2A39-5B65-4036-B9E4-3221EE022CC6}"/>
                </a:ext>
              </a:extLst>
            </p:cNvPr>
            <p:cNvCxnSpPr>
              <a:cxnSpLocks/>
              <a:stCxn id="305" idx="6"/>
              <a:endCxn id="319" idx="6"/>
            </p:cNvCxnSpPr>
            <p:nvPr/>
          </p:nvCxnSpPr>
          <p:spPr>
            <a:xfrm flipH="1" flipV="1">
              <a:off x="7260273" y="2991076"/>
              <a:ext cx="1389009"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0149C7AE-DC70-4212-BB6A-3F586745C72A}"/>
                </a:ext>
              </a:extLst>
            </p:cNvPr>
            <p:cNvCxnSpPr>
              <a:cxnSpLocks/>
              <a:stCxn id="306" idx="6"/>
              <a:endCxn id="319" idx="6"/>
            </p:cNvCxnSpPr>
            <p:nvPr/>
          </p:nvCxnSpPr>
          <p:spPr>
            <a:xfrm flipH="1" flipV="1">
              <a:off x="7260273" y="2991076"/>
              <a:ext cx="1389009"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49F67A4-D9E1-4073-A45C-D6D9E94FD842}"/>
                </a:ext>
              </a:extLst>
            </p:cNvPr>
            <p:cNvCxnSpPr>
              <a:cxnSpLocks/>
              <a:stCxn id="307" idx="6"/>
              <a:endCxn id="319" idx="6"/>
            </p:cNvCxnSpPr>
            <p:nvPr/>
          </p:nvCxnSpPr>
          <p:spPr>
            <a:xfrm flipH="1" flipV="1">
              <a:off x="7260273" y="2991076"/>
              <a:ext cx="1396879"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A56DE3B-80C3-470B-B6AB-F5C8C6C1F488}"/>
                </a:ext>
              </a:extLst>
            </p:cNvPr>
            <p:cNvCxnSpPr>
              <a:cxnSpLocks/>
              <a:stCxn id="308" idx="6"/>
              <a:endCxn id="319" idx="6"/>
            </p:cNvCxnSpPr>
            <p:nvPr/>
          </p:nvCxnSpPr>
          <p:spPr>
            <a:xfrm flipH="1" flipV="1">
              <a:off x="7260273" y="2991076"/>
              <a:ext cx="1396880"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D5E1A1A-92FC-461D-A2DC-8A7DA9C317F3}"/>
                </a:ext>
              </a:extLst>
            </p:cNvPr>
            <p:cNvCxnSpPr>
              <a:cxnSpLocks/>
              <a:stCxn id="309" idx="6"/>
              <a:endCxn id="319" idx="6"/>
            </p:cNvCxnSpPr>
            <p:nvPr/>
          </p:nvCxnSpPr>
          <p:spPr>
            <a:xfrm flipH="1" flipV="1">
              <a:off x="7260273" y="2991076"/>
              <a:ext cx="1396880"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6B8A049-F851-4798-8434-E9D21B259AF1}"/>
                </a:ext>
              </a:extLst>
            </p:cNvPr>
            <p:cNvCxnSpPr>
              <a:cxnSpLocks/>
              <a:stCxn id="310" idx="6"/>
              <a:endCxn id="319" idx="6"/>
            </p:cNvCxnSpPr>
            <p:nvPr/>
          </p:nvCxnSpPr>
          <p:spPr>
            <a:xfrm flipH="1">
              <a:off x="7260273" y="2703506"/>
              <a:ext cx="1396880"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6C33483-62CE-47B9-9E41-979386D70222}"/>
                </a:ext>
              </a:extLst>
            </p:cNvPr>
            <p:cNvCxnSpPr>
              <a:cxnSpLocks/>
              <a:stCxn id="311" idx="6"/>
              <a:endCxn id="319" idx="6"/>
            </p:cNvCxnSpPr>
            <p:nvPr/>
          </p:nvCxnSpPr>
          <p:spPr>
            <a:xfrm flipH="1">
              <a:off x="7260273" y="2408035"/>
              <a:ext cx="1396880"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772B0A4-C149-463A-834B-651AB6E23579}"/>
                </a:ext>
              </a:extLst>
            </p:cNvPr>
            <p:cNvCxnSpPr>
              <a:cxnSpLocks/>
              <a:stCxn id="312" idx="6"/>
              <a:endCxn id="319" idx="6"/>
            </p:cNvCxnSpPr>
            <p:nvPr/>
          </p:nvCxnSpPr>
          <p:spPr>
            <a:xfrm flipH="1">
              <a:off x="7260273" y="211256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10015681-2546-43D1-A269-855792340B05}"/>
                </a:ext>
              </a:extLst>
            </p:cNvPr>
            <p:cNvCxnSpPr>
              <a:cxnSpLocks/>
              <a:stCxn id="312" idx="6"/>
              <a:endCxn id="319" idx="6"/>
            </p:cNvCxnSpPr>
            <p:nvPr/>
          </p:nvCxnSpPr>
          <p:spPr>
            <a:xfrm flipH="1">
              <a:off x="7260273" y="211256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343502D-8E51-46DC-8942-7776CD917747}"/>
                </a:ext>
              </a:extLst>
            </p:cNvPr>
            <p:cNvCxnSpPr>
              <a:cxnSpLocks/>
              <a:stCxn id="313" idx="6"/>
              <a:endCxn id="319" idx="6"/>
            </p:cNvCxnSpPr>
            <p:nvPr/>
          </p:nvCxnSpPr>
          <p:spPr>
            <a:xfrm flipH="1">
              <a:off x="7260273" y="1817092"/>
              <a:ext cx="1404749"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B57866B-E1CA-4FC0-9E7C-435FBC6362E3}"/>
                </a:ext>
              </a:extLst>
            </p:cNvPr>
            <p:cNvCxnSpPr>
              <a:cxnSpLocks/>
              <a:stCxn id="314" idx="6"/>
              <a:endCxn id="319" idx="6"/>
            </p:cNvCxnSpPr>
            <p:nvPr/>
          </p:nvCxnSpPr>
          <p:spPr>
            <a:xfrm flipH="1">
              <a:off x="7260273" y="1521623"/>
              <a:ext cx="1404750"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8E6E59DF-8703-4F7A-89CF-83BB49283FDA}"/>
                </a:ext>
              </a:extLst>
            </p:cNvPr>
            <p:cNvCxnSpPr>
              <a:cxnSpLocks/>
              <a:stCxn id="303" idx="6"/>
              <a:endCxn id="320" idx="6"/>
            </p:cNvCxnSpPr>
            <p:nvPr/>
          </p:nvCxnSpPr>
          <p:spPr>
            <a:xfrm flipH="1" flipV="1">
              <a:off x="7260273" y="2577105"/>
              <a:ext cx="1389009"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87DF510-6961-4486-BE9C-747E86021675}"/>
                </a:ext>
              </a:extLst>
            </p:cNvPr>
            <p:cNvCxnSpPr>
              <a:cxnSpLocks/>
              <a:stCxn id="304" idx="6"/>
              <a:endCxn id="320" idx="6"/>
            </p:cNvCxnSpPr>
            <p:nvPr/>
          </p:nvCxnSpPr>
          <p:spPr>
            <a:xfrm flipH="1" flipV="1">
              <a:off x="7260273" y="2577105"/>
              <a:ext cx="1389009"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63B0962-5EC0-4EC0-9680-578F4CD7BA0E}"/>
                </a:ext>
              </a:extLst>
            </p:cNvPr>
            <p:cNvCxnSpPr>
              <a:cxnSpLocks/>
              <a:endCxn id="320" idx="6"/>
            </p:cNvCxnSpPr>
            <p:nvPr/>
          </p:nvCxnSpPr>
          <p:spPr>
            <a:xfrm flipH="1" flipV="1">
              <a:off x="7260273" y="2577105"/>
              <a:ext cx="1415450" cy="1597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F02BC6D-B5E7-4464-BC83-CC72685B9D57}"/>
                </a:ext>
              </a:extLst>
            </p:cNvPr>
            <p:cNvCxnSpPr>
              <a:cxnSpLocks/>
              <a:stCxn id="306" idx="6"/>
              <a:endCxn id="320" idx="6"/>
            </p:cNvCxnSpPr>
            <p:nvPr/>
          </p:nvCxnSpPr>
          <p:spPr>
            <a:xfrm flipH="1" flipV="1">
              <a:off x="7260273" y="2577105"/>
              <a:ext cx="1389009"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4C410EC-C91F-4F55-AF1D-7570025021EC}"/>
                </a:ext>
              </a:extLst>
            </p:cNvPr>
            <p:cNvCxnSpPr>
              <a:cxnSpLocks/>
              <a:stCxn id="307" idx="6"/>
              <a:endCxn id="320" idx="6"/>
            </p:cNvCxnSpPr>
            <p:nvPr/>
          </p:nvCxnSpPr>
          <p:spPr>
            <a:xfrm flipH="1" flipV="1">
              <a:off x="7260273" y="2577105"/>
              <a:ext cx="1396879"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0681C9C-7DA0-4943-B5C9-2C676B745B6F}"/>
                </a:ext>
              </a:extLst>
            </p:cNvPr>
            <p:cNvCxnSpPr>
              <a:cxnSpLocks/>
              <a:stCxn id="308" idx="6"/>
              <a:endCxn id="320" idx="6"/>
            </p:cNvCxnSpPr>
            <p:nvPr/>
          </p:nvCxnSpPr>
          <p:spPr>
            <a:xfrm flipH="1" flipV="1">
              <a:off x="7260273" y="2577105"/>
              <a:ext cx="1396880"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85C28AB-870E-4853-B16E-89CCD6211DB2}"/>
                </a:ext>
              </a:extLst>
            </p:cNvPr>
            <p:cNvCxnSpPr>
              <a:cxnSpLocks/>
              <a:stCxn id="309" idx="6"/>
              <a:endCxn id="320" idx="6"/>
            </p:cNvCxnSpPr>
            <p:nvPr/>
          </p:nvCxnSpPr>
          <p:spPr>
            <a:xfrm flipH="1" flipV="1">
              <a:off x="7260273" y="2577105"/>
              <a:ext cx="1396880"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B924B1E-1354-4E92-848E-90ABF0452800}"/>
                </a:ext>
              </a:extLst>
            </p:cNvPr>
            <p:cNvCxnSpPr>
              <a:cxnSpLocks/>
              <a:stCxn id="310" idx="6"/>
              <a:endCxn id="320" idx="6"/>
            </p:cNvCxnSpPr>
            <p:nvPr/>
          </p:nvCxnSpPr>
          <p:spPr>
            <a:xfrm flipH="1" flipV="1">
              <a:off x="7260273" y="2577105"/>
              <a:ext cx="1396880"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27836902-F974-477B-82CB-AA5F6B3FAF62}"/>
                </a:ext>
              </a:extLst>
            </p:cNvPr>
            <p:cNvCxnSpPr>
              <a:cxnSpLocks/>
              <a:stCxn id="311" idx="6"/>
              <a:endCxn id="320" idx="6"/>
            </p:cNvCxnSpPr>
            <p:nvPr/>
          </p:nvCxnSpPr>
          <p:spPr>
            <a:xfrm flipH="1">
              <a:off x="7260273" y="2408035"/>
              <a:ext cx="1396880"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1AEAB7D-7986-4E6D-A0B5-FF5F19B0FE4C}"/>
                </a:ext>
              </a:extLst>
            </p:cNvPr>
            <p:cNvCxnSpPr>
              <a:cxnSpLocks/>
              <a:stCxn id="312" idx="6"/>
              <a:endCxn id="320" idx="6"/>
            </p:cNvCxnSpPr>
            <p:nvPr/>
          </p:nvCxnSpPr>
          <p:spPr>
            <a:xfrm flipH="1">
              <a:off x="7260273" y="2112563"/>
              <a:ext cx="1396880"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848E0D0-4595-4C07-A373-C89C6B4BDA36}"/>
                </a:ext>
              </a:extLst>
            </p:cNvPr>
            <p:cNvCxnSpPr>
              <a:cxnSpLocks/>
              <a:stCxn id="313" idx="6"/>
              <a:endCxn id="320" idx="6"/>
            </p:cNvCxnSpPr>
            <p:nvPr/>
          </p:nvCxnSpPr>
          <p:spPr>
            <a:xfrm flipH="1">
              <a:off x="7260273" y="1817092"/>
              <a:ext cx="1404749"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D007F21-E2AA-4622-932E-FDD20162702B}"/>
                </a:ext>
              </a:extLst>
            </p:cNvPr>
            <p:cNvCxnSpPr>
              <a:cxnSpLocks/>
              <a:stCxn id="314" idx="6"/>
              <a:endCxn id="320" idx="6"/>
            </p:cNvCxnSpPr>
            <p:nvPr/>
          </p:nvCxnSpPr>
          <p:spPr>
            <a:xfrm flipH="1">
              <a:off x="7260273" y="1521623"/>
              <a:ext cx="1404750"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7280AE1-347E-48A6-982C-9DE606A4DFF8}"/>
                </a:ext>
              </a:extLst>
            </p:cNvPr>
            <p:cNvCxnSpPr>
              <a:cxnSpLocks/>
              <a:stCxn id="303" idx="6"/>
              <a:endCxn id="321" idx="6"/>
            </p:cNvCxnSpPr>
            <p:nvPr/>
          </p:nvCxnSpPr>
          <p:spPr>
            <a:xfrm flipH="1" flipV="1">
              <a:off x="7260273" y="2163135"/>
              <a:ext cx="1389009"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A97C635-2F8B-4DFB-BAB5-52B10E9077D4}"/>
                </a:ext>
              </a:extLst>
            </p:cNvPr>
            <p:cNvCxnSpPr>
              <a:cxnSpLocks/>
              <a:stCxn id="304" idx="6"/>
              <a:endCxn id="321" idx="6"/>
            </p:cNvCxnSpPr>
            <p:nvPr/>
          </p:nvCxnSpPr>
          <p:spPr>
            <a:xfrm flipH="1" flipV="1">
              <a:off x="7260273" y="2163135"/>
              <a:ext cx="1389009"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6537F58-5173-4E48-9B7D-243ED3DDA94F}"/>
                </a:ext>
              </a:extLst>
            </p:cNvPr>
            <p:cNvCxnSpPr>
              <a:cxnSpLocks/>
              <a:stCxn id="305" idx="6"/>
              <a:endCxn id="321" idx="6"/>
            </p:cNvCxnSpPr>
            <p:nvPr/>
          </p:nvCxnSpPr>
          <p:spPr>
            <a:xfrm flipH="1" flipV="1">
              <a:off x="7260273" y="2163135"/>
              <a:ext cx="1389009"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7F4CEBC-C803-4F92-927D-23A105741DE5}"/>
                </a:ext>
              </a:extLst>
            </p:cNvPr>
            <p:cNvCxnSpPr>
              <a:cxnSpLocks/>
              <a:stCxn id="306" idx="6"/>
              <a:endCxn id="321" idx="6"/>
            </p:cNvCxnSpPr>
            <p:nvPr/>
          </p:nvCxnSpPr>
          <p:spPr>
            <a:xfrm flipH="1" flipV="1">
              <a:off x="7260273" y="2163135"/>
              <a:ext cx="1389009"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7BB4F71-5C97-4882-862E-5A7765007AA5}"/>
                </a:ext>
              </a:extLst>
            </p:cNvPr>
            <p:cNvCxnSpPr>
              <a:cxnSpLocks/>
              <a:stCxn id="307" idx="6"/>
              <a:endCxn id="321" idx="6"/>
            </p:cNvCxnSpPr>
            <p:nvPr/>
          </p:nvCxnSpPr>
          <p:spPr>
            <a:xfrm flipH="1" flipV="1">
              <a:off x="7260273" y="2163135"/>
              <a:ext cx="1396879"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39940F6-349D-45FD-B8EF-364DB3A17852}"/>
                </a:ext>
              </a:extLst>
            </p:cNvPr>
            <p:cNvCxnSpPr>
              <a:cxnSpLocks/>
              <a:stCxn id="308" idx="6"/>
              <a:endCxn id="321" idx="6"/>
            </p:cNvCxnSpPr>
            <p:nvPr/>
          </p:nvCxnSpPr>
          <p:spPr>
            <a:xfrm flipH="1" flipV="1">
              <a:off x="7260273" y="2163135"/>
              <a:ext cx="1396880"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7B6B099E-18D6-4AFC-AF89-FFEE9E58577C}"/>
                </a:ext>
              </a:extLst>
            </p:cNvPr>
            <p:cNvCxnSpPr>
              <a:cxnSpLocks/>
              <a:stCxn id="309" idx="6"/>
              <a:endCxn id="321" idx="6"/>
            </p:cNvCxnSpPr>
            <p:nvPr/>
          </p:nvCxnSpPr>
          <p:spPr>
            <a:xfrm flipH="1" flipV="1">
              <a:off x="7260273" y="2163135"/>
              <a:ext cx="1396880"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669D4B-07FB-4A54-A6D4-09533B97610D}"/>
                </a:ext>
              </a:extLst>
            </p:cNvPr>
            <p:cNvCxnSpPr>
              <a:cxnSpLocks/>
              <a:stCxn id="311" idx="6"/>
              <a:endCxn id="321" idx="6"/>
            </p:cNvCxnSpPr>
            <p:nvPr/>
          </p:nvCxnSpPr>
          <p:spPr>
            <a:xfrm flipH="1" flipV="1">
              <a:off x="7260273" y="2163135"/>
              <a:ext cx="1396880"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F8715BC-B770-4644-B8E0-FE4A163DAB34}"/>
                </a:ext>
              </a:extLst>
            </p:cNvPr>
            <p:cNvCxnSpPr>
              <a:cxnSpLocks/>
              <a:stCxn id="312" idx="6"/>
              <a:endCxn id="321" idx="6"/>
            </p:cNvCxnSpPr>
            <p:nvPr/>
          </p:nvCxnSpPr>
          <p:spPr>
            <a:xfrm flipH="1">
              <a:off x="7260273" y="2112563"/>
              <a:ext cx="1396880"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D500DC44-E22A-4198-A229-73836FC1D2A5}"/>
                </a:ext>
              </a:extLst>
            </p:cNvPr>
            <p:cNvCxnSpPr>
              <a:cxnSpLocks/>
              <a:stCxn id="313" idx="6"/>
              <a:endCxn id="321" idx="6"/>
            </p:cNvCxnSpPr>
            <p:nvPr/>
          </p:nvCxnSpPr>
          <p:spPr>
            <a:xfrm flipH="1">
              <a:off x="7260273" y="1817092"/>
              <a:ext cx="1404749"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B27DE88-808A-4521-A593-8208798EF47F}"/>
                </a:ext>
              </a:extLst>
            </p:cNvPr>
            <p:cNvCxnSpPr>
              <a:cxnSpLocks/>
              <a:stCxn id="314" idx="6"/>
              <a:endCxn id="321" idx="6"/>
            </p:cNvCxnSpPr>
            <p:nvPr/>
          </p:nvCxnSpPr>
          <p:spPr>
            <a:xfrm flipH="1">
              <a:off x="7260273" y="1521623"/>
              <a:ext cx="1404750"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Google Shape;219;p33">
              <a:extLst>
                <a:ext uri="{FF2B5EF4-FFF2-40B4-BE49-F238E27FC236}">
                  <a16:creationId xmlns:a16="http://schemas.microsoft.com/office/drawing/2014/main" id="{7207C4A5-1DFC-4EF4-968D-442B0014AE7B}"/>
                </a:ext>
              </a:extLst>
            </p:cNvPr>
            <p:cNvSpPr/>
            <p:nvPr/>
          </p:nvSpPr>
          <p:spPr>
            <a:xfrm flipH="1">
              <a:off x="8649282" y="465693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4" name="Google Shape;219;p33">
              <a:extLst>
                <a:ext uri="{FF2B5EF4-FFF2-40B4-BE49-F238E27FC236}">
                  <a16:creationId xmlns:a16="http://schemas.microsoft.com/office/drawing/2014/main" id="{DE24D932-0497-47A4-B754-74947AFE39D9}"/>
                </a:ext>
              </a:extLst>
            </p:cNvPr>
            <p:cNvSpPr/>
            <p:nvPr/>
          </p:nvSpPr>
          <p:spPr>
            <a:xfrm flipH="1">
              <a:off x="8649282" y="4361464"/>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5" name="Google Shape;219;p33">
              <a:extLst>
                <a:ext uri="{FF2B5EF4-FFF2-40B4-BE49-F238E27FC236}">
                  <a16:creationId xmlns:a16="http://schemas.microsoft.com/office/drawing/2014/main" id="{7E7BE36F-03BF-4C6C-BE29-5986A35B9305}"/>
                </a:ext>
              </a:extLst>
            </p:cNvPr>
            <p:cNvSpPr/>
            <p:nvPr/>
          </p:nvSpPr>
          <p:spPr>
            <a:xfrm flipH="1">
              <a:off x="8649282" y="406599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6" name="Google Shape;219;p33">
              <a:extLst>
                <a:ext uri="{FF2B5EF4-FFF2-40B4-BE49-F238E27FC236}">
                  <a16:creationId xmlns:a16="http://schemas.microsoft.com/office/drawing/2014/main" id="{F549E838-C080-461A-AB8B-B9627DDF8C32}"/>
                </a:ext>
              </a:extLst>
            </p:cNvPr>
            <p:cNvSpPr/>
            <p:nvPr/>
          </p:nvSpPr>
          <p:spPr>
            <a:xfrm flipH="1">
              <a:off x="8649282" y="377052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7" name="Google Shape;219;p33">
              <a:extLst>
                <a:ext uri="{FF2B5EF4-FFF2-40B4-BE49-F238E27FC236}">
                  <a16:creationId xmlns:a16="http://schemas.microsoft.com/office/drawing/2014/main" id="{477850FE-83A5-4DAA-A437-BEE81F293645}"/>
                </a:ext>
              </a:extLst>
            </p:cNvPr>
            <p:cNvSpPr/>
            <p:nvPr/>
          </p:nvSpPr>
          <p:spPr>
            <a:xfrm flipH="1">
              <a:off x="8657152" y="347505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8" name="Google Shape;219;p33">
              <a:extLst>
                <a:ext uri="{FF2B5EF4-FFF2-40B4-BE49-F238E27FC236}">
                  <a16:creationId xmlns:a16="http://schemas.microsoft.com/office/drawing/2014/main" id="{AEE5B051-17D6-4734-97A4-DD803B020518}"/>
                </a:ext>
              </a:extLst>
            </p:cNvPr>
            <p:cNvSpPr/>
            <p:nvPr/>
          </p:nvSpPr>
          <p:spPr>
            <a:xfrm flipH="1">
              <a:off x="8657153" y="3179579"/>
              <a:ext cx="265420" cy="229739"/>
            </a:xfrm>
            <a:prstGeom prst="ellipse">
              <a:avLst/>
            </a:prstGeom>
            <a:solidFill>
              <a:srgbClr val="E7FFBE"/>
            </a:solidFill>
            <a:ln w="9525"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09" name="Google Shape;219;p33">
              <a:extLst>
                <a:ext uri="{FF2B5EF4-FFF2-40B4-BE49-F238E27FC236}">
                  <a16:creationId xmlns:a16="http://schemas.microsoft.com/office/drawing/2014/main" id="{FEB95FCE-7C7E-4DF9-96D8-7687AF1A41BE}"/>
                </a:ext>
              </a:extLst>
            </p:cNvPr>
            <p:cNvSpPr/>
            <p:nvPr/>
          </p:nvSpPr>
          <p:spPr>
            <a:xfrm flipH="1">
              <a:off x="8657153" y="2884107"/>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0" name="Google Shape;219;p33">
              <a:extLst>
                <a:ext uri="{FF2B5EF4-FFF2-40B4-BE49-F238E27FC236}">
                  <a16:creationId xmlns:a16="http://schemas.microsoft.com/office/drawing/2014/main" id="{511CC3CC-4B6C-40F3-90BF-2DD321C762F9}"/>
                </a:ext>
              </a:extLst>
            </p:cNvPr>
            <p:cNvSpPr/>
            <p:nvPr/>
          </p:nvSpPr>
          <p:spPr>
            <a:xfrm flipH="1">
              <a:off x="8657153" y="2588637"/>
              <a:ext cx="265419" cy="229738"/>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1" name="Google Shape;219;p33">
              <a:extLst>
                <a:ext uri="{FF2B5EF4-FFF2-40B4-BE49-F238E27FC236}">
                  <a16:creationId xmlns:a16="http://schemas.microsoft.com/office/drawing/2014/main" id="{5163BBED-6C5D-4E67-80F7-82781B525687}"/>
                </a:ext>
              </a:extLst>
            </p:cNvPr>
            <p:cNvSpPr/>
            <p:nvPr/>
          </p:nvSpPr>
          <p:spPr>
            <a:xfrm flipH="1">
              <a:off x="8657153" y="229316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2" name="Google Shape;219;p33">
              <a:extLst>
                <a:ext uri="{FF2B5EF4-FFF2-40B4-BE49-F238E27FC236}">
                  <a16:creationId xmlns:a16="http://schemas.microsoft.com/office/drawing/2014/main" id="{5245CBAE-DCD9-4BF6-8C4C-287A029F9C79}"/>
                </a:ext>
              </a:extLst>
            </p:cNvPr>
            <p:cNvSpPr/>
            <p:nvPr/>
          </p:nvSpPr>
          <p:spPr>
            <a:xfrm flipH="1">
              <a:off x="8657153" y="199769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3" name="Google Shape;219;p33">
              <a:extLst>
                <a:ext uri="{FF2B5EF4-FFF2-40B4-BE49-F238E27FC236}">
                  <a16:creationId xmlns:a16="http://schemas.microsoft.com/office/drawing/2014/main" id="{75AF2C1C-A155-4010-BF59-6620016CEA40}"/>
                </a:ext>
              </a:extLst>
            </p:cNvPr>
            <p:cNvSpPr/>
            <p:nvPr/>
          </p:nvSpPr>
          <p:spPr>
            <a:xfrm flipH="1">
              <a:off x="8665022" y="170222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4" name="Google Shape;219;p33">
              <a:extLst>
                <a:ext uri="{FF2B5EF4-FFF2-40B4-BE49-F238E27FC236}">
                  <a16:creationId xmlns:a16="http://schemas.microsoft.com/office/drawing/2014/main" id="{35D107DB-86ED-49D3-AD71-B3B30A92CF7B}"/>
                </a:ext>
              </a:extLst>
            </p:cNvPr>
            <p:cNvSpPr/>
            <p:nvPr/>
          </p:nvSpPr>
          <p:spPr>
            <a:xfrm flipH="1">
              <a:off x="8665022" y="1406753"/>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315" name="Straight Connector 314">
              <a:extLst>
                <a:ext uri="{FF2B5EF4-FFF2-40B4-BE49-F238E27FC236}">
                  <a16:creationId xmlns:a16="http://schemas.microsoft.com/office/drawing/2014/main" id="{0B7F42A2-8009-4498-A712-9829923F105F}"/>
                </a:ext>
              </a:extLst>
            </p:cNvPr>
            <p:cNvCxnSpPr>
              <a:cxnSpLocks/>
              <a:stCxn id="310" idx="6"/>
              <a:endCxn id="321" idx="6"/>
            </p:cNvCxnSpPr>
            <p:nvPr/>
          </p:nvCxnSpPr>
          <p:spPr>
            <a:xfrm flipH="1" flipV="1">
              <a:off x="7260273" y="2163135"/>
              <a:ext cx="1396880"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6" name="Google Shape;219;p33">
              <a:extLst>
                <a:ext uri="{FF2B5EF4-FFF2-40B4-BE49-F238E27FC236}">
                  <a16:creationId xmlns:a16="http://schemas.microsoft.com/office/drawing/2014/main" id="{2B04D1F5-032A-4741-9D39-FA8D4BAC13EB}"/>
                </a:ext>
              </a:extLst>
            </p:cNvPr>
            <p:cNvSpPr/>
            <p:nvPr/>
          </p:nvSpPr>
          <p:spPr>
            <a:xfrm>
              <a:off x="6994852" y="411811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7" name="Google Shape;219;p33">
              <a:extLst>
                <a:ext uri="{FF2B5EF4-FFF2-40B4-BE49-F238E27FC236}">
                  <a16:creationId xmlns:a16="http://schemas.microsoft.com/office/drawing/2014/main" id="{B9BEFB87-DA42-4DBD-A4B3-DDB4AB696F51}"/>
                </a:ext>
              </a:extLst>
            </p:cNvPr>
            <p:cNvSpPr/>
            <p:nvPr/>
          </p:nvSpPr>
          <p:spPr>
            <a:xfrm>
              <a:off x="6994852" y="37041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8" name="Google Shape;219;p33">
              <a:extLst>
                <a:ext uri="{FF2B5EF4-FFF2-40B4-BE49-F238E27FC236}">
                  <a16:creationId xmlns:a16="http://schemas.microsoft.com/office/drawing/2014/main" id="{373DC153-8771-493C-BBCC-10387F383F0C}"/>
                </a:ext>
              </a:extLst>
            </p:cNvPr>
            <p:cNvSpPr/>
            <p:nvPr/>
          </p:nvSpPr>
          <p:spPr>
            <a:xfrm>
              <a:off x="6994852" y="329017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19" name="Google Shape;219;p33">
              <a:extLst>
                <a:ext uri="{FF2B5EF4-FFF2-40B4-BE49-F238E27FC236}">
                  <a16:creationId xmlns:a16="http://schemas.microsoft.com/office/drawing/2014/main" id="{C537575A-77DD-4BC6-BEB0-A78A92C2AFEB}"/>
                </a:ext>
              </a:extLst>
            </p:cNvPr>
            <p:cNvSpPr/>
            <p:nvPr/>
          </p:nvSpPr>
          <p:spPr>
            <a:xfrm>
              <a:off x="6994852" y="287620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20" name="Google Shape;219;p33">
              <a:extLst>
                <a:ext uri="{FF2B5EF4-FFF2-40B4-BE49-F238E27FC236}">
                  <a16:creationId xmlns:a16="http://schemas.microsoft.com/office/drawing/2014/main" id="{2ACC9130-72B1-4571-8183-B4BE294D1856}"/>
                </a:ext>
              </a:extLst>
            </p:cNvPr>
            <p:cNvSpPr/>
            <p:nvPr/>
          </p:nvSpPr>
          <p:spPr>
            <a:xfrm>
              <a:off x="6994852" y="246223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321" name="Google Shape;219;p33">
              <a:extLst>
                <a:ext uri="{FF2B5EF4-FFF2-40B4-BE49-F238E27FC236}">
                  <a16:creationId xmlns:a16="http://schemas.microsoft.com/office/drawing/2014/main" id="{BB51A5AF-0D7F-4C53-A6BB-3F37C9873D15}"/>
                </a:ext>
              </a:extLst>
            </p:cNvPr>
            <p:cNvSpPr/>
            <p:nvPr/>
          </p:nvSpPr>
          <p:spPr>
            <a:xfrm>
              <a:off x="6994852" y="204826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349" name="Straight Connector 348">
              <a:extLst>
                <a:ext uri="{FF2B5EF4-FFF2-40B4-BE49-F238E27FC236}">
                  <a16:creationId xmlns:a16="http://schemas.microsoft.com/office/drawing/2014/main" id="{D26864D4-EC66-4558-BAC4-E79FA10C0431}"/>
                </a:ext>
              </a:extLst>
            </p:cNvPr>
            <p:cNvCxnSpPr>
              <a:cxnSpLocks/>
              <a:endCxn id="321" idx="2"/>
            </p:cNvCxnSpPr>
            <p:nvPr/>
          </p:nvCxnSpPr>
          <p:spPr>
            <a:xfrm flipV="1">
              <a:off x="6296908" y="216313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5BD31DA0-FD63-45B8-923D-37489506B622}"/>
                </a:ext>
              </a:extLst>
            </p:cNvPr>
            <p:cNvCxnSpPr>
              <a:cxnSpLocks/>
              <a:endCxn id="320" idx="2"/>
            </p:cNvCxnSpPr>
            <p:nvPr/>
          </p:nvCxnSpPr>
          <p:spPr>
            <a:xfrm flipV="1">
              <a:off x="6296908" y="257710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8D5D53E-1A9D-4C3F-B58B-269559BF3A6F}"/>
                </a:ext>
              </a:extLst>
            </p:cNvPr>
            <p:cNvCxnSpPr>
              <a:cxnSpLocks/>
              <a:endCxn id="319" idx="2"/>
            </p:cNvCxnSpPr>
            <p:nvPr/>
          </p:nvCxnSpPr>
          <p:spPr>
            <a:xfrm>
              <a:off x="6296908" y="295045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529C9188-A2F3-4FF6-ADAD-88071698FBC1}"/>
                </a:ext>
              </a:extLst>
            </p:cNvPr>
            <p:cNvCxnSpPr>
              <a:cxnSpLocks/>
              <a:endCxn id="318" idx="2"/>
            </p:cNvCxnSpPr>
            <p:nvPr/>
          </p:nvCxnSpPr>
          <p:spPr>
            <a:xfrm>
              <a:off x="6296908" y="295045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F28EA6E4-2683-4571-8365-20C4CC8FF659}"/>
                </a:ext>
              </a:extLst>
            </p:cNvPr>
            <p:cNvCxnSpPr>
              <a:cxnSpLocks/>
              <a:endCxn id="317" idx="2"/>
            </p:cNvCxnSpPr>
            <p:nvPr/>
          </p:nvCxnSpPr>
          <p:spPr>
            <a:xfrm>
              <a:off x="6296908" y="295045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60AE86F5-88BC-4949-9649-45BBB15E69C9}"/>
                </a:ext>
              </a:extLst>
            </p:cNvPr>
            <p:cNvCxnSpPr>
              <a:cxnSpLocks/>
              <a:endCxn id="316" idx="2"/>
            </p:cNvCxnSpPr>
            <p:nvPr/>
          </p:nvCxnSpPr>
          <p:spPr>
            <a:xfrm>
              <a:off x="6296908" y="2950458"/>
              <a:ext cx="697944" cy="12825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95C3A3A-5E0C-4123-B108-9A4D8523A349}"/>
                </a:ext>
              </a:extLst>
            </p:cNvPr>
            <p:cNvCxnSpPr>
              <a:cxnSpLocks/>
              <a:endCxn id="321" idx="2"/>
            </p:cNvCxnSpPr>
            <p:nvPr/>
          </p:nvCxnSpPr>
          <p:spPr>
            <a:xfrm flipV="1">
              <a:off x="6296908" y="2163135"/>
              <a:ext cx="697944" cy="12012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05FEC86A-FC24-4A05-AD8F-CA449681C496}"/>
                </a:ext>
              </a:extLst>
            </p:cNvPr>
            <p:cNvCxnSpPr>
              <a:cxnSpLocks/>
              <a:endCxn id="320" idx="2"/>
            </p:cNvCxnSpPr>
            <p:nvPr/>
          </p:nvCxnSpPr>
          <p:spPr>
            <a:xfrm flipV="1">
              <a:off x="6296908" y="257710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16807ADE-B9DE-48AB-A4CF-AF1B578DD7FB}"/>
                </a:ext>
              </a:extLst>
            </p:cNvPr>
            <p:cNvCxnSpPr>
              <a:cxnSpLocks/>
              <a:endCxn id="319" idx="2"/>
            </p:cNvCxnSpPr>
            <p:nvPr/>
          </p:nvCxnSpPr>
          <p:spPr>
            <a:xfrm flipV="1">
              <a:off x="6296908" y="299107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2FEAAA2C-3F38-4EA0-ACA2-D385C686F57B}"/>
                </a:ext>
              </a:extLst>
            </p:cNvPr>
            <p:cNvCxnSpPr>
              <a:cxnSpLocks/>
              <a:endCxn id="318" idx="2"/>
            </p:cNvCxnSpPr>
            <p:nvPr/>
          </p:nvCxnSpPr>
          <p:spPr>
            <a:xfrm>
              <a:off x="6296908" y="336442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89BBCC2-AD43-45E2-A21B-D42BE8DDE06C}"/>
                </a:ext>
              </a:extLst>
            </p:cNvPr>
            <p:cNvCxnSpPr>
              <a:cxnSpLocks/>
              <a:endCxn id="317" idx="2"/>
            </p:cNvCxnSpPr>
            <p:nvPr/>
          </p:nvCxnSpPr>
          <p:spPr>
            <a:xfrm>
              <a:off x="6296908" y="336442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A2610FA4-57FE-4713-9EF8-02D0F9F6B1FF}"/>
                </a:ext>
              </a:extLst>
            </p:cNvPr>
            <p:cNvCxnSpPr>
              <a:cxnSpLocks/>
              <a:endCxn id="316" idx="2"/>
            </p:cNvCxnSpPr>
            <p:nvPr/>
          </p:nvCxnSpPr>
          <p:spPr>
            <a:xfrm>
              <a:off x="6296908" y="336442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2110C2-F701-47B5-A745-52A73E857B83}"/>
                </a:ext>
              </a:extLst>
            </p:cNvPr>
            <p:cNvSpPr txBox="1"/>
            <p:nvPr/>
          </p:nvSpPr>
          <p:spPr>
            <a:xfrm>
              <a:off x="5869966" y="2845804"/>
              <a:ext cx="420530" cy="221618"/>
            </a:xfrm>
            <a:prstGeom prst="rect">
              <a:avLst/>
            </a:prstGeom>
            <a:solidFill>
              <a:schemeClr val="tx1"/>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a:solidFill>
                    <a:schemeClr val="bg1"/>
                  </a:solidFill>
                </a:rPr>
                <a:t>-.3</a:t>
              </a:r>
            </a:p>
          </p:txBody>
        </p:sp>
        <p:sp>
          <p:nvSpPr>
            <p:cNvPr id="7" name="TextBox 6">
              <a:extLst>
                <a:ext uri="{FF2B5EF4-FFF2-40B4-BE49-F238E27FC236}">
                  <a16:creationId xmlns:a16="http://schemas.microsoft.com/office/drawing/2014/main" id="{BE3E87E8-DBF0-464D-BAE3-7D4DA3CD7702}"/>
                </a:ext>
              </a:extLst>
            </p:cNvPr>
            <p:cNvSpPr txBox="1"/>
            <p:nvPr/>
          </p:nvSpPr>
          <p:spPr>
            <a:xfrm>
              <a:off x="5876377" y="3281865"/>
              <a:ext cx="420530" cy="221618"/>
            </a:xfrm>
            <a:prstGeom prst="rect">
              <a:avLst/>
            </a:prstGeom>
            <a:solidFill>
              <a:schemeClr val="tx1"/>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a:solidFill>
                    <a:schemeClr val="bg1"/>
                  </a:solidFill>
                </a:rPr>
                <a:t>.6</a:t>
              </a:r>
            </a:p>
          </p:txBody>
        </p:sp>
      </p:grpSp>
      <p:sp>
        <p:nvSpPr>
          <p:cNvPr id="9" name="TextBox 8">
            <a:extLst>
              <a:ext uri="{FF2B5EF4-FFF2-40B4-BE49-F238E27FC236}">
                <a16:creationId xmlns:a16="http://schemas.microsoft.com/office/drawing/2014/main" id="{B2B06C72-218C-478E-BEFE-65BD61C22BCB}"/>
              </a:ext>
            </a:extLst>
          </p:cNvPr>
          <p:cNvSpPr txBox="1"/>
          <p:nvPr/>
        </p:nvSpPr>
        <p:spPr>
          <a:xfrm>
            <a:off x="16017197" y="9694676"/>
            <a:ext cx="1401767" cy="738728"/>
          </a:xfrm>
          <a:prstGeom prst="rect">
            <a:avLst/>
          </a:prstGeom>
          <a:solidFill>
            <a:schemeClr val="tx1"/>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a:solidFill>
                  <a:schemeClr val="bg1"/>
                </a:solidFill>
              </a:rPr>
              <a:t>-.3</a:t>
            </a:r>
          </a:p>
        </p:txBody>
      </p:sp>
      <p:sp>
        <p:nvSpPr>
          <p:cNvPr id="10" name="TextBox 9">
            <a:extLst>
              <a:ext uri="{FF2B5EF4-FFF2-40B4-BE49-F238E27FC236}">
                <a16:creationId xmlns:a16="http://schemas.microsoft.com/office/drawing/2014/main" id="{F89BD53D-8374-4A4C-BF9C-6F483B74E77E}"/>
              </a:ext>
            </a:extLst>
          </p:cNvPr>
          <p:cNvSpPr txBox="1"/>
          <p:nvPr/>
        </p:nvSpPr>
        <p:spPr>
          <a:xfrm>
            <a:off x="16017197" y="11077662"/>
            <a:ext cx="1401767" cy="738728"/>
          </a:xfrm>
          <a:prstGeom prst="rect">
            <a:avLst/>
          </a:prstGeom>
          <a:solidFill>
            <a:schemeClr val="tx1"/>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667">
                <a:solidFill>
                  <a:schemeClr val="bg1"/>
                </a:solidFill>
              </a:rPr>
              <a:t>.6</a:t>
            </a:r>
          </a:p>
        </p:txBody>
      </p:sp>
      <p:cxnSp>
        <p:nvCxnSpPr>
          <p:cNvPr id="12" name="Straight Arrow Connector 11">
            <a:extLst>
              <a:ext uri="{FF2B5EF4-FFF2-40B4-BE49-F238E27FC236}">
                <a16:creationId xmlns:a16="http://schemas.microsoft.com/office/drawing/2014/main" id="{E356ECD9-DA80-486C-AEDE-BB46222EAE4F}"/>
              </a:ext>
            </a:extLst>
          </p:cNvPr>
          <p:cNvCxnSpPr>
            <a:stCxn id="436" idx="6"/>
            <a:endCxn id="9" idx="1"/>
          </p:cNvCxnSpPr>
          <p:nvPr/>
        </p:nvCxnSpPr>
        <p:spPr>
          <a:xfrm flipV="1">
            <a:off x="15586315" y="10064040"/>
            <a:ext cx="430882" cy="417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95581B-062D-48BD-9A86-C4BD653BB334}"/>
              </a:ext>
            </a:extLst>
          </p:cNvPr>
          <p:cNvCxnSpPr>
            <a:stCxn id="435" idx="6"/>
            <a:endCxn id="10" idx="1"/>
          </p:cNvCxnSpPr>
          <p:nvPr/>
        </p:nvCxnSpPr>
        <p:spPr>
          <a:xfrm flipV="1">
            <a:off x="15586315" y="11447026"/>
            <a:ext cx="430882" cy="108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6DD13260-7FD3-4893-A724-63D6EC5D0F35}"/>
              </a:ext>
            </a:extLst>
          </p:cNvPr>
          <p:cNvCxnSpPr>
            <a:cxnSpLocks/>
          </p:cNvCxnSpPr>
          <p:nvPr/>
        </p:nvCxnSpPr>
        <p:spPr>
          <a:xfrm>
            <a:off x="18759073" y="5222368"/>
            <a:ext cx="0" cy="11216837"/>
          </a:xfrm>
          <a:prstGeom prst="line">
            <a:avLst/>
          </a:prstGeom>
          <a:ln w="762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3335D38-6FE4-401D-A2C7-623F5F18CD68}"/>
              </a:ext>
            </a:extLst>
          </p:cNvPr>
          <p:cNvSpPr/>
          <p:nvPr/>
        </p:nvSpPr>
        <p:spPr>
          <a:xfrm>
            <a:off x="9365290" y="17322527"/>
            <a:ext cx="4250153" cy="1608707"/>
          </a:xfrm>
          <a:prstGeom prst="rect">
            <a:avLst/>
          </a:prstGeom>
          <a:solidFill>
            <a:srgbClr val="E7FFBE"/>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Encoder</a:t>
            </a:r>
          </a:p>
        </p:txBody>
      </p:sp>
      <p:sp>
        <p:nvSpPr>
          <p:cNvPr id="17" name="Rectangle 16">
            <a:extLst>
              <a:ext uri="{FF2B5EF4-FFF2-40B4-BE49-F238E27FC236}">
                <a16:creationId xmlns:a16="http://schemas.microsoft.com/office/drawing/2014/main" id="{E053FC98-4A38-48E0-818B-D5BE221ECBB4}"/>
              </a:ext>
            </a:extLst>
          </p:cNvPr>
          <p:cNvSpPr/>
          <p:nvPr/>
        </p:nvSpPr>
        <p:spPr>
          <a:xfrm>
            <a:off x="22551750" y="17335287"/>
            <a:ext cx="4250153" cy="1608707"/>
          </a:xfrm>
          <a:prstGeom prst="rect">
            <a:avLst/>
          </a:prstGeom>
          <a:solidFill>
            <a:srgbClr val="E7FFBE"/>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Decoder</a:t>
            </a:r>
          </a:p>
        </p:txBody>
      </p:sp>
    </p:spTree>
    <p:extLst>
      <p:ext uri="{BB962C8B-B14F-4D97-AF65-F5344CB8AC3E}">
        <p14:creationId xmlns:p14="http://schemas.microsoft.com/office/powerpoint/2010/main" val="3457041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E3E0-E1ED-31CF-54BA-6D1B5F407B1E}"/>
              </a:ext>
            </a:extLst>
          </p:cNvPr>
          <p:cNvSpPr>
            <a:spLocks noGrp="1"/>
          </p:cNvSpPr>
          <p:nvPr>
            <p:ph type="title"/>
          </p:nvPr>
        </p:nvSpPr>
        <p:spPr/>
        <p:txBody>
          <a:bodyPr anchor="b"/>
          <a:lstStyle/>
          <a:p>
            <a:r>
              <a:rPr lang="en-US" dirty="0"/>
              <a:t>Variational Autoencoder</a:t>
            </a:r>
          </a:p>
        </p:txBody>
      </p:sp>
      <p:pic>
        <p:nvPicPr>
          <p:cNvPr id="37" name="Picture 36">
            <a:extLst>
              <a:ext uri="{FF2B5EF4-FFF2-40B4-BE49-F238E27FC236}">
                <a16:creationId xmlns:a16="http://schemas.microsoft.com/office/drawing/2014/main" id="{D1646481-1683-CB2A-622C-B11376A0F902}"/>
              </a:ext>
            </a:extLst>
          </p:cNvPr>
          <p:cNvPicPr>
            <a:picLocks noChangeAspect="1"/>
          </p:cNvPicPr>
          <p:nvPr/>
        </p:nvPicPr>
        <p:blipFill rotWithShape="1">
          <a:blip r:embed="rId3"/>
          <a:srcRect b="3050"/>
          <a:stretch/>
        </p:blipFill>
        <p:spPr>
          <a:xfrm>
            <a:off x="538750" y="3707130"/>
            <a:ext cx="34914840" cy="15391507"/>
          </a:xfrm>
          <a:prstGeom prst="rect">
            <a:avLst/>
          </a:prstGeom>
        </p:spPr>
      </p:pic>
    </p:spTree>
    <p:extLst>
      <p:ext uri="{BB962C8B-B14F-4D97-AF65-F5344CB8AC3E}">
        <p14:creationId xmlns:p14="http://schemas.microsoft.com/office/powerpoint/2010/main" val="2376917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Moving Forward</a:t>
            </a:r>
          </a:p>
        </p:txBody>
      </p:sp>
    </p:spTree>
    <p:extLst>
      <p:ext uri="{BB962C8B-B14F-4D97-AF65-F5344CB8AC3E}">
        <p14:creationId xmlns:p14="http://schemas.microsoft.com/office/powerpoint/2010/main" val="3106100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E3E0-E1ED-31CF-54BA-6D1B5F407B1E}"/>
              </a:ext>
            </a:extLst>
          </p:cNvPr>
          <p:cNvSpPr>
            <a:spLocks noGrp="1"/>
          </p:cNvSpPr>
          <p:nvPr>
            <p:ph type="title"/>
          </p:nvPr>
        </p:nvSpPr>
        <p:spPr/>
        <p:txBody>
          <a:bodyPr/>
          <a:lstStyle/>
          <a:p>
            <a:r>
              <a:rPr lang="en-US" dirty="0"/>
              <a:t>Diffusion Models</a:t>
            </a:r>
          </a:p>
        </p:txBody>
      </p:sp>
      <p:pic>
        <p:nvPicPr>
          <p:cNvPr id="4" name="Picture 3">
            <a:extLst>
              <a:ext uri="{FF2B5EF4-FFF2-40B4-BE49-F238E27FC236}">
                <a16:creationId xmlns:a16="http://schemas.microsoft.com/office/drawing/2014/main" id="{170B2A60-476C-E7ED-7A0F-C93E14D6FCB5}"/>
              </a:ext>
            </a:extLst>
          </p:cNvPr>
          <p:cNvPicPr>
            <a:picLocks noChangeAspect="1"/>
          </p:cNvPicPr>
          <p:nvPr/>
        </p:nvPicPr>
        <p:blipFill>
          <a:blip r:embed="rId3"/>
          <a:stretch>
            <a:fillRect/>
          </a:stretch>
        </p:blipFill>
        <p:spPr>
          <a:xfrm>
            <a:off x="1661160" y="4104980"/>
            <a:ext cx="32944340" cy="14731660"/>
          </a:xfrm>
          <a:prstGeom prst="rect">
            <a:avLst/>
          </a:prstGeom>
        </p:spPr>
      </p:pic>
    </p:spTree>
    <p:extLst>
      <p:ext uri="{BB962C8B-B14F-4D97-AF65-F5344CB8AC3E}">
        <p14:creationId xmlns:p14="http://schemas.microsoft.com/office/powerpoint/2010/main" val="211664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Reinforcement Learning</a:t>
            </a:r>
          </a:p>
        </p:txBody>
      </p:sp>
      <p:pic>
        <p:nvPicPr>
          <p:cNvPr id="4" name="Picture 3" descr="A close up of a dog&#10;&#10;Description automatically generated">
            <a:extLst>
              <a:ext uri="{FF2B5EF4-FFF2-40B4-BE49-F238E27FC236}">
                <a16:creationId xmlns:a16="http://schemas.microsoft.com/office/drawing/2014/main" id="{F415595D-4A88-4578-AF1B-2ACD6C1E11CC}"/>
              </a:ext>
            </a:extLst>
          </p:cNvPr>
          <p:cNvPicPr>
            <a:picLocks noChangeAspect="1"/>
          </p:cNvPicPr>
          <p:nvPr/>
        </p:nvPicPr>
        <p:blipFill rotWithShape="1">
          <a:blip r:embed="rId3"/>
          <a:srcRect l="8662" t="8852" r="8883"/>
          <a:stretch/>
        </p:blipFill>
        <p:spPr>
          <a:xfrm>
            <a:off x="3810002" y="5605882"/>
            <a:ext cx="10099023" cy="11185363"/>
          </a:xfrm>
          <a:prstGeom prst="roundRect">
            <a:avLst>
              <a:gd name="adj" fmla="val 16667"/>
            </a:avLst>
          </a:prstGeom>
          <a:ln>
            <a:noFill/>
          </a:ln>
          <a:effectLst/>
          <a:scene3d>
            <a:camera prst="orthographicFront"/>
            <a:lightRig rig="contrasting" dir="t">
              <a:rot lat="0" lon="0" rev="4200000"/>
            </a:lightRig>
          </a:scene3d>
          <a:sp3d prstMaterial="plastic">
            <a:contourClr>
              <a:srgbClr val="969696"/>
            </a:contourClr>
          </a:sp3d>
        </p:spPr>
      </p:pic>
      <p:pic>
        <p:nvPicPr>
          <p:cNvPr id="6" name="Graphic 5" descr="Dog">
            <a:extLst>
              <a:ext uri="{FF2B5EF4-FFF2-40B4-BE49-F238E27FC236}">
                <a16:creationId xmlns:a16="http://schemas.microsoft.com/office/drawing/2014/main" id="{806BD5AA-EB90-4020-963E-2869206725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541750" y="8223250"/>
            <a:ext cx="4127500" cy="4127500"/>
          </a:xfrm>
          <a:prstGeom prst="rect">
            <a:avLst/>
          </a:prstGeom>
        </p:spPr>
      </p:pic>
      <p:sp>
        <p:nvSpPr>
          <p:cNvPr id="7" name="Rectangle 6">
            <a:extLst>
              <a:ext uri="{FF2B5EF4-FFF2-40B4-BE49-F238E27FC236}">
                <a16:creationId xmlns:a16="http://schemas.microsoft.com/office/drawing/2014/main" id="{74E01FAE-41B1-448C-AE8F-F6943E304907}"/>
              </a:ext>
            </a:extLst>
          </p:cNvPr>
          <p:cNvSpPr/>
          <p:nvPr/>
        </p:nvSpPr>
        <p:spPr>
          <a:xfrm>
            <a:off x="16795750" y="12043093"/>
            <a:ext cx="3619500" cy="1418907"/>
          </a:xfrm>
          <a:prstGeom prst="rect">
            <a:avLst/>
          </a:prstGeom>
          <a:solidFill>
            <a:srgbClr val="E7FFBE"/>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Agent</a:t>
            </a:r>
          </a:p>
        </p:txBody>
      </p:sp>
      <p:pic>
        <p:nvPicPr>
          <p:cNvPr id="9" name="Graphic 8" descr="Forest scene">
            <a:extLst>
              <a:ext uri="{FF2B5EF4-FFF2-40B4-BE49-F238E27FC236}">
                <a16:creationId xmlns:a16="http://schemas.microsoft.com/office/drawing/2014/main" id="{05CE98FF-BAEA-448F-B560-C3B132D52F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067002" y="8399145"/>
            <a:ext cx="3587750" cy="3587750"/>
          </a:xfrm>
          <a:prstGeom prst="rect">
            <a:avLst/>
          </a:prstGeom>
        </p:spPr>
      </p:pic>
      <p:sp>
        <p:nvSpPr>
          <p:cNvPr id="10" name="Rectangle 9">
            <a:extLst>
              <a:ext uri="{FF2B5EF4-FFF2-40B4-BE49-F238E27FC236}">
                <a16:creationId xmlns:a16="http://schemas.microsoft.com/office/drawing/2014/main" id="{21DD81CA-E1ED-4803-9946-81A83C5DEF35}"/>
              </a:ext>
            </a:extLst>
          </p:cNvPr>
          <p:cNvSpPr/>
          <p:nvPr/>
        </p:nvSpPr>
        <p:spPr>
          <a:xfrm>
            <a:off x="27305000" y="12052939"/>
            <a:ext cx="5461000" cy="1409063"/>
          </a:xfrm>
          <a:prstGeom prst="rect">
            <a:avLst/>
          </a:prstGeom>
          <a:solidFill>
            <a:srgbClr val="E7FFBE"/>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Environment</a:t>
            </a:r>
          </a:p>
        </p:txBody>
      </p:sp>
      <p:sp>
        <p:nvSpPr>
          <p:cNvPr id="12" name="Arrow: U-Turn 11">
            <a:extLst>
              <a:ext uri="{FF2B5EF4-FFF2-40B4-BE49-F238E27FC236}">
                <a16:creationId xmlns:a16="http://schemas.microsoft.com/office/drawing/2014/main" id="{75330C2E-0E48-4FB6-8480-267F56CF8F2C}"/>
              </a:ext>
            </a:extLst>
          </p:cNvPr>
          <p:cNvSpPr/>
          <p:nvPr/>
        </p:nvSpPr>
        <p:spPr>
          <a:xfrm>
            <a:off x="18287999" y="6269357"/>
            <a:ext cx="12509503" cy="2129787"/>
          </a:xfrm>
          <a:prstGeom prst="uturnArrow">
            <a:avLst>
              <a:gd name="adj1" fmla="val 25000"/>
              <a:gd name="adj2" fmla="val 25000"/>
              <a:gd name="adj3" fmla="val 32454"/>
              <a:gd name="adj4" fmla="val 43750"/>
              <a:gd name="adj5" fmla="val 100000"/>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endParaRPr>
          </a:p>
        </p:txBody>
      </p:sp>
      <p:sp>
        <p:nvSpPr>
          <p:cNvPr id="13" name="Arrow: U-Turn 12">
            <a:extLst>
              <a:ext uri="{FF2B5EF4-FFF2-40B4-BE49-F238E27FC236}">
                <a16:creationId xmlns:a16="http://schemas.microsoft.com/office/drawing/2014/main" id="{8015BE5D-6736-4C5B-B533-1B30AC5FE17F}"/>
              </a:ext>
            </a:extLst>
          </p:cNvPr>
          <p:cNvSpPr/>
          <p:nvPr/>
        </p:nvSpPr>
        <p:spPr>
          <a:xfrm rot="10800000">
            <a:off x="17843502" y="14031280"/>
            <a:ext cx="12541250" cy="2129787"/>
          </a:xfrm>
          <a:prstGeom prst="uturnArrow">
            <a:avLst>
              <a:gd name="adj1" fmla="val 25000"/>
              <a:gd name="adj2" fmla="val 25000"/>
              <a:gd name="adj3" fmla="val 32454"/>
              <a:gd name="adj4" fmla="val 43750"/>
              <a:gd name="adj5" fmla="val 100000"/>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endParaRPr>
          </a:p>
        </p:txBody>
      </p:sp>
    </p:spTree>
    <p:extLst>
      <p:ext uri="{BB962C8B-B14F-4D97-AF65-F5344CB8AC3E}">
        <p14:creationId xmlns:p14="http://schemas.microsoft.com/office/powerpoint/2010/main" val="3391508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GB" dirty="0"/>
              <a:t>Next Steps</a:t>
            </a:r>
            <a:endParaRPr lang="en-US" dirty="0"/>
          </a:p>
        </p:txBody>
      </p:sp>
    </p:spTree>
    <p:extLst>
      <p:ext uri="{BB962C8B-B14F-4D97-AF65-F5344CB8AC3E}">
        <p14:creationId xmlns:p14="http://schemas.microsoft.com/office/powerpoint/2010/main" val="2006908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59DDAF-AC9A-4FB2-A3DE-A74178899010}"/>
              </a:ext>
            </a:extLst>
          </p:cNvPr>
          <p:cNvSpPr>
            <a:spLocks noGrp="1"/>
          </p:cNvSpPr>
          <p:nvPr>
            <p:ph type="title"/>
          </p:nvPr>
        </p:nvSpPr>
        <p:spPr>
          <a:xfrm>
            <a:off x="1902950" y="2"/>
            <a:ext cx="33253680" cy="3157610"/>
          </a:xfrm>
        </p:spPr>
        <p:txBody>
          <a:bodyPr/>
          <a:lstStyle/>
          <a:p>
            <a:r>
              <a:rPr lang="en-US" sz="10667"/>
              <a:t>ENABLING PORTABILITY WITH NGC CONTAINERS</a:t>
            </a:r>
          </a:p>
        </p:txBody>
      </p:sp>
      <p:sp>
        <p:nvSpPr>
          <p:cNvPr id="9" name="Content Placeholder 6">
            <a:extLst>
              <a:ext uri="{FF2B5EF4-FFF2-40B4-BE49-F238E27FC236}">
                <a16:creationId xmlns:a16="http://schemas.microsoft.com/office/drawing/2014/main" id="{A26927B4-014E-4670-987E-AC9C4DD6EFBD}"/>
              </a:ext>
            </a:extLst>
          </p:cNvPr>
          <p:cNvSpPr txBox="1">
            <a:spLocks/>
          </p:cNvSpPr>
          <p:nvPr/>
        </p:nvSpPr>
        <p:spPr bwMode="auto">
          <a:xfrm>
            <a:off x="1595218" y="3975340"/>
            <a:ext cx="17780577" cy="14820660"/>
          </a:xfrm>
          <a:prstGeom prst="rect">
            <a:avLst/>
          </a:prstGeom>
          <a:noFill/>
          <a:ln w="9525">
            <a:noFill/>
            <a:miter lim="800000"/>
            <a:headEnd/>
            <a:tailEnd/>
          </a:ln>
        </p:spPr>
        <p:txBody>
          <a:bodyPr vert="horz" wrap="square" lIns="304800" tIns="152400" rIns="304800" bIns="152400" numCol="1" anchor="t" anchorCtr="0" compatLnSpc="1">
            <a:prstTxWarp prst="textNoShape">
              <a:avLst/>
            </a:prstTxWarp>
          </a:bodyPr>
          <a:lst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3pPr>
            <a:lvl4pPr marL="1774825"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defRPr>
            </a:lvl4pPr>
            <a:lvl5pPr marL="2117725"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defTabSz="1523985">
              <a:spcBef>
                <a:spcPts val="3000"/>
              </a:spcBef>
              <a:spcAft>
                <a:spcPts val="0"/>
              </a:spcAft>
              <a:buClr>
                <a:srgbClr val="000000"/>
              </a:buClr>
              <a:defRPr/>
            </a:pPr>
            <a:r>
              <a:rPr lang="en-US" sz="4667" dirty="0">
                <a:solidFill>
                  <a:srgbClr val="76B900"/>
                </a:solidFill>
                <a:latin typeface="Trebuchet MS"/>
                <a:sym typeface="Arial"/>
              </a:rPr>
              <a:t>Extensive</a:t>
            </a:r>
          </a:p>
          <a:p>
            <a:pPr marL="1142989" indent="-1142989" defTabSz="1523985">
              <a:spcBef>
                <a:spcPts val="2000"/>
              </a:spcBef>
              <a:spcAft>
                <a:spcPts val="0"/>
              </a:spcAft>
              <a:buClr>
                <a:srgbClr val="000000"/>
              </a:buClr>
              <a:buFontTx/>
              <a:buChar char="-"/>
              <a:defRPr/>
            </a:pPr>
            <a:r>
              <a:rPr lang="en-US" sz="4000" dirty="0">
                <a:solidFill>
                  <a:srgbClr val="000000"/>
                </a:solidFill>
                <a:latin typeface="Trebuchet MS"/>
                <a:sym typeface="Arial"/>
              </a:rPr>
              <a:t>Diverse range of workloads and industry specific use cases</a:t>
            </a:r>
            <a:endParaRPr lang="en-US" sz="4667" dirty="0">
              <a:solidFill>
                <a:srgbClr val="76B900"/>
              </a:solidFill>
              <a:latin typeface="Trebuchet MS"/>
              <a:sym typeface="Arial"/>
            </a:endParaRPr>
          </a:p>
          <a:p>
            <a:pPr defTabSz="1523985">
              <a:spcBef>
                <a:spcPts val="2000"/>
              </a:spcBef>
              <a:spcAft>
                <a:spcPts val="0"/>
              </a:spcAft>
              <a:buClr>
                <a:srgbClr val="000000"/>
              </a:buClr>
              <a:defRPr/>
            </a:pPr>
            <a:r>
              <a:rPr lang="en-US" sz="4667" kern="0" dirty="0">
                <a:solidFill>
                  <a:srgbClr val="76B900"/>
                </a:solidFill>
                <a:latin typeface="Trebuchet MS"/>
                <a:sym typeface="Arial"/>
              </a:rPr>
              <a:t>Optimized</a:t>
            </a:r>
          </a:p>
          <a:p>
            <a:pPr marL="1142989" indent="-1142989" defTabSz="1523985">
              <a:spcBef>
                <a:spcPts val="2000"/>
              </a:spcBef>
              <a:spcAft>
                <a:spcPts val="0"/>
              </a:spcAft>
              <a:buClr>
                <a:srgbClr val="000000"/>
              </a:buClr>
              <a:buFontTx/>
              <a:buChar char="-"/>
              <a:defRPr/>
            </a:pPr>
            <a:r>
              <a:rPr lang="en-US" sz="4000" kern="0" dirty="0">
                <a:solidFill>
                  <a:srgbClr val="000000"/>
                </a:solidFill>
                <a:latin typeface="Trebuchet MS"/>
                <a:sym typeface="Arial"/>
              </a:rPr>
              <a:t>DL </a:t>
            </a:r>
            <a:r>
              <a:rPr lang="en-US" sz="4000" dirty="0">
                <a:solidFill>
                  <a:srgbClr val="000000"/>
                </a:solidFill>
                <a:latin typeface="Trebuchet MS"/>
                <a:sym typeface="Arial"/>
              </a:rPr>
              <a:t>containers</a:t>
            </a:r>
            <a:r>
              <a:rPr lang="en-US" sz="4000" kern="0" dirty="0">
                <a:solidFill>
                  <a:srgbClr val="000000"/>
                </a:solidFill>
                <a:latin typeface="Trebuchet MS"/>
                <a:sym typeface="Arial"/>
              </a:rPr>
              <a:t> updated monthly</a:t>
            </a:r>
            <a:r>
              <a:rPr lang="en-US" sz="4000" dirty="0">
                <a:solidFill>
                  <a:srgbClr val="000000"/>
                </a:solidFill>
                <a:latin typeface="Trebuchet MS"/>
                <a:sym typeface="Arial"/>
              </a:rPr>
              <a:t> </a:t>
            </a:r>
            <a:endParaRPr lang="en-US" sz="4000" kern="0" dirty="0">
              <a:solidFill>
                <a:srgbClr val="000000"/>
              </a:solidFill>
              <a:sym typeface="Arial"/>
            </a:endParaRPr>
          </a:p>
          <a:p>
            <a:pPr marL="1142989" indent="-1142989" defTabSz="3047970">
              <a:spcBef>
                <a:spcPts val="2000"/>
              </a:spcBef>
              <a:spcAft>
                <a:spcPts val="0"/>
              </a:spcAft>
              <a:buClr>
                <a:srgbClr val="000000"/>
              </a:buClr>
              <a:buFontTx/>
              <a:buChar char="-"/>
              <a:defRPr/>
            </a:pPr>
            <a:r>
              <a:rPr lang="en-US" sz="4000" kern="0" dirty="0">
                <a:solidFill>
                  <a:srgbClr val="000000"/>
                </a:solidFill>
                <a:latin typeface="Trebuchet MS"/>
                <a:sym typeface="Arial"/>
              </a:rPr>
              <a:t>Packed with latest features and superior performance</a:t>
            </a:r>
          </a:p>
          <a:p>
            <a:pPr defTabSz="3047970">
              <a:spcBef>
                <a:spcPts val="3000"/>
              </a:spcBef>
              <a:spcAft>
                <a:spcPts val="0"/>
              </a:spcAft>
              <a:buClr>
                <a:srgbClr val="000000"/>
              </a:buClr>
              <a:defRPr/>
            </a:pPr>
            <a:r>
              <a:rPr lang="en-US" sz="4667" kern="0" dirty="0">
                <a:solidFill>
                  <a:srgbClr val="76B900"/>
                </a:solidFill>
                <a:latin typeface="Trebuchet MS"/>
                <a:sym typeface="Arial"/>
              </a:rPr>
              <a:t>Secure &amp; Reliable</a:t>
            </a:r>
          </a:p>
          <a:p>
            <a:pPr marL="952490" indent="-952490" defTabSz="3047970">
              <a:spcBef>
                <a:spcPts val="2000"/>
              </a:spcBef>
              <a:spcAft>
                <a:spcPts val="0"/>
              </a:spcAft>
              <a:buClr>
                <a:srgbClr val="000000"/>
              </a:buClr>
              <a:buFontTx/>
              <a:buChar char="-"/>
              <a:defRPr/>
            </a:pPr>
            <a:r>
              <a:rPr lang="en-US" sz="4000" kern="0" dirty="0">
                <a:solidFill>
                  <a:srgbClr val="000000"/>
                </a:solidFill>
                <a:latin typeface="Trebuchet MS"/>
                <a:sym typeface="Arial"/>
              </a:rPr>
              <a:t>Scanned for vulnerabilities and crypto</a:t>
            </a:r>
          </a:p>
          <a:p>
            <a:pPr marL="952490" indent="-952490" defTabSz="3047970">
              <a:spcBef>
                <a:spcPts val="2000"/>
              </a:spcBef>
              <a:spcAft>
                <a:spcPts val="0"/>
              </a:spcAft>
              <a:buClr>
                <a:srgbClr val="000000"/>
              </a:buClr>
              <a:buFontTx/>
              <a:buChar char="-"/>
              <a:defRPr/>
            </a:pPr>
            <a:r>
              <a:rPr lang="en-US" sz="4000" kern="0" dirty="0">
                <a:solidFill>
                  <a:srgbClr val="000000"/>
                </a:solidFill>
                <a:latin typeface="Trebuchet MS"/>
                <a:sym typeface="Arial"/>
              </a:rPr>
              <a:t>Tested on workstations, servers, &amp; cloud instances</a:t>
            </a:r>
          </a:p>
          <a:p>
            <a:pPr defTabSz="3047970">
              <a:spcBef>
                <a:spcPts val="3000"/>
              </a:spcBef>
              <a:spcAft>
                <a:spcPts val="0"/>
              </a:spcAft>
              <a:buClr>
                <a:srgbClr val="000000"/>
              </a:buClr>
              <a:defRPr/>
            </a:pPr>
            <a:r>
              <a:rPr lang="en-US" sz="4667" kern="0" dirty="0">
                <a:solidFill>
                  <a:srgbClr val="76B900"/>
                </a:solidFill>
                <a:latin typeface="Trebuchet MS"/>
                <a:sym typeface="Arial"/>
              </a:rPr>
              <a:t>Scalable</a:t>
            </a:r>
          </a:p>
          <a:p>
            <a:pPr marL="1142989" indent="-1142989" defTabSz="3047970">
              <a:spcBef>
                <a:spcPts val="2000"/>
              </a:spcBef>
              <a:spcAft>
                <a:spcPts val="0"/>
              </a:spcAft>
              <a:buClr>
                <a:srgbClr val="000000"/>
              </a:buClr>
              <a:buFontTx/>
              <a:buChar char="-"/>
              <a:defRPr/>
            </a:pPr>
            <a:r>
              <a:rPr lang="en-US" sz="4000" kern="0" dirty="0">
                <a:solidFill>
                  <a:srgbClr val="000000"/>
                </a:solidFill>
                <a:latin typeface="Trebuchet MS"/>
                <a:sym typeface="Arial"/>
              </a:rPr>
              <a:t>Supports multi-GPU &amp; multi-node systems</a:t>
            </a:r>
          </a:p>
          <a:p>
            <a:pPr defTabSz="3047970">
              <a:spcBef>
                <a:spcPts val="3000"/>
              </a:spcBef>
              <a:spcAft>
                <a:spcPts val="0"/>
              </a:spcAft>
              <a:buClr>
                <a:srgbClr val="000000"/>
              </a:buClr>
              <a:defRPr/>
            </a:pPr>
            <a:r>
              <a:rPr lang="en-US" sz="4667" kern="0" dirty="0">
                <a:solidFill>
                  <a:srgbClr val="76B900"/>
                </a:solidFill>
                <a:latin typeface="Trebuchet MS"/>
                <a:sym typeface="Arial"/>
              </a:rPr>
              <a:t>Designed for Enterprise &amp; HPC</a:t>
            </a:r>
          </a:p>
          <a:p>
            <a:pPr marL="1142989" indent="-1142989" defTabSz="3047970">
              <a:spcBef>
                <a:spcPts val="2000"/>
              </a:spcBef>
              <a:spcAft>
                <a:spcPts val="0"/>
              </a:spcAft>
              <a:buClr>
                <a:srgbClr val="000000"/>
              </a:buClr>
              <a:buFontTx/>
              <a:buChar char="-"/>
              <a:defRPr/>
            </a:pPr>
            <a:r>
              <a:rPr lang="en-US" sz="4000" kern="0" dirty="0">
                <a:solidFill>
                  <a:srgbClr val="000000"/>
                </a:solidFill>
                <a:latin typeface="Trebuchet MS"/>
                <a:sym typeface="Arial"/>
              </a:rPr>
              <a:t>Supports Docker, Singularity &amp; other runtimes</a:t>
            </a:r>
          </a:p>
          <a:p>
            <a:pPr defTabSz="3047970">
              <a:spcBef>
                <a:spcPts val="3000"/>
              </a:spcBef>
              <a:spcAft>
                <a:spcPts val="0"/>
              </a:spcAft>
              <a:buClr>
                <a:srgbClr val="000000"/>
              </a:buClr>
              <a:defRPr/>
            </a:pPr>
            <a:r>
              <a:rPr lang="en-US" sz="4667" kern="0" dirty="0">
                <a:solidFill>
                  <a:srgbClr val="76B900"/>
                </a:solidFill>
                <a:latin typeface="Trebuchet MS"/>
                <a:sym typeface="Arial"/>
              </a:rPr>
              <a:t>Run Anywhere</a:t>
            </a:r>
          </a:p>
          <a:p>
            <a:pPr marL="1142989" indent="-1142989" defTabSz="3047970">
              <a:spcBef>
                <a:spcPts val="2000"/>
              </a:spcBef>
              <a:spcAft>
                <a:spcPts val="0"/>
              </a:spcAft>
              <a:buClr>
                <a:srgbClr val="000000"/>
              </a:buClr>
              <a:buFontTx/>
              <a:buChar char="-"/>
              <a:defRPr/>
            </a:pPr>
            <a:r>
              <a:rPr lang="en-US" sz="4000" kern="0" dirty="0">
                <a:solidFill>
                  <a:srgbClr val="000000"/>
                </a:solidFill>
                <a:latin typeface="Trebuchet MS"/>
                <a:sym typeface="Arial"/>
              </a:rPr>
              <a:t>Bare metal, VMs, Kubernetes</a:t>
            </a:r>
          </a:p>
          <a:p>
            <a:pPr marL="1142989" indent="-1142989" defTabSz="3047970">
              <a:spcBef>
                <a:spcPts val="2000"/>
              </a:spcBef>
              <a:spcAft>
                <a:spcPts val="0"/>
              </a:spcAft>
              <a:buClr>
                <a:srgbClr val="000000"/>
              </a:buClr>
              <a:buFontTx/>
              <a:buChar char="-"/>
              <a:defRPr/>
            </a:pPr>
            <a:r>
              <a:rPr lang="en-US" sz="4000" kern="0" dirty="0">
                <a:solidFill>
                  <a:srgbClr val="000000"/>
                </a:solidFill>
                <a:latin typeface="Trebuchet MS"/>
                <a:sym typeface="Arial"/>
              </a:rPr>
              <a:t>x86, ARM, POWER</a:t>
            </a:r>
          </a:p>
          <a:p>
            <a:pPr marL="1142989" indent="-1142989" defTabSz="3047970">
              <a:spcBef>
                <a:spcPts val="2000"/>
              </a:spcBef>
              <a:spcAft>
                <a:spcPts val="0"/>
              </a:spcAft>
              <a:buClr>
                <a:srgbClr val="000000"/>
              </a:buClr>
              <a:buFontTx/>
              <a:buChar char="-"/>
              <a:defRPr/>
            </a:pPr>
            <a:r>
              <a:rPr lang="en-US" sz="4000" kern="0" dirty="0">
                <a:solidFill>
                  <a:srgbClr val="000000"/>
                </a:solidFill>
                <a:latin typeface="Trebuchet MS"/>
                <a:sym typeface="Arial"/>
              </a:rPr>
              <a:t>Multi-cloud, </a:t>
            </a:r>
            <a:r>
              <a:rPr lang="en-US" sz="4000" dirty="0">
                <a:solidFill>
                  <a:srgbClr val="000000"/>
                </a:solidFill>
                <a:latin typeface="Trebuchet MS"/>
                <a:sym typeface="Arial"/>
              </a:rPr>
              <a:t>on-prem</a:t>
            </a:r>
            <a:r>
              <a:rPr lang="en-US" sz="4000" kern="0" dirty="0">
                <a:solidFill>
                  <a:srgbClr val="000000"/>
                </a:solidFill>
                <a:latin typeface="Trebuchet MS"/>
                <a:sym typeface="Arial"/>
              </a:rPr>
              <a:t>, </a:t>
            </a:r>
            <a:r>
              <a:rPr lang="en-US" sz="4000" dirty="0">
                <a:solidFill>
                  <a:srgbClr val="000000"/>
                </a:solidFill>
                <a:latin typeface="Trebuchet MS"/>
                <a:sym typeface="Arial"/>
              </a:rPr>
              <a:t>hybrid</a:t>
            </a:r>
            <a:r>
              <a:rPr lang="en-US" sz="4000" kern="0" dirty="0">
                <a:solidFill>
                  <a:srgbClr val="000000"/>
                </a:solidFill>
                <a:latin typeface="Trebuchet MS"/>
                <a:sym typeface="Arial"/>
              </a:rPr>
              <a:t>, </a:t>
            </a:r>
            <a:r>
              <a:rPr lang="en-US" sz="4000" dirty="0">
                <a:solidFill>
                  <a:srgbClr val="000000"/>
                </a:solidFill>
                <a:latin typeface="Trebuchet MS"/>
                <a:sym typeface="Arial"/>
              </a:rPr>
              <a:t>edge</a:t>
            </a:r>
            <a:endParaRPr lang="en-US" sz="4000" kern="0" dirty="0">
              <a:solidFill>
                <a:srgbClr val="000000"/>
              </a:solidFill>
              <a:latin typeface="Trebuchet MS"/>
              <a:sym typeface="Arial"/>
            </a:endParaRPr>
          </a:p>
          <a:p>
            <a:pPr defTabSz="3047970">
              <a:spcBef>
                <a:spcPts val="3000"/>
              </a:spcBef>
              <a:spcAft>
                <a:spcPts val="0"/>
              </a:spcAft>
              <a:buClr>
                <a:srgbClr val="000000"/>
              </a:buClr>
              <a:defRPr/>
            </a:pPr>
            <a:endParaRPr lang="en-US" sz="4000" kern="0" dirty="0">
              <a:solidFill>
                <a:srgbClr val="FFFFFF"/>
              </a:solidFill>
              <a:sym typeface="Arial"/>
            </a:endParaRPr>
          </a:p>
        </p:txBody>
      </p:sp>
      <p:sp>
        <p:nvSpPr>
          <p:cNvPr id="3" name="TextBox 2">
            <a:extLst>
              <a:ext uri="{FF2B5EF4-FFF2-40B4-BE49-F238E27FC236}">
                <a16:creationId xmlns:a16="http://schemas.microsoft.com/office/drawing/2014/main" id="{FF74AFF1-9178-473E-B4B2-EC530EFE91D9}"/>
              </a:ext>
            </a:extLst>
          </p:cNvPr>
          <p:cNvSpPr txBox="1"/>
          <p:nvPr/>
        </p:nvSpPr>
        <p:spPr>
          <a:xfrm>
            <a:off x="21002655" y="3359695"/>
            <a:ext cx="11093101" cy="1015663"/>
          </a:xfrm>
          <a:prstGeom prst="rect">
            <a:avLst/>
          </a:prstGeom>
          <a:noFill/>
        </p:spPr>
        <p:txBody>
          <a:bodyPr wrap="none" rtlCol="0">
            <a:spAutoFit/>
          </a:bodyPr>
          <a:lstStyle/>
          <a:p>
            <a:pPr defTabSz="3047970">
              <a:buClr>
                <a:srgbClr val="000000"/>
              </a:buClr>
              <a:defRPr/>
            </a:pPr>
            <a:r>
              <a:rPr lang="en-US" sz="6000" kern="0">
                <a:solidFill>
                  <a:srgbClr val="76B900"/>
                </a:solidFill>
                <a:latin typeface="Arial"/>
                <a:ea typeface="MS PGothic" pitchFamily="34" charset="-128"/>
                <a:cs typeface="Arial"/>
                <a:sym typeface="Arial"/>
              </a:rPr>
              <a:t>NGC Deep Learning Containers</a:t>
            </a:r>
          </a:p>
        </p:txBody>
      </p:sp>
      <p:pic>
        <p:nvPicPr>
          <p:cNvPr id="1026" name="Group 8">
            <a:extLst>
              <a:ext uri="{FF2B5EF4-FFF2-40B4-BE49-F238E27FC236}">
                <a16:creationId xmlns:a16="http://schemas.microsoft.com/office/drawing/2014/main" id="{5F8ACE03-76BD-40B6-830A-B04DB2B8CFE6}"/>
              </a:ext>
            </a:extLst>
          </p:cNvPr>
          <p:cNvPicPr>
            <a:picLocks noChangeArrowheads="1"/>
          </p:cNvPicPr>
          <p:nvPr/>
        </p:nvPicPr>
        <p:blipFill>
          <a:blip r:embed="rId3">
            <a:extLst>
              <a:ext uri="{28A0092B-C50C-407E-A947-70E740481C1C}">
                <a14:useLocalDpi xmlns:a14="http://schemas.microsoft.com/office/drawing/2010/main" val="0"/>
              </a:ext>
            </a:extLst>
          </a:blip>
          <a:srcRect r="-23"/>
          <a:stretch>
            <a:fillRect/>
          </a:stretch>
        </p:blipFill>
        <p:spPr bwMode="auto">
          <a:xfrm>
            <a:off x="22876623" y="4780508"/>
            <a:ext cx="10597940" cy="105137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191B46-BAB5-48CA-BAC9-760877480852}"/>
              </a:ext>
            </a:extLst>
          </p:cNvPr>
          <p:cNvSpPr txBox="1"/>
          <p:nvPr/>
        </p:nvSpPr>
        <p:spPr>
          <a:xfrm>
            <a:off x="20607000" y="19238090"/>
            <a:ext cx="10926353" cy="810543"/>
          </a:xfrm>
          <a:prstGeom prst="rect">
            <a:avLst/>
          </a:prstGeom>
          <a:noFill/>
        </p:spPr>
        <p:txBody>
          <a:bodyPr wrap="square" rtlCol="0">
            <a:spAutoFit/>
          </a:bodyPr>
          <a:lstStyle/>
          <a:p>
            <a:pPr defTabSz="3047970">
              <a:buClr>
                <a:srgbClr val="000000"/>
              </a:buClr>
              <a:defRPr/>
            </a:pPr>
            <a:r>
              <a:rPr lang="en-US" sz="4667" kern="0">
                <a:solidFill>
                  <a:srgbClr val="000000"/>
                </a:solidFill>
                <a:latin typeface="Arial"/>
                <a:ea typeface="MS PGothic" pitchFamily="34" charset="-128"/>
                <a:cs typeface="Arial"/>
                <a:sym typeface="Arial"/>
                <a:hlinkClick r:id="rId4"/>
              </a:rPr>
              <a:t>Learn more about NGC Containers</a:t>
            </a:r>
            <a:endParaRPr lang="en-US" sz="4667" kern="0">
              <a:solidFill>
                <a:srgbClr val="000000"/>
              </a:solidFill>
              <a:latin typeface="Arial"/>
              <a:ea typeface="MS PGothic" pitchFamily="34" charset="-128"/>
              <a:cs typeface="Arial"/>
              <a:sym typeface="Arial"/>
            </a:endParaRPr>
          </a:p>
        </p:txBody>
      </p:sp>
      <p:pic>
        <p:nvPicPr>
          <p:cNvPr id="4" name="Picture 4" descr="A screenshot of a cell phone&#10;&#10;Description generated with very high confidence">
            <a:extLst>
              <a:ext uri="{FF2B5EF4-FFF2-40B4-BE49-F238E27FC236}">
                <a16:creationId xmlns:a16="http://schemas.microsoft.com/office/drawing/2014/main" id="{30C591DC-B552-406C-BA31-F721C0168242}"/>
              </a:ext>
            </a:extLst>
          </p:cNvPr>
          <p:cNvPicPr>
            <a:picLocks noChangeAspect="1"/>
          </p:cNvPicPr>
          <p:nvPr/>
        </p:nvPicPr>
        <p:blipFill>
          <a:blip r:embed="rId5"/>
          <a:stretch>
            <a:fillRect/>
          </a:stretch>
        </p:blipFill>
        <p:spPr>
          <a:xfrm>
            <a:off x="16876345" y="15708925"/>
            <a:ext cx="17946077" cy="2630363"/>
          </a:xfrm>
          <a:prstGeom prst="rect">
            <a:avLst/>
          </a:prstGeom>
        </p:spPr>
      </p:pic>
      <p:sp>
        <p:nvSpPr>
          <p:cNvPr id="5" name="TextBox 4">
            <a:extLst>
              <a:ext uri="{FF2B5EF4-FFF2-40B4-BE49-F238E27FC236}">
                <a16:creationId xmlns:a16="http://schemas.microsoft.com/office/drawing/2014/main" id="{6CEAC482-4C2C-4A84-A70A-E99525F8B084}"/>
              </a:ext>
            </a:extLst>
          </p:cNvPr>
          <p:cNvSpPr txBox="1"/>
          <p:nvPr/>
        </p:nvSpPr>
        <p:spPr>
          <a:xfrm>
            <a:off x="17554318" y="17548116"/>
            <a:ext cx="1341437" cy="415435"/>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333" dirty="0">
                <a:solidFill>
                  <a:schemeClr val="bg1"/>
                </a:solidFill>
              </a:rPr>
              <a:t>Riva</a:t>
            </a:r>
          </a:p>
        </p:txBody>
      </p:sp>
    </p:spTree>
    <p:extLst>
      <p:ext uri="{BB962C8B-B14F-4D97-AF65-F5344CB8AC3E}">
        <p14:creationId xmlns:p14="http://schemas.microsoft.com/office/powerpoint/2010/main" val="30046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a:noFill/>
          <a:ln>
            <a:noFill/>
          </a:ln>
        </p:spPr>
        <p:txBody>
          <a:bodyPr spcFirstLastPara="1" vert="horz" wrap="square" lIns="304750" tIns="152333" rIns="304750" bIns="152333" numCol="1" rtlCol="0" anchor="b" anchorCtr="0" compatLnSpc="1">
            <a:prstTxWarp prst="textNoShape">
              <a:avLst/>
            </a:prstTxWarp>
            <a:noAutofit/>
          </a:bodyPr>
          <a:lstStyle/>
          <a:p>
            <a:pPr>
              <a:spcBef>
                <a:spcPts val="0"/>
              </a:spcBef>
            </a:pPr>
            <a:r>
              <a:rPr lang="en-US" b="1" dirty="0"/>
              <a:t>Next Steps for This Class</a:t>
            </a:r>
            <a:endParaRPr b="1" dirty="0"/>
          </a:p>
        </p:txBody>
      </p:sp>
      <p:graphicFrame>
        <p:nvGraphicFramePr>
          <p:cNvPr id="14" name="Diagram 13">
            <a:extLst>
              <a:ext uri="{FF2B5EF4-FFF2-40B4-BE49-F238E27FC236}">
                <a16:creationId xmlns:a16="http://schemas.microsoft.com/office/drawing/2014/main" id="{CB5608AB-872C-4DBF-BE1E-4387AB0DAED5}"/>
              </a:ext>
            </a:extLst>
          </p:cNvPr>
          <p:cNvGraphicFramePr/>
          <p:nvPr>
            <p:extLst>
              <p:ext uri="{D42A27DB-BD31-4B8C-83A1-F6EECF244321}">
                <p14:modId xmlns:p14="http://schemas.microsoft.com/office/powerpoint/2010/main" val="4054705605"/>
              </p:ext>
            </p:extLst>
          </p:nvPr>
        </p:nvGraphicFramePr>
        <p:xfrm>
          <a:off x="23086365" y="4987992"/>
          <a:ext cx="11604770" cy="12527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33D02B4A-7370-06D8-6F3B-17A4CF481511}"/>
              </a:ext>
            </a:extLst>
          </p:cNvPr>
          <p:cNvPicPr>
            <a:picLocks noChangeAspect="1"/>
          </p:cNvPicPr>
          <p:nvPr/>
        </p:nvPicPr>
        <p:blipFill rotWithShape="1">
          <a:blip r:embed="rId8"/>
          <a:srcRect r="12687"/>
          <a:stretch/>
        </p:blipFill>
        <p:spPr>
          <a:xfrm>
            <a:off x="2140082" y="4987989"/>
            <a:ext cx="18936517" cy="12069583"/>
          </a:xfrm>
          <a:prstGeom prst="rect">
            <a:avLst/>
          </a:prstGeom>
        </p:spPr>
      </p:pic>
    </p:spTree>
    <p:extLst>
      <p:ext uri="{BB962C8B-B14F-4D97-AF65-F5344CB8AC3E}">
        <p14:creationId xmlns:p14="http://schemas.microsoft.com/office/powerpoint/2010/main" val="286591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GB" dirty="0"/>
              <a:t>Closing Thoughts</a:t>
            </a:r>
            <a:endParaRPr lang="en-US" dirty="0"/>
          </a:p>
        </p:txBody>
      </p:sp>
    </p:spTree>
    <p:extLst>
      <p:ext uri="{BB962C8B-B14F-4D97-AF65-F5344CB8AC3E}">
        <p14:creationId xmlns:p14="http://schemas.microsoft.com/office/powerpoint/2010/main" val="3728739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a:t>Copying Rocket Science</a:t>
            </a:r>
          </a:p>
        </p:txBody>
      </p:sp>
      <p:pic>
        <p:nvPicPr>
          <p:cNvPr id="5" name="Picture 4" descr="Rocket launch">
            <a:extLst>
              <a:ext uri="{FF2B5EF4-FFF2-40B4-BE49-F238E27FC236}">
                <a16:creationId xmlns:a16="http://schemas.microsoft.com/office/drawing/2014/main" id="{FCD96B05-4DC4-4AF8-959B-39D37A43B503}"/>
              </a:ext>
            </a:extLst>
          </p:cNvPr>
          <p:cNvPicPr>
            <a:picLocks noChangeAspect="1"/>
          </p:cNvPicPr>
          <p:nvPr/>
        </p:nvPicPr>
        <p:blipFill rotWithShape="1">
          <a:blip r:embed="rId3"/>
          <a:srcRect t="43998" r="1" b="1"/>
          <a:stretch/>
        </p:blipFill>
        <p:spPr>
          <a:xfrm>
            <a:off x="1661160" y="5422618"/>
            <a:ext cx="33162240" cy="12396417"/>
          </a:xfrm>
          <a:prstGeom prst="rect">
            <a:avLst/>
          </a:prstGeom>
          <a:noFill/>
        </p:spPr>
      </p:pic>
    </p:spTree>
    <p:extLst>
      <p:ext uri="{BB962C8B-B14F-4D97-AF65-F5344CB8AC3E}">
        <p14:creationId xmlns:p14="http://schemas.microsoft.com/office/powerpoint/2010/main" val="440592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GB" dirty="0"/>
              <a:t>Let’s get Started!</a:t>
            </a:r>
            <a:endParaRPr lang="en-US" dirty="0"/>
          </a:p>
        </p:txBody>
      </p:sp>
    </p:spTree>
    <p:extLst>
      <p:ext uri="{BB962C8B-B14F-4D97-AF65-F5344CB8AC3E}">
        <p14:creationId xmlns:p14="http://schemas.microsoft.com/office/powerpoint/2010/main" val="2254657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Tree>
    <p:extLst>
      <p:ext uri="{BB962C8B-B14F-4D97-AF65-F5344CB8AC3E}">
        <p14:creationId xmlns:p14="http://schemas.microsoft.com/office/powerpoint/2010/main" val="1246913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Fields of AI</a:t>
            </a:r>
          </a:p>
        </p:txBody>
      </p:sp>
      <p:graphicFrame>
        <p:nvGraphicFramePr>
          <p:cNvPr id="6" name="Diagram 5">
            <a:extLst>
              <a:ext uri="{FF2B5EF4-FFF2-40B4-BE49-F238E27FC236}">
                <a16:creationId xmlns:a16="http://schemas.microsoft.com/office/drawing/2014/main" id="{54EFA6BF-4D75-4217-859F-2958FE0A8941}"/>
              </a:ext>
            </a:extLst>
          </p:cNvPr>
          <p:cNvGraphicFramePr/>
          <p:nvPr>
            <p:extLst>
              <p:ext uri="{D42A27DB-BD31-4B8C-83A1-F6EECF244321}">
                <p14:modId xmlns:p14="http://schemas.microsoft.com/office/powerpoint/2010/main" val="3954232448"/>
              </p:ext>
            </p:extLst>
          </p:nvPr>
        </p:nvGraphicFramePr>
        <p:xfrm>
          <a:off x="3365500" y="5048250"/>
          <a:ext cx="30480000" cy="13321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1972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Fields of AI</a:t>
            </a:r>
          </a:p>
        </p:txBody>
      </p:sp>
      <p:graphicFrame>
        <p:nvGraphicFramePr>
          <p:cNvPr id="5" name="Diagram 4">
            <a:extLst>
              <a:ext uri="{FF2B5EF4-FFF2-40B4-BE49-F238E27FC236}">
                <a16:creationId xmlns:a16="http://schemas.microsoft.com/office/drawing/2014/main" id="{E6441165-C2CA-6644-18AA-A85DCCEBAB6D}"/>
              </a:ext>
            </a:extLst>
          </p:cNvPr>
          <p:cNvGraphicFramePr/>
          <p:nvPr>
            <p:extLst>
              <p:ext uri="{D42A27DB-BD31-4B8C-83A1-F6EECF244321}">
                <p14:modId xmlns:p14="http://schemas.microsoft.com/office/powerpoint/2010/main" val="3023132656"/>
              </p:ext>
            </p:extLst>
          </p:nvPr>
        </p:nvGraphicFramePr>
        <p:xfrm>
          <a:off x="3365500" y="5048250"/>
          <a:ext cx="30480000" cy="13321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4110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Fields of AI</a:t>
            </a:r>
          </a:p>
        </p:txBody>
      </p:sp>
      <p:graphicFrame>
        <p:nvGraphicFramePr>
          <p:cNvPr id="12" name="Diagram 11">
            <a:extLst>
              <a:ext uri="{FF2B5EF4-FFF2-40B4-BE49-F238E27FC236}">
                <a16:creationId xmlns:a16="http://schemas.microsoft.com/office/drawing/2014/main" id="{401CBF1E-DD50-3072-C41E-548B59D2D93C}"/>
              </a:ext>
            </a:extLst>
          </p:cNvPr>
          <p:cNvGraphicFramePr/>
          <p:nvPr>
            <p:extLst>
              <p:ext uri="{D42A27DB-BD31-4B8C-83A1-F6EECF244321}">
                <p14:modId xmlns:p14="http://schemas.microsoft.com/office/powerpoint/2010/main" val="3132042651"/>
              </p:ext>
            </p:extLst>
          </p:nvPr>
        </p:nvGraphicFramePr>
        <p:xfrm>
          <a:off x="3365500" y="5048250"/>
          <a:ext cx="30480000" cy="13321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2568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Natural Language Processing</a:t>
            </a:r>
          </a:p>
        </p:txBody>
      </p:sp>
    </p:spTree>
    <p:extLst>
      <p:ext uri="{BB962C8B-B14F-4D97-AF65-F5344CB8AC3E}">
        <p14:creationId xmlns:p14="http://schemas.microsoft.com/office/powerpoint/2010/main" val="449112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179F7A8-5A4F-B4D2-5A45-3CAFE51078C9}"/>
              </a:ext>
            </a:extLst>
          </p:cNvPr>
          <p:cNvGrpSpPr/>
          <p:nvPr/>
        </p:nvGrpSpPr>
        <p:grpSpPr>
          <a:xfrm>
            <a:off x="19970752" y="5524500"/>
            <a:ext cx="13747750" cy="12573000"/>
            <a:chOff x="19970752" y="5524500"/>
            <a:chExt cx="13747750" cy="12573000"/>
          </a:xfrm>
        </p:grpSpPr>
        <p:sp>
          <p:nvSpPr>
            <p:cNvPr id="3" name="Scroll: Vertical 2">
              <a:extLst>
                <a:ext uri="{FF2B5EF4-FFF2-40B4-BE49-F238E27FC236}">
                  <a16:creationId xmlns:a16="http://schemas.microsoft.com/office/drawing/2014/main" id="{42E02F80-2BAC-46A7-ADF3-3FEC8DAC1254}"/>
                </a:ext>
              </a:extLst>
            </p:cNvPr>
            <p:cNvSpPr/>
            <p:nvPr/>
          </p:nvSpPr>
          <p:spPr>
            <a:xfrm>
              <a:off x="19970752" y="5524500"/>
              <a:ext cx="13747750" cy="125730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sz="6000"/>
            </a:p>
            <a:p>
              <a:pPr algn="ctr"/>
              <a:r>
                <a:rPr lang="en-US" sz="8000">
                  <a:solidFill>
                    <a:schemeClr val="bg1"/>
                  </a:solidFill>
                  <a:latin typeface="Algerian" panose="020B0604020202020204" pitchFamily="82" charset="0"/>
                </a:rPr>
                <a:t>Dictionary</a:t>
              </a:r>
            </a:p>
            <a:p>
              <a:pPr algn="ctr"/>
              <a:endParaRPr lang="en-US" sz="80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21818041" y="9687500"/>
              <a:ext cx="11631752" cy="71323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spAutoFit/>
            </a:bodyPr>
            <a:lstStyle/>
            <a:p>
              <a:pPr marL="1523985" indent="-1523985">
                <a:buClr>
                  <a:schemeClr val="bg1"/>
                </a:buClr>
                <a:buFont typeface="+mj-lt"/>
                <a:buAutoNum type="arabicPeriod"/>
              </a:pPr>
              <a:r>
                <a:rPr lang="en-US" sz="6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Eat</a:t>
              </a:r>
            </a:p>
          </p:txBody>
        </p:sp>
      </p:grpSp>
      <p:sp>
        <p:nvSpPr>
          <p:cNvPr id="6" name="TextBox 5">
            <a:extLst>
              <a:ext uri="{FF2B5EF4-FFF2-40B4-BE49-F238E27FC236}">
                <a16:creationId xmlns:a16="http://schemas.microsoft.com/office/drawing/2014/main" id="{E07E48A7-AAF1-4B94-B387-FDDE0B9DEAB4}"/>
              </a:ext>
            </a:extLst>
          </p:cNvPr>
          <p:cNvSpPr txBox="1"/>
          <p:nvPr/>
        </p:nvSpPr>
        <p:spPr>
          <a:xfrm>
            <a:off x="3126207" y="8995035"/>
            <a:ext cx="13226185" cy="1384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9333">
                <a:solidFill>
                  <a:schemeClr val="bg1"/>
                </a:solidFill>
              </a:rPr>
              <a:t>“A dog barked at a cat.”</a:t>
            </a:r>
          </a:p>
        </p:txBody>
      </p:sp>
      <p:sp>
        <p:nvSpPr>
          <p:cNvPr id="7" name="TextBox 6">
            <a:extLst>
              <a:ext uri="{FF2B5EF4-FFF2-40B4-BE49-F238E27FC236}">
                <a16:creationId xmlns:a16="http://schemas.microsoft.com/office/drawing/2014/main" id="{6ECD7BBE-BAE5-4945-91D8-9B7EDB33DB36}"/>
              </a:ext>
            </a:extLst>
          </p:cNvPr>
          <p:cNvSpPr txBox="1"/>
          <p:nvPr/>
        </p:nvSpPr>
        <p:spPr>
          <a:xfrm>
            <a:off x="4671956" y="11918751"/>
            <a:ext cx="9007594" cy="1384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9333">
                <a:solidFill>
                  <a:schemeClr val="bg1"/>
                </a:solidFill>
              </a:rPr>
              <a:t>[1, 10, 7, 4, 1, 8]</a:t>
            </a:r>
          </a:p>
        </p:txBody>
      </p:sp>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1661160" y="1343358"/>
            <a:ext cx="33253680" cy="1969770"/>
          </a:xfrm>
        </p:spPr>
        <p:txBody>
          <a:bodyPr/>
          <a:lstStyle/>
          <a:p>
            <a:r>
              <a:rPr lang="en-US"/>
              <a:t>From Words to Numbers</a:t>
            </a:r>
          </a:p>
        </p:txBody>
      </p:sp>
    </p:spTree>
    <p:extLst>
      <p:ext uri="{BB962C8B-B14F-4D97-AF65-F5344CB8AC3E}">
        <p14:creationId xmlns:p14="http://schemas.microsoft.com/office/powerpoint/2010/main" val="1424472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661160" y="1343358"/>
            <a:ext cx="33253680" cy="1969770"/>
          </a:xfrm>
        </p:spPr>
        <p:txBody>
          <a:bodyPr/>
          <a:lstStyle/>
          <a:p>
            <a:r>
              <a:rPr lang="en-US"/>
              <a:t>From Words to Numbers</a:t>
            </a:r>
          </a:p>
        </p:txBody>
      </p:sp>
      <p:grpSp>
        <p:nvGrpSpPr>
          <p:cNvPr id="6" name="Group 5">
            <a:extLst>
              <a:ext uri="{FF2B5EF4-FFF2-40B4-BE49-F238E27FC236}">
                <a16:creationId xmlns:a16="http://schemas.microsoft.com/office/drawing/2014/main" id="{667CE3F4-FA86-4A2B-8A78-DC23675EE20F}"/>
              </a:ext>
            </a:extLst>
          </p:cNvPr>
          <p:cNvGrpSpPr/>
          <p:nvPr/>
        </p:nvGrpSpPr>
        <p:grpSpPr>
          <a:xfrm>
            <a:off x="1827939" y="6759215"/>
            <a:ext cx="16968063" cy="11599737"/>
            <a:chOff x="548381" y="2027764"/>
            <a:chExt cx="5090419" cy="3479921"/>
          </a:xfrm>
        </p:grpSpPr>
        <p:sp>
          <p:nvSpPr>
            <p:cNvPr id="527" name="TextBox 526">
              <a:extLst>
                <a:ext uri="{FF2B5EF4-FFF2-40B4-BE49-F238E27FC236}">
                  <a16:creationId xmlns:a16="http://schemas.microsoft.com/office/drawing/2014/main" id="{7A1A98DF-642E-4DDD-9794-4AA20D2BA0C6}"/>
                </a:ext>
              </a:extLst>
            </p:cNvPr>
            <p:cNvSpPr txBox="1"/>
            <p:nvPr/>
          </p:nvSpPr>
          <p:spPr>
            <a:xfrm flipH="1">
              <a:off x="4923721" y="3827302"/>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1"/>
                  </a:solidFill>
                </a:rPr>
                <a:t>Barked</a:t>
              </a:r>
            </a:p>
          </p:txBody>
        </p:sp>
        <p:sp>
          <p:nvSpPr>
            <p:cNvPr id="618" name="TextBox 617">
              <a:extLst>
                <a:ext uri="{FF2B5EF4-FFF2-40B4-BE49-F238E27FC236}">
                  <a16:creationId xmlns:a16="http://schemas.microsoft.com/office/drawing/2014/main" id="{21D1A62E-B0E5-4237-98D4-27898314DB71}"/>
                </a:ext>
              </a:extLst>
            </p:cNvPr>
            <p:cNvSpPr txBox="1"/>
            <p:nvPr/>
          </p:nvSpPr>
          <p:spPr>
            <a:xfrm flipH="1">
              <a:off x="4923721" y="3533149"/>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2"/>
                  </a:solidFill>
                </a:rPr>
                <a:t>Bark</a:t>
              </a:r>
            </a:p>
          </p:txBody>
        </p:sp>
        <p:sp>
          <p:nvSpPr>
            <p:cNvPr id="619" name="TextBox 618">
              <a:extLst>
                <a:ext uri="{FF2B5EF4-FFF2-40B4-BE49-F238E27FC236}">
                  <a16:creationId xmlns:a16="http://schemas.microsoft.com/office/drawing/2014/main" id="{B079B986-6827-4CF7-ADFF-E68A1DE04A1E}"/>
                </a:ext>
              </a:extLst>
            </p:cNvPr>
            <p:cNvSpPr txBox="1"/>
            <p:nvPr/>
          </p:nvSpPr>
          <p:spPr>
            <a:xfrm flipH="1">
              <a:off x="4923721" y="3238997"/>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2"/>
                  </a:solidFill>
                </a:rPr>
                <a:t>Ate</a:t>
              </a:r>
            </a:p>
          </p:txBody>
        </p:sp>
        <p:sp>
          <p:nvSpPr>
            <p:cNvPr id="620" name="TextBox 619">
              <a:extLst>
                <a:ext uri="{FF2B5EF4-FFF2-40B4-BE49-F238E27FC236}">
                  <a16:creationId xmlns:a16="http://schemas.microsoft.com/office/drawing/2014/main" id="{BDA0FBFA-9DFD-4CDB-B864-1438F2B3DECC}"/>
                </a:ext>
              </a:extLst>
            </p:cNvPr>
            <p:cNvSpPr txBox="1"/>
            <p:nvPr/>
          </p:nvSpPr>
          <p:spPr>
            <a:xfrm flipH="1">
              <a:off x="4923721" y="2650690"/>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2"/>
                  </a:solidFill>
                </a:rPr>
                <a:t>And</a:t>
              </a:r>
            </a:p>
          </p:txBody>
        </p:sp>
        <p:sp>
          <p:nvSpPr>
            <p:cNvPr id="621" name="TextBox 620">
              <a:extLst>
                <a:ext uri="{FF2B5EF4-FFF2-40B4-BE49-F238E27FC236}">
                  <a16:creationId xmlns:a16="http://schemas.microsoft.com/office/drawing/2014/main" id="{39981636-CAFA-4561-BC64-50E1CD589D46}"/>
                </a:ext>
              </a:extLst>
            </p:cNvPr>
            <p:cNvSpPr txBox="1"/>
            <p:nvPr/>
          </p:nvSpPr>
          <p:spPr>
            <a:xfrm flipH="1">
              <a:off x="4923721" y="2944844"/>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2"/>
                  </a:solidFill>
                </a:rPr>
                <a:t>At</a:t>
              </a:r>
            </a:p>
          </p:txBody>
        </p:sp>
        <p:sp>
          <p:nvSpPr>
            <p:cNvPr id="622" name="TextBox 621">
              <a:extLst>
                <a:ext uri="{FF2B5EF4-FFF2-40B4-BE49-F238E27FC236}">
                  <a16:creationId xmlns:a16="http://schemas.microsoft.com/office/drawing/2014/main" id="{D7AF132E-720A-411D-991B-05C970B28091}"/>
                </a:ext>
              </a:extLst>
            </p:cNvPr>
            <p:cNvSpPr txBox="1"/>
            <p:nvPr/>
          </p:nvSpPr>
          <p:spPr>
            <a:xfrm flipH="1">
              <a:off x="4923721" y="2356537"/>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2"/>
                  </a:solidFill>
                </a:rPr>
                <a:t>An</a:t>
              </a:r>
            </a:p>
          </p:txBody>
        </p:sp>
        <p:sp>
          <p:nvSpPr>
            <p:cNvPr id="623" name="TextBox 622">
              <a:extLst>
                <a:ext uri="{FF2B5EF4-FFF2-40B4-BE49-F238E27FC236}">
                  <a16:creationId xmlns:a16="http://schemas.microsoft.com/office/drawing/2014/main" id="{629375CB-F9AE-40F6-91A1-9689BA95D98D}"/>
                </a:ext>
              </a:extLst>
            </p:cNvPr>
            <p:cNvSpPr txBox="1"/>
            <p:nvPr/>
          </p:nvSpPr>
          <p:spPr>
            <a:xfrm flipH="1">
              <a:off x="4923721" y="2062384"/>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2"/>
                  </a:solidFill>
                </a:rPr>
                <a:t>A</a:t>
              </a:r>
            </a:p>
          </p:txBody>
        </p:sp>
        <p:sp>
          <p:nvSpPr>
            <p:cNvPr id="624" name="TextBox 623">
              <a:extLst>
                <a:ext uri="{FF2B5EF4-FFF2-40B4-BE49-F238E27FC236}">
                  <a16:creationId xmlns:a16="http://schemas.microsoft.com/office/drawing/2014/main" id="{2AF42400-8EEA-40CD-A466-0A7E0ADB9FA8}"/>
                </a:ext>
              </a:extLst>
            </p:cNvPr>
            <p:cNvSpPr txBox="1"/>
            <p:nvPr/>
          </p:nvSpPr>
          <p:spPr>
            <a:xfrm flipH="1">
              <a:off x="4923721" y="4121456"/>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dirty="0">
                  <a:solidFill>
                    <a:schemeClr val="bg2"/>
                  </a:solidFill>
                </a:rPr>
                <a:t>Cat</a:t>
              </a:r>
            </a:p>
          </p:txBody>
        </p:sp>
        <p:sp>
          <p:nvSpPr>
            <p:cNvPr id="625" name="TextBox 624">
              <a:extLst>
                <a:ext uri="{FF2B5EF4-FFF2-40B4-BE49-F238E27FC236}">
                  <a16:creationId xmlns:a16="http://schemas.microsoft.com/office/drawing/2014/main" id="{A4BE0429-8068-4B42-999E-132554236736}"/>
                </a:ext>
              </a:extLst>
            </p:cNvPr>
            <p:cNvSpPr txBox="1"/>
            <p:nvPr/>
          </p:nvSpPr>
          <p:spPr>
            <a:xfrm flipH="1">
              <a:off x="4923721" y="4415609"/>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2"/>
                  </a:solidFill>
                </a:rPr>
                <a:t>Cats</a:t>
              </a:r>
            </a:p>
          </p:txBody>
        </p:sp>
        <p:sp>
          <p:nvSpPr>
            <p:cNvPr id="626" name="TextBox 625">
              <a:extLst>
                <a:ext uri="{FF2B5EF4-FFF2-40B4-BE49-F238E27FC236}">
                  <a16:creationId xmlns:a16="http://schemas.microsoft.com/office/drawing/2014/main" id="{A3B0F004-3805-4B01-868A-DC233746DC85}"/>
                </a:ext>
              </a:extLst>
            </p:cNvPr>
            <p:cNvSpPr txBox="1"/>
            <p:nvPr/>
          </p:nvSpPr>
          <p:spPr>
            <a:xfrm flipH="1">
              <a:off x="4923721" y="4709762"/>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2"/>
                  </a:solidFill>
                </a:rPr>
                <a:t>Dog</a:t>
              </a:r>
            </a:p>
          </p:txBody>
        </p:sp>
        <p:sp>
          <p:nvSpPr>
            <p:cNvPr id="627" name="TextBox 626">
              <a:extLst>
                <a:ext uri="{FF2B5EF4-FFF2-40B4-BE49-F238E27FC236}">
                  <a16:creationId xmlns:a16="http://schemas.microsoft.com/office/drawing/2014/main" id="{64ADE1BF-A706-4C97-85B2-179D6661CDE1}"/>
                </a:ext>
              </a:extLst>
            </p:cNvPr>
            <p:cNvSpPr txBox="1"/>
            <p:nvPr/>
          </p:nvSpPr>
          <p:spPr>
            <a:xfrm flipH="1">
              <a:off x="4923721" y="5003915"/>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2"/>
                  </a:solidFill>
                </a:rPr>
                <a:t>Dogs</a:t>
              </a:r>
            </a:p>
          </p:txBody>
        </p:sp>
        <p:sp>
          <p:nvSpPr>
            <p:cNvPr id="628" name="TextBox 627">
              <a:extLst>
                <a:ext uri="{FF2B5EF4-FFF2-40B4-BE49-F238E27FC236}">
                  <a16:creationId xmlns:a16="http://schemas.microsoft.com/office/drawing/2014/main" id="{C5547728-75A6-4C37-A3D9-45E56A377394}"/>
                </a:ext>
              </a:extLst>
            </p:cNvPr>
            <p:cNvSpPr txBox="1"/>
            <p:nvPr/>
          </p:nvSpPr>
          <p:spPr>
            <a:xfrm flipH="1">
              <a:off x="4923721" y="5298073"/>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4000">
                  <a:solidFill>
                    <a:schemeClr val="bg2"/>
                  </a:solidFill>
                </a:rPr>
                <a:t>Eat</a:t>
              </a:r>
            </a:p>
          </p:txBody>
        </p:sp>
        <p:sp>
          <p:nvSpPr>
            <p:cNvPr id="31" name="TextBox 30">
              <a:extLst>
                <a:ext uri="{FF2B5EF4-FFF2-40B4-BE49-F238E27FC236}">
                  <a16:creationId xmlns:a16="http://schemas.microsoft.com/office/drawing/2014/main" id="{72FA278C-F696-4C59-B914-5BACAF653CE2}"/>
                </a:ext>
              </a:extLst>
            </p:cNvPr>
            <p:cNvSpPr txBox="1"/>
            <p:nvPr/>
          </p:nvSpPr>
          <p:spPr>
            <a:xfrm>
              <a:off x="548381" y="3827302"/>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Barked</a:t>
              </a:r>
            </a:p>
          </p:txBody>
        </p:sp>
        <p:cxnSp>
          <p:nvCxnSpPr>
            <p:cNvPr id="67" name="Straight Connector 66">
              <a:extLst>
                <a:ext uri="{FF2B5EF4-FFF2-40B4-BE49-F238E27FC236}">
                  <a16:creationId xmlns:a16="http://schemas.microsoft.com/office/drawing/2014/main" id="{118E7DBE-13A3-4C2C-9EB4-343C4D06D548}"/>
                </a:ext>
              </a:extLst>
            </p:cNvPr>
            <p:cNvCxnSpPr>
              <a:stCxn id="4" idx="6"/>
              <a:endCxn id="55" idx="2"/>
            </p:cNvCxnSpPr>
            <p:nvPr/>
          </p:nvCxnSpPr>
          <p:spPr>
            <a:xfrm flipV="1">
              <a:off x="1575158" y="4853996"/>
              <a:ext cx="1382436"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B378B97-BB1A-4394-BF13-C41BDD64C23B}"/>
                </a:ext>
              </a:extLst>
            </p:cNvPr>
            <p:cNvCxnSpPr>
              <a:cxnSpLocks/>
              <a:stCxn id="10" idx="6"/>
              <a:endCxn id="55" idx="2"/>
            </p:cNvCxnSpPr>
            <p:nvPr/>
          </p:nvCxnSpPr>
          <p:spPr>
            <a:xfrm flipV="1">
              <a:off x="1575158" y="4853996"/>
              <a:ext cx="1382436"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053345F-E10F-4F6B-972D-61F37BCA65E7}"/>
                </a:ext>
              </a:extLst>
            </p:cNvPr>
            <p:cNvCxnSpPr>
              <a:cxnSpLocks/>
              <a:stCxn id="12" idx="6"/>
              <a:endCxn id="55" idx="2"/>
            </p:cNvCxnSpPr>
            <p:nvPr/>
          </p:nvCxnSpPr>
          <p:spPr>
            <a:xfrm>
              <a:off x="1575158" y="4801874"/>
              <a:ext cx="1382436"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4595BB4-39F7-45A6-A359-B2A4AD5591E4}"/>
                </a:ext>
              </a:extLst>
            </p:cNvPr>
            <p:cNvCxnSpPr>
              <a:cxnSpLocks/>
              <a:stCxn id="14" idx="6"/>
              <a:endCxn id="55" idx="2"/>
            </p:cNvCxnSpPr>
            <p:nvPr/>
          </p:nvCxnSpPr>
          <p:spPr>
            <a:xfrm>
              <a:off x="1575158" y="4506402"/>
              <a:ext cx="1382436"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D07970-5949-40B1-A57A-00FA9E23F1BC}"/>
                </a:ext>
              </a:extLst>
            </p:cNvPr>
            <p:cNvCxnSpPr>
              <a:cxnSpLocks/>
              <a:stCxn id="16" idx="6"/>
              <a:endCxn id="55" idx="2"/>
            </p:cNvCxnSpPr>
            <p:nvPr/>
          </p:nvCxnSpPr>
          <p:spPr>
            <a:xfrm>
              <a:off x="1567288" y="4210931"/>
              <a:ext cx="1390305"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67A314D-0E57-4DA6-9EFE-EEEBC7A18C48}"/>
                </a:ext>
              </a:extLst>
            </p:cNvPr>
            <p:cNvCxnSpPr>
              <a:cxnSpLocks/>
              <a:stCxn id="18" idx="6"/>
              <a:endCxn id="55" idx="2"/>
            </p:cNvCxnSpPr>
            <p:nvPr/>
          </p:nvCxnSpPr>
          <p:spPr>
            <a:xfrm>
              <a:off x="1567287" y="3915460"/>
              <a:ext cx="1390306"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A4DD295-0F36-4F4E-B422-AFA4A214E2EC}"/>
                </a:ext>
              </a:extLst>
            </p:cNvPr>
            <p:cNvCxnSpPr>
              <a:cxnSpLocks/>
              <a:stCxn id="20" idx="6"/>
              <a:endCxn id="55" idx="2"/>
            </p:cNvCxnSpPr>
            <p:nvPr/>
          </p:nvCxnSpPr>
          <p:spPr>
            <a:xfrm>
              <a:off x="1567287" y="3619988"/>
              <a:ext cx="1390306"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8092EAD-5D76-4ACF-9777-55D473B0D181}"/>
                </a:ext>
              </a:extLst>
            </p:cNvPr>
            <p:cNvCxnSpPr>
              <a:cxnSpLocks/>
              <a:stCxn id="22" idx="6"/>
              <a:endCxn id="55" idx="2"/>
            </p:cNvCxnSpPr>
            <p:nvPr/>
          </p:nvCxnSpPr>
          <p:spPr>
            <a:xfrm>
              <a:off x="1567287" y="3324517"/>
              <a:ext cx="1390306"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AC03EFE-A82E-43D0-9291-350FA8F91557}"/>
                </a:ext>
              </a:extLst>
            </p:cNvPr>
            <p:cNvCxnSpPr>
              <a:cxnSpLocks/>
              <a:stCxn id="24" idx="6"/>
              <a:endCxn id="55" idx="2"/>
            </p:cNvCxnSpPr>
            <p:nvPr/>
          </p:nvCxnSpPr>
          <p:spPr>
            <a:xfrm>
              <a:off x="1567287" y="3029046"/>
              <a:ext cx="1390306"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11CF71-CAC8-4C73-B39D-7A9D09085117}"/>
                </a:ext>
              </a:extLst>
            </p:cNvPr>
            <p:cNvCxnSpPr>
              <a:cxnSpLocks/>
              <a:stCxn id="26" idx="6"/>
              <a:endCxn id="55" idx="2"/>
            </p:cNvCxnSpPr>
            <p:nvPr/>
          </p:nvCxnSpPr>
          <p:spPr>
            <a:xfrm>
              <a:off x="1567287" y="2733574"/>
              <a:ext cx="1390306"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9CC2B57-D04D-4462-9F4F-0013E87ADEC1}"/>
                </a:ext>
              </a:extLst>
            </p:cNvPr>
            <p:cNvCxnSpPr>
              <a:cxnSpLocks/>
              <a:stCxn id="28" idx="6"/>
              <a:endCxn id="55" idx="2"/>
            </p:cNvCxnSpPr>
            <p:nvPr/>
          </p:nvCxnSpPr>
          <p:spPr>
            <a:xfrm>
              <a:off x="1559418" y="2438103"/>
              <a:ext cx="1398175"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1C64DDC-A2DD-4752-9AF1-35844B2D5D96}"/>
                </a:ext>
              </a:extLst>
            </p:cNvPr>
            <p:cNvCxnSpPr>
              <a:cxnSpLocks/>
              <a:stCxn id="30" idx="6"/>
              <a:endCxn id="55" idx="2"/>
            </p:cNvCxnSpPr>
            <p:nvPr/>
          </p:nvCxnSpPr>
          <p:spPr>
            <a:xfrm>
              <a:off x="1559417" y="2142634"/>
              <a:ext cx="1398176"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AA9535C-9942-4AF3-A486-8530E3AC8515}"/>
                </a:ext>
              </a:extLst>
            </p:cNvPr>
            <p:cNvCxnSpPr>
              <a:cxnSpLocks/>
              <a:stCxn id="4" idx="6"/>
              <a:endCxn id="57" idx="2"/>
            </p:cNvCxnSpPr>
            <p:nvPr/>
          </p:nvCxnSpPr>
          <p:spPr>
            <a:xfrm flipV="1">
              <a:off x="1575158" y="4440026"/>
              <a:ext cx="1382436"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76986BD-52A4-44A5-8FF0-50ED6CBC180D}"/>
                </a:ext>
              </a:extLst>
            </p:cNvPr>
            <p:cNvCxnSpPr>
              <a:cxnSpLocks/>
              <a:stCxn id="10" idx="6"/>
              <a:endCxn id="57" idx="2"/>
            </p:cNvCxnSpPr>
            <p:nvPr/>
          </p:nvCxnSpPr>
          <p:spPr>
            <a:xfrm flipV="1">
              <a:off x="1575158" y="4440026"/>
              <a:ext cx="1382436"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645EF08-E2FD-42BA-9469-6E040F8E1226}"/>
                </a:ext>
              </a:extLst>
            </p:cNvPr>
            <p:cNvCxnSpPr>
              <a:cxnSpLocks/>
              <a:stCxn id="12" idx="6"/>
              <a:endCxn id="57" idx="2"/>
            </p:cNvCxnSpPr>
            <p:nvPr/>
          </p:nvCxnSpPr>
          <p:spPr>
            <a:xfrm flipV="1">
              <a:off x="1575158" y="4440026"/>
              <a:ext cx="1382436"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20E1F66-6838-449D-BD9A-39F7DAF9C31B}"/>
                </a:ext>
              </a:extLst>
            </p:cNvPr>
            <p:cNvCxnSpPr>
              <a:cxnSpLocks/>
              <a:stCxn id="14" idx="6"/>
              <a:endCxn id="57" idx="2"/>
            </p:cNvCxnSpPr>
            <p:nvPr/>
          </p:nvCxnSpPr>
          <p:spPr>
            <a:xfrm flipV="1">
              <a:off x="1575158" y="4440026"/>
              <a:ext cx="1382436"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D635739-2226-4D01-B214-DE8C8DA7DFBE}"/>
                </a:ext>
              </a:extLst>
            </p:cNvPr>
            <p:cNvCxnSpPr>
              <a:cxnSpLocks/>
              <a:stCxn id="16" idx="6"/>
              <a:endCxn id="57" idx="2"/>
            </p:cNvCxnSpPr>
            <p:nvPr/>
          </p:nvCxnSpPr>
          <p:spPr>
            <a:xfrm>
              <a:off x="1567288" y="4210931"/>
              <a:ext cx="1390305"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5F29A1F-5FC2-47A4-B1B8-71DC0B741404}"/>
                </a:ext>
              </a:extLst>
            </p:cNvPr>
            <p:cNvCxnSpPr>
              <a:cxnSpLocks/>
              <a:stCxn id="18" idx="6"/>
              <a:endCxn id="57" idx="2"/>
            </p:cNvCxnSpPr>
            <p:nvPr/>
          </p:nvCxnSpPr>
          <p:spPr>
            <a:xfrm>
              <a:off x="1567287" y="3915460"/>
              <a:ext cx="1390306"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5BF8A3C-DEBC-42F9-B351-A2574A667826}"/>
                </a:ext>
              </a:extLst>
            </p:cNvPr>
            <p:cNvCxnSpPr>
              <a:cxnSpLocks/>
              <a:stCxn id="20" idx="6"/>
              <a:endCxn id="57" idx="2"/>
            </p:cNvCxnSpPr>
            <p:nvPr/>
          </p:nvCxnSpPr>
          <p:spPr>
            <a:xfrm>
              <a:off x="1567287" y="3619988"/>
              <a:ext cx="1390306"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6104DB7-3579-4997-9CB7-B45F3839B193}"/>
                </a:ext>
              </a:extLst>
            </p:cNvPr>
            <p:cNvCxnSpPr>
              <a:cxnSpLocks/>
              <a:stCxn id="22" idx="6"/>
              <a:endCxn id="57" idx="2"/>
            </p:cNvCxnSpPr>
            <p:nvPr/>
          </p:nvCxnSpPr>
          <p:spPr>
            <a:xfrm>
              <a:off x="1567287" y="3324517"/>
              <a:ext cx="1390306"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512EA57-DAEA-4FDF-8D0F-88F924849AEC}"/>
                </a:ext>
              </a:extLst>
            </p:cNvPr>
            <p:cNvCxnSpPr>
              <a:cxnSpLocks/>
              <a:stCxn id="24" idx="6"/>
              <a:endCxn id="57" idx="2"/>
            </p:cNvCxnSpPr>
            <p:nvPr/>
          </p:nvCxnSpPr>
          <p:spPr>
            <a:xfrm>
              <a:off x="1567287" y="3029046"/>
              <a:ext cx="1390306"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936D733-6700-4222-9D75-8891E4474B30}"/>
                </a:ext>
              </a:extLst>
            </p:cNvPr>
            <p:cNvCxnSpPr>
              <a:cxnSpLocks/>
              <a:stCxn id="26" idx="6"/>
              <a:endCxn id="57" idx="2"/>
            </p:cNvCxnSpPr>
            <p:nvPr/>
          </p:nvCxnSpPr>
          <p:spPr>
            <a:xfrm>
              <a:off x="1567287" y="2733574"/>
              <a:ext cx="1390306"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337E3D0-3E5A-485A-9AAB-24CCE0040D87}"/>
                </a:ext>
              </a:extLst>
            </p:cNvPr>
            <p:cNvCxnSpPr>
              <a:cxnSpLocks/>
              <a:stCxn id="28" idx="6"/>
              <a:endCxn id="57" idx="2"/>
            </p:cNvCxnSpPr>
            <p:nvPr/>
          </p:nvCxnSpPr>
          <p:spPr>
            <a:xfrm>
              <a:off x="1559418" y="2438103"/>
              <a:ext cx="1398175"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FE47BCD-1F8D-453B-BCD6-43384A04909D}"/>
                </a:ext>
              </a:extLst>
            </p:cNvPr>
            <p:cNvCxnSpPr>
              <a:cxnSpLocks/>
              <a:stCxn id="30" idx="6"/>
              <a:endCxn id="57" idx="2"/>
            </p:cNvCxnSpPr>
            <p:nvPr/>
          </p:nvCxnSpPr>
          <p:spPr>
            <a:xfrm>
              <a:off x="1559417" y="2142634"/>
              <a:ext cx="1398176"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4C2C2CE-5CF3-4865-AA27-FBCA2071D8E8}"/>
                </a:ext>
              </a:extLst>
            </p:cNvPr>
            <p:cNvCxnSpPr>
              <a:cxnSpLocks/>
              <a:stCxn id="4" idx="6"/>
              <a:endCxn id="59" idx="2"/>
            </p:cNvCxnSpPr>
            <p:nvPr/>
          </p:nvCxnSpPr>
          <p:spPr>
            <a:xfrm flipV="1">
              <a:off x="1575158" y="4026056"/>
              <a:ext cx="1382436"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80AD4EF-50B4-4233-899F-D3BE8668D01A}"/>
                </a:ext>
              </a:extLst>
            </p:cNvPr>
            <p:cNvCxnSpPr>
              <a:cxnSpLocks/>
              <a:stCxn id="10" idx="6"/>
              <a:endCxn id="59" idx="2"/>
            </p:cNvCxnSpPr>
            <p:nvPr/>
          </p:nvCxnSpPr>
          <p:spPr>
            <a:xfrm flipV="1">
              <a:off x="1575158" y="4026056"/>
              <a:ext cx="1382436"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2FAE5BA-79F7-4369-B014-F1672B001968}"/>
                </a:ext>
              </a:extLst>
            </p:cNvPr>
            <p:cNvCxnSpPr>
              <a:cxnSpLocks/>
              <a:stCxn id="12" idx="6"/>
              <a:endCxn id="59" idx="2"/>
            </p:cNvCxnSpPr>
            <p:nvPr/>
          </p:nvCxnSpPr>
          <p:spPr>
            <a:xfrm flipV="1">
              <a:off x="1575158" y="4026056"/>
              <a:ext cx="1382436"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7B924D0-770F-4094-94CB-6928BE71C1CD}"/>
                </a:ext>
              </a:extLst>
            </p:cNvPr>
            <p:cNvCxnSpPr>
              <a:cxnSpLocks/>
              <a:stCxn id="14" idx="6"/>
              <a:endCxn id="59" idx="2"/>
            </p:cNvCxnSpPr>
            <p:nvPr/>
          </p:nvCxnSpPr>
          <p:spPr>
            <a:xfrm flipV="1">
              <a:off x="1575158" y="4026056"/>
              <a:ext cx="1382436"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E6F8426-B71E-4CBB-B2D5-20CD01294E95}"/>
                </a:ext>
              </a:extLst>
            </p:cNvPr>
            <p:cNvCxnSpPr>
              <a:cxnSpLocks/>
              <a:stCxn id="16" idx="6"/>
              <a:endCxn id="59" idx="2"/>
            </p:cNvCxnSpPr>
            <p:nvPr/>
          </p:nvCxnSpPr>
          <p:spPr>
            <a:xfrm flipV="1">
              <a:off x="1567288" y="4026056"/>
              <a:ext cx="1390305"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6CFB054-185A-4F2B-803A-86E15AA8564B}"/>
                </a:ext>
              </a:extLst>
            </p:cNvPr>
            <p:cNvCxnSpPr>
              <a:cxnSpLocks/>
              <a:stCxn id="18" idx="6"/>
              <a:endCxn id="59" idx="2"/>
            </p:cNvCxnSpPr>
            <p:nvPr/>
          </p:nvCxnSpPr>
          <p:spPr>
            <a:xfrm>
              <a:off x="1567287" y="3915460"/>
              <a:ext cx="1390306"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E8F7E9E-B138-4DE3-AEFA-AE6C2239689D}"/>
                </a:ext>
              </a:extLst>
            </p:cNvPr>
            <p:cNvCxnSpPr>
              <a:cxnSpLocks/>
              <a:stCxn id="20" idx="6"/>
              <a:endCxn id="59" idx="2"/>
            </p:cNvCxnSpPr>
            <p:nvPr/>
          </p:nvCxnSpPr>
          <p:spPr>
            <a:xfrm>
              <a:off x="1567287" y="3619988"/>
              <a:ext cx="1390306"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BA9C277-FCCA-4C2C-9061-14A139B0F6EA}"/>
                </a:ext>
              </a:extLst>
            </p:cNvPr>
            <p:cNvCxnSpPr>
              <a:cxnSpLocks/>
              <a:stCxn id="22" idx="6"/>
              <a:endCxn id="59" idx="2"/>
            </p:cNvCxnSpPr>
            <p:nvPr/>
          </p:nvCxnSpPr>
          <p:spPr>
            <a:xfrm>
              <a:off x="1567287" y="3324517"/>
              <a:ext cx="1390306"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FC2F58C-56F2-4082-A397-A93128B0E96E}"/>
                </a:ext>
              </a:extLst>
            </p:cNvPr>
            <p:cNvCxnSpPr>
              <a:cxnSpLocks/>
              <a:stCxn id="24" idx="6"/>
              <a:endCxn id="59" idx="2"/>
            </p:cNvCxnSpPr>
            <p:nvPr/>
          </p:nvCxnSpPr>
          <p:spPr>
            <a:xfrm>
              <a:off x="1567287" y="3029046"/>
              <a:ext cx="1390306"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4D2F-E266-4DA5-BC22-A796D2E44A7C}"/>
                </a:ext>
              </a:extLst>
            </p:cNvPr>
            <p:cNvCxnSpPr>
              <a:cxnSpLocks/>
              <a:stCxn id="26" idx="6"/>
              <a:endCxn id="59" idx="2"/>
            </p:cNvCxnSpPr>
            <p:nvPr/>
          </p:nvCxnSpPr>
          <p:spPr>
            <a:xfrm>
              <a:off x="1567287" y="2733574"/>
              <a:ext cx="1390306"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AD8CE9F-175B-40CE-8C6E-1B8EDA99816F}"/>
                </a:ext>
              </a:extLst>
            </p:cNvPr>
            <p:cNvCxnSpPr>
              <a:cxnSpLocks/>
              <a:stCxn id="28" idx="6"/>
              <a:endCxn id="59" idx="2"/>
            </p:cNvCxnSpPr>
            <p:nvPr/>
          </p:nvCxnSpPr>
          <p:spPr>
            <a:xfrm>
              <a:off x="1559418" y="2438103"/>
              <a:ext cx="1398175"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E4F92F-95DF-4FFD-AE7C-D59A4C8BB8FB}"/>
                </a:ext>
              </a:extLst>
            </p:cNvPr>
            <p:cNvCxnSpPr>
              <a:cxnSpLocks/>
              <a:stCxn id="30" idx="6"/>
              <a:endCxn id="59" idx="2"/>
            </p:cNvCxnSpPr>
            <p:nvPr/>
          </p:nvCxnSpPr>
          <p:spPr>
            <a:xfrm>
              <a:off x="1559417" y="2142634"/>
              <a:ext cx="1398176"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97EB4FD-DC72-46CC-8B25-9E400599FA1F}"/>
                </a:ext>
              </a:extLst>
            </p:cNvPr>
            <p:cNvCxnSpPr>
              <a:cxnSpLocks/>
              <a:stCxn id="4" idx="6"/>
              <a:endCxn id="61" idx="2"/>
            </p:cNvCxnSpPr>
            <p:nvPr/>
          </p:nvCxnSpPr>
          <p:spPr>
            <a:xfrm flipV="1">
              <a:off x="1575158" y="3612087"/>
              <a:ext cx="1382436"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6D80E1B-A2CA-4DB8-AED0-D36276003F08}"/>
                </a:ext>
              </a:extLst>
            </p:cNvPr>
            <p:cNvCxnSpPr>
              <a:cxnSpLocks/>
              <a:stCxn id="10" idx="6"/>
              <a:endCxn id="61" idx="2"/>
            </p:cNvCxnSpPr>
            <p:nvPr/>
          </p:nvCxnSpPr>
          <p:spPr>
            <a:xfrm flipV="1">
              <a:off x="1575158" y="3612087"/>
              <a:ext cx="1382436"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0692F41-3B46-4E91-AE80-21DB42E38B5B}"/>
                </a:ext>
              </a:extLst>
            </p:cNvPr>
            <p:cNvCxnSpPr>
              <a:cxnSpLocks/>
              <a:stCxn id="12" idx="6"/>
              <a:endCxn id="61" idx="2"/>
            </p:cNvCxnSpPr>
            <p:nvPr/>
          </p:nvCxnSpPr>
          <p:spPr>
            <a:xfrm flipV="1">
              <a:off x="1575158" y="3612087"/>
              <a:ext cx="1382436"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11F3545D-3259-48AC-80AC-6E275AB4A11B}"/>
                </a:ext>
              </a:extLst>
            </p:cNvPr>
            <p:cNvCxnSpPr>
              <a:cxnSpLocks/>
              <a:stCxn id="14" idx="6"/>
              <a:endCxn id="61" idx="2"/>
            </p:cNvCxnSpPr>
            <p:nvPr/>
          </p:nvCxnSpPr>
          <p:spPr>
            <a:xfrm flipV="1">
              <a:off x="1575158" y="3612087"/>
              <a:ext cx="1382436"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0D34C9C-DC7D-406C-957F-609EAA1A733D}"/>
                </a:ext>
              </a:extLst>
            </p:cNvPr>
            <p:cNvCxnSpPr>
              <a:cxnSpLocks/>
              <a:stCxn id="16" idx="6"/>
              <a:endCxn id="61" idx="2"/>
            </p:cNvCxnSpPr>
            <p:nvPr/>
          </p:nvCxnSpPr>
          <p:spPr>
            <a:xfrm flipV="1">
              <a:off x="1567288" y="3612087"/>
              <a:ext cx="1390305"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E6E7697-3A12-4A42-8D01-182B357979BF}"/>
                </a:ext>
              </a:extLst>
            </p:cNvPr>
            <p:cNvCxnSpPr>
              <a:cxnSpLocks/>
              <a:stCxn id="18" idx="6"/>
              <a:endCxn id="61" idx="2"/>
            </p:cNvCxnSpPr>
            <p:nvPr/>
          </p:nvCxnSpPr>
          <p:spPr>
            <a:xfrm flipV="1">
              <a:off x="1567287" y="3612087"/>
              <a:ext cx="1390306"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34B1A1E-EA1F-4D51-A151-76C192E79320}"/>
                </a:ext>
              </a:extLst>
            </p:cNvPr>
            <p:cNvCxnSpPr>
              <a:cxnSpLocks/>
              <a:stCxn id="20" idx="6"/>
              <a:endCxn id="61" idx="2"/>
            </p:cNvCxnSpPr>
            <p:nvPr/>
          </p:nvCxnSpPr>
          <p:spPr>
            <a:xfrm flipV="1">
              <a:off x="1567287" y="3612087"/>
              <a:ext cx="1390306"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72A9AFF-24E4-4F70-9791-2DA1FCE5FF9D}"/>
                </a:ext>
              </a:extLst>
            </p:cNvPr>
            <p:cNvCxnSpPr>
              <a:cxnSpLocks/>
              <a:stCxn id="22" idx="6"/>
              <a:endCxn id="61" idx="2"/>
            </p:cNvCxnSpPr>
            <p:nvPr/>
          </p:nvCxnSpPr>
          <p:spPr>
            <a:xfrm>
              <a:off x="1567287" y="3324517"/>
              <a:ext cx="1390306"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0934526-F334-4A70-BB3F-C4DFF10D604E}"/>
                </a:ext>
              </a:extLst>
            </p:cNvPr>
            <p:cNvCxnSpPr>
              <a:cxnSpLocks/>
              <a:stCxn id="24" idx="6"/>
              <a:endCxn id="61" idx="2"/>
            </p:cNvCxnSpPr>
            <p:nvPr/>
          </p:nvCxnSpPr>
          <p:spPr>
            <a:xfrm>
              <a:off x="1567287" y="3029046"/>
              <a:ext cx="1390306"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71CC82B-691E-4F8B-B747-1BF45760FF22}"/>
                </a:ext>
              </a:extLst>
            </p:cNvPr>
            <p:cNvCxnSpPr>
              <a:cxnSpLocks/>
              <a:stCxn id="26" idx="6"/>
              <a:endCxn id="61" idx="2"/>
            </p:cNvCxnSpPr>
            <p:nvPr/>
          </p:nvCxnSpPr>
          <p:spPr>
            <a:xfrm>
              <a:off x="1567287" y="2733574"/>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883EB5E-7BBC-41EA-9CFF-5E5BB824BA29}"/>
                </a:ext>
              </a:extLst>
            </p:cNvPr>
            <p:cNvCxnSpPr>
              <a:cxnSpLocks/>
              <a:stCxn id="26" idx="6"/>
              <a:endCxn id="61" idx="2"/>
            </p:cNvCxnSpPr>
            <p:nvPr/>
          </p:nvCxnSpPr>
          <p:spPr>
            <a:xfrm>
              <a:off x="1567287" y="2733574"/>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3DDF7B4-592A-4157-8ADF-D93B0AE841CE}"/>
                </a:ext>
              </a:extLst>
            </p:cNvPr>
            <p:cNvCxnSpPr>
              <a:cxnSpLocks/>
              <a:stCxn id="28" idx="6"/>
              <a:endCxn id="61" idx="2"/>
            </p:cNvCxnSpPr>
            <p:nvPr/>
          </p:nvCxnSpPr>
          <p:spPr>
            <a:xfrm>
              <a:off x="1559418" y="2438103"/>
              <a:ext cx="1398175"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8E44DAE-0362-43FA-B12D-3BF5B9F7EEED}"/>
                </a:ext>
              </a:extLst>
            </p:cNvPr>
            <p:cNvCxnSpPr>
              <a:cxnSpLocks/>
              <a:stCxn id="30" idx="6"/>
              <a:endCxn id="61" idx="2"/>
            </p:cNvCxnSpPr>
            <p:nvPr/>
          </p:nvCxnSpPr>
          <p:spPr>
            <a:xfrm>
              <a:off x="1559417" y="2142634"/>
              <a:ext cx="1398176"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56C780F-CFB3-430C-9B98-9534CAA2C41B}"/>
                </a:ext>
              </a:extLst>
            </p:cNvPr>
            <p:cNvCxnSpPr>
              <a:cxnSpLocks/>
              <a:stCxn id="4" idx="6"/>
              <a:endCxn id="63" idx="2"/>
            </p:cNvCxnSpPr>
            <p:nvPr/>
          </p:nvCxnSpPr>
          <p:spPr>
            <a:xfrm flipV="1">
              <a:off x="1575158" y="3198116"/>
              <a:ext cx="1382436"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D341847-96E1-4B41-9095-B9D56886BD84}"/>
                </a:ext>
              </a:extLst>
            </p:cNvPr>
            <p:cNvCxnSpPr>
              <a:cxnSpLocks/>
              <a:stCxn id="10" idx="6"/>
              <a:endCxn id="63" idx="2"/>
            </p:cNvCxnSpPr>
            <p:nvPr/>
          </p:nvCxnSpPr>
          <p:spPr>
            <a:xfrm flipV="1">
              <a:off x="1575158" y="3198116"/>
              <a:ext cx="1382436"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386AFFD-65A0-4CDE-8B16-AEFEAB2928CB}"/>
                </a:ext>
              </a:extLst>
            </p:cNvPr>
            <p:cNvCxnSpPr>
              <a:cxnSpLocks/>
              <a:stCxn id="12" idx="6"/>
              <a:endCxn id="63" idx="2"/>
            </p:cNvCxnSpPr>
            <p:nvPr/>
          </p:nvCxnSpPr>
          <p:spPr>
            <a:xfrm flipV="1">
              <a:off x="1575158" y="3198116"/>
              <a:ext cx="1382436" cy="16037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766C6D77-DDF1-4590-95D1-6130F1E4AE58}"/>
                </a:ext>
              </a:extLst>
            </p:cNvPr>
            <p:cNvCxnSpPr>
              <a:cxnSpLocks/>
              <a:stCxn id="14" idx="6"/>
              <a:endCxn id="63" idx="2"/>
            </p:cNvCxnSpPr>
            <p:nvPr/>
          </p:nvCxnSpPr>
          <p:spPr>
            <a:xfrm flipV="1">
              <a:off x="1575158" y="3198116"/>
              <a:ext cx="1382436"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C3B5AE3-B5EC-41E7-88D9-7D692B4AB6D9}"/>
                </a:ext>
              </a:extLst>
            </p:cNvPr>
            <p:cNvCxnSpPr>
              <a:cxnSpLocks/>
              <a:stCxn id="16" idx="6"/>
              <a:endCxn id="63" idx="2"/>
            </p:cNvCxnSpPr>
            <p:nvPr/>
          </p:nvCxnSpPr>
          <p:spPr>
            <a:xfrm flipV="1">
              <a:off x="1567288" y="3198116"/>
              <a:ext cx="1390305"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958A669-C861-4757-A316-2FA418D40D29}"/>
                </a:ext>
              </a:extLst>
            </p:cNvPr>
            <p:cNvCxnSpPr>
              <a:cxnSpLocks/>
              <a:stCxn id="18" idx="6"/>
              <a:endCxn id="63" idx="2"/>
            </p:cNvCxnSpPr>
            <p:nvPr/>
          </p:nvCxnSpPr>
          <p:spPr>
            <a:xfrm flipV="1">
              <a:off x="1567287" y="3198116"/>
              <a:ext cx="1390306"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B8BCC987-343E-4706-A052-B131B263DC2B}"/>
                </a:ext>
              </a:extLst>
            </p:cNvPr>
            <p:cNvCxnSpPr>
              <a:cxnSpLocks/>
              <a:stCxn id="20" idx="6"/>
              <a:endCxn id="63" idx="2"/>
            </p:cNvCxnSpPr>
            <p:nvPr/>
          </p:nvCxnSpPr>
          <p:spPr>
            <a:xfrm flipV="1">
              <a:off x="1567287" y="3198116"/>
              <a:ext cx="1390306"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228378A-72DC-4C81-AFF0-6C9B633069AA}"/>
                </a:ext>
              </a:extLst>
            </p:cNvPr>
            <p:cNvCxnSpPr>
              <a:cxnSpLocks/>
              <a:stCxn id="22" idx="6"/>
              <a:endCxn id="63" idx="2"/>
            </p:cNvCxnSpPr>
            <p:nvPr/>
          </p:nvCxnSpPr>
          <p:spPr>
            <a:xfrm flipV="1">
              <a:off x="1567287" y="3198116"/>
              <a:ext cx="1390306"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FBB65AB-284C-4CA8-A156-82693C581DDA}"/>
                </a:ext>
              </a:extLst>
            </p:cNvPr>
            <p:cNvCxnSpPr>
              <a:cxnSpLocks/>
              <a:stCxn id="24" idx="6"/>
              <a:endCxn id="63" idx="2"/>
            </p:cNvCxnSpPr>
            <p:nvPr/>
          </p:nvCxnSpPr>
          <p:spPr>
            <a:xfrm>
              <a:off x="1567287" y="3029046"/>
              <a:ext cx="1390306"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B8B5C0E-3DAB-4B23-A2DB-587754B5FF44}"/>
                </a:ext>
              </a:extLst>
            </p:cNvPr>
            <p:cNvCxnSpPr>
              <a:cxnSpLocks/>
              <a:stCxn id="26" idx="6"/>
              <a:endCxn id="63" idx="2"/>
            </p:cNvCxnSpPr>
            <p:nvPr/>
          </p:nvCxnSpPr>
          <p:spPr>
            <a:xfrm>
              <a:off x="1567287" y="2733574"/>
              <a:ext cx="1390306"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635DC57-0570-43FE-9D9F-98C310B3A90D}"/>
                </a:ext>
              </a:extLst>
            </p:cNvPr>
            <p:cNvCxnSpPr>
              <a:cxnSpLocks/>
              <a:stCxn id="28" idx="6"/>
              <a:endCxn id="63" idx="2"/>
            </p:cNvCxnSpPr>
            <p:nvPr/>
          </p:nvCxnSpPr>
          <p:spPr>
            <a:xfrm>
              <a:off x="1559418" y="2438103"/>
              <a:ext cx="1398175"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8108D625-EEA5-4790-A666-33E3A2B78446}"/>
                </a:ext>
              </a:extLst>
            </p:cNvPr>
            <p:cNvCxnSpPr>
              <a:cxnSpLocks/>
              <a:stCxn id="30" idx="6"/>
              <a:endCxn id="63" idx="2"/>
            </p:cNvCxnSpPr>
            <p:nvPr/>
          </p:nvCxnSpPr>
          <p:spPr>
            <a:xfrm>
              <a:off x="1559417" y="2142634"/>
              <a:ext cx="1398176"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8ECEBE8B-875F-4C28-97B3-4A850FB97CF2}"/>
                </a:ext>
              </a:extLst>
            </p:cNvPr>
            <p:cNvCxnSpPr>
              <a:cxnSpLocks/>
              <a:stCxn id="4" idx="6"/>
              <a:endCxn id="65" idx="2"/>
            </p:cNvCxnSpPr>
            <p:nvPr/>
          </p:nvCxnSpPr>
          <p:spPr>
            <a:xfrm flipV="1">
              <a:off x="1575158" y="2784146"/>
              <a:ext cx="1382436"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F12485E-9E4F-4AC7-836B-8023937A491D}"/>
                </a:ext>
              </a:extLst>
            </p:cNvPr>
            <p:cNvCxnSpPr>
              <a:cxnSpLocks/>
              <a:stCxn id="10" idx="6"/>
              <a:endCxn id="65" idx="2"/>
            </p:cNvCxnSpPr>
            <p:nvPr/>
          </p:nvCxnSpPr>
          <p:spPr>
            <a:xfrm flipV="1">
              <a:off x="1575158" y="2784146"/>
              <a:ext cx="1382436"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E3BF5BC-A2E2-4C75-BABB-8DE31F4ED180}"/>
                </a:ext>
              </a:extLst>
            </p:cNvPr>
            <p:cNvCxnSpPr>
              <a:cxnSpLocks/>
              <a:stCxn id="12" idx="6"/>
              <a:endCxn id="65" idx="2"/>
            </p:cNvCxnSpPr>
            <p:nvPr/>
          </p:nvCxnSpPr>
          <p:spPr>
            <a:xfrm flipV="1">
              <a:off x="1575158" y="2784146"/>
              <a:ext cx="1382436"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CADF3D6-6BD2-498A-93B7-7345566FA277}"/>
                </a:ext>
              </a:extLst>
            </p:cNvPr>
            <p:cNvCxnSpPr>
              <a:cxnSpLocks/>
              <a:stCxn id="14" idx="6"/>
              <a:endCxn id="65" idx="2"/>
            </p:cNvCxnSpPr>
            <p:nvPr/>
          </p:nvCxnSpPr>
          <p:spPr>
            <a:xfrm flipV="1">
              <a:off x="1575158" y="2784146"/>
              <a:ext cx="1382436"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8697E3DE-DE91-4FBE-95BF-AED6C22CC30D}"/>
                </a:ext>
              </a:extLst>
            </p:cNvPr>
            <p:cNvCxnSpPr>
              <a:cxnSpLocks/>
              <a:stCxn id="16" idx="6"/>
              <a:endCxn id="65" idx="2"/>
            </p:cNvCxnSpPr>
            <p:nvPr/>
          </p:nvCxnSpPr>
          <p:spPr>
            <a:xfrm flipV="1">
              <a:off x="1567288" y="2784146"/>
              <a:ext cx="1390305"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FAE921AD-E659-4F84-89F9-84B30B5264F2}"/>
                </a:ext>
              </a:extLst>
            </p:cNvPr>
            <p:cNvCxnSpPr>
              <a:cxnSpLocks/>
              <a:stCxn id="18" idx="6"/>
              <a:endCxn id="65" idx="2"/>
            </p:cNvCxnSpPr>
            <p:nvPr/>
          </p:nvCxnSpPr>
          <p:spPr>
            <a:xfrm flipV="1">
              <a:off x="1567287" y="2784146"/>
              <a:ext cx="1390306"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F42DE8F-ECF5-4261-BBA8-1E86DD9F9956}"/>
                </a:ext>
              </a:extLst>
            </p:cNvPr>
            <p:cNvCxnSpPr>
              <a:cxnSpLocks/>
              <a:stCxn id="20" idx="6"/>
              <a:endCxn id="65" idx="2"/>
            </p:cNvCxnSpPr>
            <p:nvPr/>
          </p:nvCxnSpPr>
          <p:spPr>
            <a:xfrm flipV="1">
              <a:off x="1567287" y="2784146"/>
              <a:ext cx="1390306"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40F07D12-3D34-46D1-B9CB-00F397FD4DE5}"/>
                </a:ext>
              </a:extLst>
            </p:cNvPr>
            <p:cNvCxnSpPr>
              <a:cxnSpLocks/>
              <a:stCxn id="24" idx="6"/>
              <a:endCxn id="65" idx="2"/>
            </p:cNvCxnSpPr>
            <p:nvPr/>
          </p:nvCxnSpPr>
          <p:spPr>
            <a:xfrm flipV="1">
              <a:off x="1567287" y="2784146"/>
              <a:ext cx="1390306"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805FD365-3D40-4068-B0EA-3612FCABB030}"/>
                </a:ext>
              </a:extLst>
            </p:cNvPr>
            <p:cNvCxnSpPr>
              <a:cxnSpLocks/>
              <a:stCxn id="26" idx="6"/>
              <a:endCxn id="65" idx="2"/>
            </p:cNvCxnSpPr>
            <p:nvPr/>
          </p:nvCxnSpPr>
          <p:spPr>
            <a:xfrm>
              <a:off x="1567287" y="2733574"/>
              <a:ext cx="1390306"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EAD367C-9E51-41E2-B359-C79FC50E60F0}"/>
                </a:ext>
              </a:extLst>
            </p:cNvPr>
            <p:cNvCxnSpPr>
              <a:cxnSpLocks/>
              <a:stCxn id="28" idx="6"/>
              <a:endCxn id="65" idx="2"/>
            </p:cNvCxnSpPr>
            <p:nvPr/>
          </p:nvCxnSpPr>
          <p:spPr>
            <a:xfrm>
              <a:off x="1559418" y="2438103"/>
              <a:ext cx="1398175"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52EA4023-8660-499F-BAAA-F52EDDE72A61}"/>
                </a:ext>
              </a:extLst>
            </p:cNvPr>
            <p:cNvCxnSpPr>
              <a:cxnSpLocks/>
              <a:stCxn id="30" idx="6"/>
              <a:endCxn id="65" idx="2"/>
            </p:cNvCxnSpPr>
            <p:nvPr/>
          </p:nvCxnSpPr>
          <p:spPr>
            <a:xfrm>
              <a:off x="1559417" y="2142634"/>
              <a:ext cx="1398176"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219;p33">
              <a:extLst>
                <a:ext uri="{FF2B5EF4-FFF2-40B4-BE49-F238E27FC236}">
                  <a16:creationId xmlns:a16="http://schemas.microsoft.com/office/drawing/2014/main" id="{5AECF445-4529-4A99-B50A-60D98E48FA17}"/>
                </a:ext>
              </a:extLst>
            </p:cNvPr>
            <p:cNvSpPr/>
            <p:nvPr/>
          </p:nvSpPr>
          <p:spPr>
            <a:xfrm>
              <a:off x="1309737" y="52779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10" name="Google Shape;219;p33">
              <a:extLst>
                <a:ext uri="{FF2B5EF4-FFF2-40B4-BE49-F238E27FC236}">
                  <a16:creationId xmlns:a16="http://schemas.microsoft.com/office/drawing/2014/main" id="{98DB02E9-C5CE-4327-8331-980996A30599}"/>
                </a:ext>
              </a:extLst>
            </p:cNvPr>
            <p:cNvSpPr/>
            <p:nvPr/>
          </p:nvSpPr>
          <p:spPr>
            <a:xfrm>
              <a:off x="1309739" y="4982475"/>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12" name="Google Shape;219;p33">
              <a:extLst>
                <a:ext uri="{FF2B5EF4-FFF2-40B4-BE49-F238E27FC236}">
                  <a16:creationId xmlns:a16="http://schemas.microsoft.com/office/drawing/2014/main" id="{D056D7E3-488B-4A18-996C-604F7C4B2AC4}"/>
                </a:ext>
              </a:extLst>
            </p:cNvPr>
            <p:cNvSpPr/>
            <p:nvPr/>
          </p:nvSpPr>
          <p:spPr>
            <a:xfrm>
              <a:off x="1309737" y="4687003"/>
              <a:ext cx="265420" cy="229740"/>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14" name="Google Shape;219;p33">
              <a:extLst>
                <a:ext uri="{FF2B5EF4-FFF2-40B4-BE49-F238E27FC236}">
                  <a16:creationId xmlns:a16="http://schemas.microsoft.com/office/drawing/2014/main" id="{0B555D3C-7D50-4383-950D-0542631BC12B}"/>
                </a:ext>
              </a:extLst>
            </p:cNvPr>
            <p:cNvSpPr/>
            <p:nvPr/>
          </p:nvSpPr>
          <p:spPr>
            <a:xfrm>
              <a:off x="1309737" y="439153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16" name="Google Shape;219;p33">
              <a:extLst>
                <a:ext uri="{FF2B5EF4-FFF2-40B4-BE49-F238E27FC236}">
                  <a16:creationId xmlns:a16="http://schemas.microsoft.com/office/drawing/2014/main" id="{28E2D224-7CE4-432C-B49A-C643012435FA}"/>
                </a:ext>
              </a:extLst>
            </p:cNvPr>
            <p:cNvSpPr/>
            <p:nvPr/>
          </p:nvSpPr>
          <p:spPr>
            <a:xfrm>
              <a:off x="1301868" y="409606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18" name="Google Shape;219;p33">
              <a:extLst>
                <a:ext uri="{FF2B5EF4-FFF2-40B4-BE49-F238E27FC236}">
                  <a16:creationId xmlns:a16="http://schemas.microsoft.com/office/drawing/2014/main" id="{A2C38CBE-466D-4A27-8ED7-4FABE1D9C412}"/>
                </a:ext>
              </a:extLst>
            </p:cNvPr>
            <p:cNvSpPr/>
            <p:nvPr/>
          </p:nvSpPr>
          <p:spPr>
            <a:xfrm>
              <a:off x="1301868" y="3800590"/>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20" name="Google Shape;219;p33">
              <a:extLst>
                <a:ext uri="{FF2B5EF4-FFF2-40B4-BE49-F238E27FC236}">
                  <a16:creationId xmlns:a16="http://schemas.microsoft.com/office/drawing/2014/main" id="{E80758C0-7932-40FF-A430-80B21DAD8ACB}"/>
                </a:ext>
              </a:extLst>
            </p:cNvPr>
            <p:cNvSpPr/>
            <p:nvPr/>
          </p:nvSpPr>
          <p:spPr>
            <a:xfrm>
              <a:off x="1301867" y="350511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22" name="Google Shape;219;p33">
              <a:extLst>
                <a:ext uri="{FF2B5EF4-FFF2-40B4-BE49-F238E27FC236}">
                  <a16:creationId xmlns:a16="http://schemas.microsoft.com/office/drawing/2014/main" id="{F3CE1ABB-96F0-4FEC-A4B8-18ED498BDB92}"/>
                </a:ext>
              </a:extLst>
            </p:cNvPr>
            <p:cNvSpPr/>
            <p:nvPr/>
          </p:nvSpPr>
          <p:spPr>
            <a:xfrm>
              <a:off x="1301869" y="3209648"/>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24" name="Google Shape;219;p33">
              <a:extLst>
                <a:ext uri="{FF2B5EF4-FFF2-40B4-BE49-F238E27FC236}">
                  <a16:creationId xmlns:a16="http://schemas.microsoft.com/office/drawing/2014/main" id="{EABA3CFD-3568-40C2-96AE-19EE360508EA}"/>
                </a:ext>
              </a:extLst>
            </p:cNvPr>
            <p:cNvSpPr/>
            <p:nvPr/>
          </p:nvSpPr>
          <p:spPr>
            <a:xfrm>
              <a:off x="1301867" y="291417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26" name="Google Shape;219;p33">
              <a:extLst>
                <a:ext uri="{FF2B5EF4-FFF2-40B4-BE49-F238E27FC236}">
                  <a16:creationId xmlns:a16="http://schemas.microsoft.com/office/drawing/2014/main" id="{C52ADCD7-A9A4-49F6-9AE4-3011ACD22026}"/>
                </a:ext>
              </a:extLst>
            </p:cNvPr>
            <p:cNvSpPr/>
            <p:nvPr/>
          </p:nvSpPr>
          <p:spPr>
            <a:xfrm>
              <a:off x="1301867" y="261870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28" name="Google Shape;219;p33">
              <a:extLst>
                <a:ext uri="{FF2B5EF4-FFF2-40B4-BE49-F238E27FC236}">
                  <a16:creationId xmlns:a16="http://schemas.microsoft.com/office/drawing/2014/main" id="{878FED14-B32E-491E-892D-46D344357053}"/>
                </a:ext>
              </a:extLst>
            </p:cNvPr>
            <p:cNvSpPr/>
            <p:nvPr/>
          </p:nvSpPr>
          <p:spPr>
            <a:xfrm>
              <a:off x="1293998" y="232323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30" name="Google Shape;219;p33">
              <a:extLst>
                <a:ext uri="{FF2B5EF4-FFF2-40B4-BE49-F238E27FC236}">
                  <a16:creationId xmlns:a16="http://schemas.microsoft.com/office/drawing/2014/main" id="{2A97E92D-5C0F-4801-B3E9-1ED203E21146}"/>
                </a:ext>
              </a:extLst>
            </p:cNvPr>
            <p:cNvSpPr/>
            <p:nvPr/>
          </p:nvSpPr>
          <p:spPr>
            <a:xfrm>
              <a:off x="1293998" y="2027764"/>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chemeClr val="bg2"/>
                </a:solidFill>
                <a:latin typeface="Arial"/>
                <a:ea typeface="Arial"/>
                <a:cs typeface="Arial"/>
                <a:sym typeface="Arial"/>
              </a:endParaRPr>
            </a:p>
          </p:txBody>
        </p:sp>
        <p:sp>
          <p:nvSpPr>
            <p:cNvPr id="7" name="TextBox 6">
              <a:extLst>
                <a:ext uri="{FF2B5EF4-FFF2-40B4-BE49-F238E27FC236}">
                  <a16:creationId xmlns:a16="http://schemas.microsoft.com/office/drawing/2014/main" id="{EB7A5488-4143-48F4-B0F0-EF50D907BB31}"/>
                </a:ext>
              </a:extLst>
            </p:cNvPr>
            <p:cNvSpPr txBox="1"/>
            <p:nvPr/>
          </p:nvSpPr>
          <p:spPr>
            <a:xfrm>
              <a:off x="548381" y="3533149"/>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Bark</a:t>
              </a:r>
            </a:p>
          </p:txBody>
        </p:sp>
        <p:sp>
          <p:nvSpPr>
            <p:cNvPr id="8" name="TextBox 7">
              <a:extLst>
                <a:ext uri="{FF2B5EF4-FFF2-40B4-BE49-F238E27FC236}">
                  <a16:creationId xmlns:a16="http://schemas.microsoft.com/office/drawing/2014/main" id="{DE9CF50D-7AE9-43D7-A523-2046536FBE06}"/>
                </a:ext>
              </a:extLst>
            </p:cNvPr>
            <p:cNvSpPr txBox="1"/>
            <p:nvPr/>
          </p:nvSpPr>
          <p:spPr>
            <a:xfrm>
              <a:off x="548381" y="3238997"/>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Ate</a:t>
              </a:r>
            </a:p>
          </p:txBody>
        </p:sp>
        <p:sp>
          <p:nvSpPr>
            <p:cNvPr id="9" name="TextBox 8">
              <a:extLst>
                <a:ext uri="{FF2B5EF4-FFF2-40B4-BE49-F238E27FC236}">
                  <a16:creationId xmlns:a16="http://schemas.microsoft.com/office/drawing/2014/main" id="{637F3C1E-DAC8-404F-8323-BB46E85B55A4}"/>
                </a:ext>
              </a:extLst>
            </p:cNvPr>
            <p:cNvSpPr txBox="1"/>
            <p:nvPr/>
          </p:nvSpPr>
          <p:spPr>
            <a:xfrm>
              <a:off x="548381" y="2650690"/>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And</a:t>
              </a:r>
            </a:p>
          </p:txBody>
        </p:sp>
        <p:sp>
          <p:nvSpPr>
            <p:cNvPr id="11" name="TextBox 10">
              <a:extLst>
                <a:ext uri="{FF2B5EF4-FFF2-40B4-BE49-F238E27FC236}">
                  <a16:creationId xmlns:a16="http://schemas.microsoft.com/office/drawing/2014/main" id="{B8643F3D-8932-45E3-B288-B102363E6A04}"/>
                </a:ext>
              </a:extLst>
            </p:cNvPr>
            <p:cNvSpPr txBox="1"/>
            <p:nvPr/>
          </p:nvSpPr>
          <p:spPr>
            <a:xfrm>
              <a:off x="548381" y="2944844"/>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At</a:t>
              </a:r>
            </a:p>
          </p:txBody>
        </p:sp>
        <p:sp>
          <p:nvSpPr>
            <p:cNvPr id="13" name="TextBox 12">
              <a:extLst>
                <a:ext uri="{FF2B5EF4-FFF2-40B4-BE49-F238E27FC236}">
                  <a16:creationId xmlns:a16="http://schemas.microsoft.com/office/drawing/2014/main" id="{4807D723-5706-499A-BE3B-73A00BDDF806}"/>
                </a:ext>
              </a:extLst>
            </p:cNvPr>
            <p:cNvSpPr txBox="1"/>
            <p:nvPr/>
          </p:nvSpPr>
          <p:spPr>
            <a:xfrm>
              <a:off x="548381" y="2356537"/>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An</a:t>
              </a:r>
            </a:p>
          </p:txBody>
        </p:sp>
        <p:sp>
          <p:nvSpPr>
            <p:cNvPr id="15" name="TextBox 14">
              <a:extLst>
                <a:ext uri="{FF2B5EF4-FFF2-40B4-BE49-F238E27FC236}">
                  <a16:creationId xmlns:a16="http://schemas.microsoft.com/office/drawing/2014/main" id="{C7D63D5E-E68C-46B0-9A2C-4F225B9C992E}"/>
                </a:ext>
              </a:extLst>
            </p:cNvPr>
            <p:cNvSpPr txBox="1"/>
            <p:nvPr/>
          </p:nvSpPr>
          <p:spPr>
            <a:xfrm>
              <a:off x="548381" y="2062384"/>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A</a:t>
              </a:r>
            </a:p>
          </p:txBody>
        </p:sp>
        <p:sp>
          <p:nvSpPr>
            <p:cNvPr id="17" name="TextBox 16">
              <a:extLst>
                <a:ext uri="{FF2B5EF4-FFF2-40B4-BE49-F238E27FC236}">
                  <a16:creationId xmlns:a16="http://schemas.microsoft.com/office/drawing/2014/main" id="{D17C8EF2-30B3-4B8E-AF47-B043E12329BA}"/>
                </a:ext>
              </a:extLst>
            </p:cNvPr>
            <p:cNvSpPr txBox="1"/>
            <p:nvPr/>
          </p:nvSpPr>
          <p:spPr>
            <a:xfrm>
              <a:off x="548381" y="4121456"/>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Cat</a:t>
              </a:r>
            </a:p>
          </p:txBody>
        </p:sp>
        <p:sp>
          <p:nvSpPr>
            <p:cNvPr id="19" name="TextBox 18">
              <a:extLst>
                <a:ext uri="{FF2B5EF4-FFF2-40B4-BE49-F238E27FC236}">
                  <a16:creationId xmlns:a16="http://schemas.microsoft.com/office/drawing/2014/main" id="{CC443F26-122B-48A5-860E-E3D5F7A83B0C}"/>
                </a:ext>
              </a:extLst>
            </p:cNvPr>
            <p:cNvSpPr txBox="1"/>
            <p:nvPr/>
          </p:nvSpPr>
          <p:spPr>
            <a:xfrm>
              <a:off x="548381" y="4415609"/>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Cats</a:t>
              </a:r>
            </a:p>
          </p:txBody>
        </p:sp>
        <p:sp>
          <p:nvSpPr>
            <p:cNvPr id="21" name="TextBox 20">
              <a:extLst>
                <a:ext uri="{FF2B5EF4-FFF2-40B4-BE49-F238E27FC236}">
                  <a16:creationId xmlns:a16="http://schemas.microsoft.com/office/drawing/2014/main" id="{BF511357-A4C6-4FD7-8FFD-A7DB25C8BD95}"/>
                </a:ext>
              </a:extLst>
            </p:cNvPr>
            <p:cNvSpPr txBox="1"/>
            <p:nvPr/>
          </p:nvSpPr>
          <p:spPr>
            <a:xfrm>
              <a:off x="548381" y="4709762"/>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1"/>
                  </a:solidFill>
                </a:rPr>
                <a:t>Dog</a:t>
              </a:r>
            </a:p>
          </p:txBody>
        </p:sp>
        <p:sp>
          <p:nvSpPr>
            <p:cNvPr id="23" name="TextBox 22">
              <a:extLst>
                <a:ext uri="{FF2B5EF4-FFF2-40B4-BE49-F238E27FC236}">
                  <a16:creationId xmlns:a16="http://schemas.microsoft.com/office/drawing/2014/main" id="{9DB56F4E-78A0-47D3-ADF3-5B9DAC95A49C}"/>
                </a:ext>
              </a:extLst>
            </p:cNvPr>
            <p:cNvSpPr txBox="1"/>
            <p:nvPr/>
          </p:nvSpPr>
          <p:spPr>
            <a:xfrm>
              <a:off x="548381" y="5003915"/>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Dogs</a:t>
              </a:r>
            </a:p>
          </p:txBody>
        </p:sp>
        <p:sp>
          <p:nvSpPr>
            <p:cNvPr id="25" name="TextBox 24">
              <a:extLst>
                <a:ext uri="{FF2B5EF4-FFF2-40B4-BE49-F238E27FC236}">
                  <a16:creationId xmlns:a16="http://schemas.microsoft.com/office/drawing/2014/main" id="{0218D346-16B2-4911-AAF1-AF6D0DAA9843}"/>
                </a:ext>
              </a:extLst>
            </p:cNvPr>
            <p:cNvSpPr txBox="1"/>
            <p:nvPr/>
          </p:nvSpPr>
          <p:spPr>
            <a:xfrm>
              <a:off x="548381" y="5298073"/>
              <a:ext cx="715079" cy="1938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4000">
                  <a:solidFill>
                    <a:schemeClr val="bg2"/>
                  </a:solidFill>
                </a:rPr>
                <a:t>Eat</a:t>
              </a:r>
            </a:p>
          </p:txBody>
        </p:sp>
        <p:cxnSp>
          <p:nvCxnSpPr>
            <p:cNvPr id="320" name="Straight Connector 319">
              <a:extLst>
                <a:ext uri="{FF2B5EF4-FFF2-40B4-BE49-F238E27FC236}">
                  <a16:creationId xmlns:a16="http://schemas.microsoft.com/office/drawing/2014/main" id="{B2C98677-4BEB-4621-A4F2-2704B8BBAA07}"/>
                </a:ext>
              </a:extLst>
            </p:cNvPr>
            <p:cNvCxnSpPr>
              <a:cxnSpLocks/>
              <a:stCxn id="22" idx="6"/>
              <a:endCxn id="65" idx="2"/>
            </p:cNvCxnSpPr>
            <p:nvPr/>
          </p:nvCxnSpPr>
          <p:spPr>
            <a:xfrm flipV="1">
              <a:off x="1567287" y="2784146"/>
              <a:ext cx="1390306"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9E268294-D25C-4C34-A8DD-62F6C84C8248}"/>
                </a:ext>
              </a:extLst>
            </p:cNvPr>
            <p:cNvCxnSpPr>
              <a:cxnSpLocks/>
              <a:stCxn id="600" idx="6"/>
              <a:endCxn id="55" idx="6"/>
            </p:cNvCxnSpPr>
            <p:nvPr/>
          </p:nvCxnSpPr>
          <p:spPr>
            <a:xfrm flipH="1" flipV="1">
              <a:off x="3223014" y="4853996"/>
              <a:ext cx="1389009"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EE5926A-3B71-470F-A575-7687C22C2678}"/>
                </a:ext>
              </a:extLst>
            </p:cNvPr>
            <p:cNvCxnSpPr>
              <a:cxnSpLocks/>
              <a:stCxn id="601" idx="6"/>
              <a:endCxn id="55" idx="6"/>
            </p:cNvCxnSpPr>
            <p:nvPr/>
          </p:nvCxnSpPr>
          <p:spPr>
            <a:xfrm flipH="1" flipV="1">
              <a:off x="3223014" y="4853996"/>
              <a:ext cx="1389009"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1E5111D2-520F-4A7D-AC4E-F607AC3013E3}"/>
                </a:ext>
              </a:extLst>
            </p:cNvPr>
            <p:cNvCxnSpPr>
              <a:cxnSpLocks/>
              <a:stCxn id="602" idx="6"/>
              <a:endCxn id="55" idx="6"/>
            </p:cNvCxnSpPr>
            <p:nvPr/>
          </p:nvCxnSpPr>
          <p:spPr>
            <a:xfrm flipH="1">
              <a:off x="3223014" y="4801874"/>
              <a:ext cx="1389009"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CAF72B7B-4A45-4147-A738-4A7E9D4185AD}"/>
                </a:ext>
              </a:extLst>
            </p:cNvPr>
            <p:cNvCxnSpPr>
              <a:cxnSpLocks/>
              <a:stCxn id="603" idx="6"/>
              <a:endCxn id="55" idx="6"/>
            </p:cNvCxnSpPr>
            <p:nvPr/>
          </p:nvCxnSpPr>
          <p:spPr>
            <a:xfrm flipH="1">
              <a:off x="3223014" y="4506402"/>
              <a:ext cx="1389009"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DAC71A7A-643E-439D-BD39-F052F6AC4E20}"/>
                </a:ext>
              </a:extLst>
            </p:cNvPr>
            <p:cNvCxnSpPr>
              <a:cxnSpLocks/>
              <a:stCxn id="604" idx="6"/>
              <a:endCxn id="55" idx="6"/>
            </p:cNvCxnSpPr>
            <p:nvPr/>
          </p:nvCxnSpPr>
          <p:spPr>
            <a:xfrm flipH="1">
              <a:off x="3223014" y="4210931"/>
              <a:ext cx="1396879"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C3EB29B6-EB0B-4602-A6CD-046348FE62A7}"/>
                </a:ext>
              </a:extLst>
            </p:cNvPr>
            <p:cNvCxnSpPr>
              <a:cxnSpLocks/>
              <a:stCxn id="605" idx="6"/>
              <a:endCxn id="55" idx="6"/>
            </p:cNvCxnSpPr>
            <p:nvPr/>
          </p:nvCxnSpPr>
          <p:spPr>
            <a:xfrm flipH="1">
              <a:off x="3223014" y="3915460"/>
              <a:ext cx="1396880"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907968F8-1068-4E72-B801-66330F5DA829}"/>
                </a:ext>
              </a:extLst>
            </p:cNvPr>
            <p:cNvCxnSpPr>
              <a:cxnSpLocks/>
              <a:stCxn id="606" idx="6"/>
              <a:endCxn id="55" idx="6"/>
            </p:cNvCxnSpPr>
            <p:nvPr/>
          </p:nvCxnSpPr>
          <p:spPr>
            <a:xfrm flipH="1">
              <a:off x="3223014" y="3619988"/>
              <a:ext cx="1396880"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8EEA0342-EE77-48D9-A463-AF76996FC9A9}"/>
                </a:ext>
              </a:extLst>
            </p:cNvPr>
            <p:cNvCxnSpPr>
              <a:cxnSpLocks/>
              <a:stCxn id="607" idx="6"/>
              <a:endCxn id="55" idx="6"/>
            </p:cNvCxnSpPr>
            <p:nvPr/>
          </p:nvCxnSpPr>
          <p:spPr>
            <a:xfrm flipH="1">
              <a:off x="3223014" y="3324517"/>
              <a:ext cx="1396880"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9FDA0BF6-A651-4FDC-9A94-591B3F8BF5B3}"/>
                </a:ext>
              </a:extLst>
            </p:cNvPr>
            <p:cNvCxnSpPr>
              <a:cxnSpLocks/>
              <a:stCxn id="608" idx="6"/>
              <a:endCxn id="55" idx="6"/>
            </p:cNvCxnSpPr>
            <p:nvPr/>
          </p:nvCxnSpPr>
          <p:spPr>
            <a:xfrm flipH="1">
              <a:off x="3223014" y="3029046"/>
              <a:ext cx="1396880"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C7F58611-20C9-4786-B14D-7E98649D34C9}"/>
                </a:ext>
              </a:extLst>
            </p:cNvPr>
            <p:cNvCxnSpPr>
              <a:cxnSpLocks/>
              <a:stCxn id="609" idx="6"/>
              <a:endCxn id="55" idx="6"/>
            </p:cNvCxnSpPr>
            <p:nvPr/>
          </p:nvCxnSpPr>
          <p:spPr>
            <a:xfrm flipH="1">
              <a:off x="3223014" y="2733574"/>
              <a:ext cx="1396880"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1F0BD90-9DD0-4561-BDFE-33FCBF6F1718}"/>
                </a:ext>
              </a:extLst>
            </p:cNvPr>
            <p:cNvCxnSpPr>
              <a:cxnSpLocks/>
              <a:stCxn id="610" idx="6"/>
              <a:endCxn id="55" idx="6"/>
            </p:cNvCxnSpPr>
            <p:nvPr/>
          </p:nvCxnSpPr>
          <p:spPr>
            <a:xfrm flipH="1">
              <a:off x="3223014" y="2438103"/>
              <a:ext cx="1404749"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E8125993-8B8C-4E26-B788-6EFDBCFB0081}"/>
                </a:ext>
              </a:extLst>
            </p:cNvPr>
            <p:cNvCxnSpPr>
              <a:cxnSpLocks/>
              <a:stCxn id="611" idx="6"/>
              <a:endCxn id="55" idx="6"/>
            </p:cNvCxnSpPr>
            <p:nvPr/>
          </p:nvCxnSpPr>
          <p:spPr>
            <a:xfrm flipH="1">
              <a:off x="3223014" y="2142634"/>
              <a:ext cx="1404750"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392152A1-AFF6-414C-AE6D-C752F5EE6581}"/>
                </a:ext>
              </a:extLst>
            </p:cNvPr>
            <p:cNvCxnSpPr>
              <a:cxnSpLocks/>
              <a:stCxn id="600" idx="6"/>
              <a:endCxn id="57" idx="6"/>
            </p:cNvCxnSpPr>
            <p:nvPr/>
          </p:nvCxnSpPr>
          <p:spPr>
            <a:xfrm flipH="1" flipV="1">
              <a:off x="3223014" y="4440026"/>
              <a:ext cx="1389009"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7F5C439D-9C78-4D6D-BC57-99C3D209FFA3}"/>
                </a:ext>
              </a:extLst>
            </p:cNvPr>
            <p:cNvCxnSpPr>
              <a:cxnSpLocks/>
              <a:stCxn id="601" idx="6"/>
              <a:endCxn id="57" idx="6"/>
            </p:cNvCxnSpPr>
            <p:nvPr/>
          </p:nvCxnSpPr>
          <p:spPr>
            <a:xfrm flipH="1" flipV="1">
              <a:off x="3223014" y="4440026"/>
              <a:ext cx="1389009"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D3681A71-158E-47B9-92D5-9AB81ADF0A6F}"/>
                </a:ext>
              </a:extLst>
            </p:cNvPr>
            <p:cNvCxnSpPr>
              <a:cxnSpLocks/>
              <a:stCxn id="602" idx="6"/>
              <a:endCxn id="57" idx="6"/>
            </p:cNvCxnSpPr>
            <p:nvPr/>
          </p:nvCxnSpPr>
          <p:spPr>
            <a:xfrm flipH="1" flipV="1">
              <a:off x="3223014" y="4440026"/>
              <a:ext cx="1389009"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EAF603A6-8109-4E70-998B-089305A5B028}"/>
                </a:ext>
              </a:extLst>
            </p:cNvPr>
            <p:cNvCxnSpPr>
              <a:cxnSpLocks/>
              <a:stCxn id="603" idx="6"/>
              <a:endCxn id="57" idx="6"/>
            </p:cNvCxnSpPr>
            <p:nvPr/>
          </p:nvCxnSpPr>
          <p:spPr>
            <a:xfrm flipH="1" flipV="1">
              <a:off x="3223014" y="4440026"/>
              <a:ext cx="1389009"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24909178-45A9-4AFE-ADBC-12CAE0F24153}"/>
                </a:ext>
              </a:extLst>
            </p:cNvPr>
            <p:cNvCxnSpPr>
              <a:cxnSpLocks/>
              <a:stCxn id="604" idx="6"/>
              <a:endCxn id="57" idx="6"/>
            </p:cNvCxnSpPr>
            <p:nvPr/>
          </p:nvCxnSpPr>
          <p:spPr>
            <a:xfrm flipH="1">
              <a:off x="3223014" y="4210931"/>
              <a:ext cx="1396879"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9517D913-9681-4C34-A669-8C29FBAF170E}"/>
                </a:ext>
              </a:extLst>
            </p:cNvPr>
            <p:cNvCxnSpPr>
              <a:cxnSpLocks/>
              <a:stCxn id="605" idx="6"/>
              <a:endCxn id="57" idx="6"/>
            </p:cNvCxnSpPr>
            <p:nvPr/>
          </p:nvCxnSpPr>
          <p:spPr>
            <a:xfrm flipH="1">
              <a:off x="3223014" y="3915460"/>
              <a:ext cx="1396880"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F9CF52A3-D8AE-4B0F-8CF2-0009B8533844}"/>
                </a:ext>
              </a:extLst>
            </p:cNvPr>
            <p:cNvCxnSpPr>
              <a:cxnSpLocks/>
              <a:stCxn id="606" idx="6"/>
              <a:endCxn id="57" idx="6"/>
            </p:cNvCxnSpPr>
            <p:nvPr/>
          </p:nvCxnSpPr>
          <p:spPr>
            <a:xfrm flipH="1">
              <a:off x="3223014" y="3619988"/>
              <a:ext cx="1396880"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AF0AFB90-99E5-479F-AC2E-1645379C2A6C}"/>
                </a:ext>
              </a:extLst>
            </p:cNvPr>
            <p:cNvCxnSpPr>
              <a:cxnSpLocks/>
              <a:stCxn id="607" idx="6"/>
              <a:endCxn id="57" idx="6"/>
            </p:cNvCxnSpPr>
            <p:nvPr/>
          </p:nvCxnSpPr>
          <p:spPr>
            <a:xfrm flipH="1">
              <a:off x="3223014" y="3324517"/>
              <a:ext cx="1396880"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DFDC214C-512E-4A4A-878E-D4ADFE9A8F2F}"/>
                </a:ext>
              </a:extLst>
            </p:cNvPr>
            <p:cNvCxnSpPr>
              <a:cxnSpLocks/>
              <a:stCxn id="608" idx="6"/>
              <a:endCxn id="57" idx="6"/>
            </p:cNvCxnSpPr>
            <p:nvPr/>
          </p:nvCxnSpPr>
          <p:spPr>
            <a:xfrm flipH="1">
              <a:off x="3223014" y="3029046"/>
              <a:ext cx="1396880"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9AD82F72-4757-491E-AD30-685D865E0E4C}"/>
                </a:ext>
              </a:extLst>
            </p:cNvPr>
            <p:cNvCxnSpPr>
              <a:cxnSpLocks/>
              <a:stCxn id="609" idx="6"/>
              <a:endCxn id="57" idx="6"/>
            </p:cNvCxnSpPr>
            <p:nvPr/>
          </p:nvCxnSpPr>
          <p:spPr>
            <a:xfrm flipH="1">
              <a:off x="3223014" y="2733574"/>
              <a:ext cx="1396880"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A472C02B-C803-466B-8B25-629DA177F146}"/>
                </a:ext>
              </a:extLst>
            </p:cNvPr>
            <p:cNvCxnSpPr>
              <a:cxnSpLocks/>
              <a:stCxn id="610" idx="6"/>
              <a:endCxn id="57" idx="6"/>
            </p:cNvCxnSpPr>
            <p:nvPr/>
          </p:nvCxnSpPr>
          <p:spPr>
            <a:xfrm flipH="1">
              <a:off x="3223014" y="2438103"/>
              <a:ext cx="1404749"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E2F6F8EC-0212-4332-9254-B162D8DB0088}"/>
                </a:ext>
              </a:extLst>
            </p:cNvPr>
            <p:cNvCxnSpPr>
              <a:cxnSpLocks/>
              <a:stCxn id="611" idx="6"/>
              <a:endCxn id="57" idx="6"/>
            </p:cNvCxnSpPr>
            <p:nvPr/>
          </p:nvCxnSpPr>
          <p:spPr>
            <a:xfrm flipH="1">
              <a:off x="3223014" y="2142634"/>
              <a:ext cx="1404750"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77D4C7B1-0C6C-469F-9681-A1E9E19073E8}"/>
                </a:ext>
              </a:extLst>
            </p:cNvPr>
            <p:cNvCxnSpPr>
              <a:cxnSpLocks/>
              <a:stCxn id="600" idx="6"/>
              <a:endCxn id="59" idx="6"/>
            </p:cNvCxnSpPr>
            <p:nvPr/>
          </p:nvCxnSpPr>
          <p:spPr>
            <a:xfrm flipH="1" flipV="1">
              <a:off x="3223014" y="4026056"/>
              <a:ext cx="1389009"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8E33BDAA-A6CE-44F7-B563-F530D3ECD7A6}"/>
                </a:ext>
              </a:extLst>
            </p:cNvPr>
            <p:cNvCxnSpPr>
              <a:cxnSpLocks/>
              <a:stCxn id="601" idx="6"/>
              <a:endCxn id="59" idx="6"/>
            </p:cNvCxnSpPr>
            <p:nvPr/>
          </p:nvCxnSpPr>
          <p:spPr>
            <a:xfrm flipH="1" flipV="1">
              <a:off x="3223014" y="4026056"/>
              <a:ext cx="1389009"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A3421CAA-AB34-4215-8B64-EE81BBA23AAD}"/>
                </a:ext>
              </a:extLst>
            </p:cNvPr>
            <p:cNvCxnSpPr>
              <a:cxnSpLocks/>
              <a:stCxn id="602" idx="6"/>
              <a:endCxn id="59" idx="6"/>
            </p:cNvCxnSpPr>
            <p:nvPr/>
          </p:nvCxnSpPr>
          <p:spPr>
            <a:xfrm flipH="1" flipV="1">
              <a:off x="3223014" y="4026056"/>
              <a:ext cx="1389009"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1D8DC317-5740-49D8-A79C-571B5E927D0B}"/>
                </a:ext>
              </a:extLst>
            </p:cNvPr>
            <p:cNvCxnSpPr>
              <a:cxnSpLocks/>
              <a:stCxn id="603" idx="6"/>
              <a:endCxn id="59" idx="6"/>
            </p:cNvCxnSpPr>
            <p:nvPr/>
          </p:nvCxnSpPr>
          <p:spPr>
            <a:xfrm flipH="1" flipV="1">
              <a:off x="3223014" y="4026056"/>
              <a:ext cx="1389009"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641C78CD-1FEB-46BC-9536-4D9DF2E513C9}"/>
                </a:ext>
              </a:extLst>
            </p:cNvPr>
            <p:cNvCxnSpPr>
              <a:cxnSpLocks/>
              <a:stCxn id="604" idx="6"/>
              <a:endCxn id="59" idx="6"/>
            </p:cNvCxnSpPr>
            <p:nvPr/>
          </p:nvCxnSpPr>
          <p:spPr>
            <a:xfrm flipH="1" flipV="1">
              <a:off x="3223014" y="4026056"/>
              <a:ext cx="1396879"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F3CDCC62-7181-4481-8413-BC9F359D6F37}"/>
                </a:ext>
              </a:extLst>
            </p:cNvPr>
            <p:cNvCxnSpPr>
              <a:cxnSpLocks/>
              <a:stCxn id="605" idx="6"/>
              <a:endCxn id="59" idx="6"/>
            </p:cNvCxnSpPr>
            <p:nvPr/>
          </p:nvCxnSpPr>
          <p:spPr>
            <a:xfrm flipH="1">
              <a:off x="3223014" y="3915460"/>
              <a:ext cx="1396880"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793C9854-E1E7-468D-B6DE-F0A6DC52E8E2}"/>
                </a:ext>
              </a:extLst>
            </p:cNvPr>
            <p:cNvCxnSpPr>
              <a:cxnSpLocks/>
              <a:stCxn id="606" idx="6"/>
              <a:endCxn id="59" idx="6"/>
            </p:cNvCxnSpPr>
            <p:nvPr/>
          </p:nvCxnSpPr>
          <p:spPr>
            <a:xfrm flipH="1">
              <a:off x="3223014" y="3619988"/>
              <a:ext cx="1396880"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54C8C96E-B813-4A44-9D4E-1C6F49D02D16}"/>
                </a:ext>
              </a:extLst>
            </p:cNvPr>
            <p:cNvCxnSpPr>
              <a:cxnSpLocks/>
              <a:stCxn id="607" idx="6"/>
              <a:endCxn id="59" idx="6"/>
            </p:cNvCxnSpPr>
            <p:nvPr/>
          </p:nvCxnSpPr>
          <p:spPr>
            <a:xfrm flipH="1">
              <a:off x="3223014" y="3324517"/>
              <a:ext cx="1396880"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CE42C37-EA20-494A-BAF2-9FB6865DB572}"/>
                </a:ext>
              </a:extLst>
            </p:cNvPr>
            <p:cNvCxnSpPr>
              <a:cxnSpLocks/>
              <a:stCxn id="608" idx="6"/>
              <a:endCxn id="59" idx="6"/>
            </p:cNvCxnSpPr>
            <p:nvPr/>
          </p:nvCxnSpPr>
          <p:spPr>
            <a:xfrm flipH="1">
              <a:off x="3223014" y="3029046"/>
              <a:ext cx="1396880"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77E24FBF-A72C-4748-8688-C312F0CD26C3}"/>
                </a:ext>
              </a:extLst>
            </p:cNvPr>
            <p:cNvCxnSpPr>
              <a:cxnSpLocks/>
              <a:stCxn id="609" idx="6"/>
              <a:endCxn id="59" idx="6"/>
            </p:cNvCxnSpPr>
            <p:nvPr/>
          </p:nvCxnSpPr>
          <p:spPr>
            <a:xfrm flipH="1">
              <a:off x="3223014" y="2733574"/>
              <a:ext cx="1396880"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CACE7979-00AB-4DE5-8CD6-9CD910E17960}"/>
                </a:ext>
              </a:extLst>
            </p:cNvPr>
            <p:cNvCxnSpPr>
              <a:cxnSpLocks/>
              <a:stCxn id="610" idx="6"/>
              <a:endCxn id="59" idx="6"/>
            </p:cNvCxnSpPr>
            <p:nvPr/>
          </p:nvCxnSpPr>
          <p:spPr>
            <a:xfrm flipH="1">
              <a:off x="3223014" y="2438103"/>
              <a:ext cx="1404749"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F06FE6BB-06C7-40C8-98CA-95C2BA7C09D9}"/>
                </a:ext>
              </a:extLst>
            </p:cNvPr>
            <p:cNvCxnSpPr>
              <a:cxnSpLocks/>
              <a:stCxn id="611" idx="6"/>
              <a:endCxn id="59" idx="6"/>
            </p:cNvCxnSpPr>
            <p:nvPr/>
          </p:nvCxnSpPr>
          <p:spPr>
            <a:xfrm flipH="1">
              <a:off x="3223014" y="2142634"/>
              <a:ext cx="1404750"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AACFD3D6-CCA6-4F86-A083-C5CFAA1B9483}"/>
                </a:ext>
              </a:extLst>
            </p:cNvPr>
            <p:cNvCxnSpPr>
              <a:cxnSpLocks/>
              <a:stCxn id="600" idx="6"/>
              <a:endCxn id="61" idx="6"/>
            </p:cNvCxnSpPr>
            <p:nvPr/>
          </p:nvCxnSpPr>
          <p:spPr>
            <a:xfrm flipH="1" flipV="1">
              <a:off x="3223014" y="3612087"/>
              <a:ext cx="1389009"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A987B66F-7D12-434E-8223-E761CDEFD454}"/>
                </a:ext>
              </a:extLst>
            </p:cNvPr>
            <p:cNvCxnSpPr>
              <a:cxnSpLocks/>
              <a:stCxn id="601" idx="6"/>
              <a:endCxn id="61" idx="6"/>
            </p:cNvCxnSpPr>
            <p:nvPr/>
          </p:nvCxnSpPr>
          <p:spPr>
            <a:xfrm flipH="1" flipV="1">
              <a:off x="3223014" y="3612087"/>
              <a:ext cx="1389009"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F67EF811-C6EE-4CE8-B976-BBEEFCF90E98}"/>
                </a:ext>
              </a:extLst>
            </p:cNvPr>
            <p:cNvCxnSpPr>
              <a:cxnSpLocks/>
              <a:stCxn id="602" idx="6"/>
              <a:endCxn id="61" idx="6"/>
            </p:cNvCxnSpPr>
            <p:nvPr/>
          </p:nvCxnSpPr>
          <p:spPr>
            <a:xfrm flipH="1" flipV="1">
              <a:off x="3223014" y="3612087"/>
              <a:ext cx="1389009"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97833DA4-2B76-4D6F-9F7D-D6C90784269F}"/>
                </a:ext>
              </a:extLst>
            </p:cNvPr>
            <p:cNvCxnSpPr>
              <a:cxnSpLocks/>
              <a:stCxn id="603" idx="6"/>
              <a:endCxn id="61" idx="6"/>
            </p:cNvCxnSpPr>
            <p:nvPr/>
          </p:nvCxnSpPr>
          <p:spPr>
            <a:xfrm flipH="1" flipV="1">
              <a:off x="3223014" y="3612087"/>
              <a:ext cx="1389009"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7A8D2475-21C8-4A63-BFDE-D4F946AC0AB8}"/>
                </a:ext>
              </a:extLst>
            </p:cNvPr>
            <p:cNvCxnSpPr>
              <a:cxnSpLocks/>
              <a:stCxn id="604" idx="6"/>
              <a:endCxn id="61" idx="6"/>
            </p:cNvCxnSpPr>
            <p:nvPr/>
          </p:nvCxnSpPr>
          <p:spPr>
            <a:xfrm flipH="1" flipV="1">
              <a:off x="3223014" y="3612087"/>
              <a:ext cx="1396879"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9C11BF4F-42A7-45AD-976E-032960832626}"/>
                </a:ext>
              </a:extLst>
            </p:cNvPr>
            <p:cNvCxnSpPr>
              <a:cxnSpLocks/>
              <a:stCxn id="605" idx="6"/>
              <a:endCxn id="61" idx="6"/>
            </p:cNvCxnSpPr>
            <p:nvPr/>
          </p:nvCxnSpPr>
          <p:spPr>
            <a:xfrm flipH="1" flipV="1">
              <a:off x="3223014" y="3612087"/>
              <a:ext cx="1396880"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F83F92D6-9340-4C01-B8EF-451D9B408FE4}"/>
                </a:ext>
              </a:extLst>
            </p:cNvPr>
            <p:cNvCxnSpPr>
              <a:cxnSpLocks/>
              <a:stCxn id="606" idx="6"/>
              <a:endCxn id="61" idx="6"/>
            </p:cNvCxnSpPr>
            <p:nvPr/>
          </p:nvCxnSpPr>
          <p:spPr>
            <a:xfrm flipH="1" flipV="1">
              <a:off x="3223014" y="3612087"/>
              <a:ext cx="1396880"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566A1DDC-7E75-4C3C-907E-28B3A9CA43F4}"/>
                </a:ext>
              </a:extLst>
            </p:cNvPr>
            <p:cNvCxnSpPr>
              <a:cxnSpLocks/>
              <a:stCxn id="607" idx="6"/>
              <a:endCxn id="61" idx="6"/>
            </p:cNvCxnSpPr>
            <p:nvPr/>
          </p:nvCxnSpPr>
          <p:spPr>
            <a:xfrm flipH="1">
              <a:off x="3223014" y="3324517"/>
              <a:ext cx="1396880"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7C7175DC-10B8-4937-AC7C-6275BA60B6D1}"/>
                </a:ext>
              </a:extLst>
            </p:cNvPr>
            <p:cNvCxnSpPr>
              <a:cxnSpLocks/>
              <a:stCxn id="608" idx="6"/>
              <a:endCxn id="61" idx="6"/>
            </p:cNvCxnSpPr>
            <p:nvPr/>
          </p:nvCxnSpPr>
          <p:spPr>
            <a:xfrm flipH="1">
              <a:off x="3223014" y="3029046"/>
              <a:ext cx="1396880"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2BC0A31C-82C3-4F06-9768-08FB82A94669}"/>
                </a:ext>
              </a:extLst>
            </p:cNvPr>
            <p:cNvCxnSpPr>
              <a:cxnSpLocks/>
              <a:stCxn id="609" idx="6"/>
              <a:endCxn id="61" idx="6"/>
            </p:cNvCxnSpPr>
            <p:nvPr/>
          </p:nvCxnSpPr>
          <p:spPr>
            <a:xfrm flipH="1">
              <a:off x="3223014" y="2733574"/>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05749D0C-EB0F-44A1-83FD-73D9AE275F0A}"/>
                </a:ext>
              </a:extLst>
            </p:cNvPr>
            <p:cNvCxnSpPr>
              <a:cxnSpLocks/>
              <a:stCxn id="609" idx="6"/>
              <a:endCxn id="61" idx="6"/>
            </p:cNvCxnSpPr>
            <p:nvPr/>
          </p:nvCxnSpPr>
          <p:spPr>
            <a:xfrm flipH="1">
              <a:off x="3223014" y="2733574"/>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7955A5B4-BBD3-495B-8C8A-1B931CA4831B}"/>
                </a:ext>
              </a:extLst>
            </p:cNvPr>
            <p:cNvCxnSpPr>
              <a:cxnSpLocks/>
              <a:stCxn id="610" idx="6"/>
              <a:endCxn id="61" idx="6"/>
            </p:cNvCxnSpPr>
            <p:nvPr/>
          </p:nvCxnSpPr>
          <p:spPr>
            <a:xfrm flipH="1">
              <a:off x="3223014" y="2438103"/>
              <a:ext cx="1404749"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9DC0FE8D-8F07-4F6B-BD99-066D0B6EEE58}"/>
                </a:ext>
              </a:extLst>
            </p:cNvPr>
            <p:cNvCxnSpPr>
              <a:cxnSpLocks/>
              <a:stCxn id="611" idx="6"/>
              <a:endCxn id="61" idx="6"/>
            </p:cNvCxnSpPr>
            <p:nvPr/>
          </p:nvCxnSpPr>
          <p:spPr>
            <a:xfrm flipH="1">
              <a:off x="3223014" y="2142634"/>
              <a:ext cx="1404750"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CEEC7089-1EB0-4F1F-9DF8-DDF9C0A06F20}"/>
                </a:ext>
              </a:extLst>
            </p:cNvPr>
            <p:cNvCxnSpPr>
              <a:cxnSpLocks/>
              <a:stCxn id="600" idx="6"/>
              <a:endCxn id="63" idx="6"/>
            </p:cNvCxnSpPr>
            <p:nvPr/>
          </p:nvCxnSpPr>
          <p:spPr>
            <a:xfrm flipH="1" flipV="1">
              <a:off x="3223014" y="3198116"/>
              <a:ext cx="1389009"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9AA2F49D-D77C-4231-96AB-3C1390ACC597}"/>
                </a:ext>
              </a:extLst>
            </p:cNvPr>
            <p:cNvCxnSpPr>
              <a:cxnSpLocks/>
              <a:stCxn id="601" idx="6"/>
              <a:endCxn id="63" idx="6"/>
            </p:cNvCxnSpPr>
            <p:nvPr/>
          </p:nvCxnSpPr>
          <p:spPr>
            <a:xfrm flipH="1" flipV="1">
              <a:off x="3223014" y="3198116"/>
              <a:ext cx="1389009"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B2DE35BE-B44D-4E5F-A86D-B69891840696}"/>
                </a:ext>
              </a:extLst>
            </p:cNvPr>
            <p:cNvCxnSpPr>
              <a:cxnSpLocks/>
              <a:endCxn id="63" idx="6"/>
            </p:cNvCxnSpPr>
            <p:nvPr/>
          </p:nvCxnSpPr>
          <p:spPr>
            <a:xfrm flipH="1" flipV="1">
              <a:off x="3223014" y="3198116"/>
              <a:ext cx="1415450" cy="1597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59E3E0A-9EB3-4085-8F77-48E2E6DE1DDF}"/>
                </a:ext>
              </a:extLst>
            </p:cNvPr>
            <p:cNvCxnSpPr>
              <a:cxnSpLocks/>
              <a:stCxn id="603" idx="6"/>
              <a:endCxn id="63" idx="6"/>
            </p:cNvCxnSpPr>
            <p:nvPr/>
          </p:nvCxnSpPr>
          <p:spPr>
            <a:xfrm flipH="1" flipV="1">
              <a:off x="3223014" y="3198116"/>
              <a:ext cx="1389009"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B63A048C-27F2-4646-AB18-0B7D1D487C17}"/>
                </a:ext>
              </a:extLst>
            </p:cNvPr>
            <p:cNvCxnSpPr>
              <a:cxnSpLocks/>
              <a:stCxn id="604" idx="6"/>
              <a:endCxn id="63" idx="6"/>
            </p:cNvCxnSpPr>
            <p:nvPr/>
          </p:nvCxnSpPr>
          <p:spPr>
            <a:xfrm flipH="1" flipV="1">
              <a:off x="3223014" y="3198116"/>
              <a:ext cx="1396879"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DDE9343C-5C19-4CAB-8983-EA924E085D60}"/>
                </a:ext>
              </a:extLst>
            </p:cNvPr>
            <p:cNvCxnSpPr>
              <a:cxnSpLocks/>
              <a:stCxn id="605" idx="6"/>
              <a:endCxn id="63" idx="6"/>
            </p:cNvCxnSpPr>
            <p:nvPr/>
          </p:nvCxnSpPr>
          <p:spPr>
            <a:xfrm flipH="1" flipV="1">
              <a:off x="3223014" y="3198116"/>
              <a:ext cx="1396880"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58D1E7C2-5C04-4DA0-B550-4C6CC5C07E18}"/>
                </a:ext>
              </a:extLst>
            </p:cNvPr>
            <p:cNvCxnSpPr>
              <a:cxnSpLocks/>
              <a:stCxn id="606" idx="6"/>
              <a:endCxn id="63" idx="6"/>
            </p:cNvCxnSpPr>
            <p:nvPr/>
          </p:nvCxnSpPr>
          <p:spPr>
            <a:xfrm flipH="1" flipV="1">
              <a:off x="3223014" y="3198116"/>
              <a:ext cx="1396880"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78302A22-AC8B-4BDF-AFF8-42F81CC14DA4}"/>
                </a:ext>
              </a:extLst>
            </p:cNvPr>
            <p:cNvCxnSpPr>
              <a:cxnSpLocks/>
              <a:stCxn id="607" idx="6"/>
              <a:endCxn id="63" idx="6"/>
            </p:cNvCxnSpPr>
            <p:nvPr/>
          </p:nvCxnSpPr>
          <p:spPr>
            <a:xfrm flipH="1" flipV="1">
              <a:off x="3223014" y="3198116"/>
              <a:ext cx="1396880"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6DEC3B0C-8FF2-441E-931F-3005ACD0BDAF}"/>
                </a:ext>
              </a:extLst>
            </p:cNvPr>
            <p:cNvCxnSpPr>
              <a:cxnSpLocks/>
              <a:stCxn id="608" idx="6"/>
              <a:endCxn id="63" idx="6"/>
            </p:cNvCxnSpPr>
            <p:nvPr/>
          </p:nvCxnSpPr>
          <p:spPr>
            <a:xfrm flipH="1">
              <a:off x="3223014" y="3029046"/>
              <a:ext cx="1396880"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5E8C2CDD-B0CA-4600-A2CE-0FCB13392AAB}"/>
                </a:ext>
              </a:extLst>
            </p:cNvPr>
            <p:cNvCxnSpPr>
              <a:cxnSpLocks/>
              <a:stCxn id="609" idx="6"/>
              <a:endCxn id="63" idx="6"/>
            </p:cNvCxnSpPr>
            <p:nvPr/>
          </p:nvCxnSpPr>
          <p:spPr>
            <a:xfrm flipH="1">
              <a:off x="3223014" y="2733574"/>
              <a:ext cx="1396880"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1F824BBA-2D1C-449B-B132-CDE6F75448FE}"/>
                </a:ext>
              </a:extLst>
            </p:cNvPr>
            <p:cNvCxnSpPr>
              <a:cxnSpLocks/>
              <a:stCxn id="610" idx="6"/>
              <a:endCxn id="63" idx="6"/>
            </p:cNvCxnSpPr>
            <p:nvPr/>
          </p:nvCxnSpPr>
          <p:spPr>
            <a:xfrm flipH="1">
              <a:off x="3223014" y="2438103"/>
              <a:ext cx="1404749"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1AFDCE91-589C-4A79-BBD8-5D2E433B753F}"/>
                </a:ext>
              </a:extLst>
            </p:cNvPr>
            <p:cNvCxnSpPr>
              <a:cxnSpLocks/>
              <a:stCxn id="611" idx="6"/>
              <a:endCxn id="63" idx="6"/>
            </p:cNvCxnSpPr>
            <p:nvPr/>
          </p:nvCxnSpPr>
          <p:spPr>
            <a:xfrm flipH="1">
              <a:off x="3223014" y="2142634"/>
              <a:ext cx="1404750"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BA2D900D-07F7-4E49-879B-D760892E6DD9}"/>
                </a:ext>
              </a:extLst>
            </p:cNvPr>
            <p:cNvCxnSpPr>
              <a:cxnSpLocks/>
              <a:stCxn id="600" idx="6"/>
              <a:endCxn id="65" idx="6"/>
            </p:cNvCxnSpPr>
            <p:nvPr/>
          </p:nvCxnSpPr>
          <p:spPr>
            <a:xfrm flipH="1" flipV="1">
              <a:off x="3223014" y="2784146"/>
              <a:ext cx="1389009"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690EAA8A-20D7-4717-BA0F-36A5DF697943}"/>
                </a:ext>
              </a:extLst>
            </p:cNvPr>
            <p:cNvCxnSpPr>
              <a:cxnSpLocks/>
              <a:stCxn id="601" idx="6"/>
              <a:endCxn id="65" idx="6"/>
            </p:cNvCxnSpPr>
            <p:nvPr/>
          </p:nvCxnSpPr>
          <p:spPr>
            <a:xfrm flipH="1" flipV="1">
              <a:off x="3223014" y="2784146"/>
              <a:ext cx="1389009"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E4B7BC20-9071-4ECD-A0CA-33B22F5AE31A}"/>
                </a:ext>
              </a:extLst>
            </p:cNvPr>
            <p:cNvCxnSpPr>
              <a:cxnSpLocks/>
              <a:stCxn id="602" idx="6"/>
              <a:endCxn id="65" idx="6"/>
            </p:cNvCxnSpPr>
            <p:nvPr/>
          </p:nvCxnSpPr>
          <p:spPr>
            <a:xfrm flipH="1" flipV="1">
              <a:off x="3223014" y="2784146"/>
              <a:ext cx="1389009"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078997C6-F912-458D-9B5B-600C7C4595BB}"/>
                </a:ext>
              </a:extLst>
            </p:cNvPr>
            <p:cNvCxnSpPr>
              <a:cxnSpLocks/>
              <a:stCxn id="603" idx="6"/>
              <a:endCxn id="65" idx="6"/>
            </p:cNvCxnSpPr>
            <p:nvPr/>
          </p:nvCxnSpPr>
          <p:spPr>
            <a:xfrm flipH="1" flipV="1">
              <a:off x="3223014" y="2784146"/>
              <a:ext cx="1389009"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74D4A1AB-8766-42AE-BB68-963B684CD268}"/>
                </a:ext>
              </a:extLst>
            </p:cNvPr>
            <p:cNvCxnSpPr>
              <a:cxnSpLocks/>
              <a:stCxn id="604" idx="6"/>
              <a:endCxn id="65" idx="6"/>
            </p:cNvCxnSpPr>
            <p:nvPr/>
          </p:nvCxnSpPr>
          <p:spPr>
            <a:xfrm flipH="1" flipV="1">
              <a:off x="3223014" y="2784146"/>
              <a:ext cx="1396879"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D424F8BB-15BF-4765-B813-843F4409BF6F}"/>
                </a:ext>
              </a:extLst>
            </p:cNvPr>
            <p:cNvCxnSpPr>
              <a:cxnSpLocks/>
              <a:stCxn id="605" idx="6"/>
              <a:endCxn id="65" idx="6"/>
            </p:cNvCxnSpPr>
            <p:nvPr/>
          </p:nvCxnSpPr>
          <p:spPr>
            <a:xfrm flipH="1" flipV="1">
              <a:off x="3223014" y="2784146"/>
              <a:ext cx="1396880"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BDE5745F-FB01-4300-90A3-5518AD27F792}"/>
                </a:ext>
              </a:extLst>
            </p:cNvPr>
            <p:cNvCxnSpPr>
              <a:cxnSpLocks/>
              <a:stCxn id="606" idx="6"/>
              <a:endCxn id="65" idx="6"/>
            </p:cNvCxnSpPr>
            <p:nvPr/>
          </p:nvCxnSpPr>
          <p:spPr>
            <a:xfrm flipH="1" flipV="1">
              <a:off x="3223014" y="2784146"/>
              <a:ext cx="1396880"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6CA3150F-07E9-465F-8C62-D99D95073E6F}"/>
                </a:ext>
              </a:extLst>
            </p:cNvPr>
            <p:cNvCxnSpPr>
              <a:cxnSpLocks/>
              <a:stCxn id="608" idx="6"/>
              <a:endCxn id="65" idx="6"/>
            </p:cNvCxnSpPr>
            <p:nvPr/>
          </p:nvCxnSpPr>
          <p:spPr>
            <a:xfrm flipH="1" flipV="1">
              <a:off x="3223014" y="2784146"/>
              <a:ext cx="1396880"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23591ABB-57D1-4E1C-AA55-5023A3D15FA0}"/>
                </a:ext>
              </a:extLst>
            </p:cNvPr>
            <p:cNvCxnSpPr>
              <a:cxnSpLocks/>
              <a:stCxn id="609" idx="6"/>
              <a:endCxn id="65" idx="6"/>
            </p:cNvCxnSpPr>
            <p:nvPr/>
          </p:nvCxnSpPr>
          <p:spPr>
            <a:xfrm flipH="1">
              <a:off x="3223014" y="2733574"/>
              <a:ext cx="1396880"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710571C8-C4DF-403F-8C70-7FF720D96EC2}"/>
                </a:ext>
              </a:extLst>
            </p:cNvPr>
            <p:cNvCxnSpPr>
              <a:cxnSpLocks/>
              <a:stCxn id="610" idx="6"/>
              <a:endCxn id="65" idx="6"/>
            </p:cNvCxnSpPr>
            <p:nvPr/>
          </p:nvCxnSpPr>
          <p:spPr>
            <a:xfrm flipH="1">
              <a:off x="3223014" y="2438103"/>
              <a:ext cx="1404749"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B9B02652-FE09-49DF-A976-B44309E707DF}"/>
                </a:ext>
              </a:extLst>
            </p:cNvPr>
            <p:cNvCxnSpPr>
              <a:cxnSpLocks/>
              <a:stCxn id="611" idx="6"/>
              <a:endCxn id="65" idx="6"/>
            </p:cNvCxnSpPr>
            <p:nvPr/>
          </p:nvCxnSpPr>
          <p:spPr>
            <a:xfrm flipH="1">
              <a:off x="3223014" y="2142634"/>
              <a:ext cx="1404750"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00" name="Google Shape;219;p33">
              <a:extLst>
                <a:ext uri="{FF2B5EF4-FFF2-40B4-BE49-F238E27FC236}">
                  <a16:creationId xmlns:a16="http://schemas.microsoft.com/office/drawing/2014/main" id="{5FE74B17-2FC1-42DC-86A6-776342AD7ABC}"/>
                </a:ext>
              </a:extLst>
            </p:cNvPr>
            <p:cNvSpPr/>
            <p:nvPr/>
          </p:nvSpPr>
          <p:spPr>
            <a:xfrm flipH="1">
              <a:off x="4612023" y="52779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1" name="Google Shape;219;p33">
              <a:extLst>
                <a:ext uri="{FF2B5EF4-FFF2-40B4-BE49-F238E27FC236}">
                  <a16:creationId xmlns:a16="http://schemas.microsoft.com/office/drawing/2014/main" id="{993A7618-29FD-4856-B7D4-0A63211EB1DB}"/>
                </a:ext>
              </a:extLst>
            </p:cNvPr>
            <p:cNvSpPr/>
            <p:nvPr/>
          </p:nvSpPr>
          <p:spPr>
            <a:xfrm flipH="1">
              <a:off x="4612023" y="4982475"/>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2" name="Google Shape;219;p33">
              <a:extLst>
                <a:ext uri="{FF2B5EF4-FFF2-40B4-BE49-F238E27FC236}">
                  <a16:creationId xmlns:a16="http://schemas.microsoft.com/office/drawing/2014/main" id="{D284402B-B489-40F1-9781-42145473D7CE}"/>
                </a:ext>
              </a:extLst>
            </p:cNvPr>
            <p:cNvSpPr/>
            <p:nvPr/>
          </p:nvSpPr>
          <p:spPr>
            <a:xfrm flipH="1">
              <a:off x="4612023" y="468700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3" name="Google Shape;219;p33">
              <a:extLst>
                <a:ext uri="{FF2B5EF4-FFF2-40B4-BE49-F238E27FC236}">
                  <a16:creationId xmlns:a16="http://schemas.microsoft.com/office/drawing/2014/main" id="{241D4D81-CE60-479B-B552-7076E28C402F}"/>
                </a:ext>
              </a:extLst>
            </p:cNvPr>
            <p:cNvSpPr/>
            <p:nvPr/>
          </p:nvSpPr>
          <p:spPr>
            <a:xfrm flipH="1">
              <a:off x="4612023" y="439153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4" name="Google Shape;219;p33">
              <a:extLst>
                <a:ext uri="{FF2B5EF4-FFF2-40B4-BE49-F238E27FC236}">
                  <a16:creationId xmlns:a16="http://schemas.microsoft.com/office/drawing/2014/main" id="{E8D1B0B7-0F47-4D99-BB8A-2DB26ABC1003}"/>
                </a:ext>
              </a:extLst>
            </p:cNvPr>
            <p:cNvSpPr/>
            <p:nvPr/>
          </p:nvSpPr>
          <p:spPr>
            <a:xfrm flipH="1">
              <a:off x="4619893" y="409606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5" name="Google Shape;219;p33">
              <a:extLst>
                <a:ext uri="{FF2B5EF4-FFF2-40B4-BE49-F238E27FC236}">
                  <a16:creationId xmlns:a16="http://schemas.microsoft.com/office/drawing/2014/main" id="{EDCF9D9B-8F89-40E4-B02D-5E23252E6ED3}"/>
                </a:ext>
              </a:extLst>
            </p:cNvPr>
            <p:cNvSpPr/>
            <p:nvPr/>
          </p:nvSpPr>
          <p:spPr>
            <a:xfrm flipH="1">
              <a:off x="4619894" y="3800590"/>
              <a:ext cx="265420" cy="229739"/>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6" name="Google Shape;219;p33">
              <a:extLst>
                <a:ext uri="{FF2B5EF4-FFF2-40B4-BE49-F238E27FC236}">
                  <a16:creationId xmlns:a16="http://schemas.microsoft.com/office/drawing/2014/main" id="{5AFE410C-ABCA-4B66-9F44-00878F5B9978}"/>
                </a:ext>
              </a:extLst>
            </p:cNvPr>
            <p:cNvSpPr/>
            <p:nvPr/>
          </p:nvSpPr>
          <p:spPr>
            <a:xfrm flipH="1">
              <a:off x="4619894" y="350511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7" name="Google Shape;219;p33">
              <a:extLst>
                <a:ext uri="{FF2B5EF4-FFF2-40B4-BE49-F238E27FC236}">
                  <a16:creationId xmlns:a16="http://schemas.microsoft.com/office/drawing/2014/main" id="{3DB8C067-3E50-478C-A0C5-5027DF1040DD}"/>
                </a:ext>
              </a:extLst>
            </p:cNvPr>
            <p:cNvSpPr/>
            <p:nvPr/>
          </p:nvSpPr>
          <p:spPr>
            <a:xfrm flipH="1">
              <a:off x="4619894" y="3209648"/>
              <a:ext cx="265419" cy="229738"/>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8" name="Google Shape;219;p33">
              <a:extLst>
                <a:ext uri="{FF2B5EF4-FFF2-40B4-BE49-F238E27FC236}">
                  <a16:creationId xmlns:a16="http://schemas.microsoft.com/office/drawing/2014/main" id="{DB69E608-9C4F-4EF2-9265-ED6F55E4F7A7}"/>
                </a:ext>
              </a:extLst>
            </p:cNvPr>
            <p:cNvSpPr/>
            <p:nvPr/>
          </p:nvSpPr>
          <p:spPr>
            <a:xfrm flipH="1">
              <a:off x="4619894" y="291417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09" name="Google Shape;219;p33">
              <a:extLst>
                <a:ext uri="{FF2B5EF4-FFF2-40B4-BE49-F238E27FC236}">
                  <a16:creationId xmlns:a16="http://schemas.microsoft.com/office/drawing/2014/main" id="{D3C718F4-8B43-40E3-BD3B-D30A7E1277AD}"/>
                </a:ext>
              </a:extLst>
            </p:cNvPr>
            <p:cNvSpPr/>
            <p:nvPr/>
          </p:nvSpPr>
          <p:spPr>
            <a:xfrm flipH="1">
              <a:off x="4619894" y="261870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10" name="Google Shape;219;p33">
              <a:extLst>
                <a:ext uri="{FF2B5EF4-FFF2-40B4-BE49-F238E27FC236}">
                  <a16:creationId xmlns:a16="http://schemas.microsoft.com/office/drawing/2014/main" id="{756730DC-84D5-4B1B-8DDC-26597D9C4348}"/>
                </a:ext>
              </a:extLst>
            </p:cNvPr>
            <p:cNvSpPr/>
            <p:nvPr/>
          </p:nvSpPr>
          <p:spPr>
            <a:xfrm flipH="1">
              <a:off x="4627763" y="232323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11" name="Google Shape;219;p33">
              <a:extLst>
                <a:ext uri="{FF2B5EF4-FFF2-40B4-BE49-F238E27FC236}">
                  <a16:creationId xmlns:a16="http://schemas.microsoft.com/office/drawing/2014/main" id="{D9B92884-EA2B-4A32-93CE-132264B6D896}"/>
                </a:ext>
              </a:extLst>
            </p:cNvPr>
            <p:cNvSpPr/>
            <p:nvPr/>
          </p:nvSpPr>
          <p:spPr>
            <a:xfrm flipH="1">
              <a:off x="4627763" y="2027764"/>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defTabSz="3047970">
                <a:buClr>
                  <a:srgbClr val="000000"/>
                </a:buClr>
                <a:buSzPts val="1800"/>
                <a:defRPr/>
              </a:pPr>
              <a:endParaRPr sz="6000" kern="0" baseline="30000">
                <a:solidFill>
                  <a:srgbClr val="000000"/>
                </a:solidFill>
                <a:latin typeface="Arial"/>
                <a:ea typeface="Arial"/>
                <a:cs typeface="Arial"/>
                <a:sym typeface="Arial"/>
              </a:endParaRPr>
            </a:p>
          </p:txBody>
        </p:sp>
        <p:cxnSp>
          <p:nvCxnSpPr>
            <p:cNvPr id="629" name="Straight Connector 628">
              <a:extLst>
                <a:ext uri="{FF2B5EF4-FFF2-40B4-BE49-F238E27FC236}">
                  <a16:creationId xmlns:a16="http://schemas.microsoft.com/office/drawing/2014/main" id="{B476DACF-9DD6-453D-A33E-F34C4F0271E0}"/>
                </a:ext>
              </a:extLst>
            </p:cNvPr>
            <p:cNvCxnSpPr>
              <a:cxnSpLocks/>
              <a:stCxn id="607" idx="6"/>
              <a:endCxn id="65" idx="6"/>
            </p:cNvCxnSpPr>
            <p:nvPr/>
          </p:nvCxnSpPr>
          <p:spPr>
            <a:xfrm flipH="1" flipV="1">
              <a:off x="3223014" y="2784146"/>
              <a:ext cx="1396880"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Google Shape;219;p33">
              <a:extLst>
                <a:ext uri="{FF2B5EF4-FFF2-40B4-BE49-F238E27FC236}">
                  <a16:creationId xmlns:a16="http://schemas.microsoft.com/office/drawing/2014/main" id="{47A19769-EF15-4F37-A57A-4061A07F1DCE}"/>
                </a:ext>
              </a:extLst>
            </p:cNvPr>
            <p:cNvSpPr/>
            <p:nvPr/>
          </p:nvSpPr>
          <p:spPr>
            <a:xfrm>
              <a:off x="2957593" y="473912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57" name="Google Shape;219;p33">
              <a:extLst>
                <a:ext uri="{FF2B5EF4-FFF2-40B4-BE49-F238E27FC236}">
                  <a16:creationId xmlns:a16="http://schemas.microsoft.com/office/drawing/2014/main" id="{E91CCBA9-13E3-42B3-84A2-80B6A69A4000}"/>
                </a:ext>
              </a:extLst>
            </p:cNvPr>
            <p:cNvSpPr/>
            <p:nvPr/>
          </p:nvSpPr>
          <p:spPr>
            <a:xfrm>
              <a:off x="2957593" y="432515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59" name="Google Shape;219;p33">
              <a:extLst>
                <a:ext uri="{FF2B5EF4-FFF2-40B4-BE49-F238E27FC236}">
                  <a16:creationId xmlns:a16="http://schemas.microsoft.com/office/drawing/2014/main" id="{B4CD93E3-CF83-496F-8753-C3542A8F3D9B}"/>
                </a:ext>
              </a:extLst>
            </p:cNvPr>
            <p:cNvSpPr/>
            <p:nvPr/>
          </p:nvSpPr>
          <p:spPr>
            <a:xfrm>
              <a:off x="2957593" y="391118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1" name="Google Shape;219;p33">
              <a:extLst>
                <a:ext uri="{FF2B5EF4-FFF2-40B4-BE49-F238E27FC236}">
                  <a16:creationId xmlns:a16="http://schemas.microsoft.com/office/drawing/2014/main" id="{7D3479EC-5A84-463B-9640-4C39AC639AD1}"/>
                </a:ext>
              </a:extLst>
            </p:cNvPr>
            <p:cNvSpPr/>
            <p:nvPr/>
          </p:nvSpPr>
          <p:spPr>
            <a:xfrm>
              <a:off x="2957593" y="349721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3" name="Google Shape;219;p33">
              <a:extLst>
                <a:ext uri="{FF2B5EF4-FFF2-40B4-BE49-F238E27FC236}">
                  <a16:creationId xmlns:a16="http://schemas.microsoft.com/office/drawing/2014/main" id="{3C3A8175-CB71-4C7C-9B04-5CD3345F3505}"/>
                </a:ext>
              </a:extLst>
            </p:cNvPr>
            <p:cNvSpPr/>
            <p:nvPr/>
          </p:nvSpPr>
          <p:spPr>
            <a:xfrm>
              <a:off x="2957593" y="308324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sp>
          <p:nvSpPr>
            <p:cNvPr id="65" name="Google Shape;219;p33">
              <a:extLst>
                <a:ext uri="{FF2B5EF4-FFF2-40B4-BE49-F238E27FC236}">
                  <a16:creationId xmlns:a16="http://schemas.microsoft.com/office/drawing/2014/main" id="{03D81F53-5025-4DE3-9DAE-2E0129C4F7F0}"/>
                </a:ext>
              </a:extLst>
            </p:cNvPr>
            <p:cNvSpPr/>
            <p:nvPr/>
          </p:nvSpPr>
          <p:spPr>
            <a:xfrm>
              <a:off x="2957593" y="266927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126917" tIns="63333" rIns="126917" bIns="63333" anchor="ctr" anchorCtr="0">
              <a:noAutofit/>
            </a:bodyPr>
            <a:lstStyle/>
            <a:p>
              <a:pPr algn="ctr" defTabSz="3047970">
                <a:buClr>
                  <a:srgbClr val="000000"/>
                </a:buClr>
                <a:buSzPts val="1800"/>
                <a:defRPr/>
              </a:pPr>
              <a:endParaRPr sz="6000" kern="0" baseline="30000">
                <a:solidFill>
                  <a:srgbClr val="000000"/>
                </a:solidFill>
                <a:latin typeface="Arial"/>
                <a:ea typeface="Arial"/>
                <a:cs typeface="Arial"/>
                <a:sym typeface="Arial"/>
              </a:endParaRPr>
            </a:p>
          </p:txBody>
        </p:sp>
      </p:grpSp>
      <p:sp>
        <p:nvSpPr>
          <p:cNvPr id="788" name="Rectangle 787">
            <a:extLst>
              <a:ext uri="{FF2B5EF4-FFF2-40B4-BE49-F238E27FC236}">
                <a16:creationId xmlns:a16="http://schemas.microsoft.com/office/drawing/2014/main" id="{CB596E44-664B-4A68-AB1A-9376CF251B46}"/>
              </a:ext>
            </a:extLst>
          </p:cNvPr>
          <p:cNvSpPr/>
          <p:nvPr/>
        </p:nvSpPr>
        <p:spPr>
          <a:xfrm>
            <a:off x="2798612" y="4596807"/>
            <a:ext cx="3914163" cy="1608707"/>
          </a:xfrm>
          <a:prstGeom prst="rect">
            <a:avLst/>
          </a:prstGeom>
          <a:noFill/>
          <a:ln w="285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Inputs</a:t>
            </a:r>
          </a:p>
        </p:txBody>
      </p:sp>
      <p:sp>
        <p:nvSpPr>
          <p:cNvPr id="790" name="Rectangle 789">
            <a:extLst>
              <a:ext uri="{FF2B5EF4-FFF2-40B4-BE49-F238E27FC236}">
                <a16:creationId xmlns:a16="http://schemas.microsoft.com/office/drawing/2014/main" id="{466B0ED8-8C97-4E11-9DBE-EC7B4BCE574A}"/>
              </a:ext>
            </a:extLst>
          </p:cNvPr>
          <p:cNvSpPr/>
          <p:nvPr/>
        </p:nvSpPr>
        <p:spPr>
          <a:xfrm>
            <a:off x="13911162" y="4596807"/>
            <a:ext cx="3914163" cy="1608707"/>
          </a:xfrm>
          <a:prstGeom prst="rect">
            <a:avLst/>
          </a:prstGeom>
          <a:noFill/>
          <a:ln w="285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23985" fontAlgn="base">
              <a:spcBef>
                <a:spcPct val="0"/>
              </a:spcBef>
              <a:spcAft>
                <a:spcPct val="0"/>
              </a:spcAft>
              <a:defRPr/>
            </a:pPr>
            <a:r>
              <a:rPr lang="en-US" sz="6000" b="1">
                <a:solidFill>
                  <a:sysClr val="windowText" lastClr="000000"/>
                </a:solidFill>
                <a:latin typeface="Trebuchet MS"/>
              </a:rPr>
              <a:t>Outputs</a:t>
            </a:r>
          </a:p>
        </p:txBody>
      </p:sp>
      <p:grpSp>
        <p:nvGrpSpPr>
          <p:cNvPr id="29" name="Group 28">
            <a:extLst>
              <a:ext uri="{FF2B5EF4-FFF2-40B4-BE49-F238E27FC236}">
                <a16:creationId xmlns:a16="http://schemas.microsoft.com/office/drawing/2014/main" id="{CB6C8833-A4C2-7201-3377-CB98DE7651D5}"/>
              </a:ext>
            </a:extLst>
          </p:cNvPr>
          <p:cNvGrpSpPr/>
          <p:nvPr/>
        </p:nvGrpSpPr>
        <p:grpSpPr>
          <a:xfrm>
            <a:off x="19970752" y="5524500"/>
            <a:ext cx="13747750" cy="12573000"/>
            <a:chOff x="19970752" y="5524500"/>
            <a:chExt cx="13747750" cy="12573000"/>
          </a:xfrm>
        </p:grpSpPr>
        <p:sp>
          <p:nvSpPr>
            <p:cNvPr id="32" name="Scroll: Vertical 31">
              <a:extLst>
                <a:ext uri="{FF2B5EF4-FFF2-40B4-BE49-F238E27FC236}">
                  <a16:creationId xmlns:a16="http://schemas.microsoft.com/office/drawing/2014/main" id="{00C68881-9608-4624-8219-6448B3910236}"/>
                </a:ext>
              </a:extLst>
            </p:cNvPr>
            <p:cNvSpPr/>
            <p:nvPr/>
          </p:nvSpPr>
          <p:spPr>
            <a:xfrm>
              <a:off x="19970752" y="5524500"/>
              <a:ext cx="13747750" cy="125730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sz="6000"/>
            </a:p>
            <a:p>
              <a:pPr algn="ctr"/>
              <a:r>
                <a:rPr lang="en-US" sz="8000">
                  <a:solidFill>
                    <a:schemeClr val="bg1"/>
                  </a:solidFill>
                  <a:latin typeface="Algerian" panose="020B0604020202020204" pitchFamily="82" charset="0"/>
                </a:rPr>
                <a:t>Dictionary</a:t>
              </a:r>
            </a:p>
            <a:p>
              <a:pPr algn="ctr"/>
              <a:endParaRPr lang="en-US" sz="8000">
                <a:solidFill>
                  <a:schemeClr val="bg1"/>
                </a:solidFill>
                <a:latin typeface="Algerian" panose="020B0604020202020204" pitchFamily="82" charset="0"/>
              </a:endParaRPr>
            </a:p>
          </p:txBody>
        </p:sp>
        <p:sp>
          <p:nvSpPr>
            <p:cNvPr id="33" name="TextBox 32">
              <a:extLst>
                <a:ext uri="{FF2B5EF4-FFF2-40B4-BE49-F238E27FC236}">
                  <a16:creationId xmlns:a16="http://schemas.microsoft.com/office/drawing/2014/main" id="{F76A07F2-0D8B-620C-B37C-53CFCF68E285}"/>
                </a:ext>
              </a:extLst>
            </p:cNvPr>
            <p:cNvSpPr txBox="1"/>
            <p:nvPr/>
          </p:nvSpPr>
          <p:spPr>
            <a:xfrm>
              <a:off x="21818041" y="9687500"/>
              <a:ext cx="11631752" cy="71323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spAutoFit/>
            </a:bodyPr>
            <a:lstStyle/>
            <a:p>
              <a:pPr marL="1523985" indent="-1523985">
                <a:buClr>
                  <a:schemeClr val="bg1"/>
                </a:buClr>
                <a:buFont typeface="+mj-lt"/>
                <a:buAutoNum type="arabicPeriod"/>
              </a:pPr>
              <a:r>
                <a:rPr lang="en-US" sz="6667" dirty="0">
                  <a:solidFill>
                    <a:schemeClr val="bg1"/>
                  </a:solidFill>
                  <a:latin typeface="Algerian" panose="020B0604020202020204" pitchFamily="82" charset="0"/>
                </a:rPr>
                <a:t>A</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An</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And</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At</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Ate</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Bark</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Barked</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Cat</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Cats</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Dog</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Dogs</a:t>
              </a:r>
            </a:p>
            <a:p>
              <a:pPr marL="1523985" indent="-1523985">
                <a:buClr>
                  <a:schemeClr val="bg1"/>
                </a:buClr>
                <a:buFont typeface="+mj-lt"/>
                <a:buAutoNum type="arabicPeriod"/>
              </a:pPr>
              <a:r>
                <a:rPr lang="en-US" sz="6667" dirty="0">
                  <a:solidFill>
                    <a:schemeClr val="bg1"/>
                  </a:solidFill>
                  <a:latin typeface="Algerian" panose="020B0604020202020204" pitchFamily="82" charset="0"/>
                </a:rPr>
                <a:t>Eat</a:t>
              </a:r>
            </a:p>
          </p:txBody>
        </p:sp>
      </p:grpSp>
    </p:spTree>
    <p:extLst>
      <p:ext uri="{BB962C8B-B14F-4D97-AF65-F5344CB8AC3E}">
        <p14:creationId xmlns:p14="http://schemas.microsoft.com/office/powerpoint/2010/main" val="1521715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ac25ff7-bb51-4c67-b289-9013749df81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CF33B71089DC448F3A861CCE49DD4C" ma:contentTypeVersion="13" ma:contentTypeDescription="Create a new document." ma:contentTypeScope="" ma:versionID="0cf5159ec680aa7cc1f777e5ce312ee3">
  <xsd:schema xmlns:xsd="http://www.w3.org/2001/XMLSchema" xmlns:xs="http://www.w3.org/2001/XMLSchema" xmlns:p="http://schemas.microsoft.com/office/2006/metadata/properties" xmlns:ns3="33156d47-4ed2-41b4-b82d-0bdc41d51c72" xmlns:ns4="eac25ff7-bb51-4c67-b289-9013749df816" targetNamespace="http://schemas.microsoft.com/office/2006/metadata/properties" ma:root="true" ma:fieldsID="4c9ed958f862375c990245d6dd11fe88" ns3:_="" ns4:_="">
    <xsd:import namespace="33156d47-4ed2-41b4-b82d-0bdc41d51c72"/>
    <xsd:import namespace="eac25ff7-bb51-4c67-b289-9013749df81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GenerationTime" minOccurs="0"/>
                <xsd:element ref="ns4:MediaServiceEventHashCode" minOccurs="0"/>
                <xsd:element ref="ns4:MediaServiceOCR"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56d47-4ed2-41b4-b82d-0bdc41d51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25ff7-bb51-4c67-b289-9013749df81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4C7E1E-6C20-440E-941A-535F1A24C014}">
  <ds:schemaRefs>
    <ds:schemaRef ds:uri="33156d47-4ed2-41b4-b82d-0bdc41d51c72"/>
    <ds:schemaRef ds:uri="eac25ff7-bb51-4c67-b289-9013749df8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5A703DD-F8CD-47FA-B90D-65B68D854B44}">
  <ds:schemaRefs>
    <ds:schemaRef ds:uri="33156d47-4ed2-41b4-b82d-0bdc41d51c72"/>
    <ds:schemaRef ds:uri="eac25ff7-bb51-4c67-b289-9013749df8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65AC8C1-8675-4762-89BF-D102E51271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GenAI_slides1</Template>
  <TotalTime>5791</TotalTime>
  <Words>3832</Words>
  <Application>Microsoft Office PowerPoint</Application>
  <PresentationFormat>Custom</PresentationFormat>
  <Paragraphs>639</Paragraphs>
  <Slides>38</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Noto Sans Symbols</vt:lpstr>
      <vt:lpstr>Algerian</vt:lpstr>
      <vt:lpstr>Arial</vt:lpstr>
      <vt:lpstr>Cambria Math</vt:lpstr>
      <vt:lpstr>NVIDIA Sans</vt:lpstr>
      <vt:lpstr>NVIDIA Sans Light</vt:lpstr>
      <vt:lpstr>NVIDIA Sans Medium</vt:lpstr>
      <vt:lpstr>Open Sans</vt:lpstr>
      <vt:lpstr>Roboto Mono</vt:lpstr>
      <vt:lpstr>Trebuchet MS</vt:lpstr>
      <vt:lpstr>Wingdings</vt:lpstr>
      <vt:lpstr>Title Only</vt:lpstr>
      <vt:lpstr>Fundamentals of  Deep Learning</vt:lpstr>
      <vt:lpstr>PowerPoint Presentation</vt:lpstr>
      <vt:lpstr>PowerPoint Presentation</vt:lpstr>
      <vt:lpstr>Fields of AI</vt:lpstr>
      <vt:lpstr>Fields of AI</vt:lpstr>
      <vt:lpstr>Fields of AI</vt:lpstr>
      <vt:lpstr>PowerPoint Presentation</vt:lpstr>
      <vt:lpstr>From Words to Numbers</vt:lpstr>
      <vt:lpstr>From Words to Numbers</vt:lpstr>
      <vt:lpstr>From Words to Numbers</vt:lpstr>
      <vt:lpstr>From Words to Numbers</vt:lpstr>
      <vt:lpstr>From Words to Numbers</vt:lpstr>
      <vt:lpstr>PowerPoint Presentation</vt:lpstr>
      <vt:lpstr>Sentence Prediction</vt:lpstr>
      <vt:lpstr>Sentence Prediction</vt:lpstr>
      <vt:lpstr>Attention</vt:lpstr>
      <vt:lpstr>Attention</vt:lpstr>
      <vt:lpstr>Attention</vt:lpstr>
      <vt:lpstr>Attention</vt:lpstr>
      <vt:lpstr>Attention</vt:lpstr>
      <vt:lpstr>Attention</vt:lpstr>
      <vt:lpstr>Attention</vt:lpstr>
      <vt:lpstr>Transformers</vt:lpstr>
      <vt:lpstr>BERT</vt:lpstr>
      <vt:lpstr>PowerPoint Presentation</vt:lpstr>
      <vt:lpstr>Autoencoders</vt:lpstr>
      <vt:lpstr>Autoencoders</vt:lpstr>
      <vt:lpstr>Autoencoders</vt:lpstr>
      <vt:lpstr>Variational Autoencoder</vt:lpstr>
      <vt:lpstr>Diffusion Models</vt:lpstr>
      <vt:lpstr>Reinforcement Learning</vt:lpstr>
      <vt:lpstr>PowerPoint Presentation</vt:lpstr>
      <vt:lpstr>ENABLING PORTABILITY WITH NGC CONTAINERS</vt:lpstr>
      <vt:lpstr>Next Steps for This Class</vt:lpstr>
      <vt:lpstr>PowerPoint Presentation</vt:lpstr>
      <vt:lpstr>Copying Rocket Science</vt:lpstr>
      <vt:lpstr>PowerPoint Presentation</vt:lpstr>
      <vt:lpstr>PowerPoint Presentation</vt:lpstr>
    </vt:vector>
  </TitlesOfParts>
  <Company>NVIDIA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Detering</dc:creator>
  <cp:lastModifiedBy>Danielle Detering</cp:lastModifiedBy>
  <cp:revision>15</cp:revision>
  <dcterms:created xsi:type="dcterms:W3CDTF">2023-09-14T23:38:20Z</dcterms:created>
  <dcterms:modified xsi:type="dcterms:W3CDTF">2024-06-07T07:51:54Z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0x01010004CF33B71089DC448F3A861CCE49DD4C</vt:lpwstr>
  </property>
</Properties>
</file>