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42803763" cy="30275213"/>
  <p:notesSz cx="6797675" cy="9926638"/>
  <p:defaultTextStyle>
    <a:defPPr>
      <a:defRPr lang="en-US"/>
    </a:defPPr>
    <a:lvl1pPr marL="0" algn="l" defTabSz="4157960" rtl="0" eaLnBrk="1" latinLnBrk="0" hangingPunct="1">
      <a:defRPr sz="8200" kern="1200">
        <a:solidFill>
          <a:schemeClr val="tx1"/>
        </a:solidFill>
        <a:latin typeface="+mn-lt"/>
        <a:ea typeface="+mn-ea"/>
        <a:cs typeface="+mn-cs"/>
      </a:defRPr>
    </a:lvl1pPr>
    <a:lvl2pPr marL="2078980" algn="l" defTabSz="4157960" rtl="0" eaLnBrk="1" latinLnBrk="0" hangingPunct="1">
      <a:defRPr sz="8200" kern="1200">
        <a:solidFill>
          <a:schemeClr val="tx1"/>
        </a:solidFill>
        <a:latin typeface="+mn-lt"/>
        <a:ea typeface="+mn-ea"/>
        <a:cs typeface="+mn-cs"/>
      </a:defRPr>
    </a:lvl2pPr>
    <a:lvl3pPr marL="4157960" algn="l" defTabSz="4157960" rtl="0" eaLnBrk="1" latinLnBrk="0" hangingPunct="1">
      <a:defRPr sz="8200" kern="1200">
        <a:solidFill>
          <a:schemeClr val="tx1"/>
        </a:solidFill>
        <a:latin typeface="+mn-lt"/>
        <a:ea typeface="+mn-ea"/>
        <a:cs typeface="+mn-cs"/>
      </a:defRPr>
    </a:lvl3pPr>
    <a:lvl4pPr marL="6236940" algn="l" defTabSz="4157960" rtl="0" eaLnBrk="1" latinLnBrk="0" hangingPunct="1">
      <a:defRPr sz="8200" kern="1200">
        <a:solidFill>
          <a:schemeClr val="tx1"/>
        </a:solidFill>
        <a:latin typeface="+mn-lt"/>
        <a:ea typeface="+mn-ea"/>
        <a:cs typeface="+mn-cs"/>
      </a:defRPr>
    </a:lvl4pPr>
    <a:lvl5pPr marL="8315919" algn="l" defTabSz="4157960" rtl="0" eaLnBrk="1" latinLnBrk="0" hangingPunct="1">
      <a:defRPr sz="8200" kern="1200">
        <a:solidFill>
          <a:schemeClr val="tx1"/>
        </a:solidFill>
        <a:latin typeface="+mn-lt"/>
        <a:ea typeface="+mn-ea"/>
        <a:cs typeface="+mn-cs"/>
      </a:defRPr>
    </a:lvl5pPr>
    <a:lvl6pPr marL="10394899" algn="l" defTabSz="4157960" rtl="0" eaLnBrk="1" latinLnBrk="0" hangingPunct="1">
      <a:defRPr sz="8200" kern="1200">
        <a:solidFill>
          <a:schemeClr val="tx1"/>
        </a:solidFill>
        <a:latin typeface="+mn-lt"/>
        <a:ea typeface="+mn-ea"/>
        <a:cs typeface="+mn-cs"/>
      </a:defRPr>
    </a:lvl6pPr>
    <a:lvl7pPr marL="12473879" algn="l" defTabSz="4157960" rtl="0" eaLnBrk="1" latinLnBrk="0" hangingPunct="1">
      <a:defRPr sz="8200" kern="1200">
        <a:solidFill>
          <a:schemeClr val="tx1"/>
        </a:solidFill>
        <a:latin typeface="+mn-lt"/>
        <a:ea typeface="+mn-ea"/>
        <a:cs typeface="+mn-cs"/>
      </a:defRPr>
    </a:lvl7pPr>
    <a:lvl8pPr marL="14552859" algn="l" defTabSz="4157960" rtl="0" eaLnBrk="1" latinLnBrk="0" hangingPunct="1">
      <a:defRPr sz="8200" kern="1200">
        <a:solidFill>
          <a:schemeClr val="tx1"/>
        </a:solidFill>
        <a:latin typeface="+mn-lt"/>
        <a:ea typeface="+mn-ea"/>
        <a:cs typeface="+mn-cs"/>
      </a:defRPr>
    </a:lvl8pPr>
    <a:lvl9pPr marL="16631839" algn="l" defTabSz="4157960"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6" userDrawn="1">
          <p15:clr>
            <a:srgbClr val="A4A3A4"/>
          </p15:clr>
        </p15:guide>
        <p15:guide id="2" orient="horz" pos="17245" userDrawn="1">
          <p15:clr>
            <a:srgbClr val="A4A3A4"/>
          </p15:clr>
        </p15:guide>
        <p15:guide id="3" orient="horz" pos="17925" userDrawn="1">
          <p15:clr>
            <a:srgbClr val="A4A3A4"/>
          </p15:clr>
        </p15:guide>
        <p15:guide id="4" orient="horz" pos="5726" userDrawn="1">
          <p15:clr>
            <a:srgbClr val="A4A3A4"/>
          </p15:clr>
        </p15:guide>
        <p15:guide id="5" pos="13482" userDrawn="1">
          <p15:clr>
            <a:srgbClr val="A4A3A4"/>
          </p15:clr>
        </p15:guide>
        <p15:guide id="6" pos="1051" userDrawn="1">
          <p15:clr>
            <a:srgbClr val="A4A3A4"/>
          </p15:clr>
        </p15:guide>
        <p15:guide id="7" pos="25912" userDrawn="1">
          <p15:clr>
            <a:srgbClr val="A4A3A4"/>
          </p15:clr>
        </p15:guide>
        <p15:guide id="8" pos="12647" userDrawn="1">
          <p15:clr>
            <a:srgbClr val="A4A3A4"/>
          </p15:clr>
        </p15:guide>
        <p15:guide id="9" pos="143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60" autoAdjust="0"/>
    <p:restoredTop sz="94682"/>
  </p:normalViewPr>
  <p:slideViewPr>
    <p:cSldViewPr>
      <p:cViewPr>
        <p:scale>
          <a:sx n="33" d="100"/>
          <a:sy n="33" d="100"/>
        </p:scale>
        <p:origin x="736" y="144"/>
      </p:cViewPr>
      <p:guideLst>
        <p:guide orient="horz" pos="3866"/>
        <p:guide orient="horz" pos="17245"/>
        <p:guide orient="horz" pos="17925"/>
        <p:guide orient="horz" pos="5726"/>
        <p:guide pos="13482"/>
        <p:guide pos="1051"/>
        <p:guide pos="25912"/>
        <p:guide pos="12647"/>
        <p:guide pos="1431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green banner">
    <p:spTree>
      <p:nvGrpSpPr>
        <p:cNvPr id="1" name=""/>
        <p:cNvGrpSpPr/>
        <p:nvPr/>
      </p:nvGrpSpPr>
      <p:grpSpPr>
        <a:xfrm>
          <a:off x="0" y="0"/>
          <a:ext cx="0" cy="0"/>
          <a:chOff x="0" y="0"/>
          <a:chExt cx="0" cy="0"/>
        </a:xfrm>
      </p:grpSpPr>
      <p:sp>
        <p:nvSpPr>
          <p:cNvPr id="15" name="Rectangle 14"/>
          <p:cNvSpPr/>
          <p:nvPr userDrawn="1"/>
        </p:nvSpPr>
        <p:spPr>
          <a:xfrm>
            <a:off x="2" y="1"/>
            <a:ext cx="42803763" cy="610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262"/>
          </a:p>
        </p:txBody>
      </p:sp>
      <p:pic>
        <p:nvPicPr>
          <p:cNvPr id="20" name="Picture 3"/>
          <p:cNvPicPr>
            <a:picLocks noChangeAspect="1" noChangeArrowheads="1"/>
          </p:cNvPicPr>
          <p:nvPr userDrawn="1"/>
        </p:nvPicPr>
        <p:blipFill>
          <a:blip r:embed="rId2" cstate="print"/>
          <a:srcRect t="20940" b="50013"/>
          <a:stretch>
            <a:fillRect/>
          </a:stretch>
        </p:blipFill>
        <p:spPr bwMode="auto">
          <a:xfrm>
            <a:off x="0" y="1"/>
            <a:ext cx="42811072" cy="6119698"/>
          </a:xfrm>
          <a:prstGeom prst="rect">
            <a:avLst/>
          </a:prstGeom>
          <a:noFill/>
          <a:ln w="9525">
            <a:noFill/>
            <a:miter lim="800000"/>
            <a:headEnd/>
            <a:tailEnd/>
          </a:ln>
          <a:effectLst/>
        </p:spPr>
      </p:pic>
      <p:sp>
        <p:nvSpPr>
          <p:cNvPr id="2" name="Title 1"/>
          <p:cNvSpPr>
            <a:spLocks noGrp="1"/>
          </p:cNvSpPr>
          <p:nvPr>
            <p:ph type="title" hasCustomPrompt="1"/>
          </p:nvPr>
        </p:nvSpPr>
        <p:spPr>
          <a:xfrm>
            <a:off x="1668199" y="666274"/>
            <a:ext cx="32389453" cy="2377606"/>
          </a:xfrm>
        </p:spPr>
        <p:txBody>
          <a:bodyPr anchor="b" anchorCtr="0">
            <a:noAutofit/>
          </a:bodyPr>
          <a:lstStyle>
            <a:lvl1pPr>
              <a:lnSpc>
                <a:spcPct val="90000"/>
              </a:lnSpc>
              <a:defRPr sz="12090"/>
            </a:lvl1pPr>
          </a:lstStyle>
          <a:p>
            <a:r>
              <a:rPr lang="en-US" dirty="0" smtClean="0"/>
              <a:t>INSERT MAIN HEADING (MAX 120PT ALL CAPS)</a:t>
            </a:r>
            <a:endParaRPr lang="en-AU" dirty="0"/>
          </a:p>
        </p:txBody>
      </p:sp>
      <p:sp>
        <p:nvSpPr>
          <p:cNvPr id="3" name="Content Placeholder 2"/>
          <p:cNvSpPr>
            <a:spLocks noGrp="1"/>
          </p:cNvSpPr>
          <p:nvPr>
            <p:ph sz="half" idx="1" hasCustomPrompt="1"/>
          </p:nvPr>
        </p:nvSpPr>
        <p:spPr>
          <a:xfrm>
            <a:off x="1668199" y="9090183"/>
            <a:ext cx="18368445" cy="18311588"/>
          </a:xfrm>
        </p:spPr>
        <p:txBody>
          <a:bodyPr>
            <a:normAutofit/>
          </a:bodyPr>
          <a:lstStyle>
            <a:lvl1pPr marL="0" indent="0">
              <a:spcBef>
                <a:spcPts val="6045"/>
              </a:spcBef>
              <a:spcAft>
                <a:spcPts val="1209"/>
              </a:spcAft>
              <a:buNone/>
              <a:defRPr sz="6045" b="1" baseline="0">
                <a:solidFill>
                  <a:schemeClr val="tx1"/>
                </a:solidFill>
              </a:defRPr>
            </a:lvl1pPr>
            <a:lvl2pPr marL="0" indent="0">
              <a:spcBef>
                <a:spcPts val="907"/>
              </a:spcBef>
              <a:spcAft>
                <a:spcPts val="907"/>
              </a:spcAft>
              <a:buNone/>
              <a:defRPr sz="3224" baseline="0"/>
            </a:lvl2pPr>
            <a:lvl3pPr marL="0" indent="0">
              <a:spcBef>
                <a:spcPts val="4232"/>
              </a:spcBef>
              <a:spcAft>
                <a:spcPts val="1209"/>
              </a:spcAft>
              <a:buNone/>
              <a:defRPr sz="4433" b="1">
                <a:solidFill>
                  <a:schemeClr val="accent2"/>
                </a:solidFill>
              </a:defRPr>
            </a:lvl3pPr>
            <a:lvl4pPr>
              <a:defRPr sz="3627"/>
            </a:lvl4pPr>
            <a:lvl5pPr>
              <a:defRPr sz="3627"/>
            </a:lvl5pPr>
            <a:lvl6pPr>
              <a:defRPr sz="8262"/>
            </a:lvl6pPr>
            <a:lvl7pPr>
              <a:defRPr sz="8262"/>
            </a:lvl7pPr>
            <a:lvl8pPr>
              <a:defRPr sz="8262"/>
            </a:lvl8pPr>
            <a:lvl9pPr>
              <a:defRPr sz="8262"/>
            </a:lvl9pPr>
          </a:lstStyle>
          <a:p>
            <a:pPr lvl="0"/>
            <a:r>
              <a:rPr lang="en-US" dirty="0" smtClean="0"/>
              <a:t>Heading (First level)</a:t>
            </a:r>
          </a:p>
          <a:p>
            <a:pPr lvl="1"/>
            <a:r>
              <a:rPr lang="en-US" dirty="0" smtClean="0"/>
              <a:t>Body (Second level)</a:t>
            </a:r>
          </a:p>
          <a:p>
            <a:pPr lvl="2"/>
            <a:r>
              <a:rPr lang="en-US" dirty="0" smtClean="0"/>
              <a:t>Heading 2 (Third level)</a:t>
            </a:r>
          </a:p>
        </p:txBody>
      </p:sp>
      <p:sp>
        <p:nvSpPr>
          <p:cNvPr id="9" name="Text Placeholder 8"/>
          <p:cNvSpPr>
            <a:spLocks noGrp="1"/>
          </p:cNvSpPr>
          <p:nvPr>
            <p:ph type="body" sz="quarter" idx="10" hasCustomPrompt="1"/>
          </p:nvPr>
        </p:nvSpPr>
        <p:spPr>
          <a:xfrm>
            <a:off x="1668199" y="6730942"/>
            <a:ext cx="32457493" cy="1847373"/>
          </a:xfrm>
        </p:spPr>
        <p:txBody>
          <a:bodyPr>
            <a:normAutofit/>
          </a:bodyPr>
          <a:lstStyle>
            <a:lvl1pPr marL="0" indent="0">
              <a:buNone/>
              <a:defRPr sz="4433">
                <a:solidFill>
                  <a:schemeClr val="tx1"/>
                </a:solidFill>
              </a:defRPr>
            </a:lvl1pPr>
          </a:lstStyle>
          <a:p>
            <a:pPr lvl="0"/>
            <a:r>
              <a:rPr lang="en-US" dirty="0" smtClean="0"/>
              <a:t>Click to edit Introduction</a:t>
            </a:r>
          </a:p>
        </p:txBody>
      </p:sp>
      <p:sp>
        <p:nvSpPr>
          <p:cNvPr id="11" name="Text Placeholder 10"/>
          <p:cNvSpPr>
            <a:spLocks noGrp="1"/>
          </p:cNvSpPr>
          <p:nvPr>
            <p:ph type="body" sz="quarter" idx="11" hasCustomPrompt="1"/>
          </p:nvPr>
        </p:nvSpPr>
        <p:spPr>
          <a:xfrm>
            <a:off x="1668199" y="3203497"/>
            <a:ext cx="32389453" cy="728706"/>
          </a:xfrm>
        </p:spPr>
        <p:txBody>
          <a:bodyPr>
            <a:noAutofit/>
          </a:bodyPr>
          <a:lstStyle>
            <a:lvl1pPr marL="0" indent="0">
              <a:buNone/>
              <a:defRPr sz="5038" baseline="0">
                <a:solidFill>
                  <a:schemeClr val="tx1"/>
                </a:solidFill>
              </a:defRPr>
            </a:lvl1pPr>
          </a:lstStyle>
          <a:p>
            <a:pPr lvl="0"/>
            <a:r>
              <a:rPr lang="en-US" dirty="0" smtClean="0"/>
              <a:t>Insert Subtitle [Calibri 50pt]</a:t>
            </a:r>
          </a:p>
        </p:txBody>
      </p:sp>
      <p:sp>
        <p:nvSpPr>
          <p:cNvPr id="13" name="Text Placeholder 12"/>
          <p:cNvSpPr>
            <a:spLocks noGrp="1"/>
          </p:cNvSpPr>
          <p:nvPr>
            <p:ph type="body" sz="quarter" idx="12" hasCustomPrompt="1"/>
          </p:nvPr>
        </p:nvSpPr>
        <p:spPr>
          <a:xfrm>
            <a:off x="1668199" y="4139349"/>
            <a:ext cx="32389453" cy="820954"/>
          </a:xfrm>
        </p:spPr>
        <p:txBody>
          <a:bodyPr>
            <a:normAutofit/>
          </a:bodyPr>
          <a:lstStyle>
            <a:lvl1pPr marL="0" indent="0">
              <a:buNone/>
              <a:defRPr sz="2821">
                <a:solidFill>
                  <a:schemeClr val="tx1"/>
                </a:solidFill>
              </a:defRPr>
            </a:lvl1pPr>
          </a:lstStyle>
          <a:p>
            <a:pPr lvl="0"/>
            <a:r>
              <a:rPr lang="en-US" dirty="0" smtClean="0"/>
              <a:t>Insert Author and Affiliation details [Calibri 28pt]</a:t>
            </a:r>
          </a:p>
        </p:txBody>
      </p:sp>
      <p:sp>
        <p:nvSpPr>
          <p:cNvPr id="14" name="Content Placeholder 2"/>
          <p:cNvSpPr>
            <a:spLocks noGrp="1"/>
          </p:cNvSpPr>
          <p:nvPr>
            <p:ph sz="half" idx="13" hasCustomPrompt="1"/>
          </p:nvPr>
        </p:nvSpPr>
        <p:spPr>
          <a:xfrm>
            <a:off x="22725896" y="9090184"/>
            <a:ext cx="18409669" cy="18311589"/>
          </a:xfrm>
        </p:spPr>
        <p:txBody>
          <a:bodyPr>
            <a:normAutofit/>
          </a:bodyPr>
          <a:lstStyle>
            <a:lvl1pPr marL="0" indent="0">
              <a:spcBef>
                <a:spcPts val="6045"/>
              </a:spcBef>
              <a:spcAft>
                <a:spcPts val="1209"/>
              </a:spcAft>
              <a:buNone/>
              <a:defRPr sz="6045" b="1" baseline="0">
                <a:solidFill>
                  <a:schemeClr val="tx1"/>
                </a:solidFill>
              </a:defRPr>
            </a:lvl1pPr>
            <a:lvl2pPr marL="0" indent="0">
              <a:spcBef>
                <a:spcPts val="907"/>
              </a:spcBef>
              <a:spcAft>
                <a:spcPts val="907"/>
              </a:spcAft>
              <a:buNone/>
              <a:defRPr sz="3224" baseline="0"/>
            </a:lvl2pPr>
            <a:lvl3pPr marL="0" indent="0">
              <a:spcBef>
                <a:spcPts val="4232"/>
              </a:spcBef>
              <a:spcAft>
                <a:spcPts val="1209"/>
              </a:spcAft>
              <a:buNone/>
              <a:defRPr sz="4433" b="1">
                <a:solidFill>
                  <a:schemeClr val="accent2"/>
                </a:solidFill>
              </a:defRPr>
            </a:lvl3pPr>
            <a:lvl4pPr>
              <a:defRPr sz="3627"/>
            </a:lvl4pPr>
            <a:lvl5pPr>
              <a:defRPr sz="3627"/>
            </a:lvl5pPr>
            <a:lvl6pPr>
              <a:defRPr sz="8262"/>
            </a:lvl6pPr>
            <a:lvl7pPr>
              <a:defRPr sz="8262"/>
            </a:lvl7pPr>
            <a:lvl8pPr>
              <a:defRPr sz="8262"/>
            </a:lvl8pPr>
            <a:lvl9pPr>
              <a:defRPr sz="8262"/>
            </a:lvl9pPr>
          </a:lstStyle>
          <a:p>
            <a:pPr lvl="0"/>
            <a:r>
              <a:rPr lang="en-US" dirty="0" smtClean="0"/>
              <a:t>Heading (First level)</a:t>
            </a:r>
          </a:p>
          <a:p>
            <a:pPr lvl="1"/>
            <a:r>
              <a:rPr lang="en-US" dirty="0" smtClean="0"/>
              <a:t>Body (Second level)</a:t>
            </a:r>
          </a:p>
          <a:p>
            <a:pPr lvl="2"/>
            <a:r>
              <a:rPr lang="en-US" dirty="0" smtClean="0"/>
              <a:t>Heading 2 (Third level)</a:t>
            </a:r>
          </a:p>
          <a:p>
            <a:pPr lvl="1"/>
            <a:endParaRPr lang="en-US" dirty="0" smtClean="0"/>
          </a:p>
        </p:txBody>
      </p:sp>
      <p:sp>
        <p:nvSpPr>
          <p:cNvPr id="17" name="TextBox 16"/>
          <p:cNvSpPr txBox="1"/>
          <p:nvPr userDrawn="1"/>
        </p:nvSpPr>
        <p:spPr>
          <a:xfrm>
            <a:off x="1668199" y="5147191"/>
            <a:ext cx="17813582" cy="492366"/>
          </a:xfrm>
          <a:prstGeom prst="rect">
            <a:avLst/>
          </a:prstGeom>
          <a:noFill/>
        </p:spPr>
        <p:txBody>
          <a:bodyPr wrap="square" lIns="0" tIns="0" rIns="0" bIns="0" rtlCol="0">
            <a:spAutoFit/>
          </a:bodyPr>
          <a:lstStyle/>
          <a:p>
            <a:r>
              <a:rPr lang="en-AU" sz="3224" b="1" dirty="0" smtClean="0"/>
              <a:t>www.data61.csiro.au</a:t>
            </a:r>
            <a:endParaRPr lang="en-AU" sz="3224" b="1" dirty="0"/>
          </a:p>
        </p:txBody>
      </p:sp>
      <p:sp>
        <p:nvSpPr>
          <p:cNvPr id="18" name="Rectangle 17"/>
          <p:cNvSpPr/>
          <p:nvPr userDrawn="1"/>
        </p:nvSpPr>
        <p:spPr>
          <a:xfrm>
            <a:off x="1" y="6011055"/>
            <a:ext cx="42803763" cy="128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262"/>
          </a:p>
        </p:txBody>
      </p:sp>
      <p:pic>
        <p:nvPicPr>
          <p:cNvPr id="19" name="Picture 2"/>
          <p:cNvPicPr>
            <a:picLocks noChangeAspect="1" noChangeArrowheads="1"/>
          </p:cNvPicPr>
          <p:nvPr userDrawn="1"/>
        </p:nvPicPr>
        <p:blipFill>
          <a:blip r:embed="rId3" cstate="print"/>
          <a:stretch>
            <a:fillRect/>
          </a:stretch>
        </p:blipFill>
        <p:spPr bwMode="auto">
          <a:xfrm>
            <a:off x="35205357" y="1151819"/>
            <a:ext cx="5930209" cy="3590435"/>
          </a:xfrm>
          <a:prstGeom prst="rect">
            <a:avLst/>
          </a:prstGeom>
          <a:noFill/>
          <a:ln>
            <a:noFill/>
          </a:ln>
        </p:spPr>
      </p:pic>
    </p:spTree>
    <p:extLst>
      <p:ext uri="{BB962C8B-B14F-4D97-AF65-F5344CB8AC3E}">
        <p14:creationId xmlns:p14="http://schemas.microsoft.com/office/powerpoint/2010/main" val="5584842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ster black banner">
    <p:spTree>
      <p:nvGrpSpPr>
        <p:cNvPr id="1" name=""/>
        <p:cNvGrpSpPr/>
        <p:nvPr/>
      </p:nvGrpSpPr>
      <p:grpSpPr>
        <a:xfrm>
          <a:off x="0" y="0"/>
          <a:ext cx="0" cy="0"/>
          <a:chOff x="0" y="0"/>
          <a:chExt cx="0" cy="0"/>
        </a:xfrm>
      </p:grpSpPr>
      <p:sp>
        <p:nvSpPr>
          <p:cNvPr id="15" name="Rectangle 14"/>
          <p:cNvSpPr/>
          <p:nvPr userDrawn="1"/>
        </p:nvSpPr>
        <p:spPr>
          <a:xfrm>
            <a:off x="2" y="1"/>
            <a:ext cx="42803763" cy="61378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262"/>
          </a:p>
        </p:txBody>
      </p:sp>
      <p:pic>
        <p:nvPicPr>
          <p:cNvPr id="3081" name="Picture 9"/>
          <p:cNvPicPr>
            <a:picLocks noChangeAspect="1" noChangeArrowheads="1"/>
          </p:cNvPicPr>
          <p:nvPr userDrawn="1"/>
        </p:nvPicPr>
        <p:blipFill>
          <a:blip r:embed="rId2" cstate="print"/>
          <a:srcRect t="20954" b="50044"/>
          <a:stretch>
            <a:fillRect/>
          </a:stretch>
        </p:blipFill>
        <p:spPr bwMode="auto">
          <a:xfrm>
            <a:off x="0" y="0"/>
            <a:ext cx="42811072" cy="6106234"/>
          </a:xfrm>
          <a:prstGeom prst="rect">
            <a:avLst/>
          </a:prstGeom>
          <a:noFill/>
          <a:ln w="9525">
            <a:noFill/>
            <a:miter lim="800000"/>
            <a:headEnd/>
            <a:tailEnd/>
          </a:ln>
          <a:effectLst/>
        </p:spPr>
      </p:pic>
      <p:sp>
        <p:nvSpPr>
          <p:cNvPr id="2" name="Title 1"/>
          <p:cNvSpPr>
            <a:spLocks noGrp="1"/>
          </p:cNvSpPr>
          <p:nvPr>
            <p:ph type="title" hasCustomPrompt="1"/>
          </p:nvPr>
        </p:nvSpPr>
        <p:spPr>
          <a:xfrm>
            <a:off x="1668199" y="666274"/>
            <a:ext cx="32389453" cy="2377606"/>
          </a:xfrm>
        </p:spPr>
        <p:txBody>
          <a:bodyPr anchor="b" anchorCtr="0">
            <a:noAutofit/>
          </a:bodyPr>
          <a:lstStyle>
            <a:lvl1pPr>
              <a:lnSpc>
                <a:spcPct val="90000"/>
              </a:lnSpc>
              <a:defRPr sz="12090"/>
            </a:lvl1pPr>
          </a:lstStyle>
          <a:p>
            <a:r>
              <a:rPr lang="en-US" dirty="0" smtClean="0"/>
              <a:t>INSERT MAIN HEADING (MAX 120PT ALL CAPS)</a:t>
            </a:r>
            <a:endParaRPr lang="en-AU" dirty="0"/>
          </a:p>
        </p:txBody>
      </p:sp>
      <p:sp>
        <p:nvSpPr>
          <p:cNvPr id="3" name="Content Placeholder 2"/>
          <p:cNvSpPr>
            <a:spLocks noGrp="1"/>
          </p:cNvSpPr>
          <p:nvPr>
            <p:ph sz="half" idx="1" hasCustomPrompt="1"/>
          </p:nvPr>
        </p:nvSpPr>
        <p:spPr>
          <a:xfrm>
            <a:off x="1668199" y="9090183"/>
            <a:ext cx="18368445" cy="18311588"/>
          </a:xfrm>
        </p:spPr>
        <p:txBody>
          <a:bodyPr>
            <a:normAutofit/>
          </a:bodyPr>
          <a:lstStyle>
            <a:lvl1pPr marL="0" indent="0">
              <a:spcBef>
                <a:spcPts val="6045"/>
              </a:spcBef>
              <a:spcAft>
                <a:spcPts val="1209"/>
              </a:spcAft>
              <a:buNone/>
              <a:defRPr sz="6045" b="1" baseline="0">
                <a:solidFill>
                  <a:schemeClr val="tx1"/>
                </a:solidFill>
              </a:defRPr>
            </a:lvl1pPr>
            <a:lvl2pPr marL="0" indent="0">
              <a:spcBef>
                <a:spcPts val="907"/>
              </a:spcBef>
              <a:spcAft>
                <a:spcPts val="907"/>
              </a:spcAft>
              <a:buNone/>
              <a:defRPr sz="3224" baseline="0"/>
            </a:lvl2pPr>
            <a:lvl3pPr marL="0" indent="0">
              <a:spcBef>
                <a:spcPts val="4232"/>
              </a:spcBef>
              <a:spcAft>
                <a:spcPts val="1209"/>
              </a:spcAft>
              <a:buNone/>
              <a:defRPr sz="4433" b="1">
                <a:solidFill>
                  <a:schemeClr val="accent2"/>
                </a:solidFill>
              </a:defRPr>
            </a:lvl3pPr>
            <a:lvl4pPr>
              <a:defRPr sz="3627"/>
            </a:lvl4pPr>
            <a:lvl5pPr>
              <a:defRPr sz="3627"/>
            </a:lvl5pPr>
            <a:lvl6pPr>
              <a:defRPr sz="8262"/>
            </a:lvl6pPr>
            <a:lvl7pPr>
              <a:defRPr sz="8262"/>
            </a:lvl7pPr>
            <a:lvl8pPr>
              <a:defRPr sz="8262"/>
            </a:lvl8pPr>
            <a:lvl9pPr>
              <a:defRPr sz="8262"/>
            </a:lvl9pPr>
          </a:lstStyle>
          <a:p>
            <a:pPr lvl="0"/>
            <a:r>
              <a:rPr lang="en-US" dirty="0" smtClean="0"/>
              <a:t>Heading (First level)</a:t>
            </a:r>
          </a:p>
          <a:p>
            <a:pPr lvl="1"/>
            <a:r>
              <a:rPr lang="en-US" dirty="0" smtClean="0"/>
              <a:t>Body (Second level)</a:t>
            </a:r>
          </a:p>
          <a:p>
            <a:pPr lvl="2"/>
            <a:r>
              <a:rPr lang="en-US" dirty="0" smtClean="0"/>
              <a:t>Heading 2 (Third level)</a:t>
            </a:r>
          </a:p>
        </p:txBody>
      </p:sp>
      <p:sp>
        <p:nvSpPr>
          <p:cNvPr id="9" name="Text Placeholder 8"/>
          <p:cNvSpPr>
            <a:spLocks noGrp="1"/>
          </p:cNvSpPr>
          <p:nvPr>
            <p:ph type="body" sz="quarter" idx="10" hasCustomPrompt="1"/>
          </p:nvPr>
        </p:nvSpPr>
        <p:spPr>
          <a:xfrm>
            <a:off x="1668199" y="6730942"/>
            <a:ext cx="32457493" cy="1847373"/>
          </a:xfrm>
        </p:spPr>
        <p:txBody>
          <a:bodyPr>
            <a:normAutofit/>
          </a:bodyPr>
          <a:lstStyle>
            <a:lvl1pPr marL="0" indent="0">
              <a:buNone/>
              <a:defRPr sz="4433">
                <a:solidFill>
                  <a:schemeClr val="tx1"/>
                </a:solidFill>
              </a:defRPr>
            </a:lvl1pPr>
          </a:lstStyle>
          <a:p>
            <a:pPr lvl="0"/>
            <a:r>
              <a:rPr lang="en-US" dirty="0" smtClean="0"/>
              <a:t>Click to edit Introduction</a:t>
            </a:r>
          </a:p>
        </p:txBody>
      </p:sp>
      <p:sp>
        <p:nvSpPr>
          <p:cNvPr id="11" name="Text Placeholder 10"/>
          <p:cNvSpPr>
            <a:spLocks noGrp="1"/>
          </p:cNvSpPr>
          <p:nvPr>
            <p:ph type="body" sz="quarter" idx="11" hasCustomPrompt="1"/>
          </p:nvPr>
        </p:nvSpPr>
        <p:spPr>
          <a:xfrm>
            <a:off x="1668199" y="3203497"/>
            <a:ext cx="32389453" cy="728706"/>
          </a:xfrm>
        </p:spPr>
        <p:txBody>
          <a:bodyPr>
            <a:noAutofit/>
          </a:bodyPr>
          <a:lstStyle>
            <a:lvl1pPr marL="0" indent="0">
              <a:buNone/>
              <a:defRPr sz="5038" baseline="0">
                <a:solidFill>
                  <a:schemeClr val="accent1"/>
                </a:solidFill>
              </a:defRPr>
            </a:lvl1pPr>
          </a:lstStyle>
          <a:p>
            <a:pPr lvl="0"/>
            <a:r>
              <a:rPr lang="en-US" dirty="0" smtClean="0"/>
              <a:t>Insert Subtitle [Calibri 50pt]</a:t>
            </a:r>
          </a:p>
        </p:txBody>
      </p:sp>
      <p:sp>
        <p:nvSpPr>
          <p:cNvPr id="13" name="Text Placeholder 12"/>
          <p:cNvSpPr>
            <a:spLocks noGrp="1"/>
          </p:cNvSpPr>
          <p:nvPr>
            <p:ph type="body" sz="quarter" idx="12" hasCustomPrompt="1"/>
          </p:nvPr>
        </p:nvSpPr>
        <p:spPr>
          <a:xfrm>
            <a:off x="1668199" y="4139349"/>
            <a:ext cx="32389453" cy="852371"/>
          </a:xfrm>
        </p:spPr>
        <p:txBody>
          <a:bodyPr>
            <a:normAutofit/>
          </a:bodyPr>
          <a:lstStyle>
            <a:lvl1pPr marL="0" indent="0">
              <a:buNone/>
              <a:defRPr sz="2821">
                <a:solidFill>
                  <a:schemeClr val="accent1"/>
                </a:solidFill>
              </a:defRPr>
            </a:lvl1pPr>
          </a:lstStyle>
          <a:p>
            <a:pPr lvl="0"/>
            <a:r>
              <a:rPr lang="en-US" dirty="0" smtClean="0"/>
              <a:t>Insert Author and Affiliation details [Calibri 28pt]</a:t>
            </a:r>
          </a:p>
        </p:txBody>
      </p:sp>
      <p:sp>
        <p:nvSpPr>
          <p:cNvPr id="14" name="Content Placeholder 2"/>
          <p:cNvSpPr>
            <a:spLocks noGrp="1"/>
          </p:cNvSpPr>
          <p:nvPr>
            <p:ph sz="half" idx="13" hasCustomPrompt="1"/>
          </p:nvPr>
        </p:nvSpPr>
        <p:spPr>
          <a:xfrm>
            <a:off x="22725896" y="9090184"/>
            <a:ext cx="18409669" cy="18311589"/>
          </a:xfrm>
        </p:spPr>
        <p:txBody>
          <a:bodyPr>
            <a:normAutofit/>
          </a:bodyPr>
          <a:lstStyle>
            <a:lvl1pPr marL="0" indent="0">
              <a:spcBef>
                <a:spcPts val="6045"/>
              </a:spcBef>
              <a:spcAft>
                <a:spcPts val="1209"/>
              </a:spcAft>
              <a:buNone/>
              <a:defRPr sz="6045" b="1" baseline="0">
                <a:solidFill>
                  <a:schemeClr val="tx1"/>
                </a:solidFill>
              </a:defRPr>
            </a:lvl1pPr>
            <a:lvl2pPr marL="0" indent="0">
              <a:spcBef>
                <a:spcPts val="907"/>
              </a:spcBef>
              <a:spcAft>
                <a:spcPts val="907"/>
              </a:spcAft>
              <a:buNone/>
              <a:defRPr sz="3224" baseline="0"/>
            </a:lvl2pPr>
            <a:lvl3pPr marL="0" indent="0">
              <a:spcBef>
                <a:spcPts val="4232"/>
              </a:spcBef>
              <a:spcAft>
                <a:spcPts val="1209"/>
              </a:spcAft>
              <a:buNone/>
              <a:defRPr sz="4433" b="1">
                <a:solidFill>
                  <a:schemeClr val="accent2"/>
                </a:solidFill>
              </a:defRPr>
            </a:lvl3pPr>
            <a:lvl4pPr>
              <a:defRPr sz="3627"/>
            </a:lvl4pPr>
            <a:lvl5pPr>
              <a:defRPr sz="3627"/>
            </a:lvl5pPr>
            <a:lvl6pPr>
              <a:defRPr sz="8262"/>
            </a:lvl6pPr>
            <a:lvl7pPr>
              <a:defRPr sz="8262"/>
            </a:lvl7pPr>
            <a:lvl8pPr>
              <a:defRPr sz="8262"/>
            </a:lvl8pPr>
            <a:lvl9pPr>
              <a:defRPr sz="8262"/>
            </a:lvl9pPr>
          </a:lstStyle>
          <a:p>
            <a:pPr lvl="0"/>
            <a:r>
              <a:rPr lang="en-US" dirty="0" smtClean="0"/>
              <a:t>Heading (First level)</a:t>
            </a:r>
          </a:p>
          <a:p>
            <a:pPr lvl="1"/>
            <a:r>
              <a:rPr lang="en-US" dirty="0" smtClean="0"/>
              <a:t>Body (Second level)</a:t>
            </a:r>
          </a:p>
          <a:p>
            <a:pPr lvl="2"/>
            <a:r>
              <a:rPr lang="en-US" dirty="0" smtClean="0"/>
              <a:t>Heading 2 (Third level)</a:t>
            </a:r>
          </a:p>
          <a:p>
            <a:pPr lvl="1"/>
            <a:endParaRPr lang="en-US" dirty="0" smtClean="0"/>
          </a:p>
        </p:txBody>
      </p:sp>
      <p:sp>
        <p:nvSpPr>
          <p:cNvPr id="17" name="TextBox 16"/>
          <p:cNvSpPr txBox="1"/>
          <p:nvPr userDrawn="1"/>
        </p:nvSpPr>
        <p:spPr>
          <a:xfrm>
            <a:off x="1668199" y="5147191"/>
            <a:ext cx="17813582" cy="492366"/>
          </a:xfrm>
          <a:prstGeom prst="rect">
            <a:avLst/>
          </a:prstGeom>
          <a:noFill/>
        </p:spPr>
        <p:txBody>
          <a:bodyPr wrap="square" lIns="0" tIns="0" rIns="0" bIns="0" rtlCol="0">
            <a:spAutoFit/>
          </a:bodyPr>
          <a:lstStyle/>
          <a:p>
            <a:r>
              <a:rPr lang="en-AU" sz="3224" b="1" dirty="0" smtClean="0">
                <a:solidFill>
                  <a:schemeClr val="accent1"/>
                </a:solidFill>
              </a:rPr>
              <a:t>www.data61.csiro.au</a:t>
            </a:r>
            <a:endParaRPr lang="en-AU" sz="3224" b="1" dirty="0">
              <a:solidFill>
                <a:schemeClr val="accent1"/>
              </a:solidFill>
            </a:endParaRPr>
          </a:p>
        </p:txBody>
      </p:sp>
      <p:pic>
        <p:nvPicPr>
          <p:cNvPr id="16" name="Picture 2"/>
          <p:cNvPicPr>
            <a:picLocks noChangeAspect="1" noChangeArrowheads="1"/>
          </p:cNvPicPr>
          <p:nvPr userDrawn="1"/>
        </p:nvPicPr>
        <p:blipFill>
          <a:blip r:embed="rId3" cstate="print"/>
          <a:stretch>
            <a:fillRect/>
          </a:stretch>
        </p:blipFill>
        <p:spPr bwMode="auto">
          <a:xfrm>
            <a:off x="35205357" y="1151819"/>
            <a:ext cx="5930209" cy="3590435"/>
          </a:xfrm>
          <a:prstGeom prst="rect">
            <a:avLst/>
          </a:prstGeom>
          <a:noFill/>
          <a:ln>
            <a:noFill/>
          </a:ln>
        </p:spPr>
      </p:pic>
      <p:sp>
        <p:nvSpPr>
          <p:cNvPr id="20" name="Rectangle 19"/>
          <p:cNvSpPr/>
          <p:nvPr userDrawn="1"/>
        </p:nvSpPr>
        <p:spPr>
          <a:xfrm>
            <a:off x="1" y="6011055"/>
            <a:ext cx="42803763" cy="128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262"/>
          </a:p>
        </p:txBody>
      </p:sp>
    </p:spTree>
    <p:extLst>
      <p:ext uri="{BB962C8B-B14F-4D97-AF65-F5344CB8AC3E}">
        <p14:creationId xmlns:p14="http://schemas.microsoft.com/office/powerpoint/2010/main" val="5584842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68199" y="1098254"/>
            <a:ext cx="39467366" cy="2377606"/>
          </a:xfrm>
          <a:prstGeom prst="rect">
            <a:avLst/>
          </a:prstGeom>
        </p:spPr>
        <p:txBody>
          <a:bodyPr vert="horz" lIns="0" tIns="0" rIns="0" bIns="0" rtlCol="0" anchor="t">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1668200" y="9090183"/>
            <a:ext cx="39467365" cy="18311588"/>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3" name="AutoShape 22"/>
          <p:cNvSpPr>
            <a:spLocks noChangeAspect="1" noChangeArrowheads="1" noTextEdit="1"/>
          </p:cNvSpPr>
          <p:nvPr/>
        </p:nvSpPr>
        <p:spPr bwMode="auto">
          <a:xfrm>
            <a:off x="-23324" y="-1"/>
            <a:ext cx="30539663" cy="911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27" tIns="46063" rIns="92127" bIns="46063" numCol="1" anchor="t" anchorCtr="0" compatLnSpc="1">
            <a:prstTxWarp prst="textNoShape">
              <a:avLst/>
            </a:prstTxWarp>
          </a:bodyPr>
          <a:lstStyle/>
          <a:p>
            <a:endParaRPr lang="en-AU" sz="8262"/>
          </a:p>
        </p:txBody>
      </p:sp>
      <p:sp>
        <p:nvSpPr>
          <p:cNvPr id="7" name="AutoShape 7"/>
          <p:cNvSpPr>
            <a:spLocks noChangeAspect="1" noChangeArrowheads="1" noTextEdit="1"/>
          </p:cNvSpPr>
          <p:nvPr/>
        </p:nvSpPr>
        <p:spPr bwMode="auto">
          <a:xfrm>
            <a:off x="-247911" y="16361376"/>
            <a:ext cx="42938116" cy="4706198"/>
          </a:xfrm>
          <a:prstGeom prst="rect">
            <a:avLst/>
          </a:prstGeom>
          <a:noFill/>
          <a:ln w="9525">
            <a:noFill/>
            <a:miter lim="800000"/>
            <a:headEnd/>
            <a:tailEnd/>
          </a:ln>
        </p:spPr>
        <p:txBody>
          <a:bodyPr vert="horz" wrap="square" lIns="92127" tIns="46063" rIns="92127" bIns="46063" numCol="1" anchor="t" anchorCtr="0" compatLnSpc="1">
            <a:prstTxWarp prst="textNoShape">
              <a:avLst/>
            </a:prstTxWarp>
          </a:bodyPr>
          <a:lstStyle/>
          <a:p>
            <a:endParaRPr lang="en-AU" sz="8262"/>
          </a:p>
        </p:txBody>
      </p:sp>
      <p:grpSp>
        <p:nvGrpSpPr>
          <p:cNvPr id="32" name="Group 31"/>
          <p:cNvGrpSpPr/>
          <p:nvPr userDrawn="1"/>
        </p:nvGrpSpPr>
        <p:grpSpPr>
          <a:xfrm>
            <a:off x="1" y="27420014"/>
            <a:ext cx="42803763" cy="716533"/>
            <a:chOff x="0" y="27597371"/>
            <a:chExt cx="42484675" cy="716646"/>
          </a:xfrm>
        </p:grpSpPr>
        <p:pic>
          <p:nvPicPr>
            <p:cNvPr id="30" name="Picture 2"/>
            <p:cNvPicPr>
              <a:picLocks noChangeAspect="1" noChangeArrowheads="1"/>
            </p:cNvPicPr>
            <p:nvPr userDrawn="1"/>
          </p:nvPicPr>
          <p:blipFill>
            <a:blip r:embed="rId4" cstate="print"/>
            <a:srcRect/>
            <a:stretch>
              <a:fillRect/>
            </a:stretch>
          </p:blipFill>
          <p:spPr bwMode="auto">
            <a:xfrm>
              <a:off x="0" y="27597371"/>
              <a:ext cx="30279975" cy="716646"/>
            </a:xfrm>
            <a:prstGeom prst="rect">
              <a:avLst/>
            </a:prstGeom>
            <a:noFill/>
            <a:ln w="9525">
              <a:noFill/>
              <a:miter lim="800000"/>
              <a:headEnd/>
              <a:tailEnd/>
            </a:ln>
            <a:effectLst/>
          </p:spPr>
        </p:pic>
        <p:pic>
          <p:nvPicPr>
            <p:cNvPr id="31" name="Picture 2"/>
            <p:cNvPicPr>
              <a:picLocks noChangeAspect="1" noChangeArrowheads="1"/>
            </p:cNvPicPr>
            <p:nvPr userDrawn="1"/>
          </p:nvPicPr>
          <p:blipFill>
            <a:blip r:embed="rId4" cstate="print"/>
            <a:srcRect l="1920" r="57783"/>
            <a:stretch>
              <a:fillRect/>
            </a:stretch>
          </p:blipFill>
          <p:spPr bwMode="auto">
            <a:xfrm>
              <a:off x="30282413" y="27597371"/>
              <a:ext cx="12202262" cy="716646"/>
            </a:xfrm>
            <a:prstGeom prst="rect">
              <a:avLst/>
            </a:prstGeom>
            <a:noFill/>
            <a:ln w="9525">
              <a:noFill/>
              <a:miter lim="800000"/>
              <a:headEnd/>
              <a:tailEnd/>
            </a:ln>
            <a:effectLst/>
          </p:spPr>
        </p:pic>
      </p:grpSp>
    </p:spTree>
    <p:extLst>
      <p:ext uri="{BB962C8B-B14F-4D97-AF65-F5344CB8AC3E}">
        <p14:creationId xmlns:p14="http://schemas.microsoft.com/office/powerpoint/2010/main" val="4137612013"/>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txStyles>
    <p:titleStyle>
      <a:lvl1pPr algn="l" defTabSz="4189145" rtl="0" eaLnBrk="1" latinLnBrk="0" hangingPunct="1">
        <a:spcBef>
          <a:spcPct val="0"/>
        </a:spcBef>
        <a:buNone/>
        <a:defRPr sz="17631" kern="1200">
          <a:solidFill>
            <a:schemeClr val="bg1"/>
          </a:solidFill>
          <a:latin typeface="+mj-lt"/>
          <a:ea typeface="+mj-ea"/>
          <a:cs typeface="+mj-cs"/>
        </a:defRPr>
      </a:lvl1pPr>
    </p:titleStyle>
    <p:bodyStyle>
      <a:lvl1pPr marL="1570929" indent="-1570929" algn="l" defTabSz="4189145" rtl="0" eaLnBrk="1" latinLnBrk="0" hangingPunct="1">
        <a:spcBef>
          <a:spcPct val="20000"/>
        </a:spcBef>
        <a:buFont typeface="Arial" pitchFamily="34" charset="0"/>
        <a:buChar char="•"/>
        <a:defRPr sz="14710" kern="1200">
          <a:solidFill>
            <a:schemeClr val="tx1"/>
          </a:solidFill>
          <a:latin typeface="+mn-lt"/>
          <a:ea typeface="+mn-ea"/>
          <a:cs typeface="+mn-cs"/>
        </a:defRPr>
      </a:lvl1pPr>
      <a:lvl2pPr marL="3403680" indent="-1309107" algn="l" defTabSz="4189145" rtl="0" eaLnBrk="1" latinLnBrk="0" hangingPunct="1">
        <a:spcBef>
          <a:spcPct val="20000"/>
        </a:spcBef>
        <a:buFont typeface="Arial" pitchFamily="34" charset="0"/>
        <a:buChar char="–"/>
        <a:defRPr sz="12795" kern="1200">
          <a:solidFill>
            <a:schemeClr val="tx1"/>
          </a:solidFill>
          <a:latin typeface="+mn-lt"/>
          <a:ea typeface="+mn-ea"/>
          <a:cs typeface="+mn-cs"/>
        </a:defRPr>
      </a:lvl2pPr>
      <a:lvl3pPr marL="5236431" indent="-1047286" algn="l" defTabSz="4189145" rtl="0" eaLnBrk="1" latinLnBrk="0" hangingPunct="1">
        <a:spcBef>
          <a:spcPct val="20000"/>
        </a:spcBef>
        <a:buFont typeface="Arial" pitchFamily="34" charset="0"/>
        <a:buChar char="•"/>
        <a:defRPr sz="10982" kern="1200">
          <a:solidFill>
            <a:schemeClr val="tx1"/>
          </a:solidFill>
          <a:latin typeface="+mn-lt"/>
          <a:ea typeface="+mn-ea"/>
          <a:cs typeface="+mn-cs"/>
        </a:defRPr>
      </a:lvl3pPr>
      <a:lvl4pPr marL="7331002" indent="-1047286" algn="l" defTabSz="4189145" rtl="0" eaLnBrk="1" latinLnBrk="0" hangingPunct="1">
        <a:spcBef>
          <a:spcPct val="20000"/>
        </a:spcBef>
        <a:buFont typeface="Arial" pitchFamily="34" charset="0"/>
        <a:buChar char="–"/>
        <a:defRPr sz="9168" kern="1200">
          <a:solidFill>
            <a:schemeClr val="tx1"/>
          </a:solidFill>
          <a:latin typeface="+mn-lt"/>
          <a:ea typeface="+mn-ea"/>
          <a:cs typeface="+mn-cs"/>
        </a:defRPr>
      </a:lvl4pPr>
      <a:lvl5pPr marL="9425575" indent="-1047286" algn="l" defTabSz="4189145" rtl="0" eaLnBrk="1" latinLnBrk="0" hangingPunct="1">
        <a:spcBef>
          <a:spcPct val="20000"/>
        </a:spcBef>
        <a:buFont typeface="Arial" pitchFamily="34" charset="0"/>
        <a:buChar char="»"/>
        <a:defRPr sz="9168" kern="1200">
          <a:solidFill>
            <a:schemeClr val="tx1"/>
          </a:solidFill>
          <a:latin typeface="+mn-lt"/>
          <a:ea typeface="+mn-ea"/>
          <a:cs typeface="+mn-cs"/>
        </a:defRPr>
      </a:lvl5pPr>
      <a:lvl6pPr marL="11520147" indent="-1047286" algn="l" defTabSz="4189145" rtl="0" eaLnBrk="1" latinLnBrk="0" hangingPunct="1">
        <a:spcBef>
          <a:spcPct val="20000"/>
        </a:spcBef>
        <a:buFont typeface="Arial" pitchFamily="34" charset="0"/>
        <a:buChar char="•"/>
        <a:defRPr sz="9168" kern="1200">
          <a:solidFill>
            <a:schemeClr val="tx1"/>
          </a:solidFill>
          <a:latin typeface="+mn-lt"/>
          <a:ea typeface="+mn-ea"/>
          <a:cs typeface="+mn-cs"/>
        </a:defRPr>
      </a:lvl6pPr>
      <a:lvl7pPr marL="13614719" indent="-1047286" algn="l" defTabSz="4189145" rtl="0" eaLnBrk="1" latinLnBrk="0" hangingPunct="1">
        <a:spcBef>
          <a:spcPct val="20000"/>
        </a:spcBef>
        <a:buFont typeface="Arial" pitchFamily="34" charset="0"/>
        <a:buChar char="•"/>
        <a:defRPr sz="9168" kern="1200">
          <a:solidFill>
            <a:schemeClr val="tx1"/>
          </a:solidFill>
          <a:latin typeface="+mn-lt"/>
          <a:ea typeface="+mn-ea"/>
          <a:cs typeface="+mn-cs"/>
        </a:defRPr>
      </a:lvl7pPr>
      <a:lvl8pPr marL="15709292" indent="-1047286" algn="l" defTabSz="4189145" rtl="0" eaLnBrk="1" latinLnBrk="0" hangingPunct="1">
        <a:spcBef>
          <a:spcPct val="20000"/>
        </a:spcBef>
        <a:buFont typeface="Arial" pitchFamily="34" charset="0"/>
        <a:buChar char="•"/>
        <a:defRPr sz="9168" kern="1200">
          <a:solidFill>
            <a:schemeClr val="tx1"/>
          </a:solidFill>
          <a:latin typeface="+mn-lt"/>
          <a:ea typeface="+mn-ea"/>
          <a:cs typeface="+mn-cs"/>
        </a:defRPr>
      </a:lvl8pPr>
      <a:lvl9pPr marL="17803864" indent="-1047286" algn="l" defTabSz="4189145" rtl="0" eaLnBrk="1" latinLnBrk="0" hangingPunct="1">
        <a:spcBef>
          <a:spcPct val="20000"/>
        </a:spcBef>
        <a:buFont typeface="Arial" pitchFamily="34" charset="0"/>
        <a:buChar char="•"/>
        <a:defRPr sz="9168" kern="1200">
          <a:solidFill>
            <a:schemeClr val="tx1"/>
          </a:solidFill>
          <a:latin typeface="+mn-lt"/>
          <a:ea typeface="+mn-ea"/>
          <a:cs typeface="+mn-cs"/>
        </a:defRPr>
      </a:lvl9pPr>
    </p:bodyStyle>
    <p:otherStyle>
      <a:defPPr>
        <a:defRPr lang="en-US"/>
      </a:defPPr>
      <a:lvl1pPr marL="0" algn="l" defTabSz="4189145" rtl="0" eaLnBrk="1" latinLnBrk="0" hangingPunct="1">
        <a:defRPr sz="8262" kern="1200">
          <a:solidFill>
            <a:schemeClr val="tx1"/>
          </a:solidFill>
          <a:latin typeface="+mn-lt"/>
          <a:ea typeface="+mn-ea"/>
          <a:cs typeface="+mn-cs"/>
        </a:defRPr>
      </a:lvl1pPr>
      <a:lvl2pPr marL="2094572" algn="l" defTabSz="4189145" rtl="0" eaLnBrk="1" latinLnBrk="0" hangingPunct="1">
        <a:defRPr sz="8262" kern="1200">
          <a:solidFill>
            <a:schemeClr val="tx1"/>
          </a:solidFill>
          <a:latin typeface="+mn-lt"/>
          <a:ea typeface="+mn-ea"/>
          <a:cs typeface="+mn-cs"/>
        </a:defRPr>
      </a:lvl2pPr>
      <a:lvl3pPr marL="4189145" algn="l" defTabSz="4189145" rtl="0" eaLnBrk="1" latinLnBrk="0" hangingPunct="1">
        <a:defRPr sz="8262" kern="1200">
          <a:solidFill>
            <a:schemeClr val="tx1"/>
          </a:solidFill>
          <a:latin typeface="+mn-lt"/>
          <a:ea typeface="+mn-ea"/>
          <a:cs typeface="+mn-cs"/>
        </a:defRPr>
      </a:lvl3pPr>
      <a:lvl4pPr marL="6283717" algn="l" defTabSz="4189145" rtl="0" eaLnBrk="1" latinLnBrk="0" hangingPunct="1">
        <a:defRPr sz="8262" kern="1200">
          <a:solidFill>
            <a:schemeClr val="tx1"/>
          </a:solidFill>
          <a:latin typeface="+mn-lt"/>
          <a:ea typeface="+mn-ea"/>
          <a:cs typeface="+mn-cs"/>
        </a:defRPr>
      </a:lvl4pPr>
      <a:lvl5pPr marL="8378288" algn="l" defTabSz="4189145" rtl="0" eaLnBrk="1" latinLnBrk="0" hangingPunct="1">
        <a:defRPr sz="8262" kern="1200">
          <a:solidFill>
            <a:schemeClr val="tx1"/>
          </a:solidFill>
          <a:latin typeface="+mn-lt"/>
          <a:ea typeface="+mn-ea"/>
          <a:cs typeface="+mn-cs"/>
        </a:defRPr>
      </a:lvl5pPr>
      <a:lvl6pPr marL="10472861" algn="l" defTabSz="4189145" rtl="0" eaLnBrk="1" latinLnBrk="0" hangingPunct="1">
        <a:defRPr sz="8262" kern="1200">
          <a:solidFill>
            <a:schemeClr val="tx1"/>
          </a:solidFill>
          <a:latin typeface="+mn-lt"/>
          <a:ea typeface="+mn-ea"/>
          <a:cs typeface="+mn-cs"/>
        </a:defRPr>
      </a:lvl6pPr>
      <a:lvl7pPr marL="12567433" algn="l" defTabSz="4189145" rtl="0" eaLnBrk="1" latinLnBrk="0" hangingPunct="1">
        <a:defRPr sz="8262" kern="1200">
          <a:solidFill>
            <a:schemeClr val="tx1"/>
          </a:solidFill>
          <a:latin typeface="+mn-lt"/>
          <a:ea typeface="+mn-ea"/>
          <a:cs typeface="+mn-cs"/>
        </a:defRPr>
      </a:lvl7pPr>
      <a:lvl8pPr marL="14662005" algn="l" defTabSz="4189145" rtl="0" eaLnBrk="1" latinLnBrk="0" hangingPunct="1">
        <a:defRPr sz="8262" kern="1200">
          <a:solidFill>
            <a:schemeClr val="tx1"/>
          </a:solidFill>
          <a:latin typeface="+mn-lt"/>
          <a:ea typeface="+mn-ea"/>
          <a:cs typeface="+mn-cs"/>
        </a:defRPr>
      </a:lvl8pPr>
      <a:lvl9pPr marL="16756578" algn="l" defTabSz="4189145" rtl="0" eaLnBrk="1" latinLnBrk="0" hangingPunct="1">
        <a:defRPr sz="82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4"/>
          <p:cNvSpPr txBox="1">
            <a:spLocks noChangeArrowheads="1"/>
          </p:cNvSpPr>
          <p:nvPr/>
        </p:nvSpPr>
        <p:spPr bwMode="auto">
          <a:xfrm>
            <a:off x="44037115" y="4068809"/>
            <a:ext cx="7625020" cy="4000138"/>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3627" b="1" dirty="0">
                <a:solidFill>
                  <a:srgbClr val="FF0000"/>
                </a:solidFill>
                <a:latin typeface="+mn-lt"/>
              </a:rPr>
              <a:t>Author names and affiliation: </a:t>
            </a:r>
            <a:r>
              <a:rPr lang="en-AU" sz="3627" dirty="0">
                <a:solidFill>
                  <a:srgbClr val="FF0000"/>
                </a:solidFill>
                <a:latin typeface="+mn-lt"/>
              </a:rPr>
              <a:t>This information must always be placed  in the header box below the title and subtitle. If more space is required, affiliations can be listed at the bottom where the references and acknowledgements are placed.</a:t>
            </a:r>
            <a:endParaRPr lang="en-AU" sz="3627" dirty="0">
              <a:solidFill>
                <a:srgbClr val="FF0000"/>
              </a:solidFill>
              <a:latin typeface="+mn-lt"/>
            </a:endParaRPr>
          </a:p>
        </p:txBody>
      </p:sp>
      <p:sp>
        <p:nvSpPr>
          <p:cNvPr id="7" name="Text Box 15"/>
          <p:cNvSpPr txBox="1">
            <a:spLocks noChangeArrowheads="1"/>
          </p:cNvSpPr>
          <p:nvPr/>
        </p:nvSpPr>
        <p:spPr bwMode="auto">
          <a:xfrm>
            <a:off x="44037115" y="415125"/>
            <a:ext cx="7625020" cy="3441979"/>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3627" b="1" dirty="0">
                <a:solidFill>
                  <a:srgbClr val="FF0000"/>
                </a:solidFill>
                <a:latin typeface="+mj-lt"/>
              </a:rPr>
              <a:t>Poster Title: </a:t>
            </a:r>
            <a:r>
              <a:rPr lang="en-AU" sz="3627" dirty="0">
                <a:solidFill>
                  <a:srgbClr val="FF0000"/>
                </a:solidFill>
                <a:latin typeface="+mj-lt"/>
              </a:rPr>
              <a:t>Font size and line spacing can be altered in this section to suit the length of your title, you can use sentence case rather than all capitals if required. Your title must be vertically aligned to the bottom. </a:t>
            </a:r>
            <a:endParaRPr lang="en-AU" sz="3627" dirty="0">
              <a:solidFill>
                <a:srgbClr val="FF0000"/>
              </a:solidFill>
              <a:latin typeface="+mj-lt"/>
            </a:endParaRPr>
          </a:p>
        </p:txBody>
      </p:sp>
      <p:grpSp>
        <p:nvGrpSpPr>
          <p:cNvPr id="37" name="Group 36"/>
          <p:cNvGrpSpPr/>
          <p:nvPr/>
        </p:nvGrpSpPr>
        <p:grpSpPr>
          <a:xfrm>
            <a:off x="29734046" y="28921884"/>
            <a:ext cx="11401519" cy="930201"/>
            <a:chOff x="21692715" y="40315649"/>
            <a:chExt cx="6985473" cy="1295400"/>
          </a:xfrm>
        </p:grpSpPr>
        <p:sp>
          <p:nvSpPr>
            <p:cNvPr id="9" name="Rectangle 18"/>
            <p:cNvSpPr>
              <a:spLocks noChangeArrowheads="1"/>
            </p:cNvSpPr>
            <p:nvPr/>
          </p:nvSpPr>
          <p:spPr bwMode="auto">
            <a:xfrm>
              <a:off x="21692715" y="40315649"/>
              <a:ext cx="6985473" cy="1295400"/>
            </a:xfrm>
            <a:prstGeom prst="rect">
              <a:avLst/>
            </a:prstGeom>
            <a:noFill/>
            <a:ln>
              <a:solidFill>
                <a:srgbClr val="FF0000"/>
              </a:solidFill>
              <a:prstDash val="dash"/>
            </a:ln>
            <a:effectLst/>
            <a:extLst/>
          </p:spPr>
          <p:txBody>
            <a:bodyPr wrap="none" anchor="ctr"/>
            <a:lstStyle/>
            <a:p>
              <a:endParaRPr lang="en-AU" sz="8262"/>
            </a:p>
          </p:txBody>
        </p:sp>
        <p:sp>
          <p:nvSpPr>
            <p:cNvPr id="10" name="Text Box 19"/>
            <p:cNvSpPr txBox="1">
              <a:spLocks noChangeArrowheads="1"/>
            </p:cNvSpPr>
            <p:nvPr/>
          </p:nvSpPr>
          <p:spPr bwMode="auto">
            <a:xfrm>
              <a:off x="21692715" y="40650167"/>
              <a:ext cx="6985473" cy="82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lgn="ctr">
                <a:spcBef>
                  <a:spcPct val="50000"/>
                </a:spcBef>
              </a:pPr>
              <a:r>
                <a:rPr lang="en-AU" sz="3224" dirty="0">
                  <a:solidFill>
                    <a:srgbClr val="FF0000"/>
                  </a:solidFill>
                  <a:latin typeface="+mn-lt"/>
                </a:rPr>
                <a:t>[Space for collaborator </a:t>
              </a:r>
              <a:r>
                <a:rPr lang="en-AU" sz="3224" dirty="0">
                  <a:solidFill>
                    <a:srgbClr val="FF0000"/>
                  </a:solidFill>
                  <a:latin typeface="+mn-lt"/>
                </a:rPr>
                <a:t>logos]</a:t>
              </a:r>
            </a:p>
          </p:txBody>
        </p:sp>
      </p:grpSp>
      <p:sp>
        <p:nvSpPr>
          <p:cNvPr id="13" name="Text Box 27"/>
          <p:cNvSpPr txBox="1">
            <a:spLocks noChangeArrowheads="1"/>
          </p:cNvSpPr>
          <p:nvPr/>
        </p:nvSpPr>
        <p:spPr bwMode="auto">
          <a:xfrm>
            <a:off x="1668200" y="26600321"/>
            <a:ext cx="18409671" cy="31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015" b="1" dirty="0">
                <a:solidFill>
                  <a:schemeClr val="accent1"/>
                </a:solidFill>
                <a:latin typeface="+mn-lt"/>
              </a:rPr>
              <a:t>Figure 1:</a:t>
            </a:r>
            <a:r>
              <a:rPr lang="en-AU" sz="2015" dirty="0">
                <a:solidFill>
                  <a:schemeClr val="accent1"/>
                </a:solidFill>
                <a:latin typeface="+mn-lt"/>
              </a:rPr>
              <a:t> </a:t>
            </a:r>
            <a:r>
              <a:rPr lang="en-AU" sz="2015" dirty="0">
                <a:latin typeface="+mn-lt"/>
              </a:rPr>
              <a:t>[Caption: </a:t>
            </a:r>
            <a:r>
              <a:rPr lang="en-AU" sz="2015" dirty="0">
                <a:latin typeface="+mn-lt"/>
              </a:rPr>
              <a:t>Calibri </a:t>
            </a:r>
            <a:r>
              <a:rPr lang="en-AU" sz="2015" dirty="0">
                <a:latin typeface="+mn-lt"/>
              </a:rPr>
              <a:t>20pt, black] </a:t>
            </a:r>
            <a:r>
              <a:rPr lang="en-US" sz="2015" dirty="0" err="1">
                <a:latin typeface="+mn-lt"/>
              </a:rPr>
              <a:t>erilla</a:t>
            </a:r>
            <a:r>
              <a:rPr lang="en-US" sz="2015" dirty="0">
                <a:latin typeface="+mn-lt"/>
              </a:rPr>
              <a:t> </a:t>
            </a:r>
            <a:r>
              <a:rPr lang="en-US" sz="2015" dirty="0" err="1">
                <a:latin typeface="+mn-lt"/>
              </a:rPr>
              <a:t>cortie</a:t>
            </a:r>
            <a:r>
              <a:rPr lang="en-US" sz="2015" dirty="0">
                <a:latin typeface="+mn-lt"/>
              </a:rPr>
              <a:t> </a:t>
            </a:r>
            <a:r>
              <a:rPr lang="en-US" sz="2015" dirty="0" err="1">
                <a:latin typeface="+mn-lt"/>
              </a:rPr>
              <a:t>dolent</a:t>
            </a:r>
            <a:r>
              <a:rPr lang="en-US" sz="2015" dirty="0">
                <a:latin typeface="+mn-lt"/>
              </a:rPr>
              <a:t> prate magna </a:t>
            </a:r>
            <a:r>
              <a:rPr lang="en-US" sz="2015" dirty="0" err="1">
                <a:latin typeface="+mn-lt"/>
              </a:rPr>
              <a:t>feugiam</a:t>
            </a:r>
            <a:r>
              <a:rPr lang="en-US" sz="2015" dirty="0">
                <a:latin typeface="+mn-lt"/>
              </a:rPr>
              <a:t> </a:t>
            </a:r>
            <a:r>
              <a:rPr lang="en-US" sz="2015" dirty="0">
                <a:latin typeface="+mn-lt"/>
              </a:rPr>
              <a:t>in </a:t>
            </a:r>
            <a:r>
              <a:rPr lang="en-US" sz="2015" dirty="0" err="1">
                <a:latin typeface="+mn-lt"/>
              </a:rPr>
              <a:t>henim</a:t>
            </a:r>
            <a:r>
              <a:rPr lang="en-US" sz="2015" dirty="0">
                <a:latin typeface="+mn-lt"/>
              </a:rPr>
              <a:t> </a:t>
            </a:r>
            <a:r>
              <a:rPr lang="en-US" sz="2015" dirty="0" err="1">
                <a:latin typeface="+mn-lt"/>
              </a:rPr>
              <a:t>eui</a:t>
            </a:r>
            <a:r>
              <a:rPr lang="en-US" sz="2015" dirty="0">
                <a:latin typeface="+mn-lt"/>
              </a:rPr>
              <a:t> </a:t>
            </a:r>
            <a:r>
              <a:rPr lang="en-US" sz="2015" dirty="0" err="1">
                <a:latin typeface="+mn-lt"/>
              </a:rPr>
              <a:t>eugait</a:t>
            </a:r>
            <a:r>
              <a:rPr lang="en-US" sz="2015" dirty="0">
                <a:latin typeface="+mn-lt"/>
              </a:rPr>
              <a:t> </a:t>
            </a:r>
            <a:r>
              <a:rPr lang="en-US" sz="2015" dirty="0" err="1">
                <a:latin typeface="+mn-lt"/>
              </a:rPr>
              <a:t>lorem</a:t>
            </a:r>
            <a:r>
              <a:rPr lang="en-US" sz="2015" dirty="0">
                <a:latin typeface="+mn-lt"/>
              </a:rPr>
              <a:t> </a:t>
            </a:r>
            <a:r>
              <a:rPr lang="en-US" sz="2015" dirty="0" err="1">
                <a:latin typeface="+mn-lt"/>
              </a:rPr>
              <a:t>euipis</a:t>
            </a:r>
            <a:r>
              <a:rPr lang="en-US" sz="2015" dirty="0">
                <a:latin typeface="+mn-lt"/>
              </a:rPr>
              <a:t> </a:t>
            </a:r>
            <a:r>
              <a:rPr lang="en-US" sz="2015" dirty="0" err="1">
                <a:latin typeface="+mn-lt"/>
              </a:rPr>
              <a:t>dit</a:t>
            </a:r>
            <a:r>
              <a:rPr lang="en-US" sz="2015" dirty="0">
                <a:latin typeface="+mn-lt"/>
              </a:rPr>
              <a:t> </a:t>
            </a:r>
            <a:r>
              <a:rPr lang="en-US" sz="2015" dirty="0" err="1">
                <a:latin typeface="+mn-lt"/>
              </a:rPr>
              <a:t>ulla</a:t>
            </a:r>
            <a:r>
              <a:rPr lang="en-US" sz="2015" dirty="0">
                <a:latin typeface="+mn-lt"/>
              </a:rPr>
              <a:t> </a:t>
            </a:r>
            <a:r>
              <a:rPr lang="en-US" sz="2015" dirty="0" err="1">
                <a:latin typeface="+mn-lt"/>
              </a:rPr>
              <a:t>feuis</a:t>
            </a:r>
            <a:r>
              <a:rPr lang="en-US" sz="2015" dirty="0">
                <a:latin typeface="+mn-lt"/>
              </a:rPr>
              <a:t> </a:t>
            </a:r>
            <a:r>
              <a:rPr lang="en-US" sz="2015" dirty="0" err="1">
                <a:latin typeface="+mn-lt"/>
              </a:rPr>
              <a:t>acip</a:t>
            </a:r>
            <a:r>
              <a:rPr lang="en-US" sz="2015" dirty="0">
                <a:latin typeface="+mn-lt"/>
              </a:rPr>
              <a:t> </a:t>
            </a:r>
            <a:r>
              <a:rPr lang="en-US" sz="2015" dirty="0" err="1">
                <a:latin typeface="+mn-lt"/>
              </a:rPr>
              <a:t>exer</a:t>
            </a:r>
            <a:r>
              <a:rPr lang="en-US" sz="2015" dirty="0">
                <a:latin typeface="+mn-lt"/>
              </a:rPr>
              <a:t> </a:t>
            </a:r>
            <a:r>
              <a:rPr lang="en-US" sz="2015" dirty="0" err="1">
                <a:latin typeface="+mn-lt"/>
              </a:rPr>
              <a:t>autem</a:t>
            </a:r>
            <a:r>
              <a:rPr lang="en-US" sz="2015" dirty="0">
                <a:latin typeface="+mn-lt"/>
              </a:rPr>
              <a:t> non </a:t>
            </a:r>
            <a:r>
              <a:rPr lang="en-US" sz="2015" dirty="0" err="1">
                <a:latin typeface="+mn-lt"/>
              </a:rPr>
              <a:t>vulla</a:t>
            </a:r>
            <a:r>
              <a:rPr lang="en-US" sz="2015" dirty="0">
                <a:latin typeface="+mn-lt"/>
              </a:rPr>
              <a:t> </a:t>
            </a:r>
            <a:r>
              <a:rPr lang="en-US" sz="2015" dirty="0" err="1">
                <a:latin typeface="+mn-lt"/>
              </a:rPr>
              <a:t>adionse</a:t>
            </a:r>
            <a:r>
              <a:rPr lang="en-US" sz="2015" dirty="0">
                <a:latin typeface="+mn-lt"/>
              </a:rPr>
              <a:t> </a:t>
            </a:r>
            <a:r>
              <a:rPr lang="en-US" sz="2015" dirty="0" err="1">
                <a:latin typeface="+mn-lt"/>
              </a:rPr>
              <a:t>quisciduisi</a:t>
            </a:r>
            <a:r>
              <a:rPr lang="en-US" sz="2015" dirty="0">
                <a:latin typeface="+mn-lt"/>
              </a:rPr>
              <a:t>.</a:t>
            </a:r>
            <a:endParaRPr lang="en-AU" sz="2015" dirty="0">
              <a:latin typeface="+mn-lt"/>
            </a:endParaRPr>
          </a:p>
        </p:txBody>
      </p:sp>
      <p:sp>
        <p:nvSpPr>
          <p:cNvPr id="16" name="Rectangle 26"/>
          <p:cNvSpPr>
            <a:spLocks noChangeArrowheads="1"/>
          </p:cNvSpPr>
          <p:nvPr/>
        </p:nvSpPr>
        <p:spPr bwMode="auto">
          <a:xfrm>
            <a:off x="1668200" y="22102293"/>
            <a:ext cx="18409671" cy="428599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8262"/>
          </a:p>
        </p:txBody>
      </p:sp>
      <p:sp>
        <p:nvSpPr>
          <p:cNvPr id="21" name="Text Box 134"/>
          <p:cNvSpPr txBox="1">
            <a:spLocks noChangeArrowheads="1"/>
          </p:cNvSpPr>
          <p:nvPr/>
        </p:nvSpPr>
        <p:spPr bwMode="auto">
          <a:xfrm>
            <a:off x="44037115" y="12766506"/>
            <a:ext cx="7479922" cy="288382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3627" b="1" dirty="0">
                <a:solidFill>
                  <a:srgbClr val="FF0000"/>
                </a:solidFill>
                <a:latin typeface="+mn-lt"/>
              </a:rPr>
              <a:t>Poster content area: </a:t>
            </a:r>
            <a:r>
              <a:rPr lang="en-AU" sz="3627" dirty="0">
                <a:solidFill>
                  <a:srgbClr val="FF0000"/>
                </a:solidFill>
                <a:latin typeface="+mn-lt"/>
              </a:rPr>
              <a:t>Images may bleed off to the right or left </a:t>
            </a:r>
            <a:r>
              <a:rPr lang="en-AU" sz="3627" dirty="0">
                <a:solidFill>
                  <a:srgbClr val="FF0000"/>
                </a:solidFill>
                <a:latin typeface="+mn-lt"/>
              </a:rPr>
              <a:t>, do not place content over the ribbons. </a:t>
            </a:r>
            <a:r>
              <a:rPr lang="en-AU" sz="3627" dirty="0">
                <a:solidFill>
                  <a:srgbClr val="FF0000"/>
                </a:solidFill>
                <a:latin typeface="+mn-lt"/>
              </a:rPr>
              <a:t>Keep within the content area indicated by the guides.</a:t>
            </a:r>
          </a:p>
        </p:txBody>
      </p:sp>
      <p:sp>
        <p:nvSpPr>
          <p:cNvPr id="22" name="Text Box 135"/>
          <p:cNvSpPr txBox="1">
            <a:spLocks noChangeArrowheads="1"/>
          </p:cNvSpPr>
          <p:nvPr/>
        </p:nvSpPr>
        <p:spPr bwMode="auto">
          <a:xfrm>
            <a:off x="44037115" y="26551758"/>
            <a:ext cx="7479922" cy="1209344"/>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3627" b="1" dirty="0">
                <a:solidFill>
                  <a:srgbClr val="FF0000"/>
                </a:solidFill>
                <a:latin typeface="+mn-lt"/>
              </a:rPr>
              <a:t>Further information: </a:t>
            </a:r>
            <a:r>
              <a:rPr lang="en-AU" sz="3627" dirty="0">
                <a:solidFill>
                  <a:srgbClr val="FF0000"/>
                </a:solidFill>
                <a:latin typeface="+mn-lt"/>
              </a:rPr>
              <a:t>Insert your contact </a:t>
            </a:r>
            <a:r>
              <a:rPr lang="en-AU" sz="3627" dirty="0">
                <a:solidFill>
                  <a:srgbClr val="FF0000"/>
                </a:solidFill>
                <a:latin typeface="+mn-lt"/>
              </a:rPr>
              <a:t>details.</a:t>
            </a:r>
            <a:endParaRPr lang="en-AU" sz="3627" dirty="0">
              <a:solidFill>
                <a:srgbClr val="FF0000"/>
              </a:solidFill>
              <a:latin typeface="+mn-lt"/>
            </a:endParaRPr>
          </a:p>
        </p:txBody>
      </p:sp>
      <p:sp>
        <p:nvSpPr>
          <p:cNvPr id="23" name="Text Box 136"/>
          <p:cNvSpPr txBox="1">
            <a:spLocks noChangeArrowheads="1"/>
          </p:cNvSpPr>
          <p:nvPr/>
        </p:nvSpPr>
        <p:spPr bwMode="auto">
          <a:xfrm>
            <a:off x="44037115" y="27964578"/>
            <a:ext cx="7479922" cy="2408282"/>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3627" b="1" dirty="0">
                <a:solidFill>
                  <a:srgbClr val="FF0000"/>
                </a:solidFill>
                <a:latin typeface="+mn-lt"/>
              </a:rPr>
              <a:t>References &amp; acknowledgements: </a:t>
            </a:r>
            <a:r>
              <a:rPr lang="en-AU" sz="3627" dirty="0">
                <a:solidFill>
                  <a:srgbClr val="FF0000"/>
                </a:solidFill>
                <a:latin typeface="+mn-lt"/>
              </a:rPr>
              <a:t>Can appear </a:t>
            </a:r>
            <a:r>
              <a:rPr lang="en-AU" sz="3627" dirty="0">
                <a:solidFill>
                  <a:srgbClr val="FF0000"/>
                </a:solidFill>
                <a:latin typeface="+mn-lt"/>
              </a:rPr>
              <a:t>below the bottom ribbon if </a:t>
            </a:r>
            <a:r>
              <a:rPr lang="en-AU" sz="3627" dirty="0">
                <a:solidFill>
                  <a:srgbClr val="FF0000"/>
                </a:solidFill>
                <a:latin typeface="+mn-lt"/>
              </a:rPr>
              <a:t>you don’t have enough room on your poster.</a:t>
            </a:r>
          </a:p>
        </p:txBody>
      </p:sp>
      <p:sp>
        <p:nvSpPr>
          <p:cNvPr id="24" name="Text Box 137"/>
          <p:cNvSpPr txBox="1">
            <a:spLocks noChangeArrowheads="1"/>
          </p:cNvSpPr>
          <p:nvPr/>
        </p:nvSpPr>
        <p:spPr bwMode="auto">
          <a:xfrm>
            <a:off x="8415640" y="28526987"/>
            <a:ext cx="11661919" cy="125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Aft>
                <a:spcPts val="605"/>
              </a:spcAft>
            </a:pPr>
            <a:r>
              <a:rPr lang="en-AU" sz="2217" b="1" cap="all" dirty="0">
                <a:solidFill>
                  <a:schemeClr val="accent1"/>
                </a:solidFill>
                <a:latin typeface="+mj-lt"/>
              </a:rPr>
              <a:t>References</a:t>
            </a:r>
          </a:p>
          <a:p>
            <a:pPr>
              <a:spcAft>
                <a:spcPts val="302"/>
              </a:spcAft>
            </a:pPr>
            <a:r>
              <a:rPr lang="en-US" sz="1814" dirty="0">
                <a:latin typeface="+mj-lt"/>
              </a:rPr>
              <a:t>[Reference/acknowledgement text, </a:t>
            </a:r>
            <a:r>
              <a:rPr lang="en-US" sz="1814" dirty="0">
                <a:latin typeface="+mj-lt"/>
              </a:rPr>
              <a:t>Calibri,  18pt</a:t>
            </a:r>
            <a:r>
              <a:rPr lang="en-US" sz="1814" dirty="0">
                <a:latin typeface="+mj-lt"/>
              </a:rPr>
              <a:t>, black] </a:t>
            </a:r>
            <a:r>
              <a:rPr lang="en-US" sz="1814" dirty="0" err="1">
                <a:latin typeface="+mj-lt"/>
              </a:rPr>
              <a:t>Idui</a:t>
            </a:r>
            <a:r>
              <a:rPr lang="en-US" sz="1814" dirty="0">
                <a:latin typeface="+mj-lt"/>
              </a:rPr>
              <a:t> </a:t>
            </a:r>
            <a:r>
              <a:rPr lang="en-US" sz="1814" dirty="0" err="1">
                <a:latin typeface="+mj-lt"/>
              </a:rPr>
              <a:t>ea</a:t>
            </a:r>
            <a:r>
              <a:rPr lang="en-US" sz="1814" dirty="0">
                <a:latin typeface="+mj-lt"/>
              </a:rPr>
              <a:t> con </a:t>
            </a:r>
            <a:r>
              <a:rPr lang="en-US" sz="1814" dirty="0" err="1">
                <a:latin typeface="+mj-lt"/>
              </a:rPr>
              <a:t>utem</a:t>
            </a:r>
            <a:r>
              <a:rPr lang="en-US" sz="1814" dirty="0">
                <a:latin typeface="+mj-lt"/>
              </a:rPr>
              <a:t> </a:t>
            </a:r>
            <a:r>
              <a:rPr lang="en-US" sz="1814" dirty="0" err="1">
                <a:latin typeface="+mj-lt"/>
              </a:rPr>
              <a:t>euguera</a:t>
            </a:r>
            <a:r>
              <a:rPr lang="en-US" sz="1814" dirty="0">
                <a:latin typeface="+mj-lt"/>
              </a:rPr>
              <a:t> </a:t>
            </a:r>
            <a:r>
              <a:rPr lang="en-US" sz="1814" dirty="0" err="1">
                <a:latin typeface="+mj-lt"/>
              </a:rPr>
              <a:t>essecte</a:t>
            </a:r>
            <a:r>
              <a:rPr lang="en-US" sz="1814" dirty="0">
                <a:latin typeface="+mj-lt"/>
              </a:rPr>
              <a:t> </a:t>
            </a:r>
            <a:r>
              <a:rPr lang="en-US" sz="1814" dirty="0" err="1">
                <a:latin typeface="+mj-lt"/>
              </a:rPr>
              <a:t>cor</a:t>
            </a:r>
            <a:r>
              <a:rPr lang="en-US" sz="1814" dirty="0">
                <a:latin typeface="+mj-lt"/>
              </a:rPr>
              <a:t> </a:t>
            </a:r>
            <a:r>
              <a:rPr lang="en-US" sz="1814" dirty="0" err="1">
                <a:latin typeface="+mj-lt"/>
              </a:rPr>
              <a:t>sed</a:t>
            </a:r>
            <a:r>
              <a:rPr lang="en-US" sz="1814" dirty="0">
                <a:latin typeface="+mj-lt"/>
              </a:rPr>
              <a:t> </a:t>
            </a:r>
            <a:r>
              <a:rPr lang="en-US" sz="1814" dirty="0" err="1">
                <a:latin typeface="+mj-lt"/>
              </a:rPr>
              <a:t>te</a:t>
            </a:r>
            <a:r>
              <a:rPr lang="en-US" sz="1814" dirty="0">
                <a:latin typeface="+mj-lt"/>
              </a:rPr>
              <a:t> </a:t>
            </a:r>
            <a:r>
              <a:rPr lang="en-US" sz="1814" dirty="0" err="1">
                <a:latin typeface="+mj-lt"/>
              </a:rPr>
              <a:t>ver</a:t>
            </a:r>
            <a:r>
              <a:rPr lang="en-US" sz="1814" dirty="0">
                <a:latin typeface="+mj-lt"/>
              </a:rPr>
              <a:t> </a:t>
            </a:r>
            <a:r>
              <a:rPr lang="en-US" sz="1814" dirty="0" err="1">
                <a:latin typeface="+mj-lt"/>
              </a:rPr>
              <a:t>si</a:t>
            </a:r>
            <a:r>
              <a:rPr lang="en-US" sz="1814" dirty="0">
                <a:latin typeface="+mj-lt"/>
              </a:rPr>
              <a:t>. </a:t>
            </a:r>
            <a:r>
              <a:rPr lang="en-US" sz="1814" dirty="0" err="1">
                <a:latin typeface="+mj-lt"/>
              </a:rPr>
              <a:t>Quat</a:t>
            </a:r>
            <a:r>
              <a:rPr lang="en-US" sz="1814" dirty="0">
                <a:latin typeface="+mj-lt"/>
              </a:rPr>
              <a:t>, </a:t>
            </a:r>
            <a:r>
              <a:rPr lang="en-US" sz="1814" dirty="0" err="1">
                <a:latin typeface="+mj-lt"/>
              </a:rPr>
              <a:t>cor</a:t>
            </a:r>
            <a:r>
              <a:rPr lang="en-US" sz="1814" dirty="0">
                <a:latin typeface="+mj-lt"/>
              </a:rPr>
              <a:t> se </a:t>
            </a:r>
            <a:r>
              <a:rPr lang="en-US" sz="1814" dirty="0" err="1">
                <a:latin typeface="+mj-lt"/>
              </a:rPr>
              <a:t>volorem</a:t>
            </a:r>
            <a:r>
              <a:rPr lang="en-US" sz="1814" dirty="0">
                <a:latin typeface="+mj-lt"/>
              </a:rPr>
              <a:t> </a:t>
            </a:r>
            <a:r>
              <a:rPr lang="en-US" sz="1814" dirty="0" err="1">
                <a:latin typeface="+mj-lt"/>
              </a:rPr>
              <a:t>zzril</a:t>
            </a:r>
            <a:r>
              <a:rPr lang="en-US" sz="1814" dirty="0">
                <a:latin typeface="+mj-lt"/>
              </a:rPr>
              <a:t> </a:t>
            </a:r>
            <a:r>
              <a:rPr lang="en-US" sz="1814" dirty="0" err="1">
                <a:latin typeface="+mj-lt"/>
              </a:rPr>
              <a:t>ipis</a:t>
            </a:r>
            <a:r>
              <a:rPr lang="en-US" sz="1814" dirty="0">
                <a:latin typeface="+mj-lt"/>
              </a:rPr>
              <a:t> </a:t>
            </a:r>
            <a:r>
              <a:rPr lang="en-US" sz="1814" dirty="0" err="1">
                <a:latin typeface="+mj-lt"/>
              </a:rPr>
              <a:t>numsandreet</a:t>
            </a:r>
            <a:r>
              <a:rPr lang="en-US" sz="1814" dirty="0">
                <a:latin typeface="+mj-lt"/>
              </a:rPr>
              <a:t> alit </a:t>
            </a:r>
            <a:r>
              <a:rPr lang="en-US" sz="1814" dirty="0" err="1">
                <a:latin typeface="+mj-lt"/>
              </a:rPr>
              <a:t>wismolo</a:t>
            </a:r>
            <a:r>
              <a:rPr lang="en-US" sz="1814" dirty="0">
                <a:latin typeface="+mj-lt"/>
              </a:rPr>
              <a:t> </a:t>
            </a:r>
            <a:r>
              <a:rPr lang="en-US" sz="1814" dirty="0" err="1">
                <a:latin typeface="+mj-lt"/>
              </a:rPr>
              <a:t>boreet</a:t>
            </a:r>
            <a:r>
              <a:rPr lang="en-US" sz="1814" dirty="0">
                <a:latin typeface="+mj-lt"/>
              </a:rPr>
              <a:t> at, </a:t>
            </a:r>
            <a:r>
              <a:rPr lang="en-US" sz="1814" dirty="0" err="1">
                <a:latin typeface="+mj-lt"/>
              </a:rPr>
              <a:t>volobor</a:t>
            </a:r>
            <a:r>
              <a:rPr lang="en-US" sz="1814" dirty="0">
                <a:latin typeface="+mj-lt"/>
              </a:rPr>
              <a:t> </a:t>
            </a:r>
            <a:r>
              <a:rPr lang="en-US" sz="1814" dirty="0" err="1">
                <a:latin typeface="+mj-lt"/>
              </a:rPr>
              <a:t>erosto</a:t>
            </a:r>
            <a:r>
              <a:rPr lang="en-US" sz="1814" dirty="0">
                <a:latin typeface="+mj-lt"/>
              </a:rPr>
              <a:t> </a:t>
            </a:r>
            <a:r>
              <a:rPr lang="en-US" sz="1814" dirty="0" err="1">
                <a:latin typeface="+mj-lt"/>
              </a:rPr>
              <a:t>odolese</a:t>
            </a:r>
            <a:r>
              <a:rPr lang="en-US" sz="1814" dirty="0">
                <a:latin typeface="+mj-lt"/>
              </a:rPr>
              <a:t> </a:t>
            </a:r>
            <a:r>
              <a:rPr lang="en-US" sz="1814" dirty="0" err="1">
                <a:latin typeface="+mj-lt"/>
              </a:rPr>
              <a:t>quismod</a:t>
            </a:r>
            <a:r>
              <a:rPr lang="en-US" sz="1814" dirty="0">
                <a:latin typeface="+mj-lt"/>
              </a:rPr>
              <a:t> mod </a:t>
            </a:r>
            <a:r>
              <a:rPr lang="en-US" sz="1814" dirty="0" err="1">
                <a:latin typeface="+mj-lt"/>
              </a:rPr>
              <a:t>magnisis</a:t>
            </a:r>
            <a:r>
              <a:rPr lang="en-US" sz="1814" dirty="0">
                <a:latin typeface="+mj-lt"/>
              </a:rPr>
              <a:t> </a:t>
            </a:r>
            <a:r>
              <a:rPr lang="en-US" sz="1814" dirty="0" err="1">
                <a:latin typeface="+mj-lt"/>
              </a:rPr>
              <a:t>niatet</a:t>
            </a:r>
            <a:r>
              <a:rPr lang="en-US" sz="1814" dirty="0">
                <a:latin typeface="+mj-lt"/>
              </a:rPr>
              <a:t>, </a:t>
            </a:r>
            <a:r>
              <a:rPr lang="en-US" sz="1814" dirty="0" err="1">
                <a:latin typeface="+mj-lt"/>
              </a:rPr>
              <a:t>sustion</a:t>
            </a:r>
            <a:r>
              <a:rPr lang="en-US" sz="1814" dirty="0">
                <a:latin typeface="+mj-lt"/>
              </a:rPr>
              <a:t> </a:t>
            </a:r>
            <a:r>
              <a:rPr lang="en-US" sz="1814" dirty="0" err="1">
                <a:latin typeface="+mj-lt"/>
              </a:rPr>
              <a:t>umsandre</a:t>
            </a:r>
            <a:r>
              <a:rPr lang="en-US" sz="1814" dirty="0">
                <a:latin typeface="+mj-lt"/>
              </a:rPr>
              <a:t> </a:t>
            </a:r>
            <a:r>
              <a:rPr lang="en-US" sz="1814" dirty="0" err="1">
                <a:latin typeface="+mj-lt"/>
              </a:rPr>
              <a:t>mincilit</a:t>
            </a:r>
            <a:r>
              <a:rPr lang="en-US" sz="1814" dirty="0">
                <a:latin typeface="+mj-lt"/>
              </a:rPr>
              <a:t> ad </a:t>
            </a:r>
            <a:r>
              <a:rPr lang="en-US" sz="1814" dirty="0" err="1">
                <a:latin typeface="+mj-lt"/>
              </a:rPr>
              <a:t>dolutet</a:t>
            </a:r>
            <a:r>
              <a:rPr lang="en-US" sz="1814" dirty="0">
                <a:latin typeface="+mj-lt"/>
              </a:rPr>
              <a:t> </a:t>
            </a:r>
            <a:r>
              <a:rPr lang="en-US" sz="1814" dirty="0" err="1">
                <a:latin typeface="+mj-lt"/>
              </a:rPr>
              <a:t>eummolorero</a:t>
            </a:r>
            <a:r>
              <a:rPr lang="en-US" sz="1814" dirty="0">
                <a:latin typeface="+mj-lt"/>
              </a:rPr>
              <a:t> </a:t>
            </a:r>
            <a:r>
              <a:rPr lang="en-US" sz="1814" dirty="0" err="1">
                <a:latin typeface="+mj-lt"/>
              </a:rPr>
              <a:t>odolut</a:t>
            </a:r>
            <a:r>
              <a:rPr lang="en-US" sz="1814" dirty="0">
                <a:latin typeface="+mj-lt"/>
              </a:rPr>
              <a:t> nit </a:t>
            </a:r>
            <a:r>
              <a:rPr lang="en-US" sz="1814" dirty="0" err="1">
                <a:latin typeface="+mj-lt"/>
              </a:rPr>
              <a:t>luptat</a:t>
            </a:r>
            <a:r>
              <a:rPr lang="en-US" sz="1814" dirty="0">
                <a:latin typeface="+mj-lt"/>
              </a:rPr>
              <a:t>.</a:t>
            </a:r>
            <a:endParaRPr lang="en-AU" sz="1814" dirty="0">
              <a:latin typeface="+mj-lt"/>
            </a:endParaRPr>
          </a:p>
        </p:txBody>
      </p:sp>
      <p:sp>
        <p:nvSpPr>
          <p:cNvPr id="25" name="Text Box 138"/>
          <p:cNvSpPr txBox="1">
            <a:spLocks noChangeArrowheads="1"/>
          </p:cNvSpPr>
          <p:nvPr/>
        </p:nvSpPr>
        <p:spPr bwMode="auto">
          <a:xfrm>
            <a:off x="21401881" y="28526987"/>
            <a:ext cx="7182333" cy="125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Aft>
                <a:spcPts val="605"/>
              </a:spcAft>
            </a:pPr>
            <a:r>
              <a:rPr lang="en-AU" sz="2217" b="1" cap="all" dirty="0">
                <a:solidFill>
                  <a:schemeClr val="accent1"/>
                </a:solidFill>
                <a:latin typeface="+mj-lt"/>
              </a:rPr>
              <a:t>Acknowledgements</a:t>
            </a:r>
          </a:p>
          <a:p>
            <a:pPr>
              <a:spcAft>
                <a:spcPts val="302"/>
              </a:spcAft>
            </a:pPr>
            <a:r>
              <a:rPr lang="en-US" sz="1814" dirty="0">
                <a:latin typeface="+mn-lt"/>
              </a:rPr>
              <a:t>[Reference/acknowledgement text, Calibri, 18pt, black] </a:t>
            </a:r>
            <a:r>
              <a:rPr lang="en-US" sz="1814" dirty="0" err="1">
                <a:latin typeface="+mn-lt"/>
              </a:rPr>
              <a:t>Idui</a:t>
            </a:r>
            <a:r>
              <a:rPr lang="en-US" sz="1814" dirty="0">
                <a:latin typeface="+mn-lt"/>
              </a:rPr>
              <a:t> </a:t>
            </a:r>
            <a:r>
              <a:rPr lang="en-US" sz="1814" dirty="0" err="1">
                <a:latin typeface="+mn-lt"/>
              </a:rPr>
              <a:t>ea</a:t>
            </a:r>
            <a:r>
              <a:rPr lang="en-US" sz="1814" dirty="0">
                <a:latin typeface="+mn-lt"/>
              </a:rPr>
              <a:t> con </a:t>
            </a:r>
            <a:r>
              <a:rPr lang="en-US" sz="1814" dirty="0" err="1">
                <a:latin typeface="+mn-lt"/>
              </a:rPr>
              <a:t>utem</a:t>
            </a:r>
            <a:r>
              <a:rPr lang="en-US" sz="1814" dirty="0">
                <a:latin typeface="+mn-lt"/>
              </a:rPr>
              <a:t> </a:t>
            </a:r>
            <a:r>
              <a:rPr lang="en-US" sz="1814" dirty="0" err="1">
                <a:latin typeface="+mn-lt"/>
              </a:rPr>
              <a:t>euguera</a:t>
            </a:r>
            <a:r>
              <a:rPr lang="en-US" sz="1814" dirty="0">
                <a:latin typeface="+mn-lt"/>
              </a:rPr>
              <a:t> </a:t>
            </a:r>
            <a:r>
              <a:rPr lang="en-US" sz="1814" dirty="0" err="1">
                <a:latin typeface="+mn-lt"/>
              </a:rPr>
              <a:t>essecte</a:t>
            </a:r>
            <a:r>
              <a:rPr lang="en-US" sz="1814" dirty="0">
                <a:latin typeface="+mn-lt"/>
              </a:rPr>
              <a:t> </a:t>
            </a:r>
            <a:r>
              <a:rPr lang="en-US" sz="1814" dirty="0" err="1">
                <a:latin typeface="+mn-lt"/>
              </a:rPr>
              <a:t>cor</a:t>
            </a:r>
            <a:r>
              <a:rPr lang="en-US" sz="1814" dirty="0">
                <a:latin typeface="+mn-lt"/>
              </a:rPr>
              <a:t> </a:t>
            </a:r>
            <a:r>
              <a:rPr lang="en-US" sz="1814" dirty="0" err="1">
                <a:latin typeface="+mn-lt"/>
              </a:rPr>
              <a:t>sed</a:t>
            </a:r>
            <a:r>
              <a:rPr lang="en-US" sz="1814" dirty="0">
                <a:latin typeface="+mn-lt"/>
              </a:rPr>
              <a:t> </a:t>
            </a:r>
            <a:r>
              <a:rPr lang="en-US" sz="1814" dirty="0" err="1">
                <a:latin typeface="+mn-lt"/>
              </a:rPr>
              <a:t>te</a:t>
            </a:r>
            <a:r>
              <a:rPr lang="en-US" sz="1814" dirty="0">
                <a:latin typeface="+mn-lt"/>
              </a:rPr>
              <a:t> </a:t>
            </a:r>
            <a:r>
              <a:rPr lang="en-US" sz="1814" dirty="0" err="1">
                <a:latin typeface="+mn-lt"/>
              </a:rPr>
              <a:t>ver</a:t>
            </a:r>
            <a:r>
              <a:rPr lang="en-US" sz="1814" dirty="0">
                <a:latin typeface="+mn-lt"/>
              </a:rPr>
              <a:t> </a:t>
            </a:r>
            <a:r>
              <a:rPr lang="en-US" sz="1814" dirty="0" err="1">
                <a:latin typeface="+mn-lt"/>
              </a:rPr>
              <a:t>si</a:t>
            </a:r>
            <a:r>
              <a:rPr lang="en-US" sz="1814" dirty="0">
                <a:latin typeface="+mn-lt"/>
              </a:rPr>
              <a:t>. </a:t>
            </a:r>
            <a:r>
              <a:rPr lang="en-US" sz="1814" dirty="0" err="1">
                <a:latin typeface="+mn-lt"/>
              </a:rPr>
              <a:t>Quat</a:t>
            </a:r>
            <a:r>
              <a:rPr lang="en-US" sz="1814" dirty="0">
                <a:latin typeface="+mn-lt"/>
              </a:rPr>
              <a:t>, </a:t>
            </a:r>
            <a:r>
              <a:rPr lang="en-US" sz="1814" dirty="0" err="1">
                <a:latin typeface="+mn-lt"/>
              </a:rPr>
              <a:t>cor</a:t>
            </a:r>
            <a:r>
              <a:rPr lang="en-US" sz="1814" dirty="0">
                <a:latin typeface="+mn-lt"/>
              </a:rPr>
              <a:t> se </a:t>
            </a:r>
            <a:r>
              <a:rPr lang="en-US" sz="1814" dirty="0" err="1">
                <a:latin typeface="+mn-lt"/>
              </a:rPr>
              <a:t>volorem</a:t>
            </a:r>
            <a:r>
              <a:rPr lang="en-US" sz="1814" dirty="0">
                <a:latin typeface="+mn-lt"/>
              </a:rPr>
              <a:t> </a:t>
            </a:r>
            <a:r>
              <a:rPr lang="en-US" sz="1814" dirty="0" err="1">
                <a:latin typeface="+mn-lt"/>
              </a:rPr>
              <a:t>zzril</a:t>
            </a:r>
            <a:r>
              <a:rPr lang="en-US" sz="1814" dirty="0">
                <a:latin typeface="+mn-lt"/>
              </a:rPr>
              <a:t> </a:t>
            </a:r>
            <a:r>
              <a:rPr lang="en-US" sz="1814" dirty="0" err="1">
                <a:latin typeface="+mn-lt"/>
              </a:rPr>
              <a:t>ipis</a:t>
            </a:r>
            <a:r>
              <a:rPr lang="en-US" sz="1814" dirty="0">
                <a:latin typeface="+mn-lt"/>
              </a:rPr>
              <a:t> </a:t>
            </a:r>
            <a:r>
              <a:rPr lang="en-US" sz="1814" dirty="0" err="1">
                <a:latin typeface="+mn-lt"/>
              </a:rPr>
              <a:t>numsandreet</a:t>
            </a:r>
            <a:r>
              <a:rPr lang="en-US" sz="1814" dirty="0">
                <a:latin typeface="+mn-lt"/>
              </a:rPr>
              <a:t> alit </a:t>
            </a:r>
            <a:r>
              <a:rPr lang="en-US" sz="1814" dirty="0" err="1">
                <a:latin typeface="+mn-lt"/>
              </a:rPr>
              <a:t>wismolo</a:t>
            </a:r>
            <a:r>
              <a:rPr lang="en-US" sz="1814" dirty="0">
                <a:latin typeface="+mn-lt"/>
              </a:rPr>
              <a:t> </a:t>
            </a:r>
            <a:r>
              <a:rPr lang="en-US" sz="1814" dirty="0" err="1">
                <a:latin typeface="+mn-lt"/>
              </a:rPr>
              <a:t>boreet</a:t>
            </a:r>
            <a:r>
              <a:rPr lang="en-US" sz="1814" dirty="0">
                <a:latin typeface="+mn-lt"/>
              </a:rPr>
              <a:t> at, </a:t>
            </a:r>
            <a:r>
              <a:rPr lang="en-US" sz="1814" dirty="0" err="1">
                <a:latin typeface="+mn-lt"/>
              </a:rPr>
              <a:t>volobor</a:t>
            </a:r>
            <a:r>
              <a:rPr lang="en-US" sz="1814" dirty="0">
                <a:latin typeface="+mn-lt"/>
              </a:rPr>
              <a:t> </a:t>
            </a:r>
            <a:r>
              <a:rPr lang="en-US" sz="1814" dirty="0" err="1">
                <a:latin typeface="+mn-lt"/>
              </a:rPr>
              <a:t>erosto</a:t>
            </a:r>
            <a:r>
              <a:rPr lang="en-US" sz="1814" dirty="0">
                <a:latin typeface="+mn-lt"/>
              </a:rPr>
              <a:t> </a:t>
            </a:r>
            <a:r>
              <a:rPr lang="en-US" sz="1814" dirty="0" err="1">
                <a:latin typeface="+mn-lt"/>
              </a:rPr>
              <a:t>odolese</a:t>
            </a:r>
            <a:r>
              <a:rPr lang="en-US" sz="1814" dirty="0">
                <a:latin typeface="+mn-lt"/>
              </a:rPr>
              <a:t> </a:t>
            </a:r>
            <a:r>
              <a:rPr lang="en-US" sz="1814" dirty="0" err="1">
                <a:latin typeface="+mn-lt"/>
              </a:rPr>
              <a:t>quismod</a:t>
            </a:r>
            <a:r>
              <a:rPr lang="en-US" sz="1814" dirty="0">
                <a:latin typeface="+mn-lt"/>
              </a:rPr>
              <a:t>.</a:t>
            </a:r>
            <a:endParaRPr lang="en-AU" sz="1814" dirty="0">
              <a:latin typeface="+mn-lt"/>
            </a:endParaRPr>
          </a:p>
        </p:txBody>
      </p:sp>
      <p:sp>
        <p:nvSpPr>
          <p:cNvPr id="35" name="Title 34"/>
          <p:cNvSpPr>
            <a:spLocks noGrp="1"/>
          </p:cNvSpPr>
          <p:nvPr>
            <p:ph type="title"/>
          </p:nvPr>
        </p:nvSpPr>
        <p:spPr/>
        <p:txBody>
          <a:bodyPr/>
          <a:lstStyle/>
          <a:p>
            <a:endParaRPr lang="en-AU"/>
          </a:p>
        </p:txBody>
      </p:sp>
      <p:sp>
        <p:nvSpPr>
          <p:cNvPr id="27" name="Content Placeholder 26"/>
          <p:cNvSpPr>
            <a:spLocks noGrp="1"/>
          </p:cNvSpPr>
          <p:nvPr>
            <p:ph sz="half" idx="1"/>
          </p:nvPr>
        </p:nvSpPr>
        <p:spPr>
          <a:xfrm>
            <a:off x="1668199" y="9043805"/>
            <a:ext cx="18368445" cy="12985940"/>
          </a:xfrm>
        </p:spPr>
        <p:txBody>
          <a:bodyPr>
            <a:normAutofit/>
          </a:bodyPr>
          <a:lstStyle/>
          <a:p>
            <a:r>
              <a:rPr lang="en-AU" dirty="0" smtClean="0"/>
              <a:t>Heading 1 (First level) [Calibri 60pt]</a:t>
            </a:r>
          </a:p>
          <a:p>
            <a:pPr lvl="1"/>
            <a:r>
              <a:rPr lang="en-AU" dirty="0" smtClean="0"/>
              <a:t>Body text (Second level) [Calibri 32pt] </a:t>
            </a:r>
            <a:r>
              <a:rPr lang="en-AU" dirty="0" err="1" smtClean="0"/>
              <a:t>Lum</a:t>
            </a:r>
            <a:r>
              <a:rPr lang="en-AU" dirty="0" smtClean="0"/>
              <a:t> </a:t>
            </a:r>
            <a:r>
              <a:rPr lang="en-AU" dirty="0" err="1" smtClean="0"/>
              <a:t>exerate</a:t>
            </a:r>
            <a:r>
              <a:rPr lang="en-AU" dirty="0" smtClean="0"/>
              <a:t> </a:t>
            </a:r>
            <a:r>
              <a:rPr lang="en-AU" dirty="0" err="1" smtClean="0"/>
              <a:t>dolobor</a:t>
            </a:r>
            <a:r>
              <a:rPr lang="en-AU" dirty="0" smtClean="0"/>
              <a:t> </a:t>
            </a:r>
            <a:r>
              <a:rPr lang="en-AU" dirty="0" err="1" smtClean="0"/>
              <a:t>amconse</a:t>
            </a:r>
            <a:r>
              <a:rPr lang="en-AU" dirty="0" smtClean="0"/>
              <a:t> </a:t>
            </a:r>
            <a:r>
              <a:rPr lang="en-AU" dirty="0" err="1" smtClean="0"/>
              <a:t>conse</a:t>
            </a:r>
            <a:r>
              <a:rPr lang="en-AU" dirty="0" smtClean="0"/>
              <a:t> </a:t>
            </a:r>
            <a:r>
              <a:rPr lang="en-AU" dirty="0" err="1" smtClean="0"/>
              <a:t>dolortin</a:t>
            </a:r>
            <a:r>
              <a:rPr lang="en-AU" dirty="0" smtClean="0"/>
              <a:t> </a:t>
            </a:r>
            <a:r>
              <a:rPr lang="en-AU" dirty="0" err="1" smtClean="0"/>
              <a:t>exerius</a:t>
            </a:r>
            <a:r>
              <a:rPr lang="en-AU" dirty="0" smtClean="0"/>
              <a:t> </a:t>
            </a:r>
            <a:r>
              <a:rPr lang="en-AU" dirty="0" err="1" smtClean="0"/>
              <a:t>ciduisi</a:t>
            </a:r>
            <a:r>
              <a:rPr lang="en-AU" dirty="0" smtClean="0"/>
              <a:t>. </a:t>
            </a:r>
            <a:r>
              <a:rPr lang="en-AU" dirty="0" err="1" smtClean="0"/>
              <a:t>Ure</a:t>
            </a:r>
            <a:r>
              <a:rPr lang="en-AU" dirty="0" smtClean="0"/>
              <a:t> </a:t>
            </a:r>
            <a:r>
              <a:rPr lang="en-AU" dirty="0" err="1" smtClean="0"/>
              <a:t>facin</a:t>
            </a:r>
            <a:r>
              <a:rPr lang="en-AU" dirty="0" smtClean="0"/>
              <a:t> </a:t>
            </a:r>
            <a:r>
              <a:rPr lang="en-AU" dirty="0" err="1" smtClean="0"/>
              <a:t>veleniatet</a:t>
            </a:r>
            <a:r>
              <a:rPr lang="en-AU" dirty="0" smtClean="0"/>
              <a:t> wis </a:t>
            </a:r>
            <a:r>
              <a:rPr lang="en-AU" dirty="0" err="1" smtClean="0"/>
              <a:t>numsandrem</a:t>
            </a:r>
            <a:r>
              <a:rPr lang="en-AU" dirty="0" smtClean="0"/>
              <a:t> </a:t>
            </a:r>
            <a:r>
              <a:rPr lang="en-AU" dirty="0" err="1" smtClean="0"/>
              <a:t>niamet</a:t>
            </a:r>
            <a:r>
              <a:rPr lang="en-AU" dirty="0" smtClean="0"/>
              <a:t> </a:t>
            </a:r>
            <a:r>
              <a:rPr lang="en-AU" dirty="0" err="1" smtClean="0"/>
              <a:t>landignim</a:t>
            </a:r>
            <a:r>
              <a:rPr lang="en-AU" dirty="0" smtClean="0"/>
              <a:t> </a:t>
            </a:r>
            <a:r>
              <a:rPr lang="en-AU" dirty="0" err="1" smtClean="0"/>
              <a:t>atet</a:t>
            </a:r>
            <a:r>
              <a:rPr lang="en-AU" dirty="0" smtClean="0"/>
              <a:t> la </a:t>
            </a:r>
            <a:r>
              <a:rPr lang="en-AU" dirty="0" err="1" smtClean="0"/>
              <a:t>faccum</a:t>
            </a:r>
            <a:r>
              <a:rPr lang="en-AU" dirty="0" smtClean="0"/>
              <a:t> </a:t>
            </a:r>
            <a:r>
              <a:rPr lang="en-AU" dirty="0" err="1" smtClean="0"/>
              <a:t>dolummo</a:t>
            </a:r>
            <a:r>
              <a:rPr lang="en-AU" dirty="0" smtClean="0"/>
              <a:t> </a:t>
            </a:r>
            <a:r>
              <a:rPr lang="en-AU" dirty="0" err="1" smtClean="0"/>
              <a:t>diamcon</a:t>
            </a:r>
            <a:r>
              <a:rPr lang="en-AU" dirty="0" smtClean="0"/>
              <a:t> </a:t>
            </a:r>
            <a:r>
              <a:rPr lang="en-AU" dirty="0" err="1" smtClean="0"/>
              <a:t>sequam</a:t>
            </a:r>
            <a:r>
              <a:rPr lang="en-AU" dirty="0" smtClean="0"/>
              <a:t> </a:t>
            </a:r>
            <a:r>
              <a:rPr lang="en-AU" dirty="0" err="1" smtClean="0"/>
              <a:t>velisissi</a:t>
            </a:r>
            <a:r>
              <a:rPr lang="en-AU" dirty="0" smtClean="0"/>
              <a:t> </a:t>
            </a:r>
            <a:r>
              <a:rPr lang="en-AU" dirty="0" err="1" smtClean="0"/>
              <a:t>endipit</a:t>
            </a:r>
            <a:r>
              <a:rPr lang="en-AU" dirty="0" smtClean="0"/>
              <a:t>, qui </a:t>
            </a:r>
            <a:r>
              <a:rPr lang="en-AU" dirty="0" err="1" smtClean="0"/>
              <a:t>bla</a:t>
            </a:r>
            <a:r>
              <a:rPr lang="en-AU" dirty="0" smtClean="0"/>
              <a:t> </a:t>
            </a:r>
            <a:r>
              <a:rPr lang="en-AU" dirty="0" err="1" smtClean="0"/>
              <a:t>cor</a:t>
            </a:r>
            <a:r>
              <a:rPr lang="en-AU" dirty="0" smtClean="0"/>
              <a:t> sum </a:t>
            </a:r>
            <a:r>
              <a:rPr lang="en-AU" dirty="0" err="1" smtClean="0"/>
              <a:t>dunt</a:t>
            </a:r>
            <a:r>
              <a:rPr lang="en-AU" dirty="0" smtClean="0"/>
              <a:t> </a:t>
            </a:r>
            <a:r>
              <a:rPr lang="en-AU" dirty="0" err="1" smtClean="0"/>
              <a:t>wissisci</a:t>
            </a:r>
            <a:r>
              <a:rPr lang="en-AU" dirty="0" smtClean="0"/>
              <a:t> ex </a:t>
            </a:r>
            <a:r>
              <a:rPr lang="en-AU" dirty="0" err="1" smtClean="0"/>
              <a:t>eugueros</a:t>
            </a:r>
            <a:r>
              <a:rPr lang="en-AU" dirty="0" smtClean="0"/>
              <a:t> </a:t>
            </a:r>
            <a:r>
              <a:rPr lang="en-AU" dirty="0" err="1" smtClean="0"/>
              <a:t>aut</a:t>
            </a:r>
            <a:r>
              <a:rPr lang="en-AU" dirty="0" smtClean="0"/>
              <a:t> </a:t>
            </a:r>
            <a:r>
              <a:rPr lang="en-AU" dirty="0" err="1" smtClean="0"/>
              <a:t>velendignis</a:t>
            </a:r>
            <a:r>
              <a:rPr lang="en-AU" dirty="0" smtClean="0"/>
              <a:t> </a:t>
            </a:r>
            <a:r>
              <a:rPr lang="en-AU" dirty="0" err="1" smtClean="0"/>
              <a:t>estrud</a:t>
            </a:r>
            <a:r>
              <a:rPr lang="en-AU" dirty="0" smtClean="0"/>
              <a:t> </a:t>
            </a:r>
            <a:r>
              <a:rPr lang="en-AU" dirty="0" err="1" smtClean="0"/>
              <a:t>dolobore</a:t>
            </a:r>
            <a:r>
              <a:rPr lang="en-AU" dirty="0" smtClean="0"/>
              <a:t>.</a:t>
            </a:r>
          </a:p>
          <a:p>
            <a:pPr lvl="1"/>
            <a:r>
              <a:rPr lang="en-AU" dirty="0" smtClean="0"/>
              <a:t>Ad tis </a:t>
            </a:r>
            <a:r>
              <a:rPr lang="en-AU" dirty="0" err="1" smtClean="0"/>
              <a:t>aute</a:t>
            </a:r>
            <a:r>
              <a:rPr lang="en-AU" dirty="0" smtClean="0"/>
              <a:t> </a:t>
            </a:r>
            <a:r>
              <a:rPr lang="en-AU" dirty="0" err="1" smtClean="0"/>
              <a:t>faccum</a:t>
            </a:r>
            <a:r>
              <a:rPr lang="en-AU" dirty="0" smtClean="0"/>
              <a:t> et </a:t>
            </a:r>
            <a:r>
              <a:rPr lang="en-AU" dirty="0" err="1" smtClean="0"/>
              <a:t>velenis</a:t>
            </a:r>
            <a:r>
              <a:rPr lang="en-AU" dirty="0" smtClean="0"/>
              <a:t> do od </a:t>
            </a:r>
            <a:r>
              <a:rPr lang="en-AU" dirty="0" err="1" smtClean="0"/>
              <a:t>elenibh</a:t>
            </a:r>
            <a:r>
              <a:rPr lang="en-AU" dirty="0" smtClean="0"/>
              <a:t> et, </a:t>
            </a:r>
            <a:r>
              <a:rPr lang="en-AU" dirty="0" err="1" smtClean="0"/>
              <a:t>suscing</a:t>
            </a:r>
            <a:r>
              <a:rPr lang="en-AU" dirty="0" smtClean="0"/>
              <a:t> </a:t>
            </a:r>
            <a:r>
              <a:rPr lang="en-AU" dirty="0" err="1" smtClean="0"/>
              <a:t>er</a:t>
            </a:r>
            <a:r>
              <a:rPr lang="en-AU" dirty="0" smtClean="0"/>
              <a:t> </a:t>
            </a:r>
            <a:r>
              <a:rPr lang="en-AU" dirty="0" err="1" smtClean="0"/>
              <a:t>irillam</a:t>
            </a:r>
            <a:r>
              <a:rPr lang="en-AU" dirty="0" smtClean="0"/>
              <a:t> </a:t>
            </a:r>
            <a:r>
              <a:rPr lang="en-AU" dirty="0" err="1" smtClean="0"/>
              <a:t>etummy</a:t>
            </a:r>
            <a:r>
              <a:rPr lang="en-AU" dirty="0" smtClean="0"/>
              <a:t> nos </a:t>
            </a:r>
            <a:r>
              <a:rPr lang="en-AU" dirty="0" err="1" smtClean="0"/>
              <a:t>nullum</a:t>
            </a:r>
            <a:r>
              <a:rPr lang="en-AU" dirty="0" smtClean="0"/>
              <a:t> </a:t>
            </a:r>
            <a:r>
              <a:rPr lang="en-AU" dirty="0" err="1" smtClean="0"/>
              <a:t>duis</a:t>
            </a:r>
            <a:r>
              <a:rPr lang="en-AU" dirty="0" smtClean="0"/>
              <a:t> at, </a:t>
            </a:r>
            <a:r>
              <a:rPr lang="en-AU" dirty="0" err="1" smtClean="0"/>
              <a:t>quatisl</a:t>
            </a:r>
            <a:r>
              <a:rPr lang="en-AU" dirty="0" smtClean="0"/>
              <a:t> </a:t>
            </a:r>
            <a:r>
              <a:rPr lang="en-AU" dirty="0" err="1" smtClean="0"/>
              <a:t>ullutat</a:t>
            </a:r>
            <a:r>
              <a:rPr lang="en-AU" dirty="0" smtClean="0"/>
              <a:t>. Lore </a:t>
            </a:r>
            <a:r>
              <a:rPr lang="en-AU" dirty="0" err="1" smtClean="0"/>
              <a:t>commodo</a:t>
            </a:r>
            <a:r>
              <a:rPr lang="en-AU" dirty="0" smtClean="0"/>
              <a:t> </a:t>
            </a:r>
            <a:r>
              <a:rPr lang="en-AU" dirty="0" err="1" smtClean="0"/>
              <a:t>lessequisl</a:t>
            </a:r>
            <a:r>
              <a:rPr lang="en-AU" dirty="0" smtClean="0"/>
              <a:t> </a:t>
            </a:r>
            <a:r>
              <a:rPr lang="en-AU" dirty="0" err="1" smtClean="0"/>
              <a:t>diat</a:t>
            </a:r>
            <a:r>
              <a:rPr lang="en-AU" dirty="0" smtClean="0"/>
              <a:t>, </a:t>
            </a:r>
            <a:r>
              <a:rPr lang="en-AU" dirty="0" err="1" smtClean="0"/>
              <a:t>ercipis</a:t>
            </a:r>
            <a:r>
              <a:rPr lang="en-AU" dirty="0" smtClean="0"/>
              <a:t> </a:t>
            </a:r>
            <a:r>
              <a:rPr lang="en-AU" dirty="0" err="1" smtClean="0"/>
              <a:t>nonum</a:t>
            </a:r>
            <a:r>
              <a:rPr lang="en-AU" dirty="0" smtClean="0"/>
              <a:t> </a:t>
            </a:r>
            <a:r>
              <a:rPr lang="en-AU" dirty="0" err="1" smtClean="0"/>
              <a:t>dolor</a:t>
            </a:r>
            <a:r>
              <a:rPr lang="en-AU" dirty="0" smtClean="0"/>
              <a:t> </a:t>
            </a:r>
            <a:r>
              <a:rPr lang="en-AU" dirty="0" err="1" smtClean="0"/>
              <a:t>sequi</a:t>
            </a:r>
            <a:r>
              <a:rPr lang="en-AU" dirty="0" smtClean="0"/>
              <a:t> et </a:t>
            </a:r>
            <a:r>
              <a:rPr lang="en-AU" dirty="0" err="1" smtClean="0"/>
              <a:t>ipsum</a:t>
            </a:r>
            <a:r>
              <a:rPr lang="en-AU" dirty="0" smtClean="0"/>
              <a:t> </a:t>
            </a:r>
            <a:r>
              <a:rPr lang="en-AU" dirty="0" err="1" smtClean="0"/>
              <a:t>essim</a:t>
            </a:r>
            <a:r>
              <a:rPr lang="en-AU" dirty="0" smtClean="0"/>
              <a:t> </a:t>
            </a:r>
            <a:r>
              <a:rPr lang="en-AU" dirty="0" err="1" smtClean="0"/>
              <a:t>irit</a:t>
            </a:r>
            <a:r>
              <a:rPr lang="en-AU" dirty="0" smtClean="0"/>
              <a:t> </a:t>
            </a:r>
            <a:r>
              <a:rPr lang="en-AU" dirty="0" err="1" smtClean="0"/>
              <a:t>vulla</a:t>
            </a:r>
            <a:r>
              <a:rPr lang="en-AU" dirty="0" smtClean="0"/>
              <a:t>.</a:t>
            </a:r>
          </a:p>
          <a:p>
            <a:pPr lvl="1"/>
            <a:r>
              <a:rPr lang="en-AU" dirty="0" err="1" smtClean="0"/>
              <a:t>Idui</a:t>
            </a:r>
            <a:r>
              <a:rPr lang="en-AU" dirty="0" smtClean="0"/>
              <a:t> </a:t>
            </a:r>
            <a:r>
              <a:rPr lang="en-AU" dirty="0" err="1" smtClean="0"/>
              <a:t>ea</a:t>
            </a:r>
            <a:r>
              <a:rPr lang="en-AU" dirty="0" smtClean="0"/>
              <a:t> con </a:t>
            </a:r>
            <a:r>
              <a:rPr lang="en-AU" dirty="0" err="1" smtClean="0"/>
              <a:t>utem</a:t>
            </a:r>
            <a:r>
              <a:rPr lang="en-AU" dirty="0" smtClean="0"/>
              <a:t> </a:t>
            </a:r>
            <a:r>
              <a:rPr lang="en-AU" dirty="0" err="1" smtClean="0"/>
              <a:t>euguera</a:t>
            </a:r>
            <a:r>
              <a:rPr lang="en-AU" dirty="0" smtClean="0"/>
              <a:t> </a:t>
            </a:r>
            <a:r>
              <a:rPr lang="en-AU" dirty="0" err="1" smtClean="0"/>
              <a:t>essecte</a:t>
            </a:r>
            <a:r>
              <a:rPr lang="en-AU" dirty="0" smtClean="0"/>
              <a:t> </a:t>
            </a:r>
            <a:r>
              <a:rPr lang="en-AU" dirty="0" err="1" smtClean="0"/>
              <a:t>cor</a:t>
            </a:r>
            <a:r>
              <a:rPr lang="en-AU" dirty="0" smtClean="0"/>
              <a:t> </a:t>
            </a:r>
            <a:r>
              <a:rPr lang="en-AU" dirty="0" err="1" smtClean="0"/>
              <a:t>sed</a:t>
            </a:r>
            <a:r>
              <a:rPr lang="en-AU" dirty="0" smtClean="0"/>
              <a:t> </a:t>
            </a:r>
            <a:r>
              <a:rPr lang="en-AU" dirty="0" err="1" smtClean="0"/>
              <a:t>te</a:t>
            </a:r>
            <a:r>
              <a:rPr lang="en-AU" dirty="0" smtClean="0"/>
              <a:t> </a:t>
            </a:r>
            <a:r>
              <a:rPr lang="en-AU" dirty="0" err="1" smtClean="0"/>
              <a:t>ver</a:t>
            </a:r>
            <a:r>
              <a:rPr lang="en-AU" dirty="0" smtClean="0"/>
              <a:t> </a:t>
            </a:r>
            <a:r>
              <a:rPr lang="en-AU" dirty="0" err="1" smtClean="0"/>
              <a:t>si</a:t>
            </a:r>
            <a:r>
              <a:rPr lang="en-AU" dirty="0" smtClean="0"/>
              <a:t>. </a:t>
            </a:r>
            <a:r>
              <a:rPr lang="en-AU" dirty="0" err="1" smtClean="0"/>
              <a:t>Quat</a:t>
            </a:r>
            <a:r>
              <a:rPr lang="en-AU" dirty="0" smtClean="0"/>
              <a:t>, </a:t>
            </a:r>
            <a:r>
              <a:rPr lang="en-AU" dirty="0" err="1" smtClean="0"/>
              <a:t>cor</a:t>
            </a:r>
            <a:r>
              <a:rPr lang="en-AU" dirty="0" smtClean="0"/>
              <a:t> se </a:t>
            </a:r>
            <a:r>
              <a:rPr lang="en-AU" dirty="0" err="1" smtClean="0"/>
              <a:t>volorem</a:t>
            </a:r>
            <a:r>
              <a:rPr lang="en-AU" dirty="0" smtClean="0"/>
              <a:t> </a:t>
            </a:r>
            <a:r>
              <a:rPr lang="en-AU" dirty="0" err="1" smtClean="0"/>
              <a:t>zzril</a:t>
            </a:r>
            <a:r>
              <a:rPr lang="en-AU" dirty="0" smtClean="0"/>
              <a:t> </a:t>
            </a:r>
            <a:r>
              <a:rPr lang="en-AU" dirty="0" err="1" smtClean="0"/>
              <a:t>ipis</a:t>
            </a:r>
            <a:r>
              <a:rPr lang="en-AU" dirty="0" smtClean="0"/>
              <a:t> </a:t>
            </a:r>
            <a:r>
              <a:rPr lang="en-AU" dirty="0" err="1" smtClean="0"/>
              <a:t>numsandreet</a:t>
            </a:r>
            <a:r>
              <a:rPr lang="en-AU" dirty="0" smtClean="0"/>
              <a:t> alit </a:t>
            </a:r>
            <a:r>
              <a:rPr lang="en-AU" dirty="0" err="1" smtClean="0"/>
              <a:t>wismolo</a:t>
            </a:r>
            <a:r>
              <a:rPr lang="en-AU" dirty="0" smtClean="0"/>
              <a:t> </a:t>
            </a:r>
            <a:r>
              <a:rPr lang="en-AU" dirty="0" err="1" smtClean="0"/>
              <a:t>boreet</a:t>
            </a:r>
            <a:r>
              <a:rPr lang="en-AU" dirty="0" smtClean="0"/>
              <a:t> at, </a:t>
            </a:r>
            <a:r>
              <a:rPr lang="en-AU" dirty="0" err="1" smtClean="0"/>
              <a:t>volobor</a:t>
            </a:r>
            <a:r>
              <a:rPr lang="en-AU" dirty="0" smtClean="0"/>
              <a:t> </a:t>
            </a:r>
            <a:r>
              <a:rPr lang="en-AU" dirty="0" err="1" smtClean="0"/>
              <a:t>erosto</a:t>
            </a:r>
            <a:r>
              <a:rPr lang="en-AU" dirty="0" smtClean="0"/>
              <a:t> </a:t>
            </a:r>
            <a:r>
              <a:rPr lang="en-AU" dirty="0" err="1" smtClean="0"/>
              <a:t>odolese</a:t>
            </a:r>
            <a:r>
              <a:rPr lang="en-AU" dirty="0" smtClean="0"/>
              <a:t> </a:t>
            </a:r>
            <a:r>
              <a:rPr lang="en-AU" dirty="0" err="1" smtClean="0"/>
              <a:t>quismod</a:t>
            </a:r>
            <a:r>
              <a:rPr lang="en-AU" dirty="0" smtClean="0"/>
              <a:t> mod </a:t>
            </a:r>
            <a:r>
              <a:rPr lang="en-AU" dirty="0" err="1" smtClean="0"/>
              <a:t>magnisis</a:t>
            </a:r>
            <a:r>
              <a:rPr lang="en-AU" dirty="0" smtClean="0"/>
              <a:t> </a:t>
            </a:r>
            <a:r>
              <a:rPr lang="en-AU" dirty="0" err="1" smtClean="0"/>
              <a:t>niatet</a:t>
            </a:r>
            <a:r>
              <a:rPr lang="en-AU" dirty="0" smtClean="0"/>
              <a:t>, </a:t>
            </a:r>
            <a:r>
              <a:rPr lang="en-AU" dirty="0" err="1" smtClean="0"/>
              <a:t>sustion</a:t>
            </a:r>
            <a:r>
              <a:rPr lang="en-AU" dirty="0" smtClean="0"/>
              <a:t> </a:t>
            </a:r>
            <a:r>
              <a:rPr lang="en-AU" dirty="0" err="1" smtClean="0"/>
              <a:t>umsandre</a:t>
            </a:r>
            <a:r>
              <a:rPr lang="en-AU" dirty="0" smtClean="0"/>
              <a:t> </a:t>
            </a:r>
            <a:r>
              <a:rPr lang="en-AU" dirty="0" err="1" smtClean="0"/>
              <a:t>mincilit</a:t>
            </a:r>
            <a:r>
              <a:rPr lang="en-AU" dirty="0" smtClean="0"/>
              <a:t> ad </a:t>
            </a:r>
            <a:r>
              <a:rPr lang="en-AU" dirty="0" err="1" smtClean="0"/>
              <a:t>dolutet</a:t>
            </a:r>
            <a:r>
              <a:rPr lang="en-AU" dirty="0" smtClean="0"/>
              <a:t>.</a:t>
            </a:r>
          </a:p>
          <a:p>
            <a:pPr lvl="2"/>
            <a:r>
              <a:rPr lang="en-AU" dirty="0" smtClean="0"/>
              <a:t>Heading 2 (Third level) [Calibri 44pt]</a:t>
            </a:r>
          </a:p>
          <a:p>
            <a:pPr lvl="1"/>
            <a:r>
              <a:rPr lang="en-AU" dirty="0" smtClean="0"/>
              <a:t>Cum del </a:t>
            </a:r>
            <a:r>
              <a:rPr lang="en-AU" dirty="0" err="1" smtClean="0"/>
              <a:t>ipsuscin</a:t>
            </a:r>
            <a:r>
              <a:rPr lang="en-AU" dirty="0" smtClean="0"/>
              <a:t> </a:t>
            </a:r>
            <a:r>
              <a:rPr lang="en-AU" dirty="0" err="1" smtClean="0"/>
              <a:t>ulputat</a:t>
            </a:r>
            <a:r>
              <a:rPr lang="en-AU" dirty="0" smtClean="0"/>
              <a:t>. </a:t>
            </a:r>
            <a:r>
              <a:rPr lang="en-AU" dirty="0" err="1" smtClean="0"/>
              <a:t>Elit</a:t>
            </a:r>
            <a:r>
              <a:rPr lang="en-AU" dirty="0" smtClean="0"/>
              <a:t> </a:t>
            </a:r>
            <a:r>
              <a:rPr lang="en-AU" dirty="0" err="1" smtClean="0"/>
              <a:t>velesecte</a:t>
            </a:r>
            <a:r>
              <a:rPr lang="en-AU" dirty="0" smtClean="0"/>
              <a:t> </a:t>
            </a:r>
            <a:r>
              <a:rPr lang="en-AU" dirty="0" err="1" smtClean="0"/>
              <a:t>duiscip</a:t>
            </a:r>
            <a:r>
              <a:rPr lang="en-AU" dirty="0" smtClean="0"/>
              <a:t> </a:t>
            </a:r>
            <a:r>
              <a:rPr lang="en-AU" dirty="0" err="1" smtClean="0"/>
              <a:t>eu</a:t>
            </a:r>
            <a:r>
              <a:rPr lang="en-AU" dirty="0" smtClean="0"/>
              <a:t> </a:t>
            </a:r>
            <a:r>
              <a:rPr lang="en-AU" dirty="0" err="1" smtClean="0"/>
              <a:t>facil</a:t>
            </a:r>
            <a:r>
              <a:rPr lang="en-AU" dirty="0" smtClean="0"/>
              <a:t> </a:t>
            </a:r>
            <a:r>
              <a:rPr lang="en-AU" dirty="0" err="1" smtClean="0"/>
              <a:t>iusto</a:t>
            </a:r>
            <a:r>
              <a:rPr lang="en-AU" dirty="0" smtClean="0"/>
              <a:t> del </a:t>
            </a:r>
            <a:r>
              <a:rPr lang="en-AU" dirty="0" err="1" smtClean="0"/>
              <a:t>deliquat</a:t>
            </a:r>
            <a:r>
              <a:rPr lang="en-AU" dirty="0" smtClean="0"/>
              <a:t>, </a:t>
            </a:r>
            <a:r>
              <a:rPr lang="en-AU" dirty="0" err="1" smtClean="0"/>
              <a:t>venis</a:t>
            </a:r>
            <a:r>
              <a:rPr lang="en-AU" dirty="0" smtClean="0"/>
              <a:t> </a:t>
            </a:r>
            <a:r>
              <a:rPr lang="en-AU" dirty="0" err="1" smtClean="0"/>
              <a:t>atuero</a:t>
            </a:r>
            <a:r>
              <a:rPr lang="en-AU" dirty="0" smtClean="0"/>
              <a:t> </a:t>
            </a:r>
            <a:r>
              <a:rPr lang="en-AU" dirty="0" err="1" smtClean="0"/>
              <a:t>conullan</a:t>
            </a:r>
            <a:r>
              <a:rPr lang="en-AU" dirty="0" smtClean="0"/>
              <a:t> </a:t>
            </a:r>
            <a:r>
              <a:rPr lang="en-AU" dirty="0" err="1" smtClean="0"/>
              <a:t>vel</a:t>
            </a:r>
            <a:r>
              <a:rPr lang="en-AU" dirty="0" smtClean="0"/>
              <a:t> </a:t>
            </a:r>
            <a:r>
              <a:rPr lang="en-AU" dirty="0" err="1" smtClean="0"/>
              <a:t>irilis</a:t>
            </a:r>
            <a:r>
              <a:rPr lang="en-AU" dirty="0" smtClean="0"/>
              <a:t> del ex </a:t>
            </a:r>
            <a:r>
              <a:rPr lang="en-AU" dirty="0" err="1" smtClean="0"/>
              <a:t>euissim</a:t>
            </a:r>
            <a:r>
              <a:rPr lang="en-AU" dirty="0" smtClean="0"/>
              <a:t>.</a:t>
            </a:r>
          </a:p>
          <a:p>
            <a:pPr lvl="1"/>
            <a:r>
              <a:rPr lang="en-AU" dirty="0"/>
              <a:t>Ad tis </a:t>
            </a:r>
            <a:r>
              <a:rPr lang="en-AU" dirty="0" err="1"/>
              <a:t>aute</a:t>
            </a:r>
            <a:r>
              <a:rPr lang="en-AU" dirty="0"/>
              <a:t> </a:t>
            </a:r>
            <a:r>
              <a:rPr lang="en-AU" dirty="0" err="1"/>
              <a:t>faccum</a:t>
            </a:r>
            <a:r>
              <a:rPr lang="en-AU" dirty="0"/>
              <a:t> et </a:t>
            </a:r>
            <a:r>
              <a:rPr lang="en-AU" dirty="0" err="1"/>
              <a:t>velenis</a:t>
            </a:r>
            <a:r>
              <a:rPr lang="en-AU" dirty="0"/>
              <a:t> do od </a:t>
            </a:r>
            <a:r>
              <a:rPr lang="en-AU" dirty="0" err="1"/>
              <a:t>elenibh</a:t>
            </a:r>
            <a:r>
              <a:rPr lang="en-AU" dirty="0"/>
              <a:t> et, </a:t>
            </a:r>
            <a:r>
              <a:rPr lang="en-AU" dirty="0" err="1"/>
              <a:t>suscing</a:t>
            </a:r>
            <a:r>
              <a:rPr lang="en-AU" dirty="0"/>
              <a:t> </a:t>
            </a:r>
            <a:r>
              <a:rPr lang="en-AU" dirty="0" err="1"/>
              <a:t>er</a:t>
            </a:r>
            <a:r>
              <a:rPr lang="en-AU" dirty="0"/>
              <a:t> </a:t>
            </a:r>
            <a:r>
              <a:rPr lang="en-AU" dirty="0" err="1"/>
              <a:t>irillam</a:t>
            </a:r>
            <a:r>
              <a:rPr lang="en-AU" dirty="0"/>
              <a:t> </a:t>
            </a:r>
            <a:r>
              <a:rPr lang="en-AU" dirty="0" err="1"/>
              <a:t>etummy</a:t>
            </a:r>
            <a:r>
              <a:rPr lang="en-AU" dirty="0"/>
              <a:t> nos </a:t>
            </a:r>
            <a:r>
              <a:rPr lang="en-AU" dirty="0" err="1"/>
              <a:t>nullum</a:t>
            </a:r>
            <a:r>
              <a:rPr lang="en-AU" dirty="0"/>
              <a:t> </a:t>
            </a:r>
            <a:r>
              <a:rPr lang="en-AU" dirty="0" err="1"/>
              <a:t>duis</a:t>
            </a:r>
            <a:r>
              <a:rPr lang="en-AU" dirty="0"/>
              <a:t> at, </a:t>
            </a:r>
            <a:r>
              <a:rPr lang="en-AU" dirty="0" err="1"/>
              <a:t>quatisl</a:t>
            </a:r>
            <a:r>
              <a:rPr lang="en-AU" dirty="0"/>
              <a:t> </a:t>
            </a:r>
            <a:r>
              <a:rPr lang="en-AU" dirty="0" err="1"/>
              <a:t>ullutat</a:t>
            </a:r>
            <a:r>
              <a:rPr lang="en-AU" dirty="0"/>
              <a:t>. Lore </a:t>
            </a:r>
            <a:r>
              <a:rPr lang="en-AU" dirty="0" err="1"/>
              <a:t>commodo</a:t>
            </a:r>
            <a:r>
              <a:rPr lang="en-AU" dirty="0"/>
              <a:t> </a:t>
            </a:r>
            <a:r>
              <a:rPr lang="en-AU" dirty="0" err="1"/>
              <a:t>lessequisl</a:t>
            </a:r>
            <a:r>
              <a:rPr lang="en-AU" dirty="0"/>
              <a:t> </a:t>
            </a:r>
            <a:r>
              <a:rPr lang="en-AU" dirty="0" err="1"/>
              <a:t>diat</a:t>
            </a:r>
            <a:r>
              <a:rPr lang="en-AU" dirty="0"/>
              <a:t>, </a:t>
            </a:r>
            <a:r>
              <a:rPr lang="en-AU" dirty="0" err="1"/>
              <a:t>ercipis</a:t>
            </a:r>
            <a:r>
              <a:rPr lang="en-AU" dirty="0"/>
              <a:t> </a:t>
            </a:r>
            <a:r>
              <a:rPr lang="en-AU" dirty="0" err="1"/>
              <a:t>nonum</a:t>
            </a:r>
            <a:r>
              <a:rPr lang="en-AU" dirty="0"/>
              <a:t> </a:t>
            </a:r>
            <a:r>
              <a:rPr lang="en-AU" dirty="0" err="1"/>
              <a:t>dolor</a:t>
            </a:r>
            <a:r>
              <a:rPr lang="en-AU" dirty="0"/>
              <a:t> </a:t>
            </a:r>
            <a:r>
              <a:rPr lang="en-AU" dirty="0" err="1"/>
              <a:t>sequi</a:t>
            </a:r>
            <a:r>
              <a:rPr lang="en-AU" dirty="0"/>
              <a:t> et </a:t>
            </a:r>
            <a:r>
              <a:rPr lang="en-AU" dirty="0" err="1"/>
              <a:t>ipsum</a:t>
            </a:r>
            <a:r>
              <a:rPr lang="en-AU" dirty="0"/>
              <a:t> </a:t>
            </a:r>
            <a:r>
              <a:rPr lang="en-AU" dirty="0" err="1"/>
              <a:t>essim</a:t>
            </a:r>
            <a:r>
              <a:rPr lang="en-AU" dirty="0"/>
              <a:t> </a:t>
            </a:r>
            <a:r>
              <a:rPr lang="en-AU" dirty="0" err="1"/>
              <a:t>irit</a:t>
            </a:r>
            <a:r>
              <a:rPr lang="en-AU" dirty="0"/>
              <a:t> </a:t>
            </a:r>
            <a:r>
              <a:rPr lang="en-AU" dirty="0" err="1" smtClean="0"/>
              <a:t>vulla</a:t>
            </a:r>
            <a:r>
              <a:rPr lang="en-AU" dirty="0"/>
              <a:t>:</a:t>
            </a:r>
            <a:endParaRPr lang="en-AU" dirty="0" smtClean="0"/>
          </a:p>
          <a:p>
            <a:pPr marL="575786" lvl="1" indent="-575786">
              <a:buFont typeface="Arial" pitchFamily="34" charset="0"/>
              <a:buChar char="•"/>
            </a:pPr>
            <a:r>
              <a:rPr lang="en-AU" dirty="0" err="1" smtClean="0"/>
              <a:t>acinci</a:t>
            </a:r>
            <a:r>
              <a:rPr lang="en-AU" dirty="0" smtClean="0"/>
              <a:t> et </a:t>
            </a:r>
            <a:r>
              <a:rPr lang="en-AU" dirty="0" err="1" smtClean="0"/>
              <a:t>alis</a:t>
            </a:r>
            <a:r>
              <a:rPr lang="en-AU" dirty="0" smtClean="0"/>
              <a:t> </a:t>
            </a:r>
            <a:r>
              <a:rPr lang="en-AU" dirty="0" err="1" smtClean="0"/>
              <a:t>ea</a:t>
            </a:r>
            <a:r>
              <a:rPr lang="en-AU" dirty="0" smtClean="0"/>
              <a:t> </a:t>
            </a:r>
            <a:r>
              <a:rPr lang="en-AU" dirty="0" err="1" smtClean="0"/>
              <a:t>alismodo</a:t>
            </a:r>
            <a:r>
              <a:rPr lang="en-AU" dirty="0" smtClean="0"/>
              <a:t> del </a:t>
            </a:r>
            <a:r>
              <a:rPr lang="en-AU" dirty="0" err="1" smtClean="0"/>
              <a:t>elis</a:t>
            </a:r>
            <a:r>
              <a:rPr lang="en-AU" dirty="0" smtClean="0"/>
              <a:t> </a:t>
            </a:r>
            <a:r>
              <a:rPr lang="en-AU" dirty="0" err="1" smtClean="0"/>
              <a:t>aut</a:t>
            </a:r>
            <a:r>
              <a:rPr lang="en-AU" dirty="0" smtClean="0"/>
              <a:t> ex </a:t>
            </a:r>
            <a:r>
              <a:rPr lang="en-AU" dirty="0" err="1" smtClean="0"/>
              <a:t>etumsandipit</a:t>
            </a:r>
            <a:r>
              <a:rPr lang="en-AU" dirty="0" smtClean="0"/>
              <a:t> </a:t>
            </a:r>
            <a:r>
              <a:rPr lang="en-AU" dirty="0" err="1" smtClean="0"/>
              <a:t>niamet</a:t>
            </a:r>
            <a:r>
              <a:rPr lang="en-AU" dirty="0" smtClean="0"/>
              <a:t>, </a:t>
            </a:r>
            <a:r>
              <a:rPr lang="en-AU" dirty="0" err="1" smtClean="0"/>
              <a:t>veliquatum</a:t>
            </a:r>
            <a:r>
              <a:rPr lang="en-AU" dirty="0" smtClean="0"/>
              <a:t> </a:t>
            </a:r>
            <a:r>
              <a:rPr lang="en-AU" dirty="0" err="1" smtClean="0"/>
              <a:t>velit</a:t>
            </a:r>
            <a:r>
              <a:rPr lang="en-AU" dirty="0" smtClean="0"/>
              <a:t> </a:t>
            </a:r>
            <a:r>
              <a:rPr lang="en-AU" dirty="0" err="1" smtClean="0"/>
              <a:t>niam</a:t>
            </a:r>
            <a:r>
              <a:rPr lang="en-AU" dirty="0" smtClean="0"/>
              <a:t> </a:t>
            </a:r>
            <a:r>
              <a:rPr lang="en-AU" dirty="0" err="1" smtClean="0"/>
              <a:t>zzriure</a:t>
            </a:r>
            <a:r>
              <a:rPr lang="en-AU" dirty="0" smtClean="0"/>
              <a:t> magna </a:t>
            </a:r>
            <a:r>
              <a:rPr lang="en-AU" dirty="0" err="1" smtClean="0"/>
              <a:t>feuisl</a:t>
            </a:r>
            <a:r>
              <a:rPr lang="en-AU" dirty="0" smtClean="0"/>
              <a:t> </a:t>
            </a:r>
            <a:r>
              <a:rPr lang="en-AU" dirty="0" err="1" smtClean="0"/>
              <a:t>ut</a:t>
            </a:r>
            <a:r>
              <a:rPr lang="en-AU" dirty="0" smtClean="0"/>
              <a:t> </a:t>
            </a:r>
            <a:r>
              <a:rPr lang="en-AU" dirty="0" err="1" smtClean="0"/>
              <a:t>nonsed</a:t>
            </a:r>
            <a:r>
              <a:rPr lang="en-AU" dirty="0" smtClean="0"/>
              <a:t> </a:t>
            </a:r>
            <a:r>
              <a:rPr lang="en-AU" dirty="0" err="1" smtClean="0"/>
              <a:t>tinibh</a:t>
            </a:r>
            <a:r>
              <a:rPr lang="en-AU" dirty="0" smtClean="0"/>
              <a:t> </a:t>
            </a:r>
            <a:r>
              <a:rPr lang="en-AU" dirty="0" err="1" smtClean="0"/>
              <a:t>eugiam</a:t>
            </a:r>
            <a:r>
              <a:rPr lang="en-AU" dirty="0" smtClean="0"/>
              <a:t> </a:t>
            </a:r>
            <a:r>
              <a:rPr lang="en-AU" dirty="0" err="1" smtClean="0"/>
              <a:t>dolobore</a:t>
            </a:r>
            <a:r>
              <a:rPr lang="en-AU" dirty="0" smtClean="0"/>
              <a:t> tat </a:t>
            </a:r>
            <a:r>
              <a:rPr lang="en-AU" dirty="0" err="1" smtClean="0"/>
              <a:t>wisim</a:t>
            </a:r>
            <a:r>
              <a:rPr lang="en-AU" dirty="0" smtClean="0"/>
              <a:t> </a:t>
            </a:r>
            <a:r>
              <a:rPr lang="en-AU" dirty="0" err="1" smtClean="0"/>
              <a:t>nulluptat</a:t>
            </a:r>
            <a:r>
              <a:rPr lang="en-AU" dirty="0" smtClean="0"/>
              <a:t>.</a:t>
            </a:r>
          </a:p>
          <a:p>
            <a:pPr marL="575786" lvl="1" indent="-575786">
              <a:buFont typeface="Arial" pitchFamily="34" charset="0"/>
              <a:buChar char="•"/>
            </a:pPr>
            <a:r>
              <a:rPr lang="en-AU" dirty="0" smtClean="0"/>
              <a:t>sent </a:t>
            </a:r>
            <a:r>
              <a:rPr lang="en-AU" dirty="0" err="1" smtClean="0"/>
              <a:t>praesed</a:t>
            </a:r>
            <a:r>
              <a:rPr lang="en-AU" dirty="0" smtClean="0"/>
              <a:t> </a:t>
            </a:r>
            <a:r>
              <a:rPr lang="en-AU" dirty="0" err="1" smtClean="0"/>
              <a:t>dolent</a:t>
            </a:r>
            <a:r>
              <a:rPr lang="en-AU" dirty="0" smtClean="0"/>
              <a:t> </a:t>
            </a:r>
            <a:r>
              <a:rPr lang="en-AU" dirty="0" err="1" smtClean="0"/>
              <a:t>autem</a:t>
            </a:r>
            <a:r>
              <a:rPr lang="en-AU" dirty="0" smtClean="0"/>
              <a:t> </a:t>
            </a:r>
            <a:r>
              <a:rPr lang="en-AU" dirty="0" err="1" smtClean="0"/>
              <a:t>irit</a:t>
            </a:r>
            <a:r>
              <a:rPr lang="en-AU" dirty="0" smtClean="0"/>
              <a:t> alit, sent </a:t>
            </a:r>
            <a:r>
              <a:rPr lang="en-AU" dirty="0" err="1" smtClean="0"/>
              <a:t>nullan</a:t>
            </a:r>
            <a:r>
              <a:rPr lang="en-AU" dirty="0" smtClean="0"/>
              <a:t> </a:t>
            </a:r>
            <a:r>
              <a:rPr lang="en-AU" dirty="0" err="1" smtClean="0"/>
              <a:t>ut</a:t>
            </a:r>
            <a:r>
              <a:rPr lang="en-AU" dirty="0" smtClean="0"/>
              <a:t> lore </a:t>
            </a:r>
            <a:r>
              <a:rPr lang="en-AU" dirty="0" err="1" smtClean="0"/>
              <a:t>endiat</a:t>
            </a:r>
            <a:r>
              <a:rPr lang="en-AU" dirty="0" smtClean="0"/>
              <a:t>. </a:t>
            </a:r>
            <a:r>
              <a:rPr lang="en-AU" dirty="0" err="1" smtClean="0"/>
              <a:t>Periureet</a:t>
            </a:r>
            <a:r>
              <a:rPr lang="en-AU" dirty="0" smtClean="0"/>
              <a:t>, </a:t>
            </a:r>
            <a:r>
              <a:rPr lang="en-AU" dirty="0" err="1" smtClean="0"/>
              <a:t>vel</a:t>
            </a:r>
            <a:r>
              <a:rPr lang="en-AU" dirty="0" smtClean="0"/>
              <a:t> </a:t>
            </a:r>
            <a:r>
              <a:rPr lang="en-AU" dirty="0" err="1" smtClean="0"/>
              <a:t>ut</a:t>
            </a:r>
            <a:r>
              <a:rPr lang="en-AU" dirty="0" smtClean="0"/>
              <a:t> </a:t>
            </a:r>
            <a:r>
              <a:rPr lang="en-AU" dirty="0" err="1" smtClean="0"/>
              <a:t>essim</a:t>
            </a:r>
            <a:r>
              <a:rPr lang="en-AU" dirty="0" smtClean="0"/>
              <a:t> </a:t>
            </a:r>
            <a:r>
              <a:rPr lang="en-AU" dirty="0" err="1" smtClean="0"/>
              <a:t>euisit</a:t>
            </a:r>
            <a:r>
              <a:rPr lang="en-AU" dirty="0" smtClean="0"/>
              <a:t> </a:t>
            </a:r>
            <a:r>
              <a:rPr lang="en-AU" dirty="0" err="1" smtClean="0"/>
              <a:t>augue</a:t>
            </a:r>
            <a:r>
              <a:rPr lang="en-AU" dirty="0" smtClean="0"/>
              <a:t> </a:t>
            </a:r>
            <a:r>
              <a:rPr lang="en-AU" dirty="0" err="1" smtClean="0"/>
              <a:t>eu</a:t>
            </a:r>
            <a:endParaRPr lang="en-AU" dirty="0" smtClean="0"/>
          </a:p>
          <a:p>
            <a:pPr marL="575786" lvl="1" indent="-575786">
              <a:buFont typeface="Arial" pitchFamily="34" charset="0"/>
              <a:buChar char="•"/>
            </a:pPr>
            <a:r>
              <a:rPr lang="en-AU" dirty="0" err="1" smtClean="0"/>
              <a:t>doloree</a:t>
            </a:r>
            <a:r>
              <a:rPr lang="en-AU" dirty="0" smtClean="0"/>
              <a:t> </a:t>
            </a:r>
            <a:r>
              <a:rPr lang="en-AU" dirty="0" err="1" smtClean="0"/>
              <a:t>tuerosto</a:t>
            </a:r>
            <a:r>
              <a:rPr lang="en-AU" dirty="0" smtClean="0"/>
              <a:t> </a:t>
            </a:r>
            <a:r>
              <a:rPr lang="en-AU" dirty="0" err="1" smtClean="0"/>
              <a:t>erilla</a:t>
            </a:r>
            <a:r>
              <a:rPr lang="en-AU" dirty="0" smtClean="0"/>
              <a:t> </a:t>
            </a:r>
            <a:r>
              <a:rPr lang="en-AU" dirty="0" err="1" smtClean="0"/>
              <a:t>cortie</a:t>
            </a:r>
            <a:r>
              <a:rPr lang="en-AU" dirty="0" smtClean="0"/>
              <a:t> </a:t>
            </a:r>
            <a:r>
              <a:rPr lang="en-AU" dirty="0" err="1" smtClean="0"/>
              <a:t>dolent</a:t>
            </a:r>
            <a:r>
              <a:rPr lang="en-AU" dirty="0" smtClean="0"/>
              <a:t> prate magna </a:t>
            </a:r>
            <a:r>
              <a:rPr lang="en-AU" dirty="0" err="1" smtClean="0"/>
              <a:t>feugiam</a:t>
            </a:r>
            <a:r>
              <a:rPr lang="en-AU" dirty="0" smtClean="0"/>
              <a:t> in </a:t>
            </a:r>
            <a:r>
              <a:rPr lang="en-AU" dirty="0" err="1" smtClean="0"/>
              <a:t>henim</a:t>
            </a:r>
            <a:r>
              <a:rPr lang="en-AU" dirty="0" smtClean="0"/>
              <a:t> </a:t>
            </a:r>
            <a:r>
              <a:rPr lang="en-AU" dirty="0" err="1" smtClean="0"/>
              <a:t>eui</a:t>
            </a:r>
            <a:r>
              <a:rPr lang="en-AU" dirty="0" smtClean="0"/>
              <a:t> </a:t>
            </a:r>
            <a:r>
              <a:rPr lang="en-AU" dirty="0" err="1" smtClean="0"/>
              <a:t>eugait</a:t>
            </a:r>
            <a:r>
              <a:rPr lang="en-AU" dirty="0" smtClean="0"/>
              <a:t> </a:t>
            </a:r>
            <a:r>
              <a:rPr lang="en-AU" dirty="0" err="1" smtClean="0"/>
              <a:t>lorem</a:t>
            </a:r>
            <a:r>
              <a:rPr lang="en-AU" dirty="0" smtClean="0"/>
              <a:t> </a:t>
            </a:r>
            <a:r>
              <a:rPr lang="en-AU" dirty="0" err="1" smtClean="0"/>
              <a:t>euipis</a:t>
            </a:r>
            <a:r>
              <a:rPr lang="en-AU" dirty="0" smtClean="0"/>
              <a:t> </a:t>
            </a:r>
            <a:r>
              <a:rPr lang="en-AU" dirty="0" err="1" smtClean="0"/>
              <a:t>dit</a:t>
            </a:r>
            <a:r>
              <a:rPr lang="en-AU" dirty="0" smtClean="0"/>
              <a:t> </a:t>
            </a:r>
            <a:r>
              <a:rPr lang="en-AU" dirty="0" err="1" smtClean="0"/>
              <a:t>ulla</a:t>
            </a:r>
            <a:r>
              <a:rPr lang="en-AU" dirty="0" smtClean="0"/>
              <a:t> </a:t>
            </a:r>
            <a:r>
              <a:rPr lang="en-AU" dirty="0" err="1" smtClean="0"/>
              <a:t>feuis</a:t>
            </a:r>
            <a:r>
              <a:rPr lang="en-AU" dirty="0" smtClean="0"/>
              <a:t> </a:t>
            </a:r>
            <a:r>
              <a:rPr lang="en-AU" dirty="0" err="1" smtClean="0"/>
              <a:t>acip</a:t>
            </a:r>
            <a:r>
              <a:rPr lang="en-AU" dirty="0" smtClean="0"/>
              <a:t> </a:t>
            </a:r>
            <a:r>
              <a:rPr lang="en-AU" dirty="0" err="1" smtClean="0"/>
              <a:t>exer</a:t>
            </a:r>
            <a:r>
              <a:rPr lang="en-AU" dirty="0" smtClean="0"/>
              <a:t> </a:t>
            </a:r>
            <a:r>
              <a:rPr lang="en-AU" dirty="0" err="1" smtClean="0"/>
              <a:t>autem</a:t>
            </a:r>
            <a:r>
              <a:rPr lang="en-AU" dirty="0" smtClean="0"/>
              <a:t> non </a:t>
            </a:r>
            <a:r>
              <a:rPr lang="en-AU" dirty="0" err="1" smtClean="0"/>
              <a:t>vulla</a:t>
            </a:r>
            <a:r>
              <a:rPr lang="en-AU" dirty="0" smtClean="0"/>
              <a:t> </a:t>
            </a:r>
            <a:r>
              <a:rPr lang="en-AU" dirty="0" err="1" smtClean="0"/>
              <a:t>adionse</a:t>
            </a:r>
            <a:r>
              <a:rPr lang="en-AU" dirty="0" smtClean="0"/>
              <a:t> </a:t>
            </a:r>
            <a:r>
              <a:rPr lang="en-AU" dirty="0" err="1" smtClean="0"/>
              <a:t>quisciduisi</a:t>
            </a:r>
            <a:r>
              <a:rPr lang="en-AU" dirty="0" smtClean="0"/>
              <a:t>.</a:t>
            </a:r>
          </a:p>
          <a:p>
            <a:pPr lvl="1"/>
            <a:endParaRPr lang="en-AU" dirty="0"/>
          </a:p>
        </p:txBody>
      </p:sp>
      <p:sp>
        <p:nvSpPr>
          <p:cNvPr id="28" name="Text Placeholder 27"/>
          <p:cNvSpPr>
            <a:spLocks noGrp="1"/>
          </p:cNvSpPr>
          <p:nvPr>
            <p:ph type="body" sz="quarter" idx="10"/>
          </p:nvPr>
        </p:nvSpPr>
        <p:spPr/>
        <p:txBody>
          <a:bodyPr/>
          <a:lstStyle/>
          <a:p>
            <a:r>
              <a:rPr lang="en-AU" dirty="0" smtClean="0"/>
              <a:t>Introduction text [Calibri 44pt] </a:t>
            </a:r>
            <a:r>
              <a:rPr lang="en-AU" dirty="0" err="1" smtClean="0"/>
              <a:t>Idui</a:t>
            </a:r>
            <a:r>
              <a:rPr lang="en-AU" dirty="0" smtClean="0"/>
              <a:t> </a:t>
            </a:r>
            <a:r>
              <a:rPr lang="en-AU" dirty="0" err="1" smtClean="0"/>
              <a:t>ea</a:t>
            </a:r>
            <a:r>
              <a:rPr lang="en-AU" dirty="0" smtClean="0"/>
              <a:t> con </a:t>
            </a:r>
            <a:r>
              <a:rPr lang="en-AU" dirty="0" err="1" smtClean="0"/>
              <a:t>utem</a:t>
            </a:r>
            <a:r>
              <a:rPr lang="en-AU" dirty="0" smtClean="0"/>
              <a:t> </a:t>
            </a:r>
            <a:r>
              <a:rPr lang="en-AU" dirty="0" err="1" smtClean="0"/>
              <a:t>euguera</a:t>
            </a:r>
            <a:r>
              <a:rPr lang="en-AU" dirty="0" smtClean="0"/>
              <a:t> </a:t>
            </a:r>
            <a:r>
              <a:rPr lang="en-AU" dirty="0" err="1" smtClean="0"/>
              <a:t>essecte</a:t>
            </a:r>
            <a:r>
              <a:rPr lang="en-AU" dirty="0" smtClean="0"/>
              <a:t> </a:t>
            </a:r>
            <a:r>
              <a:rPr lang="en-AU" dirty="0" err="1" smtClean="0"/>
              <a:t>cor</a:t>
            </a:r>
            <a:r>
              <a:rPr lang="en-AU" dirty="0" smtClean="0"/>
              <a:t> </a:t>
            </a:r>
            <a:r>
              <a:rPr lang="en-AU" dirty="0" err="1" smtClean="0"/>
              <a:t>sed</a:t>
            </a:r>
            <a:r>
              <a:rPr lang="en-AU" dirty="0" smtClean="0"/>
              <a:t> </a:t>
            </a:r>
            <a:r>
              <a:rPr lang="en-AU" dirty="0" err="1" smtClean="0"/>
              <a:t>te</a:t>
            </a:r>
            <a:r>
              <a:rPr lang="en-AU" dirty="0" smtClean="0"/>
              <a:t> </a:t>
            </a:r>
            <a:r>
              <a:rPr lang="en-AU" dirty="0" err="1" smtClean="0"/>
              <a:t>ver</a:t>
            </a:r>
            <a:r>
              <a:rPr lang="en-AU" dirty="0" smtClean="0"/>
              <a:t> </a:t>
            </a:r>
            <a:r>
              <a:rPr lang="en-AU" dirty="0" err="1" smtClean="0"/>
              <a:t>si</a:t>
            </a:r>
            <a:r>
              <a:rPr lang="en-AU" dirty="0" smtClean="0"/>
              <a:t>. </a:t>
            </a:r>
            <a:r>
              <a:rPr lang="en-AU" dirty="0" err="1" smtClean="0"/>
              <a:t>Quat</a:t>
            </a:r>
            <a:r>
              <a:rPr lang="en-AU" dirty="0" smtClean="0"/>
              <a:t>, </a:t>
            </a:r>
            <a:r>
              <a:rPr lang="en-AU" dirty="0" err="1" smtClean="0"/>
              <a:t>cor</a:t>
            </a:r>
            <a:r>
              <a:rPr lang="en-AU" dirty="0" smtClean="0"/>
              <a:t> se </a:t>
            </a:r>
            <a:r>
              <a:rPr lang="en-AU" dirty="0" err="1" smtClean="0"/>
              <a:t>volorem</a:t>
            </a:r>
            <a:r>
              <a:rPr lang="en-AU" dirty="0" smtClean="0"/>
              <a:t> </a:t>
            </a:r>
            <a:r>
              <a:rPr lang="en-AU" dirty="0" err="1" smtClean="0"/>
              <a:t>zzril</a:t>
            </a:r>
            <a:r>
              <a:rPr lang="en-AU" dirty="0" smtClean="0"/>
              <a:t> </a:t>
            </a:r>
            <a:r>
              <a:rPr lang="en-AU" dirty="0" err="1" smtClean="0"/>
              <a:t>ipis</a:t>
            </a:r>
            <a:r>
              <a:rPr lang="en-AU" dirty="0" smtClean="0"/>
              <a:t> </a:t>
            </a:r>
            <a:r>
              <a:rPr lang="en-AU" dirty="0" err="1" smtClean="0"/>
              <a:t>numsandreet</a:t>
            </a:r>
            <a:r>
              <a:rPr lang="en-AU" dirty="0" smtClean="0"/>
              <a:t> alit </a:t>
            </a:r>
            <a:r>
              <a:rPr lang="en-AU" dirty="0" err="1" smtClean="0"/>
              <a:t>wismolo</a:t>
            </a:r>
            <a:r>
              <a:rPr lang="en-AU" dirty="0" smtClean="0"/>
              <a:t> </a:t>
            </a:r>
            <a:r>
              <a:rPr lang="en-AU" dirty="0" err="1" smtClean="0"/>
              <a:t>boreet</a:t>
            </a:r>
            <a:r>
              <a:rPr lang="en-AU" dirty="0" smtClean="0"/>
              <a:t> at, </a:t>
            </a:r>
            <a:r>
              <a:rPr lang="en-AU" dirty="0" err="1" smtClean="0"/>
              <a:t>volobor</a:t>
            </a:r>
            <a:r>
              <a:rPr lang="en-AU" dirty="0" smtClean="0"/>
              <a:t> </a:t>
            </a:r>
            <a:r>
              <a:rPr lang="en-AU" dirty="0" err="1" smtClean="0"/>
              <a:t>erosto</a:t>
            </a:r>
            <a:r>
              <a:rPr lang="en-AU" dirty="0" smtClean="0"/>
              <a:t> </a:t>
            </a:r>
            <a:r>
              <a:rPr lang="en-AU" dirty="0" err="1" smtClean="0"/>
              <a:t>odolese</a:t>
            </a:r>
            <a:r>
              <a:rPr lang="en-AU" dirty="0" smtClean="0"/>
              <a:t> </a:t>
            </a:r>
            <a:r>
              <a:rPr lang="en-AU" dirty="0" err="1" smtClean="0"/>
              <a:t>quismod</a:t>
            </a:r>
            <a:r>
              <a:rPr lang="en-AU" dirty="0" smtClean="0"/>
              <a:t> mod </a:t>
            </a:r>
            <a:r>
              <a:rPr lang="en-AU" dirty="0" err="1" smtClean="0"/>
              <a:t>magnisis</a:t>
            </a:r>
            <a:r>
              <a:rPr lang="en-AU" dirty="0" smtClean="0"/>
              <a:t> </a:t>
            </a:r>
            <a:r>
              <a:rPr lang="en-AU" dirty="0" err="1" smtClean="0"/>
              <a:t>niatet</a:t>
            </a:r>
            <a:r>
              <a:rPr lang="en-AU" dirty="0" smtClean="0"/>
              <a:t>, </a:t>
            </a:r>
            <a:r>
              <a:rPr lang="en-AU" dirty="0" err="1" smtClean="0"/>
              <a:t>sustion</a:t>
            </a:r>
            <a:r>
              <a:rPr lang="en-AU" dirty="0" smtClean="0"/>
              <a:t> </a:t>
            </a:r>
            <a:endParaRPr lang="en-AU" dirty="0"/>
          </a:p>
        </p:txBody>
      </p:sp>
      <p:sp>
        <p:nvSpPr>
          <p:cNvPr id="44" name="Text Placeholder 43"/>
          <p:cNvSpPr>
            <a:spLocks noGrp="1"/>
          </p:cNvSpPr>
          <p:nvPr>
            <p:ph type="body" sz="quarter" idx="11"/>
          </p:nvPr>
        </p:nvSpPr>
        <p:spPr/>
        <p:txBody>
          <a:bodyPr/>
          <a:lstStyle/>
          <a:p>
            <a:endParaRPr lang="en-AU"/>
          </a:p>
        </p:txBody>
      </p:sp>
      <p:sp>
        <p:nvSpPr>
          <p:cNvPr id="45" name="Text Placeholder 44"/>
          <p:cNvSpPr>
            <a:spLocks noGrp="1"/>
          </p:cNvSpPr>
          <p:nvPr>
            <p:ph type="body" sz="quarter" idx="12"/>
          </p:nvPr>
        </p:nvSpPr>
        <p:spPr/>
        <p:txBody>
          <a:bodyPr/>
          <a:lstStyle/>
          <a:p>
            <a:endParaRPr lang="en-AU"/>
          </a:p>
        </p:txBody>
      </p:sp>
      <p:sp>
        <p:nvSpPr>
          <p:cNvPr id="33" name="Content Placeholder 32"/>
          <p:cNvSpPr>
            <a:spLocks noGrp="1"/>
          </p:cNvSpPr>
          <p:nvPr>
            <p:ph sz="half" idx="13"/>
          </p:nvPr>
        </p:nvSpPr>
        <p:spPr>
          <a:xfrm>
            <a:off x="22725895" y="14049374"/>
            <a:ext cx="18409669" cy="5731357"/>
          </a:xfrm>
        </p:spPr>
        <p:txBody>
          <a:bodyPr>
            <a:normAutofit/>
          </a:bodyPr>
          <a:lstStyle/>
          <a:p>
            <a:pPr lvl="2"/>
            <a:r>
              <a:rPr lang="en-AU" dirty="0" smtClean="0"/>
              <a:t>Heading </a:t>
            </a:r>
            <a:r>
              <a:rPr lang="en-AU" dirty="0"/>
              <a:t>2 (Third level) [Calibri 44pt]</a:t>
            </a:r>
          </a:p>
          <a:p>
            <a:pPr lvl="1"/>
            <a:r>
              <a:rPr lang="en-AU" dirty="0" err="1" smtClean="0"/>
              <a:t>Idui</a:t>
            </a:r>
            <a:r>
              <a:rPr lang="en-AU" dirty="0" smtClean="0"/>
              <a:t> </a:t>
            </a:r>
            <a:r>
              <a:rPr lang="en-AU" dirty="0" err="1"/>
              <a:t>ea</a:t>
            </a:r>
            <a:r>
              <a:rPr lang="en-AU" dirty="0"/>
              <a:t> con </a:t>
            </a:r>
            <a:r>
              <a:rPr lang="en-AU" dirty="0" err="1"/>
              <a:t>utem</a:t>
            </a:r>
            <a:r>
              <a:rPr lang="en-AU" dirty="0"/>
              <a:t> </a:t>
            </a:r>
            <a:r>
              <a:rPr lang="en-AU" dirty="0" err="1"/>
              <a:t>euguera</a:t>
            </a:r>
            <a:r>
              <a:rPr lang="en-AU" dirty="0"/>
              <a:t> </a:t>
            </a:r>
            <a:r>
              <a:rPr lang="en-AU" dirty="0" err="1"/>
              <a:t>essecte</a:t>
            </a:r>
            <a:r>
              <a:rPr lang="en-AU" dirty="0"/>
              <a:t> </a:t>
            </a:r>
            <a:r>
              <a:rPr lang="en-AU" dirty="0" err="1"/>
              <a:t>cor</a:t>
            </a:r>
            <a:r>
              <a:rPr lang="en-AU" dirty="0"/>
              <a:t> </a:t>
            </a:r>
            <a:r>
              <a:rPr lang="en-AU" dirty="0" err="1"/>
              <a:t>sed</a:t>
            </a:r>
            <a:r>
              <a:rPr lang="en-AU" dirty="0"/>
              <a:t> </a:t>
            </a:r>
            <a:r>
              <a:rPr lang="en-AU" dirty="0" err="1"/>
              <a:t>te</a:t>
            </a:r>
            <a:r>
              <a:rPr lang="en-AU" dirty="0"/>
              <a:t> </a:t>
            </a:r>
            <a:r>
              <a:rPr lang="en-AU" dirty="0" err="1"/>
              <a:t>ver</a:t>
            </a:r>
            <a:r>
              <a:rPr lang="en-AU" dirty="0"/>
              <a:t> </a:t>
            </a:r>
            <a:r>
              <a:rPr lang="en-AU" dirty="0" err="1"/>
              <a:t>si</a:t>
            </a:r>
            <a:r>
              <a:rPr lang="en-AU" dirty="0"/>
              <a:t>. </a:t>
            </a:r>
            <a:r>
              <a:rPr lang="en-AU" dirty="0" err="1"/>
              <a:t>Quat</a:t>
            </a:r>
            <a:r>
              <a:rPr lang="en-AU" dirty="0"/>
              <a:t>, </a:t>
            </a:r>
            <a:r>
              <a:rPr lang="en-AU" dirty="0" err="1"/>
              <a:t>cor</a:t>
            </a:r>
            <a:r>
              <a:rPr lang="en-AU" dirty="0"/>
              <a:t> se </a:t>
            </a:r>
            <a:r>
              <a:rPr lang="en-AU" dirty="0" err="1"/>
              <a:t>volorem</a:t>
            </a:r>
            <a:r>
              <a:rPr lang="en-AU" dirty="0"/>
              <a:t> </a:t>
            </a:r>
            <a:r>
              <a:rPr lang="en-AU" dirty="0" err="1"/>
              <a:t>zzril</a:t>
            </a:r>
            <a:r>
              <a:rPr lang="en-AU" dirty="0"/>
              <a:t> </a:t>
            </a:r>
            <a:r>
              <a:rPr lang="en-AU" dirty="0" err="1"/>
              <a:t>ipis</a:t>
            </a:r>
            <a:r>
              <a:rPr lang="en-AU" dirty="0"/>
              <a:t> </a:t>
            </a:r>
            <a:r>
              <a:rPr lang="en-AU" dirty="0" err="1"/>
              <a:t>numsandreet</a:t>
            </a:r>
            <a:r>
              <a:rPr lang="en-AU" dirty="0"/>
              <a:t> alit </a:t>
            </a:r>
            <a:r>
              <a:rPr lang="en-AU" dirty="0" err="1"/>
              <a:t>wismolo</a:t>
            </a:r>
            <a:r>
              <a:rPr lang="en-AU" dirty="0"/>
              <a:t> </a:t>
            </a:r>
            <a:r>
              <a:rPr lang="en-AU" dirty="0" err="1"/>
              <a:t>boreet</a:t>
            </a:r>
            <a:r>
              <a:rPr lang="en-AU" dirty="0"/>
              <a:t> at, </a:t>
            </a:r>
            <a:r>
              <a:rPr lang="en-AU" dirty="0" err="1"/>
              <a:t>volobor</a:t>
            </a:r>
            <a:r>
              <a:rPr lang="en-AU" dirty="0"/>
              <a:t> </a:t>
            </a:r>
            <a:r>
              <a:rPr lang="en-AU" dirty="0" err="1"/>
              <a:t>erosto</a:t>
            </a:r>
            <a:r>
              <a:rPr lang="en-AU" dirty="0"/>
              <a:t> </a:t>
            </a:r>
            <a:r>
              <a:rPr lang="en-AU" dirty="0" err="1"/>
              <a:t>odolese</a:t>
            </a:r>
            <a:r>
              <a:rPr lang="en-AU" dirty="0"/>
              <a:t> </a:t>
            </a:r>
            <a:r>
              <a:rPr lang="en-AU" dirty="0" err="1"/>
              <a:t>quismod</a:t>
            </a:r>
            <a:r>
              <a:rPr lang="en-AU" dirty="0"/>
              <a:t> mod </a:t>
            </a:r>
            <a:r>
              <a:rPr lang="en-AU" dirty="0" err="1"/>
              <a:t>magnisis</a:t>
            </a:r>
            <a:r>
              <a:rPr lang="en-AU" dirty="0"/>
              <a:t> </a:t>
            </a:r>
            <a:r>
              <a:rPr lang="en-AU" dirty="0" err="1"/>
              <a:t>niatet</a:t>
            </a:r>
            <a:r>
              <a:rPr lang="en-AU" dirty="0"/>
              <a:t>, </a:t>
            </a:r>
            <a:r>
              <a:rPr lang="en-AU" dirty="0" err="1"/>
              <a:t>sustion</a:t>
            </a:r>
            <a:r>
              <a:rPr lang="en-AU" dirty="0"/>
              <a:t> </a:t>
            </a:r>
            <a:r>
              <a:rPr lang="en-AU" dirty="0" err="1"/>
              <a:t>umsandre</a:t>
            </a:r>
            <a:r>
              <a:rPr lang="en-AU" dirty="0"/>
              <a:t> </a:t>
            </a:r>
            <a:r>
              <a:rPr lang="en-AU" dirty="0" err="1"/>
              <a:t>mincilit</a:t>
            </a:r>
            <a:r>
              <a:rPr lang="en-AU" dirty="0"/>
              <a:t> ad </a:t>
            </a:r>
            <a:r>
              <a:rPr lang="en-AU" dirty="0" err="1"/>
              <a:t>dolutet</a:t>
            </a:r>
            <a:r>
              <a:rPr lang="en-AU" dirty="0"/>
              <a:t> </a:t>
            </a:r>
            <a:r>
              <a:rPr lang="en-AU" dirty="0" err="1"/>
              <a:t>eummolorero</a:t>
            </a:r>
            <a:r>
              <a:rPr lang="en-AU" dirty="0"/>
              <a:t> </a:t>
            </a:r>
            <a:r>
              <a:rPr lang="en-AU" dirty="0" err="1"/>
              <a:t>odolut</a:t>
            </a:r>
            <a:r>
              <a:rPr lang="en-AU" dirty="0"/>
              <a:t> nit </a:t>
            </a:r>
            <a:r>
              <a:rPr lang="en-AU" dirty="0" err="1" smtClean="0"/>
              <a:t>luptat</a:t>
            </a:r>
            <a:endParaRPr lang="en-AU" dirty="0" smtClean="0"/>
          </a:p>
          <a:p>
            <a:pPr marL="575786" lvl="1" indent="-575786">
              <a:buFont typeface="Arial" pitchFamily="34" charset="0"/>
              <a:buChar char="•"/>
            </a:pPr>
            <a:r>
              <a:rPr lang="en-AU" dirty="0" err="1"/>
              <a:t>acinci</a:t>
            </a:r>
            <a:r>
              <a:rPr lang="en-AU" dirty="0"/>
              <a:t> et </a:t>
            </a:r>
            <a:r>
              <a:rPr lang="en-AU" dirty="0" err="1"/>
              <a:t>alis</a:t>
            </a:r>
            <a:r>
              <a:rPr lang="en-AU" dirty="0"/>
              <a:t> </a:t>
            </a:r>
            <a:r>
              <a:rPr lang="en-AU" dirty="0" err="1"/>
              <a:t>ea</a:t>
            </a:r>
            <a:r>
              <a:rPr lang="en-AU" dirty="0"/>
              <a:t> </a:t>
            </a:r>
            <a:r>
              <a:rPr lang="en-AU" dirty="0" err="1"/>
              <a:t>alismodo</a:t>
            </a:r>
            <a:r>
              <a:rPr lang="en-AU" dirty="0"/>
              <a:t> del </a:t>
            </a:r>
            <a:r>
              <a:rPr lang="en-AU" dirty="0" err="1"/>
              <a:t>elis</a:t>
            </a:r>
            <a:r>
              <a:rPr lang="en-AU" dirty="0"/>
              <a:t> </a:t>
            </a:r>
            <a:r>
              <a:rPr lang="en-AU" dirty="0" err="1"/>
              <a:t>aut</a:t>
            </a:r>
            <a:r>
              <a:rPr lang="en-AU" dirty="0"/>
              <a:t> ex </a:t>
            </a:r>
            <a:r>
              <a:rPr lang="en-AU" dirty="0" err="1"/>
              <a:t>etumsandipit</a:t>
            </a:r>
            <a:r>
              <a:rPr lang="en-AU" dirty="0"/>
              <a:t> </a:t>
            </a:r>
            <a:r>
              <a:rPr lang="en-AU" dirty="0" err="1"/>
              <a:t>niamet</a:t>
            </a:r>
            <a:r>
              <a:rPr lang="en-AU" dirty="0"/>
              <a:t>, </a:t>
            </a:r>
            <a:r>
              <a:rPr lang="en-AU" dirty="0" err="1"/>
              <a:t>veliquatum</a:t>
            </a:r>
            <a:r>
              <a:rPr lang="en-AU" dirty="0"/>
              <a:t> </a:t>
            </a:r>
            <a:r>
              <a:rPr lang="en-AU" dirty="0" err="1"/>
              <a:t>velit</a:t>
            </a:r>
            <a:r>
              <a:rPr lang="en-AU" dirty="0"/>
              <a:t> </a:t>
            </a:r>
            <a:r>
              <a:rPr lang="en-AU" dirty="0" err="1"/>
              <a:t>niam</a:t>
            </a:r>
            <a:r>
              <a:rPr lang="en-AU" dirty="0"/>
              <a:t> </a:t>
            </a:r>
            <a:r>
              <a:rPr lang="en-AU" dirty="0" err="1"/>
              <a:t>zzriure</a:t>
            </a:r>
            <a:r>
              <a:rPr lang="en-AU" dirty="0"/>
              <a:t> </a:t>
            </a:r>
            <a:endParaRPr lang="en-AU" dirty="0" smtClean="0"/>
          </a:p>
          <a:p>
            <a:pPr marL="575786" lvl="1" indent="-575786">
              <a:buFont typeface="Arial" pitchFamily="34" charset="0"/>
              <a:buChar char="•"/>
            </a:pPr>
            <a:r>
              <a:rPr lang="en-AU" dirty="0" smtClean="0"/>
              <a:t>magna </a:t>
            </a:r>
            <a:r>
              <a:rPr lang="en-AU" dirty="0" err="1"/>
              <a:t>feuisl</a:t>
            </a:r>
            <a:r>
              <a:rPr lang="en-AU" dirty="0"/>
              <a:t> </a:t>
            </a:r>
            <a:r>
              <a:rPr lang="en-AU" dirty="0" err="1"/>
              <a:t>ut</a:t>
            </a:r>
            <a:r>
              <a:rPr lang="en-AU" dirty="0"/>
              <a:t> </a:t>
            </a:r>
            <a:r>
              <a:rPr lang="en-AU" dirty="0" err="1"/>
              <a:t>nonsed</a:t>
            </a:r>
            <a:r>
              <a:rPr lang="en-AU" dirty="0"/>
              <a:t> </a:t>
            </a:r>
            <a:r>
              <a:rPr lang="en-AU" dirty="0" err="1"/>
              <a:t>tinibh</a:t>
            </a:r>
            <a:r>
              <a:rPr lang="en-AU" dirty="0"/>
              <a:t> </a:t>
            </a:r>
            <a:r>
              <a:rPr lang="en-AU" dirty="0" err="1"/>
              <a:t>eugiam</a:t>
            </a:r>
            <a:r>
              <a:rPr lang="en-AU" dirty="0"/>
              <a:t> </a:t>
            </a:r>
            <a:r>
              <a:rPr lang="en-AU" dirty="0" err="1"/>
              <a:t>dolobore</a:t>
            </a:r>
            <a:r>
              <a:rPr lang="en-AU" dirty="0"/>
              <a:t> tat </a:t>
            </a:r>
            <a:r>
              <a:rPr lang="en-AU" dirty="0" err="1"/>
              <a:t>wisim</a:t>
            </a:r>
            <a:r>
              <a:rPr lang="en-AU" dirty="0"/>
              <a:t> </a:t>
            </a:r>
            <a:r>
              <a:rPr lang="en-AU" dirty="0" err="1"/>
              <a:t>nulluptat</a:t>
            </a:r>
            <a:r>
              <a:rPr lang="en-AU" dirty="0"/>
              <a:t>.</a:t>
            </a:r>
          </a:p>
          <a:p>
            <a:pPr marL="575786" lvl="1" indent="-575786">
              <a:buFont typeface="Arial" pitchFamily="34" charset="0"/>
              <a:buChar char="•"/>
            </a:pPr>
            <a:r>
              <a:rPr lang="en-AU" dirty="0" err="1" smtClean="0"/>
              <a:t>eu</a:t>
            </a:r>
            <a:r>
              <a:rPr lang="en-AU" dirty="0" smtClean="0"/>
              <a:t> </a:t>
            </a:r>
            <a:r>
              <a:rPr lang="en-AU" dirty="0" err="1"/>
              <a:t>facidunt</a:t>
            </a:r>
            <a:r>
              <a:rPr lang="en-AU" dirty="0"/>
              <a:t> </a:t>
            </a:r>
            <a:r>
              <a:rPr lang="en-AU" dirty="0" err="1"/>
              <a:t>venibh</a:t>
            </a:r>
            <a:r>
              <a:rPr lang="en-AU" dirty="0"/>
              <a:t> </a:t>
            </a:r>
            <a:r>
              <a:rPr lang="en-AU" dirty="0" err="1"/>
              <a:t>ercinim</a:t>
            </a:r>
            <a:r>
              <a:rPr lang="en-AU" dirty="0"/>
              <a:t> </a:t>
            </a:r>
            <a:r>
              <a:rPr lang="en-AU" dirty="0" err="1"/>
              <a:t>augiam</a:t>
            </a:r>
            <a:r>
              <a:rPr lang="en-AU" dirty="0"/>
              <a:t> </a:t>
            </a:r>
            <a:r>
              <a:rPr lang="en-AU" dirty="0" err="1"/>
              <a:t>zzriure</a:t>
            </a:r>
            <a:r>
              <a:rPr lang="en-AU" dirty="0"/>
              <a:t> </a:t>
            </a:r>
            <a:r>
              <a:rPr lang="en-AU" dirty="0" err="1"/>
              <a:t>dipit</a:t>
            </a:r>
            <a:r>
              <a:rPr lang="en-AU" dirty="0"/>
              <a:t> </a:t>
            </a:r>
            <a:r>
              <a:rPr lang="en-AU" dirty="0" err="1"/>
              <a:t>iure</a:t>
            </a:r>
            <a:r>
              <a:rPr lang="en-AU" dirty="0"/>
              <a:t> </a:t>
            </a:r>
            <a:r>
              <a:rPr lang="en-AU" dirty="0" err="1"/>
              <a:t>magnis</a:t>
            </a:r>
            <a:r>
              <a:rPr lang="en-AU" dirty="0"/>
              <a:t> </a:t>
            </a:r>
            <a:r>
              <a:rPr lang="en-AU" dirty="0" err="1"/>
              <a:t>er</a:t>
            </a:r>
            <a:r>
              <a:rPr lang="en-AU" dirty="0"/>
              <a:t> </a:t>
            </a:r>
            <a:r>
              <a:rPr lang="en-AU" dirty="0" err="1"/>
              <a:t>si</a:t>
            </a:r>
            <a:r>
              <a:rPr lang="en-AU" dirty="0"/>
              <a:t> </a:t>
            </a:r>
          </a:p>
          <a:p>
            <a:pPr marL="575786" lvl="1" indent="-575786">
              <a:buFont typeface="Arial" pitchFamily="34" charset="0"/>
              <a:buChar char="•"/>
            </a:pPr>
            <a:r>
              <a:rPr lang="en-AU" dirty="0" err="1"/>
              <a:t>doloree</a:t>
            </a:r>
            <a:r>
              <a:rPr lang="en-AU" dirty="0"/>
              <a:t> </a:t>
            </a:r>
            <a:r>
              <a:rPr lang="en-AU" dirty="0" err="1"/>
              <a:t>tuerosto</a:t>
            </a:r>
            <a:r>
              <a:rPr lang="en-AU" dirty="0"/>
              <a:t> </a:t>
            </a:r>
            <a:r>
              <a:rPr lang="en-AU" dirty="0" err="1"/>
              <a:t>erilla</a:t>
            </a:r>
            <a:r>
              <a:rPr lang="en-AU" dirty="0"/>
              <a:t> </a:t>
            </a:r>
            <a:r>
              <a:rPr lang="en-AU" dirty="0" err="1"/>
              <a:t>cortie</a:t>
            </a:r>
            <a:r>
              <a:rPr lang="en-AU" dirty="0"/>
              <a:t> </a:t>
            </a:r>
            <a:r>
              <a:rPr lang="en-AU" dirty="0" err="1"/>
              <a:t>dolent</a:t>
            </a:r>
            <a:r>
              <a:rPr lang="en-AU" dirty="0"/>
              <a:t> prate magna </a:t>
            </a:r>
            <a:r>
              <a:rPr lang="en-AU" dirty="0" err="1"/>
              <a:t>feugiam</a:t>
            </a:r>
            <a:r>
              <a:rPr lang="en-AU" dirty="0"/>
              <a:t> in </a:t>
            </a:r>
            <a:r>
              <a:rPr lang="en-AU" dirty="0" err="1"/>
              <a:t>henim</a:t>
            </a:r>
            <a:r>
              <a:rPr lang="en-AU" dirty="0"/>
              <a:t> </a:t>
            </a:r>
            <a:r>
              <a:rPr lang="en-AU" dirty="0" err="1"/>
              <a:t>eui</a:t>
            </a:r>
            <a:r>
              <a:rPr lang="en-AU" dirty="0"/>
              <a:t> </a:t>
            </a:r>
            <a:r>
              <a:rPr lang="en-AU" dirty="0" err="1"/>
              <a:t>eugait</a:t>
            </a:r>
            <a:r>
              <a:rPr lang="en-AU" dirty="0"/>
              <a:t> </a:t>
            </a:r>
            <a:r>
              <a:rPr lang="en-AU" dirty="0" err="1"/>
              <a:t>lorem</a:t>
            </a:r>
            <a:r>
              <a:rPr lang="en-AU" dirty="0"/>
              <a:t> </a:t>
            </a:r>
            <a:r>
              <a:rPr lang="en-AU" dirty="0" err="1"/>
              <a:t>euipis</a:t>
            </a:r>
            <a:r>
              <a:rPr lang="en-AU" dirty="0"/>
              <a:t> </a:t>
            </a:r>
            <a:r>
              <a:rPr lang="en-AU" dirty="0" err="1"/>
              <a:t>dit</a:t>
            </a:r>
            <a:r>
              <a:rPr lang="en-AU" dirty="0"/>
              <a:t> </a:t>
            </a:r>
            <a:r>
              <a:rPr lang="en-AU" dirty="0" err="1"/>
              <a:t>ulla</a:t>
            </a:r>
            <a:r>
              <a:rPr lang="en-AU" dirty="0"/>
              <a:t> </a:t>
            </a:r>
            <a:r>
              <a:rPr lang="en-AU" dirty="0" err="1" smtClean="0"/>
              <a:t>feuis</a:t>
            </a:r>
            <a:r>
              <a:rPr lang="en-AU" dirty="0"/>
              <a:t>.</a:t>
            </a:r>
            <a:endParaRPr lang="en-AU" dirty="0" smtClean="0"/>
          </a:p>
        </p:txBody>
      </p:sp>
      <p:sp>
        <p:nvSpPr>
          <p:cNvPr id="38" name="Text Box 27"/>
          <p:cNvSpPr txBox="1">
            <a:spLocks noChangeArrowheads="1"/>
          </p:cNvSpPr>
          <p:nvPr/>
        </p:nvSpPr>
        <p:spPr bwMode="auto">
          <a:xfrm>
            <a:off x="22725895" y="13033690"/>
            <a:ext cx="18409670" cy="31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015" b="1" dirty="0">
                <a:solidFill>
                  <a:schemeClr val="accent1"/>
                </a:solidFill>
                <a:latin typeface="+mn-lt"/>
              </a:rPr>
              <a:t>Figure </a:t>
            </a:r>
            <a:r>
              <a:rPr lang="en-AU" sz="2015" b="1" dirty="0">
                <a:solidFill>
                  <a:schemeClr val="accent1"/>
                </a:solidFill>
                <a:latin typeface="+mn-lt"/>
              </a:rPr>
              <a:t>2:</a:t>
            </a:r>
            <a:r>
              <a:rPr lang="en-AU" sz="2015" dirty="0">
                <a:solidFill>
                  <a:schemeClr val="accent1"/>
                </a:solidFill>
                <a:latin typeface="+mn-lt"/>
              </a:rPr>
              <a:t> </a:t>
            </a:r>
            <a:r>
              <a:rPr lang="en-AU" sz="2015" dirty="0">
                <a:latin typeface="+mn-lt"/>
              </a:rPr>
              <a:t>[Caption: </a:t>
            </a:r>
            <a:r>
              <a:rPr lang="en-AU" sz="2015" dirty="0">
                <a:latin typeface="+mn-lt"/>
              </a:rPr>
              <a:t>Calibri </a:t>
            </a:r>
            <a:r>
              <a:rPr lang="en-AU" sz="2015" dirty="0">
                <a:latin typeface="+mn-lt"/>
              </a:rPr>
              <a:t>20pt, black] </a:t>
            </a:r>
            <a:r>
              <a:rPr lang="en-US" sz="2015" dirty="0" err="1">
                <a:latin typeface="+mn-lt"/>
              </a:rPr>
              <a:t>doloree</a:t>
            </a:r>
            <a:r>
              <a:rPr lang="en-US" sz="2015" dirty="0">
                <a:latin typeface="+mn-lt"/>
              </a:rPr>
              <a:t> </a:t>
            </a:r>
            <a:r>
              <a:rPr lang="en-US" sz="2015" dirty="0" err="1">
                <a:latin typeface="+mn-lt"/>
              </a:rPr>
              <a:t>tuerosto</a:t>
            </a:r>
            <a:r>
              <a:rPr lang="en-US" sz="2015" dirty="0">
                <a:latin typeface="+mn-lt"/>
              </a:rPr>
              <a:t> </a:t>
            </a:r>
            <a:r>
              <a:rPr lang="en-US" sz="2015" dirty="0" err="1">
                <a:latin typeface="+mn-lt"/>
              </a:rPr>
              <a:t>erilla</a:t>
            </a:r>
            <a:r>
              <a:rPr lang="en-US" sz="2015" dirty="0">
                <a:latin typeface="+mn-lt"/>
              </a:rPr>
              <a:t> </a:t>
            </a:r>
            <a:r>
              <a:rPr lang="en-US" sz="2015" dirty="0" err="1">
                <a:latin typeface="+mn-lt"/>
              </a:rPr>
              <a:t>cortie</a:t>
            </a:r>
            <a:r>
              <a:rPr lang="en-US" sz="2015" dirty="0">
                <a:latin typeface="+mn-lt"/>
              </a:rPr>
              <a:t> </a:t>
            </a:r>
            <a:r>
              <a:rPr lang="en-US" sz="2015" dirty="0" err="1">
                <a:latin typeface="+mn-lt"/>
              </a:rPr>
              <a:t>dolent</a:t>
            </a:r>
            <a:r>
              <a:rPr lang="en-US" sz="2015" dirty="0">
                <a:latin typeface="+mn-lt"/>
              </a:rPr>
              <a:t> prate magna </a:t>
            </a:r>
            <a:r>
              <a:rPr lang="en-US" sz="2015" dirty="0" err="1">
                <a:latin typeface="+mn-lt"/>
              </a:rPr>
              <a:t>feugiam</a:t>
            </a:r>
            <a:r>
              <a:rPr lang="en-US" sz="2015" dirty="0">
                <a:latin typeface="+mn-lt"/>
              </a:rPr>
              <a:t> in </a:t>
            </a:r>
            <a:r>
              <a:rPr lang="en-US" sz="2015" dirty="0" err="1">
                <a:latin typeface="+mn-lt"/>
              </a:rPr>
              <a:t>henim</a:t>
            </a:r>
            <a:r>
              <a:rPr lang="en-US" sz="2015" dirty="0">
                <a:latin typeface="+mn-lt"/>
              </a:rPr>
              <a:t> </a:t>
            </a:r>
            <a:r>
              <a:rPr lang="en-US" sz="2015" dirty="0" err="1">
                <a:latin typeface="+mn-lt"/>
              </a:rPr>
              <a:t>eui</a:t>
            </a:r>
            <a:r>
              <a:rPr lang="en-US" sz="2015" dirty="0">
                <a:latin typeface="+mn-lt"/>
              </a:rPr>
              <a:t> </a:t>
            </a:r>
            <a:r>
              <a:rPr lang="en-US" sz="2015" dirty="0" err="1">
                <a:latin typeface="+mn-lt"/>
              </a:rPr>
              <a:t>eugait</a:t>
            </a:r>
            <a:r>
              <a:rPr lang="en-US" sz="2015" dirty="0">
                <a:latin typeface="+mn-lt"/>
              </a:rPr>
              <a:t> </a:t>
            </a:r>
            <a:r>
              <a:rPr lang="en-US" sz="2015" dirty="0" err="1">
                <a:latin typeface="+mn-lt"/>
              </a:rPr>
              <a:t>lorem</a:t>
            </a:r>
            <a:r>
              <a:rPr lang="en-US" sz="2015" dirty="0">
                <a:latin typeface="+mn-lt"/>
              </a:rPr>
              <a:t> </a:t>
            </a:r>
            <a:r>
              <a:rPr lang="en-US" sz="2015" dirty="0" err="1">
                <a:latin typeface="+mn-lt"/>
              </a:rPr>
              <a:t>euipis</a:t>
            </a:r>
            <a:r>
              <a:rPr lang="en-US" sz="2015" dirty="0">
                <a:latin typeface="+mn-lt"/>
              </a:rPr>
              <a:t> </a:t>
            </a:r>
            <a:r>
              <a:rPr lang="en-US" sz="2015" dirty="0" err="1">
                <a:latin typeface="+mn-lt"/>
              </a:rPr>
              <a:t>dit</a:t>
            </a:r>
            <a:r>
              <a:rPr lang="en-US" sz="2015" dirty="0">
                <a:latin typeface="+mn-lt"/>
              </a:rPr>
              <a:t> </a:t>
            </a:r>
            <a:r>
              <a:rPr lang="en-US" sz="2015" dirty="0" err="1">
                <a:latin typeface="+mn-lt"/>
              </a:rPr>
              <a:t>ulla</a:t>
            </a:r>
            <a:r>
              <a:rPr lang="en-US" sz="2015" dirty="0">
                <a:latin typeface="+mn-lt"/>
              </a:rPr>
              <a:t> </a:t>
            </a:r>
            <a:r>
              <a:rPr lang="en-US" sz="2015" dirty="0" err="1">
                <a:latin typeface="+mn-lt"/>
              </a:rPr>
              <a:t>feuis</a:t>
            </a:r>
            <a:r>
              <a:rPr lang="en-US" sz="2015" dirty="0">
                <a:latin typeface="+mn-lt"/>
              </a:rPr>
              <a:t> </a:t>
            </a:r>
            <a:r>
              <a:rPr lang="en-US" sz="2015" dirty="0" err="1">
                <a:latin typeface="+mn-lt"/>
              </a:rPr>
              <a:t>acip</a:t>
            </a:r>
            <a:r>
              <a:rPr lang="en-US" sz="2015" dirty="0">
                <a:latin typeface="+mn-lt"/>
              </a:rPr>
              <a:t> </a:t>
            </a:r>
            <a:r>
              <a:rPr lang="en-US" sz="2015" dirty="0" err="1">
                <a:latin typeface="+mn-lt"/>
              </a:rPr>
              <a:t>exer</a:t>
            </a:r>
            <a:r>
              <a:rPr lang="en-US" sz="2015" dirty="0">
                <a:latin typeface="+mn-lt"/>
              </a:rPr>
              <a:t> </a:t>
            </a:r>
            <a:r>
              <a:rPr lang="en-US" sz="2015" dirty="0" err="1">
                <a:latin typeface="+mn-lt"/>
              </a:rPr>
              <a:t>autem</a:t>
            </a:r>
            <a:r>
              <a:rPr lang="en-US" sz="2015" dirty="0">
                <a:latin typeface="+mn-lt"/>
              </a:rPr>
              <a:t> non </a:t>
            </a:r>
            <a:r>
              <a:rPr lang="en-US" sz="2015" dirty="0" err="1">
                <a:latin typeface="+mn-lt"/>
              </a:rPr>
              <a:t>vulla</a:t>
            </a:r>
            <a:r>
              <a:rPr lang="en-US" sz="2015" dirty="0">
                <a:latin typeface="+mn-lt"/>
              </a:rPr>
              <a:t>.</a:t>
            </a:r>
            <a:endParaRPr lang="en-AU" sz="2015" dirty="0">
              <a:latin typeface="+mn-lt"/>
            </a:endParaRPr>
          </a:p>
        </p:txBody>
      </p:sp>
      <p:sp>
        <p:nvSpPr>
          <p:cNvPr id="39" name="Rectangle 26"/>
          <p:cNvSpPr>
            <a:spLocks noChangeArrowheads="1"/>
          </p:cNvSpPr>
          <p:nvPr/>
        </p:nvSpPr>
        <p:spPr bwMode="auto">
          <a:xfrm>
            <a:off x="22725897" y="9043805"/>
            <a:ext cx="9771148" cy="37232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8262"/>
          </a:p>
        </p:txBody>
      </p:sp>
      <p:sp>
        <p:nvSpPr>
          <p:cNvPr id="40" name="Rectangle 26"/>
          <p:cNvSpPr>
            <a:spLocks noChangeArrowheads="1"/>
          </p:cNvSpPr>
          <p:nvPr/>
        </p:nvSpPr>
        <p:spPr bwMode="auto">
          <a:xfrm>
            <a:off x="33209577" y="9043805"/>
            <a:ext cx="7925988" cy="37232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8262"/>
          </a:p>
        </p:txBody>
      </p:sp>
      <p:graphicFrame>
        <p:nvGraphicFramePr>
          <p:cNvPr id="41" name="Content Placeholder 3"/>
          <p:cNvGraphicFramePr>
            <a:graphicFrameLocks/>
          </p:cNvGraphicFramePr>
          <p:nvPr>
            <p:extLst>
              <p:ext uri="{D42A27DB-BD31-4B8C-83A1-F6EECF244321}">
                <p14:modId xmlns:p14="http://schemas.microsoft.com/office/powerpoint/2010/main" val="1894503579"/>
              </p:ext>
            </p:extLst>
          </p:nvPr>
        </p:nvGraphicFramePr>
        <p:xfrm>
          <a:off x="22725897" y="20548589"/>
          <a:ext cx="18409668" cy="1916448"/>
        </p:xfrm>
        <a:graphic>
          <a:graphicData uri="http://schemas.openxmlformats.org/drawingml/2006/table">
            <a:tbl>
              <a:tblPr firstRow="1" bandRow="1">
                <a:tableStyleId>{9DCAF9ED-07DC-4A11-8D7F-57B35C25682E}</a:tableStyleId>
              </a:tblPr>
              <a:tblGrid>
                <a:gridCol w="6136556"/>
                <a:gridCol w="6136556"/>
                <a:gridCol w="6136556"/>
              </a:tblGrid>
              <a:tr h="328306">
                <a:tc>
                  <a:txBody>
                    <a:bodyPr/>
                    <a:lstStyle/>
                    <a:p>
                      <a:r>
                        <a:rPr lang="en-US" sz="1700" cap="all" baseline="0" dirty="0" smtClean="0"/>
                        <a:t>Title</a:t>
                      </a:r>
                      <a:endParaRPr lang="en-US" sz="1700" cap="all" baseline="0" dirty="0">
                        <a:solidFill>
                          <a:schemeClr val="bg1"/>
                        </a:solidFill>
                      </a:endParaRPr>
                    </a:p>
                  </a:txBody>
                  <a:tcPr marL="129260" marR="129260" marT="32831" marB="328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00" cap="all" baseline="0" dirty="0" smtClean="0">
                          <a:solidFill>
                            <a:schemeClr val="bg1"/>
                          </a:solidFill>
                        </a:rPr>
                        <a:t>Title</a:t>
                      </a:r>
                      <a:endParaRPr lang="en-US" sz="1700" cap="all" baseline="0" dirty="0">
                        <a:solidFill>
                          <a:schemeClr val="bg1"/>
                        </a:solidFill>
                      </a:endParaRPr>
                    </a:p>
                  </a:txBody>
                  <a:tcPr marL="129260" marR="129260" marT="32831" marB="328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00" cap="all" baseline="0" dirty="0" smtClean="0">
                          <a:solidFill>
                            <a:schemeClr val="bg1"/>
                          </a:solidFill>
                        </a:rPr>
                        <a:t>title</a:t>
                      </a:r>
                      <a:endParaRPr lang="en-US" sz="1700" cap="all" baseline="0" dirty="0">
                        <a:solidFill>
                          <a:schemeClr val="bg1"/>
                        </a:solidFill>
                      </a:endParaRPr>
                    </a:p>
                  </a:txBody>
                  <a:tcPr marL="129260" marR="129260" marT="32831" marB="328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90951">
                <a:tc>
                  <a:txBody>
                    <a:bodyPr/>
                    <a:lstStyle/>
                    <a:p>
                      <a:pPr>
                        <a:buFont typeface="Arial" pitchFamily="34" charset="0"/>
                        <a:buNone/>
                      </a:pPr>
                      <a:r>
                        <a:rPr lang="en-US" sz="1700" dirty="0" smtClean="0">
                          <a:solidFill>
                            <a:srgbClr val="484647"/>
                          </a:solidFill>
                        </a:rPr>
                        <a:t>Text</a:t>
                      </a:r>
                      <a:endParaRPr lang="en-US" sz="1700" dirty="0">
                        <a:solidFill>
                          <a:srgbClr val="484647"/>
                        </a:solidFill>
                      </a:endParaRPr>
                    </a:p>
                  </a:txBody>
                  <a:tcPr marL="129260" marR="50889" marT="25851" marB="25851">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174625" lvl="0" indent="-174625">
                        <a:buFont typeface="Arial" pitchFamily="34" charset="0"/>
                        <a:buChar char="•"/>
                      </a:pPr>
                      <a:r>
                        <a:rPr lang="en-US" sz="1700" dirty="0" smtClean="0">
                          <a:solidFill>
                            <a:srgbClr val="484647"/>
                          </a:solidFill>
                        </a:rPr>
                        <a:t>Bullet</a:t>
                      </a:r>
                    </a:p>
                    <a:p>
                      <a:pPr marL="174625" lvl="0" indent="-174625">
                        <a:buFont typeface="Arial" pitchFamily="34" charset="0"/>
                        <a:buChar char="•"/>
                      </a:pPr>
                      <a:r>
                        <a:rPr lang="en-US" sz="1700" dirty="0" smtClean="0">
                          <a:solidFill>
                            <a:srgbClr val="484647"/>
                          </a:solidFill>
                        </a:rPr>
                        <a:t>Bullet</a:t>
                      </a:r>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176213" lvl="0" indent="-176213">
                        <a:buFont typeface="Arial" pitchFamily="34" charset="0"/>
                        <a:buChar char="•"/>
                      </a:pPr>
                      <a:r>
                        <a:rPr lang="en-US" sz="1700" dirty="0" smtClean="0">
                          <a:solidFill>
                            <a:srgbClr val="484647"/>
                          </a:solidFill>
                        </a:rPr>
                        <a:t>Bullet</a:t>
                      </a:r>
                    </a:p>
                    <a:p>
                      <a:pPr marL="176213" lvl="0" indent="-176213">
                        <a:buFont typeface="Arial" pitchFamily="34" charset="0"/>
                        <a:buChar char="•"/>
                      </a:pPr>
                      <a:r>
                        <a:rPr lang="en-US" sz="1700" dirty="0" smtClean="0">
                          <a:solidFill>
                            <a:srgbClr val="484647"/>
                          </a:solidFill>
                        </a:rPr>
                        <a:t>Bullet</a:t>
                      </a:r>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32397">
                <a:tc>
                  <a:txBody>
                    <a:bodyPr/>
                    <a:lstStyle/>
                    <a:p>
                      <a:endParaRPr lang="en-US" sz="1700" dirty="0">
                        <a:solidFill>
                          <a:srgbClr val="484647"/>
                        </a:solidFill>
                      </a:endParaRPr>
                    </a:p>
                  </a:txBody>
                  <a:tcPr marL="129260" marR="129260" marT="32831" marB="32831">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9E9E9"/>
                    </a:solidFill>
                  </a:tcPr>
                </a:tc>
                <a:tc>
                  <a:txBody>
                    <a:bodyPr/>
                    <a:lstStyle/>
                    <a:p>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9E9E9"/>
                    </a:solidFill>
                  </a:tcPr>
                </a:tc>
                <a:tc>
                  <a:txBody>
                    <a:bodyPr/>
                    <a:lstStyle/>
                    <a:p>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9E9E9"/>
                    </a:solidFill>
                  </a:tcPr>
                </a:tc>
              </a:tr>
              <a:tr h="332397">
                <a:tc>
                  <a:txBody>
                    <a:bodyPr/>
                    <a:lstStyle/>
                    <a:p>
                      <a:endParaRPr lang="en-US" sz="1700" dirty="0">
                        <a:solidFill>
                          <a:srgbClr val="484647"/>
                        </a:solidFill>
                      </a:endParaRPr>
                    </a:p>
                  </a:txBody>
                  <a:tcPr marL="129260" marR="129260" marT="32831" marB="32831">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88900" lvl="0" indent="-88900">
                        <a:buFontTx/>
                        <a:buNone/>
                      </a:pPr>
                      <a:r>
                        <a:rPr lang="en-US" sz="1700" baseline="0" dirty="0" smtClean="0">
                          <a:solidFill>
                            <a:srgbClr val="484647"/>
                          </a:solidFill>
                        </a:rPr>
                        <a:t> </a:t>
                      </a:r>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32397">
                <a:tc>
                  <a:txBody>
                    <a:bodyPr/>
                    <a:lstStyle/>
                    <a:p>
                      <a:endParaRPr lang="en-US" sz="1700" dirty="0">
                        <a:solidFill>
                          <a:srgbClr val="484647"/>
                        </a:solidFill>
                      </a:endParaRPr>
                    </a:p>
                  </a:txBody>
                  <a:tcPr marL="129260" marR="129260" marT="32831" marB="32831">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r>
            </a:tbl>
          </a:graphicData>
        </a:graphic>
      </p:graphicFrame>
      <p:sp>
        <p:nvSpPr>
          <p:cNvPr id="42" name="Content Placeholder 32"/>
          <p:cNvSpPr txBox="1">
            <a:spLocks/>
          </p:cNvSpPr>
          <p:nvPr/>
        </p:nvSpPr>
        <p:spPr>
          <a:xfrm>
            <a:off x="22682974" y="23105844"/>
            <a:ext cx="18452591" cy="3929770"/>
          </a:xfrm>
          <a:prstGeom prst="rect">
            <a:avLst/>
          </a:prstGeom>
        </p:spPr>
        <p:txBody>
          <a:bodyPr vert="horz" lIns="0" tIns="0" rIns="0" bIns="0" rtlCol="0">
            <a:normAutofit/>
          </a:bodyPr>
          <a:lstStyle>
            <a:lvl1pPr marL="0" indent="0" algn="l" defTabSz="4157960" rtl="0" eaLnBrk="1" latinLnBrk="0" hangingPunct="1">
              <a:spcBef>
                <a:spcPts val="6000"/>
              </a:spcBef>
              <a:spcAft>
                <a:spcPts val="1200"/>
              </a:spcAft>
              <a:buFont typeface="Arial" pitchFamily="34" charset="0"/>
              <a:buNone/>
              <a:defRPr sz="6000" b="1" kern="1200" baseline="0">
                <a:solidFill>
                  <a:schemeClr val="accent1"/>
                </a:solidFill>
                <a:latin typeface="+mn-lt"/>
                <a:ea typeface="+mn-ea"/>
                <a:cs typeface="+mn-cs"/>
              </a:defRPr>
            </a:lvl1pPr>
            <a:lvl2pPr marL="0" indent="0" algn="l" defTabSz="4157960" rtl="0" eaLnBrk="1" latinLnBrk="0" hangingPunct="1">
              <a:spcBef>
                <a:spcPts val="900"/>
              </a:spcBef>
              <a:spcAft>
                <a:spcPts val="900"/>
              </a:spcAft>
              <a:buFont typeface="Arial" pitchFamily="34" charset="0"/>
              <a:buNone/>
              <a:defRPr sz="3200" kern="1200" baseline="0">
                <a:solidFill>
                  <a:schemeClr val="tx1"/>
                </a:solidFill>
                <a:latin typeface="+mn-lt"/>
                <a:ea typeface="+mn-ea"/>
                <a:cs typeface="+mn-cs"/>
              </a:defRPr>
            </a:lvl2pPr>
            <a:lvl3pPr marL="0" indent="0" algn="l" defTabSz="4157960" rtl="0" eaLnBrk="1" latinLnBrk="0" hangingPunct="1">
              <a:spcBef>
                <a:spcPts val="4200"/>
              </a:spcBef>
              <a:spcAft>
                <a:spcPts val="1200"/>
              </a:spcAft>
              <a:buFont typeface="Arial" pitchFamily="34" charset="0"/>
              <a:buNone/>
              <a:defRPr sz="4400" b="1" kern="1200">
                <a:solidFill>
                  <a:schemeClr val="accent2"/>
                </a:solidFill>
                <a:latin typeface="+mn-lt"/>
                <a:ea typeface="+mn-ea"/>
                <a:cs typeface="+mn-cs"/>
              </a:defRPr>
            </a:lvl3pPr>
            <a:lvl4pPr marL="727642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935540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143438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351336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559234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767132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r>
              <a:rPr lang="en-AU" sz="6045" dirty="0">
                <a:solidFill>
                  <a:schemeClr val="tx1"/>
                </a:solidFill>
              </a:rPr>
              <a:t>Heading 1 (First level) [Calibri 60pt]</a:t>
            </a:r>
          </a:p>
          <a:p>
            <a:pPr lvl="1"/>
            <a:r>
              <a:rPr lang="en-AU" sz="3224" dirty="0" err="1"/>
              <a:t>Lum</a:t>
            </a:r>
            <a:r>
              <a:rPr lang="en-AU" sz="3224" dirty="0"/>
              <a:t> </a:t>
            </a:r>
            <a:r>
              <a:rPr lang="en-AU" sz="3224" dirty="0" err="1"/>
              <a:t>exerate</a:t>
            </a:r>
            <a:r>
              <a:rPr lang="en-AU" sz="3224" dirty="0"/>
              <a:t> </a:t>
            </a:r>
            <a:r>
              <a:rPr lang="en-AU" sz="3224" dirty="0" err="1"/>
              <a:t>dolobor</a:t>
            </a:r>
            <a:r>
              <a:rPr lang="en-AU" sz="3224" dirty="0"/>
              <a:t> </a:t>
            </a:r>
            <a:r>
              <a:rPr lang="en-AU" sz="3224" dirty="0" err="1"/>
              <a:t>amconse</a:t>
            </a:r>
            <a:r>
              <a:rPr lang="en-AU" sz="3224" dirty="0"/>
              <a:t> </a:t>
            </a:r>
            <a:r>
              <a:rPr lang="en-AU" sz="3224" dirty="0" err="1"/>
              <a:t>conse</a:t>
            </a:r>
            <a:r>
              <a:rPr lang="en-AU" sz="3224" dirty="0"/>
              <a:t> </a:t>
            </a:r>
            <a:r>
              <a:rPr lang="en-AU" sz="3224" dirty="0" err="1"/>
              <a:t>dolortin</a:t>
            </a:r>
            <a:r>
              <a:rPr lang="en-AU" sz="3224" dirty="0"/>
              <a:t> </a:t>
            </a:r>
            <a:r>
              <a:rPr lang="en-AU" sz="3224" dirty="0" err="1"/>
              <a:t>exerius</a:t>
            </a:r>
            <a:r>
              <a:rPr lang="en-AU" sz="3224" dirty="0"/>
              <a:t> </a:t>
            </a:r>
            <a:r>
              <a:rPr lang="en-AU" sz="3224" dirty="0" err="1"/>
              <a:t>ciduisi</a:t>
            </a:r>
            <a:r>
              <a:rPr lang="en-AU" sz="3224" dirty="0"/>
              <a:t>. </a:t>
            </a:r>
            <a:r>
              <a:rPr lang="en-AU" sz="3224" dirty="0" err="1"/>
              <a:t>Ure</a:t>
            </a:r>
            <a:r>
              <a:rPr lang="en-AU" sz="3224" dirty="0"/>
              <a:t> </a:t>
            </a:r>
            <a:r>
              <a:rPr lang="en-AU" sz="3224" dirty="0" err="1"/>
              <a:t>facin</a:t>
            </a:r>
            <a:r>
              <a:rPr lang="en-AU" sz="3224" dirty="0"/>
              <a:t> </a:t>
            </a:r>
            <a:r>
              <a:rPr lang="en-AU" sz="3224" dirty="0" err="1"/>
              <a:t>veleniatet</a:t>
            </a:r>
            <a:r>
              <a:rPr lang="en-AU" sz="3224" dirty="0"/>
              <a:t> </a:t>
            </a:r>
            <a:r>
              <a:rPr lang="en-AU" sz="3224" dirty="0" err="1"/>
              <a:t>wis</a:t>
            </a:r>
            <a:r>
              <a:rPr lang="en-AU" sz="3224" dirty="0"/>
              <a:t> </a:t>
            </a:r>
            <a:r>
              <a:rPr lang="en-AU" sz="3224" dirty="0" err="1"/>
              <a:t>numsandrem</a:t>
            </a:r>
            <a:r>
              <a:rPr lang="en-AU" sz="3224" dirty="0"/>
              <a:t> </a:t>
            </a:r>
            <a:r>
              <a:rPr lang="en-AU" sz="3224" dirty="0" err="1"/>
              <a:t>niamet</a:t>
            </a:r>
            <a:r>
              <a:rPr lang="en-AU" sz="3224" dirty="0"/>
              <a:t> </a:t>
            </a:r>
            <a:r>
              <a:rPr lang="en-AU" sz="3224" dirty="0" err="1"/>
              <a:t>landignim</a:t>
            </a:r>
            <a:r>
              <a:rPr lang="en-AU" sz="3224" dirty="0"/>
              <a:t> </a:t>
            </a:r>
            <a:r>
              <a:rPr lang="en-AU" sz="3224" dirty="0" err="1"/>
              <a:t>atet</a:t>
            </a:r>
            <a:r>
              <a:rPr lang="en-AU" sz="3224" dirty="0"/>
              <a:t> la </a:t>
            </a:r>
            <a:r>
              <a:rPr lang="en-AU" sz="3224" dirty="0" err="1"/>
              <a:t>faccum</a:t>
            </a:r>
            <a:r>
              <a:rPr lang="en-AU" sz="3224" dirty="0"/>
              <a:t> </a:t>
            </a:r>
            <a:r>
              <a:rPr lang="en-AU" sz="3224" dirty="0" err="1"/>
              <a:t>dolummo</a:t>
            </a:r>
            <a:r>
              <a:rPr lang="en-AU" sz="3224" dirty="0"/>
              <a:t> </a:t>
            </a:r>
            <a:r>
              <a:rPr lang="en-AU" sz="3224" dirty="0" err="1"/>
              <a:t>diamcon</a:t>
            </a:r>
            <a:r>
              <a:rPr lang="en-AU" sz="3224" dirty="0"/>
              <a:t> </a:t>
            </a:r>
            <a:r>
              <a:rPr lang="en-AU" sz="3224" dirty="0" err="1"/>
              <a:t>sequam</a:t>
            </a:r>
            <a:r>
              <a:rPr lang="en-AU" sz="3224" dirty="0"/>
              <a:t> </a:t>
            </a:r>
            <a:r>
              <a:rPr lang="en-AU" sz="3224" dirty="0" err="1"/>
              <a:t>velisissi</a:t>
            </a:r>
            <a:r>
              <a:rPr lang="en-AU" sz="3224" dirty="0"/>
              <a:t> </a:t>
            </a:r>
            <a:r>
              <a:rPr lang="en-AU" sz="3224" dirty="0" err="1"/>
              <a:t>endipit</a:t>
            </a:r>
            <a:r>
              <a:rPr lang="en-AU" sz="3224" dirty="0"/>
              <a:t>, qui </a:t>
            </a:r>
            <a:r>
              <a:rPr lang="en-AU" sz="3224" dirty="0" err="1"/>
              <a:t>bla</a:t>
            </a:r>
            <a:r>
              <a:rPr lang="en-AU" sz="3224" dirty="0"/>
              <a:t> </a:t>
            </a:r>
            <a:r>
              <a:rPr lang="en-AU" sz="3224" dirty="0" err="1"/>
              <a:t>cor</a:t>
            </a:r>
            <a:r>
              <a:rPr lang="en-AU" sz="3224" dirty="0"/>
              <a:t> sum </a:t>
            </a:r>
            <a:r>
              <a:rPr lang="en-AU" sz="3224" dirty="0" err="1"/>
              <a:t>dunt</a:t>
            </a:r>
            <a:r>
              <a:rPr lang="en-AU" sz="3224" dirty="0"/>
              <a:t> </a:t>
            </a:r>
            <a:r>
              <a:rPr lang="en-AU" sz="3224" dirty="0" err="1"/>
              <a:t>wissisci</a:t>
            </a:r>
            <a:r>
              <a:rPr lang="en-AU" sz="3224" dirty="0"/>
              <a:t> ex </a:t>
            </a:r>
            <a:r>
              <a:rPr lang="en-AU" sz="3224" dirty="0" err="1"/>
              <a:t>eugueros</a:t>
            </a:r>
            <a:r>
              <a:rPr lang="en-AU" sz="3224" dirty="0"/>
              <a:t> </a:t>
            </a:r>
            <a:r>
              <a:rPr lang="en-AU" sz="3224" dirty="0" err="1"/>
              <a:t>aut</a:t>
            </a:r>
            <a:r>
              <a:rPr lang="en-AU" sz="3224" dirty="0"/>
              <a:t> </a:t>
            </a:r>
            <a:r>
              <a:rPr lang="en-AU" sz="3224" dirty="0" err="1"/>
              <a:t>velendignis</a:t>
            </a:r>
            <a:r>
              <a:rPr lang="en-AU" sz="3224" dirty="0"/>
              <a:t> </a:t>
            </a:r>
            <a:r>
              <a:rPr lang="en-AU" sz="3224" dirty="0" err="1"/>
              <a:t>estrud</a:t>
            </a:r>
            <a:r>
              <a:rPr lang="en-AU" sz="3224" dirty="0"/>
              <a:t> </a:t>
            </a:r>
            <a:r>
              <a:rPr lang="en-AU" sz="3224" dirty="0" err="1"/>
              <a:t>dolobore</a:t>
            </a:r>
            <a:r>
              <a:rPr lang="en-AU" sz="3224" dirty="0"/>
              <a:t> </a:t>
            </a:r>
            <a:r>
              <a:rPr lang="en-AU" sz="3224" dirty="0" err="1"/>
              <a:t>enim</a:t>
            </a:r>
            <a:r>
              <a:rPr lang="en-AU" sz="3224" dirty="0"/>
              <a:t> </a:t>
            </a:r>
            <a:r>
              <a:rPr lang="en-AU" sz="3224" dirty="0" err="1"/>
              <a:t>adionum</a:t>
            </a:r>
            <a:r>
              <a:rPr lang="en-AU" sz="3224" dirty="0"/>
              <a:t>.</a:t>
            </a:r>
          </a:p>
          <a:p>
            <a:pPr lvl="1"/>
            <a:r>
              <a:rPr lang="en-AU" sz="3224" dirty="0"/>
              <a:t>At </a:t>
            </a:r>
            <a:r>
              <a:rPr lang="en-AU" sz="3224" dirty="0" err="1"/>
              <a:t>accummod</a:t>
            </a:r>
            <a:r>
              <a:rPr lang="en-AU" sz="3224" dirty="0"/>
              <a:t> </a:t>
            </a:r>
            <a:r>
              <a:rPr lang="en-AU" sz="3224" dirty="0" err="1"/>
              <a:t>tatue</a:t>
            </a:r>
            <a:r>
              <a:rPr lang="en-AU" sz="3224" dirty="0"/>
              <a:t> </a:t>
            </a:r>
            <a:r>
              <a:rPr lang="en-AU" sz="3224" dirty="0" err="1"/>
              <a:t>veros</a:t>
            </a:r>
            <a:r>
              <a:rPr lang="en-AU" sz="3224" dirty="0"/>
              <a:t> ad tis </a:t>
            </a:r>
            <a:r>
              <a:rPr lang="en-AU" sz="3224" dirty="0" err="1"/>
              <a:t>aute</a:t>
            </a:r>
            <a:r>
              <a:rPr lang="en-AU" sz="3224" dirty="0"/>
              <a:t> </a:t>
            </a:r>
            <a:r>
              <a:rPr lang="en-AU" sz="3224" dirty="0" err="1"/>
              <a:t>faccum</a:t>
            </a:r>
            <a:r>
              <a:rPr lang="en-AU" sz="3224" dirty="0"/>
              <a:t> et </a:t>
            </a:r>
            <a:r>
              <a:rPr lang="en-AU" sz="3224" dirty="0" err="1"/>
              <a:t>velenis</a:t>
            </a:r>
            <a:r>
              <a:rPr lang="en-AU" sz="3224" dirty="0"/>
              <a:t> do od </a:t>
            </a:r>
            <a:r>
              <a:rPr lang="en-AU" sz="3224" dirty="0" err="1"/>
              <a:t>elenibh</a:t>
            </a:r>
            <a:r>
              <a:rPr lang="en-AU" sz="3224" dirty="0"/>
              <a:t> et, </a:t>
            </a:r>
            <a:r>
              <a:rPr lang="en-AU" sz="3224" dirty="0" err="1"/>
              <a:t>suscing</a:t>
            </a:r>
            <a:r>
              <a:rPr lang="en-AU" sz="3224" dirty="0"/>
              <a:t> </a:t>
            </a:r>
            <a:r>
              <a:rPr lang="en-AU" sz="3224" dirty="0" err="1"/>
              <a:t>er</a:t>
            </a:r>
            <a:r>
              <a:rPr lang="en-AU" sz="3224" dirty="0"/>
              <a:t> </a:t>
            </a:r>
            <a:r>
              <a:rPr lang="en-AU" sz="3224" dirty="0" err="1"/>
              <a:t>irillam</a:t>
            </a:r>
            <a:r>
              <a:rPr lang="en-AU" sz="3224" dirty="0"/>
              <a:t> </a:t>
            </a:r>
            <a:r>
              <a:rPr lang="en-AU" sz="3224" dirty="0" err="1"/>
              <a:t>etummy</a:t>
            </a:r>
            <a:r>
              <a:rPr lang="en-AU" sz="3224" dirty="0"/>
              <a:t> nos </a:t>
            </a:r>
            <a:r>
              <a:rPr lang="en-AU" sz="3224" dirty="0" err="1"/>
              <a:t>nullum</a:t>
            </a:r>
            <a:r>
              <a:rPr lang="en-AU" sz="3224" dirty="0"/>
              <a:t> </a:t>
            </a:r>
            <a:r>
              <a:rPr lang="en-AU" sz="3224" dirty="0" err="1"/>
              <a:t>duis</a:t>
            </a:r>
            <a:r>
              <a:rPr lang="en-AU" sz="3224" dirty="0"/>
              <a:t> at, </a:t>
            </a:r>
            <a:r>
              <a:rPr lang="en-AU" sz="3224" dirty="0" err="1"/>
              <a:t>quatisl</a:t>
            </a:r>
            <a:r>
              <a:rPr lang="en-AU" sz="3224" dirty="0"/>
              <a:t> </a:t>
            </a:r>
            <a:r>
              <a:rPr lang="en-AU" sz="3224" dirty="0" err="1"/>
              <a:t>ullutat</a:t>
            </a:r>
            <a:r>
              <a:rPr lang="en-AU" sz="3224" dirty="0"/>
              <a:t>. Lore </a:t>
            </a:r>
            <a:r>
              <a:rPr lang="en-AU" sz="3224" dirty="0" err="1"/>
              <a:t>commodo</a:t>
            </a:r>
            <a:r>
              <a:rPr lang="en-AU" sz="3224" dirty="0"/>
              <a:t> </a:t>
            </a:r>
            <a:r>
              <a:rPr lang="en-AU" sz="3224" dirty="0" err="1"/>
              <a:t>lessequisl</a:t>
            </a:r>
            <a:r>
              <a:rPr lang="en-AU" sz="3224" dirty="0"/>
              <a:t> </a:t>
            </a:r>
            <a:r>
              <a:rPr lang="en-AU" sz="3224" dirty="0" err="1"/>
              <a:t>diat</a:t>
            </a:r>
            <a:r>
              <a:rPr lang="en-AU" sz="3224" dirty="0"/>
              <a:t>, </a:t>
            </a:r>
            <a:r>
              <a:rPr lang="en-AU" sz="3224" dirty="0" err="1"/>
              <a:t>ercipis</a:t>
            </a:r>
            <a:r>
              <a:rPr lang="en-AU" sz="3224" dirty="0"/>
              <a:t> </a:t>
            </a:r>
            <a:r>
              <a:rPr lang="en-AU" sz="3224" dirty="0" err="1"/>
              <a:t>nonum</a:t>
            </a:r>
            <a:r>
              <a:rPr lang="en-AU" sz="3224" dirty="0"/>
              <a:t> </a:t>
            </a:r>
            <a:r>
              <a:rPr lang="en-AU" sz="3224" dirty="0" err="1"/>
              <a:t>dolor</a:t>
            </a:r>
            <a:r>
              <a:rPr lang="en-AU" sz="3224" dirty="0"/>
              <a:t> </a:t>
            </a:r>
            <a:r>
              <a:rPr lang="en-AU" sz="3224" dirty="0" err="1"/>
              <a:t>sequi</a:t>
            </a:r>
            <a:r>
              <a:rPr lang="en-AU" sz="3224" dirty="0"/>
              <a:t> et </a:t>
            </a:r>
            <a:r>
              <a:rPr lang="en-AU" sz="3224" dirty="0" err="1"/>
              <a:t>ipsum</a:t>
            </a:r>
            <a:r>
              <a:rPr lang="en-AU" sz="3224" dirty="0"/>
              <a:t> </a:t>
            </a:r>
            <a:r>
              <a:rPr lang="en-AU" sz="3224" dirty="0" err="1"/>
              <a:t>essim</a:t>
            </a:r>
            <a:r>
              <a:rPr lang="en-AU" sz="3224" dirty="0"/>
              <a:t> </a:t>
            </a:r>
            <a:r>
              <a:rPr lang="en-AU" sz="3224" dirty="0" err="1"/>
              <a:t>irit</a:t>
            </a:r>
            <a:r>
              <a:rPr lang="en-AU" sz="3224" dirty="0"/>
              <a:t> </a:t>
            </a:r>
            <a:r>
              <a:rPr lang="en-AU" sz="3224" dirty="0" err="1"/>
              <a:t>vulla</a:t>
            </a:r>
            <a:r>
              <a:rPr lang="en-AU" sz="3224" dirty="0"/>
              <a:t>.</a:t>
            </a:r>
            <a:endParaRPr lang="en-AU" sz="3224" dirty="0"/>
          </a:p>
        </p:txBody>
      </p:sp>
      <p:sp>
        <p:nvSpPr>
          <p:cNvPr id="43" name="Text Box 27"/>
          <p:cNvSpPr txBox="1">
            <a:spLocks noChangeArrowheads="1"/>
          </p:cNvSpPr>
          <p:nvPr/>
        </p:nvSpPr>
        <p:spPr bwMode="auto">
          <a:xfrm>
            <a:off x="22725896" y="20020854"/>
            <a:ext cx="18409669" cy="31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015" b="1" dirty="0">
                <a:solidFill>
                  <a:schemeClr val="accent1"/>
                </a:solidFill>
                <a:latin typeface="+mn-lt"/>
              </a:rPr>
              <a:t>Table 1</a:t>
            </a:r>
            <a:r>
              <a:rPr lang="en-AU" sz="2015" b="1" dirty="0">
                <a:solidFill>
                  <a:schemeClr val="accent1"/>
                </a:solidFill>
                <a:latin typeface="+mn-lt"/>
              </a:rPr>
              <a:t>:</a:t>
            </a:r>
            <a:r>
              <a:rPr lang="en-AU" sz="2015" dirty="0">
                <a:solidFill>
                  <a:schemeClr val="accent1"/>
                </a:solidFill>
                <a:latin typeface="+mn-lt"/>
              </a:rPr>
              <a:t> </a:t>
            </a:r>
            <a:r>
              <a:rPr lang="en-AU" sz="2015" dirty="0">
                <a:latin typeface="+mn-lt"/>
              </a:rPr>
              <a:t>[Caption: </a:t>
            </a:r>
            <a:r>
              <a:rPr lang="en-AU" sz="2015" dirty="0">
                <a:latin typeface="+mn-lt"/>
              </a:rPr>
              <a:t>Calibri </a:t>
            </a:r>
            <a:r>
              <a:rPr lang="en-AU" sz="2015" dirty="0">
                <a:latin typeface="+mn-lt"/>
              </a:rPr>
              <a:t>20pt, black] </a:t>
            </a:r>
            <a:r>
              <a:rPr lang="en-US" sz="2015" dirty="0" err="1">
                <a:latin typeface="+mn-lt"/>
              </a:rPr>
              <a:t>doloree</a:t>
            </a:r>
            <a:r>
              <a:rPr lang="en-US" sz="2015" dirty="0">
                <a:latin typeface="+mn-lt"/>
              </a:rPr>
              <a:t> </a:t>
            </a:r>
            <a:r>
              <a:rPr lang="en-US" sz="2015" dirty="0" err="1">
                <a:latin typeface="+mn-lt"/>
              </a:rPr>
              <a:t>tuerosto</a:t>
            </a:r>
            <a:r>
              <a:rPr lang="en-US" sz="2015" dirty="0">
                <a:latin typeface="+mn-lt"/>
              </a:rPr>
              <a:t> </a:t>
            </a:r>
            <a:r>
              <a:rPr lang="en-US" sz="2015" dirty="0" err="1">
                <a:latin typeface="+mn-lt"/>
              </a:rPr>
              <a:t>erilla</a:t>
            </a:r>
            <a:r>
              <a:rPr lang="en-US" sz="2015" dirty="0">
                <a:latin typeface="+mn-lt"/>
              </a:rPr>
              <a:t> </a:t>
            </a:r>
            <a:r>
              <a:rPr lang="en-US" sz="2015" dirty="0" err="1">
                <a:latin typeface="+mn-lt"/>
              </a:rPr>
              <a:t>cortie</a:t>
            </a:r>
            <a:r>
              <a:rPr lang="en-US" sz="2015" dirty="0">
                <a:latin typeface="+mn-lt"/>
              </a:rPr>
              <a:t> </a:t>
            </a:r>
            <a:r>
              <a:rPr lang="en-US" sz="2015" dirty="0" err="1">
                <a:latin typeface="+mn-lt"/>
              </a:rPr>
              <a:t>dolent</a:t>
            </a:r>
            <a:r>
              <a:rPr lang="en-US" sz="2015" dirty="0">
                <a:latin typeface="+mn-lt"/>
              </a:rPr>
              <a:t> prate magna </a:t>
            </a:r>
            <a:r>
              <a:rPr lang="en-US" sz="2015" dirty="0" err="1">
                <a:latin typeface="+mn-lt"/>
              </a:rPr>
              <a:t>feugiam</a:t>
            </a:r>
            <a:r>
              <a:rPr lang="en-US" sz="2015" dirty="0">
                <a:latin typeface="+mn-lt"/>
              </a:rPr>
              <a:t> in </a:t>
            </a:r>
            <a:r>
              <a:rPr lang="en-US" sz="2015" dirty="0" err="1">
                <a:latin typeface="+mn-lt"/>
              </a:rPr>
              <a:t>henim</a:t>
            </a:r>
            <a:r>
              <a:rPr lang="en-US" sz="2015" dirty="0">
                <a:latin typeface="+mn-lt"/>
              </a:rPr>
              <a:t> </a:t>
            </a:r>
            <a:r>
              <a:rPr lang="en-US" sz="2015" dirty="0" err="1">
                <a:latin typeface="+mn-lt"/>
              </a:rPr>
              <a:t>eui</a:t>
            </a:r>
            <a:r>
              <a:rPr lang="en-US" sz="2015" dirty="0">
                <a:latin typeface="+mn-lt"/>
              </a:rPr>
              <a:t> </a:t>
            </a:r>
            <a:r>
              <a:rPr lang="en-US" sz="2015" dirty="0" err="1">
                <a:latin typeface="+mn-lt"/>
              </a:rPr>
              <a:t>eugait</a:t>
            </a:r>
            <a:r>
              <a:rPr lang="en-US" sz="2015" dirty="0">
                <a:latin typeface="+mn-lt"/>
              </a:rPr>
              <a:t> </a:t>
            </a:r>
            <a:r>
              <a:rPr lang="en-US" sz="2015" dirty="0" err="1">
                <a:latin typeface="+mn-lt"/>
              </a:rPr>
              <a:t>lorem</a:t>
            </a:r>
            <a:r>
              <a:rPr lang="en-US" sz="2015" dirty="0">
                <a:latin typeface="+mn-lt"/>
              </a:rPr>
              <a:t> </a:t>
            </a:r>
            <a:r>
              <a:rPr lang="en-US" sz="2015" dirty="0" err="1">
                <a:latin typeface="+mn-lt"/>
              </a:rPr>
              <a:t>euipis</a:t>
            </a:r>
            <a:r>
              <a:rPr lang="en-US" sz="2015" dirty="0">
                <a:latin typeface="+mn-lt"/>
              </a:rPr>
              <a:t> </a:t>
            </a:r>
            <a:r>
              <a:rPr lang="en-US" sz="2015" dirty="0" err="1">
                <a:latin typeface="+mn-lt"/>
              </a:rPr>
              <a:t>dit</a:t>
            </a:r>
            <a:r>
              <a:rPr lang="en-US" sz="2015" dirty="0">
                <a:latin typeface="+mn-lt"/>
              </a:rPr>
              <a:t> </a:t>
            </a:r>
            <a:r>
              <a:rPr lang="en-US" sz="2015" dirty="0" err="1">
                <a:latin typeface="+mn-lt"/>
              </a:rPr>
              <a:t>ulla</a:t>
            </a:r>
            <a:r>
              <a:rPr lang="en-US" sz="2015" dirty="0">
                <a:latin typeface="+mn-lt"/>
              </a:rPr>
              <a:t> </a:t>
            </a:r>
            <a:r>
              <a:rPr lang="en-US" sz="2015" dirty="0" err="1">
                <a:latin typeface="+mn-lt"/>
              </a:rPr>
              <a:t>feuis</a:t>
            </a:r>
            <a:r>
              <a:rPr lang="en-US" sz="2015" dirty="0">
                <a:latin typeface="+mn-lt"/>
              </a:rPr>
              <a:t> </a:t>
            </a:r>
            <a:r>
              <a:rPr lang="en-US" sz="2015" dirty="0" err="1">
                <a:latin typeface="+mn-lt"/>
              </a:rPr>
              <a:t>acip</a:t>
            </a:r>
            <a:r>
              <a:rPr lang="en-US" sz="2015" dirty="0">
                <a:latin typeface="+mn-lt"/>
              </a:rPr>
              <a:t> </a:t>
            </a:r>
            <a:r>
              <a:rPr lang="en-US" sz="2015" dirty="0" err="1">
                <a:latin typeface="+mn-lt"/>
              </a:rPr>
              <a:t>exer</a:t>
            </a:r>
            <a:r>
              <a:rPr lang="en-US" sz="2015" dirty="0">
                <a:latin typeface="+mn-lt"/>
              </a:rPr>
              <a:t> </a:t>
            </a:r>
            <a:r>
              <a:rPr lang="en-US" sz="2015" dirty="0" err="1">
                <a:latin typeface="+mn-lt"/>
              </a:rPr>
              <a:t>autem</a:t>
            </a:r>
            <a:r>
              <a:rPr lang="en-US" sz="2015" dirty="0">
                <a:latin typeface="+mn-lt"/>
              </a:rPr>
              <a:t> non </a:t>
            </a:r>
            <a:r>
              <a:rPr lang="en-US" sz="2015" dirty="0" err="1">
                <a:latin typeface="+mn-lt"/>
              </a:rPr>
              <a:t>vulla</a:t>
            </a:r>
            <a:r>
              <a:rPr lang="en-US" sz="2015" dirty="0">
                <a:latin typeface="+mn-lt"/>
              </a:rPr>
              <a:t> </a:t>
            </a:r>
            <a:r>
              <a:rPr lang="en-US" sz="2015" dirty="0" err="1">
                <a:latin typeface="+mn-lt"/>
              </a:rPr>
              <a:t>adions</a:t>
            </a:r>
            <a:endParaRPr lang="en-AU" sz="2015" dirty="0">
              <a:latin typeface="+mn-lt"/>
            </a:endParaRPr>
          </a:p>
        </p:txBody>
      </p:sp>
      <p:sp>
        <p:nvSpPr>
          <p:cNvPr id="46" name="Text Box 137"/>
          <p:cNvSpPr txBox="1">
            <a:spLocks noChangeArrowheads="1"/>
          </p:cNvSpPr>
          <p:nvPr/>
        </p:nvSpPr>
        <p:spPr bwMode="auto">
          <a:xfrm>
            <a:off x="1668200" y="28526987"/>
            <a:ext cx="5079118" cy="101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Aft>
                <a:spcPts val="605"/>
              </a:spcAft>
              <a:tabLst>
                <a:tab pos="268700" algn="l"/>
              </a:tabLst>
            </a:pPr>
            <a:r>
              <a:rPr lang="en-AU" sz="2217" b="1" cap="all" dirty="0">
                <a:solidFill>
                  <a:schemeClr val="accent1"/>
                </a:solidFill>
                <a:latin typeface="+mj-lt"/>
              </a:rPr>
              <a:t>FOR FURTHER INFORMATION</a:t>
            </a:r>
          </a:p>
          <a:p>
            <a:pPr>
              <a:spcAft>
                <a:spcPts val="302"/>
              </a:spcAft>
              <a:tabLst>
                <a:tab pos="290160" algn="l"/>
              </a:tabLst>
            </a:pPr>
            <a:r>
              <a:rPr lang="en-AU" sz="1814" dirty="0" err="1">
                <a:latin typeface="+mj-lt"/>
              </a:rPr>
              <a:t>Firstname</a:t>
            </a:r>
            <a:r>
              <a:rPr lang="en-AU" sz="1814" dirty="0">
                <a:latin typeface="+mj-lt"/>
              </a:rPr>
              <a:t> </a:t>
            </a:r>
            <a:r>
              <a:rPr lang="en-AU" sz="1814" dirty="0" err="1">
                <a:latin typeface="+mj-lt"/>
              </a:rPr>
              <a:t>Lastname</a:t>
            </a:r>
            <a:endParaRPr lang="en-AU" sz="1814" dirty="0">
              <a:latin typeface="+mj-lt"/>
            </a:endParaRPr>
          </a:p>
          <a:p>
            <a:pPr>
              <a:spcAft>
                <a:spcPts val="302"/>
              </a:spcAft>
              <a:tabLst>
                <a:tab pos="290160" algn="l"/>
              </a:tabLst>
            </a:pPr>
            <a:r>
              <a:rPr lang="en-AU" sz="1814" b="1" dirty="0">
                <a:latin typeface="+mj-lt"/>
              </a:rPr>
              <a:t>e</a:t>
            </a:r>
            <a:r>
              <a:rPr lang="en-AU" sz="1814" dirty="0">
                <a:latin typeface="+mj-lt"/>
              </a:rPr>
              <a:t>	firstname.lastname@domain.au </a:t>
            </a:r>
          </a:p>
        </p:txBody>
      </p:sp>
    </p:spTree>
    <p:extLst>
      <p:ext uri="{BB962C8B-B14F-4D97-AF65-F5344CB8AC3E}">
        <p14:creationId xmlns:p14="http://schemas.microsoft.com/office/powerpoint/2010/main" val="853733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4"/>
          <p:cNvSpPr txBox="1">
            <a:spLocks noChangeArrowheads="1"/>
          </p:cNvSpPr>
          <p:nvPr/>
        </p:nvSpPr>
        <p:spPr bwMode="auto">
          <a:xfrm>
            <a:off x="44037115" y="4068809"/>
            <a:ext cx="7625020" cy="4000138"/>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3627" b="1" dirty="0">
                <a:solidFill>
                  <a:srgbClr val="FF0000"/>
                </a:solidFill>
                <a:latin typeface="+mn-lt"/>
              </a:rPr>
              <a:t>Author names and affiliation: </a:t>
            </a:r>
            <a:r>
              <a:rPr lang="en-AU" sz="3627" dirty="0">
                <a:solidFill>
                  <a:srgbClr val="FF0000"/>
                </a:solidFill>
                <a:latin typeface="+mn-lt"/>
              </a:rPr>
              <a:t>This information must always be placed  in the header box below the title and subtitle. If more space is required, affiliations can be listed at the bottom where the references and acknowledgements are placed.</a:t>
            </a:r>
            <a:endParaRPr lang="en-AU" sz="3627" dirty="0">
              <a:solidFill>
                <a:srgbClr val="FF0000"/>
              </a:solidFill>
              <a:latin typeface="+mn-lt"/>
            </a:endParaRPr>
          </a:p>
        </p:txBody>
      </p:sp>
      <p:sp>
        <p:nvSpPr>
          <p:cNvPr id="7" name="Text Box 15"/>
          <p:cNvSpPr txBox="1">
            <a:spLocks noChangeArrowheads="1"/>
          </p:cNvSpPr>
          <p:nvPr/>
        </p:nvSpPr>
        <p:spPr bwMode="auto">
          <a:xfrm>
            <a:off x="44037115" y="415125"/>
            <a:ext cx="7625020" cy="3441979"/>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3627" b="1" dirty="0">
                <a:solidFill>
                  <a:srgbClr val="FF0000"/>
                </a:solidFill>
                <a:latin typeface="+mj-lt"/>
              </a:rPr>
              <a:t>Poster Title: </a:t>
            </a:r>
            <a:r>
              <a:rPr lang="en-AU" sz="3627" dirty="0">
                <a:solidFill>
                  <a:srgbClr val="FF0000"/>
                </a:solidFill>
                <a:latin typeface="+mj-lt"/>
              </a:rPr>
              <a:t>Font size and line spacing can be altered in this section to suit the length of your title, you can use sentence case rather than all capitals if required. Your title must be vertically aligned to the bottom. </a:t>
            </a:r>
            <a:endParaRPr lang="en-AU" sz="3627" dirty="0">
              <a:solidFill>
                <a:srgbClr val="FF0000"/>
              </a:solidFill>
              <a:latin typeface="+mj-lt"/>
            </a:endParaRPr>
          </a:p>
        </p:txBody>
      </p:sp>
      <p:grpSp>
        <p:nvGrpSpPr>
          <p:cNvPr id="2" name="Group 36"/>
          <p:cNvGrpSpPr/>
          <p:nvPr/>
        </p:nvGrpSpPr>
        <p:grpSpPr>
          <a:xfrm>
            <a:off x="29734046" y="28921884"/>
            <a:ext cx="11401519" cy="930201"/>
            <a:chOff x="21692715" y="40315649"/>
            <a:chExt cx="6985473" cy="1295400"/>
          </a:xfrm>
        </p:grpSpPr>
        <p:sp>
          <p:nvSpPr>
            <p:cNvPr id="9" name="Rectangle 18"/>
            <p:cNvSpPr>
              <a:spLocks noChangeArrowheads="1"/>
            </p:cNvSpPr>
            <p:nvPr/>
          </p:nvSpPr>
          <p:spPr bwMode="auto">
            <a:xfrm>
              <a:off x="21692715" y="40315649"/>
              <a:ext cx="6985473" cy="1295400"/>
            </a:xfrm>
            <a:prstGeom prst="rect">
              <a:avLst/>
            </a:prstGeom>
            <a:noFill/>
            <a:ln>
              <a:solidFill>
                <a:srgbClr val="FF0000"/>
              </a:solidFill>
              <a:prstDash val="dash"/>
            </a:ln>
            <a:effectLst/>
            <a:extLst/>
          </p:spPr>
          <p:txBody>
            <a:bodyPr wrap="none" anchor="ctr"/>
            <a:lstStyle/>
            <a:p>
              <a:endParaRPr lang="en-AU" sz="8262"/>
            </a:p>
          </p:txBody>
        </p:sp>
        <p:sp>
          <p:nvSpPr>
            <p:cNvPr id="10" name="Text Box 19"/>
            <p:cNvSpPr txBox="1">
              <a:spLocks noChangeArrowheads="1"/>
            </p:cNvSpPr>
            <p:nvPr/>
          </p:nvSpPr>
          <p:spPr bwMode="auto">
            <a:xfrm>
              <a:off x="21692715" y="40650167"/>
              <a:ext cx="6985473" cy="82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lgn="ctr">
                <a:spcBef>
                  <a:spcPct val="50000"/>
                </a:spcBef>
              </a:pPr>
              <a:r>
                <a:rPr lang="en-AU" sz="3224" dirty="0">
                  <a:solidFill>
                    <a:srgbClr val="FF0000"/>
                  </a:solidFill>
                  <a:latin typeface="+mn-lt"/>
                </a:rPr>
                <a:t>[Space for collaborator </a:t>
              </a:r>
              <a:r>
                <a:rPr lang="en-AU" sz="3224" dirty="0">
                  <a:solidFill>
                    <a:srgbClr val="FF0000"/>
                  </a:solidFill>
                  <a:latin typeface="+mn-lt"/>
                </a:rPr>
                <a:t>logos]</a:t>
              </a:r>
            </a:p>
          </p:txBody>
        </p:sp>
      </p:grpSp>
      <p:sp>
        <p:nvSpPr>
          <p:cNvPr id="13" name="Text Box 27"/>
          <p:cNvSpPr txBox="1">
            <a:spLocks noChangeArrowheads="1"/>
          </p:cNvSpPr>
          <p:nvPr/>
        </p:nvSpPr>
        <p:spPr bwMode="auto">
          <a:xfrm>
            <a:off x="1668200" y="26600321"/>
            <a:ext cx="18409671" cy="31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015" b="1" dirty="0">
                <a:solidFill>
                  <a:schemeClr val="accent1"/>
                </a:solidFill>
                <a:latin typeface="+mn-lt"/>
              </a:rPr>
              <a:t>Figure 1:</a:t>
            </a:r>
            <a:r>
              <a:rPr lang="en-AU" sz="2015" dirty="0">
                <a:solidFill>
                  <a:schemeClr val="accent1"/>
                </a:solidFill>
                <a:latin typeface="+mn-lt"/>
              </a:rPr>
              <a:t> </a:t>
            </a:r>
            <a:r>
              <a:rPr lang="en-AU" sz="2015" dirty="0">
                <a:latin typeface="+mn-lt"/>
              </a:rPr>
              <a:t>[Caption: </a:t>
            </a:r>
            <a:r>
              <a:rPr lang="en-AU" sz="2015" dirty="0">
                <a:latin typeface="+mn-lt"/>
              </a:rPr>
              <a:t>Calibri </a:t>
            </a:r>
            <a:r>
              <a:rPr lang="en-AU" sz="2015" dirty="0">
                <a:latin typeface="+mn-lt"/>
              </a:rPr>
              <a:t>20pt, black] </a:t>
            </a:r>
            <a:r>
              <a:rPr lang="en-US" sz="2015" dirty="0" err="1">
                <a:latin typeface="+mn-lt"/>
              </a:rPr>
              <a:t>erilla</a:t>
            </a:r>
            <a:r>
              <a:rPr lang="en-US" sz="2015" dirty="0">
                <a:latin typeface="+mn-lt"/>
              </a:rPr>
              <a:t> </a:t>
            </a:r>
            <a:r>
              <a:rPr lang="en-US" sz="2015" dirty="0" err="1">
                <a:latin typeface="+mn-lt"/>
              </a:rPr>
              <a:t>cortie</a:t>
            </a:r>
            <a:r>
              <a:rPr lang="en-US" sz="2015" dirty="0">
                <a:latin typeface="+mn-lt"/>
              </a:rPr>
              <a:t> </a:t>
            </a:r>
            <a:r>
              <a:rPr lang="en-US" sz="2015" dirty="0" err="1">
                <a:latin typeface="+mn-lt"/>
              </a:rPr>
              <a:t>dolent</a:t>
            </a:r>
            <a:r>
              <a:rPr lang="en-US" sz="2015" dirty="0">
                <a:latin typeface="+mn-lt"/>
              </a:rPr>
              <a:t> prate magna </a:t>
            </a:r>
            <a:r>
              <a:rPr lang="en-US" sz="2015" dirty="0" err="1">
                <a:latin typeface="+mn-lt"/>
              </a:rPr>
              <a:t>feugiam</a:t>
            </a:r>
            <a:r>
              <a:rPr lang="en-US" sz="2015" dirty="0">
                <a:latin typeface="+mn-lt"/>
              </a:rPr>
              <a:t> </a:t>
            </a:r>
            <a:r>
              <a:rPr lang="en-US" sz="2015" dirty="0">
                <a:latin typeface="+mn-lt"/>
              </a:rPr>
              <a:t>in </a:t>
            </a:r>
            <a:r>
              <a:rPr lang="en-US" sz="2015" dirty="0" err="1">
                <a:latin typeface="+mn-lt"/>
              </a:rPr>
              <a:t>henim</a:t>
            </a:r>
            <a:r>
              <a:rPr lang="en-US" sz="2015" dirty="0">
                <a:latin typeface="+mn-lt"/>
              </a:rPr>
              <a:t> </a:t>
            </a:r>
            <a:r>
              <a:rPr lang="en-US" sz="2015" dirty="0" err="1">
                <a:latin typeface="+mn-lt"/>
              </a:rPr>
              <a:t>eui</a:t>
            </a:r>
            <a:r>
              <a:rPr lang="en-US" sz="2015" dirty="0">
                <a:latin typeface="+mn-lt"/>
              </a:rPr>
              <a:t> </a:t>
            </a:r>
            <a:r>
              <a:rPr lang="en-US" sz="2015" dirty="0" err="1">
                <a:latin typeface="+mn-lt"/>
              </a:rPr>
              <a:t>eugait</a:t>
            </a:r>
            <a:r>
              <a:rPr lang="en-US" sz="2015" dirty="0">
                <a:latin typeface="+mn-lt"/>
              </a:rPr>
              <a:t> </a:t>
            </a:r>
            <a:r>
              <a:rPr lang="en-US" sz="2015" dirty="0" err="1">
                <a:latin typeface="+mn-lt"/>
              </a:rPr>
              <a:t>lorem</a:t>
            </a:r>
            <a:r>
              <a:rPr lang="en-US" sz="2015" dirty="0">
                <a:latin typeface="+mn-lt"/>
              </a:rPr>
              <a:t> </a:t>
            </a:r>
            <a:r>
              <a:rPr lang="en-US" sz="2015" dirty="0" err="1">
                <a:latin typeface="+mn-lt"/>
              </a:rPr>
              <a:t>euipis</a:t>
            </a:r>
            <a:r>
              <a:rPr lang="en-US" sz="2015" dirty="0">
                <a:latin typeface="+mn-lt"/>
              </a:rPr>
              <a:t> </a:t>
            </a:r>
            <a:r>
              <a:rPr lang="en-US" sz="2015" dirty="0" err="1">
                <a:latin typeface="+mn-lt"/>
              </a:rPr>
              <a:t>dit</a:t>
            </a:r>
            <a:r>
              <a:rPr lang="en-US" sz="2015" dirty="0">
                <a:latin typeface="+mn-lt"/>
              </a:rPr>
              <a:t> </a:t>
            </a:r>
            <a:r>
              <a:rPr lang="en-US" sz="2015" dirty="0" err="1">
                <a:latin typeface="+mn-lt"/>
              </a:rPr>
              <a:t>ulla</a:t>
            </a:r>
            <a:r>
              <a:rPr lang="en-US" sz="2015" dirty="0">
                <a:latin typeface="+mn-lt"/>
              </a:rPr>
              <a:t> </a:t>
            </a:r>
            <a:r>
              <a:rPr lang="en-US" sz="2015" dirty="0" err="1">
                <a:latin typeface="+mn-lt"/>
              </a:rPr>
              <a:t>feuis</a:t>
            </a:r>
            <a:r>
              <a:rPr lang="en-US" sz="2015" dirty="0">
                <a:latin typeface="+mn-lt"/>
              </a:rPr>
              <a:t> </a:t>
            </a:r>
            <a:r>
              <a:rPr lang="en-US" sz="2015" dirty="0" err="1">
                <a:latin typeface="+mn-lt"/>
              </a:rPr>
              <a:t>acip</a:t>
            </a:r>
            <a:r>
              <a:rPr lang="en-US" sz="2015" dirty="0">
                <a:latin typeface="+mn-lt"/>
              </a:rPr>
              <a:t> </a:t>
            </a:r>
            <a:r>
              <a:rPr lang="en-US" sz="2015" dirty="0" err="1">
                <a:latin typeface="+mn-lt"/>
              </a:rPr>
              <a:t>exer</a:t>
            </a:r>
            <a:r>
              <a:rPr lang="en-US" sz="2015" dirty="0">
                <a:latin typeface="+mn-lt"/>
              </a:rPr>
              <a:t> </a:t>
            </a:r>
            <a:r>
              <a:rPr lang="en-US" sz="2015" dirty="0" err="1">
                <a:latin typeface="+mn-lt"/>
              </a:rPr>
              <a:t>autem</a:t>
            </a:r>
            <a:r>
              <a:rPr lang="en-US" sz="2015" dirty="0">
                <a:latin typeface="+mn-lt"/>
              </a:rPr>
              <a:t> non </a:t>
            </a:r>
            <a:r>
              <a:rPr lang="en-US" sz="2015" dirty="0" err="1">
                <a:latin typeface="+mn-lt"/>
              </a:rPr>
              <a:t>vulla</a:t>
            </a:r>
            <a:r>
              <a:rPr lang="en-US" sz="2015" dirty="0">
                <a:latin typeface="+mn-lt"/>
              </a:rPr>
              <a:t> </a:t>
            </a:r>
            <a:r>
              <a:rPr lang="en-US" sz="2015" dirty="0" err="1">
                <a:latin typeface="+mn-lt"/>
              </a:rPr>
              <a:t>adionse</a:t>
            </a:r>
            <a:r>
              <a:rPr lang="en-US" sz="2015" dirty="0">
                <a:latin typeface="+mn-lt"/>
              </a:rPr>
              <a:t> </a:t>
            </a:r>
            <a:r>
              <a:rPr lang="en-US" sz="2015" dirty="0" err="1">
                <a:latin typeface="+mn-lt"/>
              </a:rPr>
              <a:t>quisciduisi</a:t>
            </a:r>
            <a:r>
              <a:rPr lang="en-US" sz="2015" dirty="0">
                <a:latin typeface="+mn-lt"/>
              </a:rPr>
              <a:t>.</a:t>
            </a:r>
            <a:endParaRPr lang="en-AU" sz="2015" dirty="0">
              <a:latin typeface="+mn-lt"/>
            </a:endParaRPr>
          </a:p>
        </p:txBody>
      </p:sp>
      <p:sp>
        <p:nvSpPr>
          <p:cNvPr id="16" name="Rectangle 26"/>
          <p:cNvSpPr>
            <a:spLocks noChangeArrowheads="1"/>
          </p:cNvSpPr>
          <p:nvPr/>
        </p:nvSpPr>
        <p:spPr bwMode="auto">
          <a:xfrm>
            <a:off x="1668200" y="22102293"/>
            <a:ext cx="18409671" cy="428599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8262"/>
          </a:p>
        </p:txBody>
      </p:sp>
      <p:sp>
        <p:nvSpPr>
          <p:cNvPr id="21" name="Text Box 134"/>
          <p:cNvSpPr txBox="1">
            <a:spLocks noChangeArrowheads="1"/>
          </p:cNvSpPr>
          <p:nvPr/>
        </p:nvSpPr>
        <p:spPr bwMode="auto">
          <a:xfrm>
            <a:off x="44037115" y="12766506"/>
            <a:ext cx="7479922" cy="288382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3627" b="1" dirty="0">
                <a:solidFill>
                  <a:srgbClr val="FF0000"/>
                </a:solidFill>
                <a:latin typeface="+mn-lt"/>
              </a:rPr>
              <a:t>Poster content area: </a:t>
            </a:r>
            <a:r>
              <a:rPr lang="en-AU" sz="3627" dirty="0">
                <a:solidFill>
                  <a:srgbClr val="FF0000"/>
                </a:solidFill>
                <a:latin typeface="+mn-lt"/>
              </a:rPr>
              <a:t>Images may bleed off to the right or left </a:t>
            </a:r>
            <a:r>
              <a:rPr lang="en-AU" sz="3627" dirty="0">
                <a:solidFill>
                  <a:srgbClr val="FF0000"/>
                </a:solidFill>
                <a:latin typeface="+mn-lt"/>
              </a:rPr>
              <a:t>, do not place content over the ribbons. </a:t>
            </a:r>
            <a:r>
              <a:rPr lang="en-AU" sz="3627" dirty="0">
                <a:solidFill>
                  <a:srgbClr val="FF0000"/>
                </a:solidFill>
                <a:latin typeface="+mn-lt"/>
              </a:rPr>
              <a:t>Keep within the content area indicated by the guides.</a:t>
            </a:r>
          </a:p>
        </p:txBody>
      </p:sp>
      <p:sp>
        <p:nvSpPr>
          <p:cNvPr id="22" name="Text Box 135"/>
          <p:cNvSpPr txBox="1">
            <a:spLocks noChangeArrowheads="1"/>
          </p:cNvSpPr>
          <p:nvPr/>
        </p:nvSpPr>
        <p:spPr bwMode="auto">
          <a:xfrm>
            <a:off x="44037115" y="26551758"/>
            <a:ext cx="7479922" cy="1209344"/>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3627" b="1" dirty="0">
                <a:solidFill>
                  <a:srgbClr val="FF0000"/>
                </a:solidFill>
                <a:latin typeface="+mn-lt"/>
              </a:rPr>
              <a:t>Further information: </a:t>
            </a:r>
            <a:r>
              <a:rPr lang="en-AU" sz="3627" dirty="0">
                <a:solidFill>
                  <a:srgbClr val="FF0000"/>
                </a:solidFill>
                <a:latin typeface="+mn-lt"/>
              </a:rPr>
              <a:t>Insert your contact </a:t>
            </a:r>
            <a:r>
              <a:rPr lang="en-AU" sz="3627" dirty="0">
                <a:solidFill>
                  <a:srgbClr val="FF0000"/>
                </a:solidFill>
                <a:latin typeface="+mn-lt"/>
              </a:rPr>
              <a:t>details.</a:t>
            </a:r>
            <a:endParaRPr lang="en-AU" sz="3627" dirty="0">
              <a:solidFill>
                <a:srgbClr val="FF0000"/>
              </a:solidFill>
              <a:latin typeface="+mn-lt"/>
            </a:endParaRPr>
          </a:p>
        </p:txBody>
      </p:sp>
      <p:sp>
        <p:nvSpPr>
          <p:cNvPr id="23" name="Text Box 136"/>
          <p:cNvSpPr txBox="1">
            <a:spLocks noChangeArrowheads="1"/>
          </p:cNvSpPr>
          <p:nvPr/>
        </p:nvSpPr>
        <p:spPr bwMode="auto">
          <a:xfrm>
            <a:off x="44037115" y="27964578"/>
            <a:ext cx="7479922" cy="2408282"/>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3627" b="1" dirty="0">
                <a:solidFill>
                  <a:srgbClr val="FF0000"/>
                </a:solidFill>
                <a:latin typeface="+mn-lt"/>
              </a:rPr>
              <a:t>References &amp; acknowledgements: </a:t>
            </a:r>
            <a:r>
              <a:rPr lang="en-AU" sz="3627" dirty="0">
                <a:solidFill>
                  <a:srgbClr val="FF0000"/>
                </a:solidFill>
                <a:latin typeface="+mn-lt"/>
              </a:rPr>
              <a:t>Can appear </a:t>
            </a:r>
            <a:r>
              <a:rPr lang="en-AU" sz="3627" dirty="0">
                <a:solidFill>
                  <a:srgbClr val="FF0000"/>
                </a:solidFill>
                <a:latin typeface="+mn-lt"/>
              </a:rPr>
              <a:t>below the bottom ribbon if </a:t>
            </a:r>
            <a:r>
              <a:rPr lang="en-AU" sz="3627" dirty="0">
                <a:solidFill>
                  <a:srgbClr val="FF0000"/>
                </a:solidFill>
                <a:latin typeface="+mn-lt"/>
              </a:rPr>
              <a:t>you don’t have enough room on your poster.</a:t>
            </a:r>
          </a:p>
        </p:txBody>
      </p:sp>
      <p:sp>
        <p:nvSpPr>
          <p:cNvPr id="24" name="Text Box 137"/>
          <p:cNvSpPr txBox="1">
            <a:spLocks noChangeArrowheads="1"/>
          </p:cNvSpPr>
          <p:nvPr/>
        </p:nvSpPr>
        <p:spPr bwMode="auto">
          <a:xfrm>
            <a:off x="8415640" y="28526987"/>
            <a:ext cx="11661919" cy="125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Aft>
                <a:spcPts val="605"/>
              </a:spcAft>
            </a:pPr>
            <a:r>
              <a:rPr lang="en-AU" sz="2217" b="1" cap="all" dirty="0">
                <a:solidFill>
                  <a:schemeClr val="accent1"/>
                </a:solidFill>
                <a:latin typeface="+mj-lt"/>
              </a:rPr>
              <a:t>References</a:t>
            </a:r>
          </a:p>
          <a:p>
            <a:pPr>
              <a:spcAft>
                <a:spcPts val="302"/>
              </a:spcAft>
            </a:pPr>
            <a:r>
              <a:rPr lang="en-US" sz="1814" dirty="0">
                <a:latin typeface="+mj-lt"/>
              </a:rPr>
              <a:t>[Reference/acknowledgement text, </a:t>
            </a:r>
            <a:r>
              <a:rPr lang="en-US" sz="1814" dirty="0">
                <a:latin typeface="+mj-lt"/>
              </a:rPr>
              <a:t>Calibri,  18pt</a:t>
            </a:r>
            <a:r>
              <a:rPr lang="en-US" sz="1814" dirty="0">
                <a:latin typeface="+mj-lt"/>
              </a:rPr>
              <a:t>, black] </a:t>
            </a:r>
            <a:r>
              <a:rPr lang="en-US" sz="1814" dirty="0" err="1">
                <a:latin typeface="+mj-lt"/>
              </a:rPr>
              <a:t>Idui</a:t>
            </a:r>
            <a:r>
              <a:rPr lang="en-US" sz="1814" dirty="0">
                <a:latin typeface="+mj-lt"/>
              </a:rPr>
              <a:t> </a:t>
            </a:r>
            <a:r>
              <a:rPr lang="en-US" sz="1814" dirty="0" err="1">
                <a:latin typeface="+mj-lt"/>
              </a:rPr>
              <a:t>ea</a:t>
            </a:r>
            <a:r>
              <a:rPr lang="en-US" sz="1814" dirty="0">
                <a:latin typeface="+mj-lt"/>
              </a:rPr>
              <a:t> con </a:t>
            </a:r>
            <a:r>
              <a:rPr lang="en-US" sz="1814" dirty="0" err="1">
                <a:latin typeface="+mj-lt"/>
              </a:rPr>
              <a:t>utem</a:t>
            </a:r>
            <a:r>
              <a:rPr lang="en-US" sz="1814" dirty="0">
                <a:latin typeface="+mj-lt"/>
              </a:rPr>
              <a:t> </a:t>
            </a:r>
            <a:r>
              <a:rPr lang="en-US" sz="1814" dirty="0" err="1">
                <a:latin typeface="+mj-lt"/>
              </a:rPr>
              <a:t>euguera</a:t>
            </a:r>
            <a:r>
              <a:rPr lang="en-US" sz="1814" dirty="0">
                <a:latin typeface="+mj-lt"/>
              </a:rPr>
              <a:t> </a:t>
            </a:r>
            <a:r>
              <a:rPr lang="en-US" sz="1814" dirty="0" err="1">
                <a:latin typeface="+mj-lt"/>
              </a:rPr>
              <a:t>essecte</a:t>
            </a:r>
            <a:r>
              <a:rPr lang="en-US" sz="1814" dirty="0">
                <a:latin typeface="+mj-lt"/>
              </a:rPr>
              <a:t> </a:t>
            </a:r>
            <a:r>
              <a:rPr lang="en-US" sz="1814" dirty="0" err="1">
                <a:latin typeface="+mj-lt"/>
              </a:rPr>
              <a:t>cor</a:t>
            </a:r>
            <a:r>
              <a:rPr lang="en-US" sz="1814" dirty="0">
                <a:latin typeface="+mj-lt"/>
              </a:rPr>
              <a:t> </a:t>
            </a:r>
            <a:r>
              <a:rPr lang="en-US" sz="1814" dirty="0" err="1">
                <a:latin typeface="+mj-lt"/>
              </a:rPr>
              <a:t>sed</a:t>
            </a:r>
            <a:r>
              <a:rPr lang="en-US" sz="1814" dirty="0">
                <a:latin typeface="+mj-lt"/>
              </a:rPr>
              <a:t> </a:t>
            </a:r>
            <a:r>
              <a:rPr lang="en-US" sz="1814" dirty="0" err="1">
                <a:latin typeface="+mj-lt"/>
              </a:rPr>
              <a:t>te</a:t>
            </a:r>
            <a:r>
              <a:rPr lang="en-US" sz="1814" dirty="0">
                <a:latin typeface="+mj-lt"/>
              </a:rPr>
              <a:t> </a:t>
            </a:r>
            <a:r>
              <a:rPr lang="en-US" sz="1814" dirty="0" err="1">
                <a:latin typeface="+mj-lt"/>
              </a:rPr>
              <a:t>ver</a:t>
            </a:r>
            <a:r>
              <a:rPr lang="en-US" sz="1814" dirty="0">
                <a:latin typeface="+mj-lt"/>
              </a:rPr>
              <a:t> </a:t>
            </a:r>
            <a:r>
              <a:rPr lang="en-US" sz="1814" dirty="0" err="1">
                <a:latin typeface="+mj-lt"/>
              </a:rPr>
              <a:t>si</a:t>
            </a:r>
            <a:r>
              <a:rPr lang="en-US" sz="1814" dirty="0">
                <a:latin typeface="+mj-lt"/>
              </a:rPr>
              <a:t>. </a:t>
            </a:r>
            <a:r>
              <a:rPr lang="en-US" sz="1814" dirty="0" err="1">
                <a:latin typeface="+mj-lt"/>
              </a:rPr>
              <a:t>Quat</a:t>
            </a:r>
            <a:r>
              <a:rPr lang="en-US" sz="1814" dirty="0">
                <a:latin typeface="+mj-lt"/>
              </a:rPr>
              <a:t>, </a:t>
            </a:r>
            <a:r>
              <a:rPr lang="en-US" sz="1814" dirty="0" err="1">
                <a:latin typeface="+mj-lt"/>
              </a:rPr>
              <a:t>cor</a:t>
            </a:r>
            <a:r>
              <a:rPr lang="en-US" sz="1814" dirty="0">
                <a:latin typeface="+mj-lt"/>
              </a:rPr>
              <a:t> se </a:t>
            </a:r>
            <a:r>
              <a:rPr lang="en-US" sz="1814" dirty="0" err="1">
                <a:latin typeface="+mj-lt"/>
              </a:rPr>
              <a:t>volorem</a:t>
            </a:r>
            <a:r>
              <a:rPr lang="en-US" sz="1814" dirty="0">
                <a:latin typeface="+mj-lt"/>
              </a:rPr>
              <a:t> </a:t>
            </a:r>
            <a:r>
              <a:rPr lang="en-US" sz="1814" dirty="0" err="1">
                <a:latin typeface="+mj-lt"/>
              </a:rPr>
              <a:t>zzril</a:t>
            </a:r>
            <a:r>
              <a:rPr lang="en-US" sz="1814" dirty="0">
                <a:latin typeface="+mj-lt"/>
              </a:rPr>
              <a:t> </a:t>
            </a:r>
            <a:r>
              <a:rPr lang="en-US" sz="1814" dirty="0" err="1">
                <a:latin typeface="+mj-lt"/>
              </a:rPr>
              <a:t>ipis</a:t>
            </a:r>
            <a:r>
              <a:rPr lang="en-US" sz="1814" dirty="0">
                <a:latin typeface="+mj-lt"/>
              </a:rPr>
              <a:t> </a:t>
            </a:r>
            <a:r>
              <a:rPr lang="en-US" sz="1814" dirty="0" err="1">
                <a:latin typeface="+mj-lt"/>
              </a:rPr>
              <a:t>numsandreet</a:t>
            </a:r>
            <a:r>
              <a:rPr lang="en-US" sz="1814" dirty="0">
                <a:latin typeface="+mj-lt"/>
              </a:rPr>
              <a:t> alit </a:t>
            </a:r>
            <a:r>
              <a:rPr lang="en-US" sz="1814" dirty="0" err="1">
                <a:latin typeface="+mj-lt"/>
              </a:rPr>
              <a:t>wismolo</a:t>
            </a:r>
            <a:r>
              <a:rPr lang="en-US" sz="1814" dirty="0">
                <a:latin typeface="+mj-lt"/>
              </a:rPr>
              <a:t> </a:t>
            </a:r>
            <a:r>
              <a:rPr lang="en-US" sz="1814" dirty="0" err="1">
                <a:latin typeface="+mj-lt"/>
              </a:rPr>
              <a:t>boreet</a:t>
            </a:r>
            <a:r>
              <a:rPr lang="en-US" sz="1814" dirty="0">
                <a:latin typeface="+mj-lt"/>
              </a:rPr>
              <a:t> at, </a:t>
            </a:r>
            <a:r>
              <a:rPr lang="en-US" sz="1814" dirty="0" err="1">
                <a:latin typeface="+mj-lt"/>
              </a:rPr>
              <a:t>volobor</a:t>
            </a:r>
            <a:r>
              <a:rPr lang="en-US" sz="1814" dirty="0">
                <a:latin typeface="+mj-lt"/>
              </a:rPr>
              <a:t> </a:t>
            </a:r>
            <a:r>
              <a:rPr lang="en-US" sz="1814" dirty="0" err="1">
                <a:latin typeface="+mj-lt"/>
              </a:rPr>
              <a:t>erosto</a:t>
            </a:r>
            <a:r>
              <a:rPr lang="en-US" sz="1814" dirty="0">
                <a:latin typeface="+mj-lt"/>
              </a:rPr>
              <a:t> </a:t>
            </a:r>
            <a:r>
              <a:rPr lang="en-US" sz="1814" dirty="0" err="1">
                <a:latin typeface="+mj-lt"/>
              </a:rPr>
              <a:t>odolese</a:t>
            </a:r>
            <a:r>
              <a:rPr lang="en-US" sz="1814" dirty="0">
                <a:latin typeface="+mj-lt"/>
              </a:rPr>
              <a:t> </a:t>
            </a:r>
            <a:r>
              <a:rPr lang="en-US" sz="1814" dirty="0" err="1">
                <a:latin typeface="+mj-lt"/>
              </a:rPr>
              <a:t>quismod</a:t>
            </a:r>
            <a:r>
              <a:rPr lang="en-US" sz="1814" dirty="0">
                <a:latin typeface="+mj-lt"/>
              </a:rPr>
              <a:t> mod </a:t>
            </a:r>
            <a:r>
              <a:rPr lang="en-US" sz="1814" dirty="0" err="1">
                <a:latin typeface="+mj-lt"/>
              </a:rPr>
              <a:t>magnisis</a:t>
            </a:r>
            <a:r>
              <a:rPr lang="en-US" sz="1814" dirty="0">
                <a:latin typeface="+mj-lt"/>
              </a:rPr>
              <a:t> </a:t>
            </a:r>
            <a:r>
              <a:rPr lang="en-US" sz="1814" dirty="0" err="1">
                <a:latin typeface="+mj-lt"/>
              </a:rPr>
              <a:t>niatet</a:t>
            </a:r>
            <a:r>
              <a:rPr lang="en-US" sz="1814" dirty="0">
                <a:latin typeface="+mj-lt"/>
              </a:rPr>
              <a:t>, </a:t>
            </a:r>
            <a:r>
              <a:rPr lang="en-US" sz="1814" dirty="0" err="1">
                <a:latin typeface="+mj-lt"/>
              </a:rPr>
              <a:t>sustion</a:t>
            </a:r>
            <a:r>
              <a:rPr lang="en-US" sz="1814" dirty="0">
                <a:latin typeface="+mj-lt"/>
              </a:rPr>
              <a:t> </a:t>
            </a:r>
            <a:r>
              <a:rPr lang="en-US" sz="1814" dirty="0" err="1">
                <a:latin typeface="+mj-lt"/>
              </a:rPr>
              <a:t>umsandre</a:t>
            </a:r>
            <a:r>
              <a:rPr lang="en-US" sz="1814" dirty="0">
                <a:latin typeface="+mj-lt"/>
              </a:rPr>
              <a:t> </a:t>
            </a:r>
            <a:r>
              <a:rPr lang="en-US" sz="1814" dirty="0" err="1">
                <a:latin typeface="+mj-lt"/>
              </a:rPr>
              <a:t>mincilit</a:t>
            </a:r>
            <a:r>
              <a:rPr lang="en-US" sz="1814" dirty="0">
                <a:latin typeface="+mj-lt"/>
              </a:rPr>
              <a:t> ad </a:t>
            </a:r>
            <a:r>
              <a:rPr lang="en-US" sz="1814" dirty="0" err="1">
                <a:latin typeface="+mj-lt"/>
              </a:rPr>
              <a:t>dolutet</a:t>
            </a:r>
            <a:r>
              <a:rPr lang="en-US" sz="1814" dirty="0">
                <a:latin typeface="+mj-lt"/>
              </a:rPr>
              <a:t> </a:t>
            </a:r>
            <a:r>
              <a:rPr lang="en-US" sz="1814" dirty="0" err="1">
                <a:latin typeface="+mj-lt"/>
              </a:rPr>
              <a:t>eummolorero</a:t>
            </a:r>
            <a:r>
              <a:rPr lang="en-US" sz="1814" dirty="0">
                <a:latin typeface="+mj-lt"/>
              </a:rPr>
              <a:t> </a:t>
            </a:r>
            <a:r>
              <a:rPr lang="en-US" sz="1814" dirty="0" err="1">
                <a:latin typeface="+mj-lt"/>
              </a:rPr>
              <a:t>odolut</a:t>
            </a:r>
            <a:r>
              <a:rPr lang="en-US" sz="1814" dirty="0">
                <a:latin typeface="+mj-lt"/>
              </a:rPr>
              <a:t> nit </a:t>
            </a:r>
            <a:r>
              <a:rPr lang="en-US" sz="1814" dirty="0" err="1">
                <a:latin typeface="+mj-lt"/>
              </a:rPr>
              <a:t>luptat</a:t>
            </a:r>
            <a:r>
              <a:rPr lang="en-US" sz="1814" dirty="0">
                <a:latin typeface="+mj-lt"/>
              </a:rPr>
              <a:t>.</a:t>
            </a:r>
            <a:endParaRPr lang="en-AU" sz="1814" dirty="0">
              <a:latin typeface="+mj-lt"/>
            </a:endParaRPr>
          </a:p>
        </p:txBody>
      </p:sp>
      <p:sp>
        <p:nvSpPr>
          <p:cNvPr id="25" name="Text Box 138"/>
          <p:cNvSpPr txBox="1">
            <a:spLocks noChangeArrowheads="1"/>
          </p:cNvSpPr>
          <p:nvPr/>
        </p:nvSpPr>
        <p:spPr bwMode="auto">
          <a:xfrm>
            <a:off x="21401881" y="28526987"/>
            <a:ext cx="7182333" cy="125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Aft>
                <a:spcPts val="605"/>
              </a:spcAft>
            </a:pPr>
            <a:r>
              <a:rPr lang="en-AU" sz="2217" b="1" cap="all" dirty="0">
                <a:solidFill>
                  <a:schemeClr val="accent1"/>
                </a:solidFill>
                <a:latin typeface="+mj-lt"/>
              </a:rPr>
              <a:t>Acknowledgements</a:t>
            </a:r>
          </a:p>
          <a:p>
            <a:pPr>
              <a:spcAft>
                <a:spcPts val="302"/>
              </a:spcAft>
            </a:pPr>
            <a:r>
              <a:rPr lang="en-US" sz="1814" dirty="0">
                <a:latin typeface="+mn-lt"/>
              </a:rPr>
              <a:t>[Reference/acknowledgement text, Calibri, 18pt, black] </a:t>
            </a:r>
            <a:r>
              <a:rPr lang="en-US" sz="1814" dirty="0" err="1">
                <a:latin typeface="+mn-lt"/>
              </a:rPr>
              <a:t>Idui</a:t>
            </a:r>
            <a:r>
              <a:rPr lang="en-US" sz="1814" dirty="0">
                <a:latin typeface="+mn-lt"/>
              </a:rPr>
              <a:t> </a:t>
            </a:r>
            <a:r>
              <a:rPr lang="en-US" sz="1814" dirty="0" err="1">
                <a:latin typeface="+mn-lt"/>
              </a:rPr>
              <a:t>ea</a:t>
            </a:r>
            <a:r>
              <a:rPr lang="en-US" sz="1814" dirty="0">
                <a:latin typeface="+mn-lt"/>
              </a:rPr>
              <a:t> con </a:t>
            </a:r>
            <a:r>
              <a:rPr lang="en-US" sz="1814" dirty="0" err="1">
                <a:latin typeface="+mn-lt"/>
              </a:rPr>
              <a:t>utem</a:t>
            </a:r>
            <a:r>
              <a:rPr lang="en-US" sz="1814" dirty="0">
                <a:latin typeface="+mn-lt"/>
              </a:rPr>
              <a:t> </a:t>
            </a:r>
            <a:r>
              <a:rPr lang="en-US" sz="1814" dirty="0" err="1">
                <a:latin typeface="+mn-lt"/>
              </a:rPr>
              <a:t>euguera</a:t>
            </a:r>
            <a:r>
              <a:rPr lang="en-US" sz="1814" dirty="0">
                <a:latin typeface="+mn-lt"/>
              </a:rPr>
              <a:t> </a:t>
            </a:r>
            <a:r>
              <a:rPr lang="en-US" sz="1814" dirty="0" err="1">
                <a:latin typeface="+mn-lt"/>
              </a:rPr>
              <a:t>essecte</a:t>
            </a:r>
            <a:r>
              <a:rPr lang="en-US" sz="1814" dirty="0">
                <a:latin typeface="+mn-lt"/>
              </a:rPr>
              <a:t> </a:t>
            </a:r>
            <a:r>
              <a:rPr lang="en-US" sz="1814" dirty="0" err="1">
                <a:latin typeface="+mn-lt"/>
              </a:rPr>
              <a:t>cor</a:t>
            </a:r>
            <a:r>
              <a:rPr lang="en-US" sz="1814" dirty="0">
                <a:latin typeface="+mn-lt"/>
              </a:rPr>
              <a:t> </a:t>
            </a:r>
            <a:r>
              <a:rPr lang="en-US" sz="1814" dirty="0" err="1">
                <a:latin typeface="+mn-lt"/>
              </a:rPr>
              <a:t>sed</a:t>
            </a:r>
            <a:r>
              <a:rPr lang="en-US" sz="1814" dirty="0">
                <a:latin typeface="+mn-lt"/>
              </a:rPr>
              <a:t> </a:t>
            </a:r>
            <a:r>
              <a:rPr lang="en-US" sz="1814" dirty="0" err="1">
                <a:latin typeface="+mn-lt"/>
              </a:rPr>
              <a:t>te</a:t>
            </a:r>
            <a:r>
              <a:rPr lang="en-US" sz="1814" dirty="0">
                <a:latin typeface="+mn-lt"/>
              </a:rPr>
              <a:t> </a:t>
            </a:r>
            <a:r>
              <a:rPr lang="en-US" sz="1814" dirty="0" err="1">
                <a:latin typeface="+mn-lt"/>
              </a:rPr>
              <a:t>ver</a:t>
            </a:r>
            <a:r>
              <a:rPr lang="en-US" sz="1814" dirty="0">
                <a:latin typeface="+mn-lt"/>
              </a:rPr>
              <a:t> </a:t>
            </a:r>
            <a:r>
              <a:rPr lang="en-US" sz="1814" dirty="0" err="1">
                <a:latin typeface="+mn-lt"/>
              </a:rPr>
              <a:t>si</a:t>
            </a:r>
            <a:r>
              <a:rPr lang="en-US" sz="1814" dirty="0">
                <a:latin typeface="+mn-lt"/>
              </a:rPr>
              <a:t>. </a:t>
            </a:r>
            <a:r>
              <a:rPr lang="en-US" sz="1814" dirty="0" err="1">
                <a:latin typeface="+mn-lt"/>
              </a:rPr>
              <a:t>Quat</a:t>
            </a:r>
            <a:r>
              <a:rPr lang="en-US" sz="1814" dirty="0">
                <a:latin typeface="+mn-lt"/>
              </a:rPr>
              <a:t>, </a:t>
            </a:r>
            <a:r>
              <a:rPr lang="en-US" sz="1814" dirty="0" err="1">
                <a:latin typeface="+mn-lt"/>
              </a:rPr>
              <a:t>cor</a:t>
            </a:r>
            <a:r>
              <a:rPr lang="en-US" sz="1814" dirty="0">
                <a:latin typeface="+mn-lt"/>
              </a:rPr>
              <a:t> se </a:t>
            </a:r>
            <a:r>
              <a:rPr lang="en-US" sz="1814" dirty="0" err="1">
                <a:latin typeface="+mn-lt"/>
              </a:rPr>
              <a:t>volorem</a:t>
            </a:r>
            <a:r>
              <a:rPr lang="en-US" sz="1814" dirty="0">
                <a:latin typeface="+mn-lt"/>
              </a:rPr>
              <a:t> </a:t>
            </a:r>
            <a:r>
              <a:rPr lang="en-US" sz="1814" dirty="0" err="1">
                <a:latin typeface="+mn-lt"/>
              </a:rPr>
              <a:t>zzril</a:t>
            </a:r>
            <a:r>
              <a:rPr lang="en-US" sz="1814" dirty="0">
                <a:latin typeface="+mn-lt"/>
              </a:rPr>
              <a:t> </a:t>
            </a:r>
            <a:r>
              <a:rPr lang="en-US" sz="1814" dirty="0" err="1">
                <a:latin typeface="+mn-lt"/>
              </a:rPr>
              <a:t>ipis</a:t>
            </a:r>
            <a:r>
              <a:rPr lang="en-US" sz="1814" dirty="0">
                <a:latin typeface="+mn-lt"/>
              </a:rPr>
              <a:t> </a:t>
            </a:r>
            <a:r>
              <a:rPr lang="en-US" sz="1814" dirty="0" err="1">
                <a:latin typeface="+mn-lt"/>
              </a:rPr>
              <a:t>numsandreet</a:t>
            </a:r>
            <a:r>
              <a:rPr lang="en-US" sz="1814" dirty="0">
                <a:latin typeface="+mn-lt"/>
              </a:rPr>
              <a:t> alit </a:t>
            </a:r>
            <a:r>
              <a:rPr lang="en-US" sz="1814" dirty="0" err="1">
                <a:latin typeface="+mn-lt"/>
              </a:rPr>
              <a:t>wismolo</a:t>
            </a:r>
            <a:r>
              <a:rPr lang="en-US" sz="1814" dirty="0">
                <a:latin typeface="+mn-lt"/>
              </a:rPr>
              <a:t> </a:t>
            </a:r>
            <a:r>
              <a:rPr lang="en-US" sz="1814" dirty="0" err="1">
                <a:latin typeface="+mn-lt"/>
              </a:rPr>
              <a:t>boreet</a:t>
            </a:r>
            <a:r>
              <a:rPr lang="en-US" sz="1814" dirty="0">
                <a:latin typeface="+mn-lt"/>
              </a:rPr>
              <a:t> at, </a:t>
            </a:r>
            <a:r>
              <a:rPr lang="en-US" sz="1814" dirty="0" err="1">
                <a:latin typeface="+mn-lt"/>
              </a:rPr>
              <a:t>volobor</a:t>
            </a:r>
            <a:r>
              <a:rPr lang="en-US" sz="1814" dirty="0">
                <a:latin typeface="+mn-lt"/>
              </a:rPr>
              <a:t> </a:t>
            </a:r>
            <a:r>
              <a:rPr lang="en-US" sz="1814" dirty="0" err="1">
                <a:latin typeface="+mn-lt"/>
              </a:rPr>
              <a:t>erosto</a:t>
            </a:r>
            <a:r>
              <a:rPr lang="en-US" sz="1814" dirty="0">
                <a:latin typeface="+mn-lt"/>
              </a:rPr>
              <a:t> </a:t>
            </a:r>
            <a:r>
              <a:rPr lang="en-US" sz="1814" dirty="0" err="1">
                <a:latin typeface="+mn-lt"/>
              </a:rPr>
              <a:t>odolese</a:t>
            </a:r>
            <a:r>
              <a:rPr lang="en-US" sz="1814" dirty="0">
                <a:latin typeface="+mn-lt"/>
              </a:rPr>
              <a:t> </a:t>
            </a:r>
            <a:r>
              <a:rPr lang="en-US" sz="1814" dirty="0" err="1">
                <a:latin typeface="+mn-lt"/>
              </a:rPr>
              <a:t>quismod</a:t>
            </a:r>
            <a:r>
              <a:rPr lang="en-US" sz="1814" dirty="0">
                <a:latin typeface="+mn-lt"/>
              </a:rPr>
              <a:t>.</a:t>
            </a:r>
            <a:endParaRPr lang="en-AU" sz="1814" dirty="0">
              <a:latin typeface="+mn-lt"/>
            </a:endParaRPr>
          </a:p>
        </p:txBody>
      </p:sp>
      <p:sp>
        <p:nvSpPr>
          <p:cNvPr id="29" name="Title 28"/>
          <p:cNvSpPr>
            <a:spLocks noGrp="1"/>
          </p:cNvSpPr>
          <p:nvPr>
            <p:ph type="title"/>
          </p:nvPr>
        </p:nvSpPr>
        <p:spPr/>
        <p:txBody>
          <a:bodyPr/>
          <a:lstStyle/>
          <a:p>
            <a:endParaRPr lang="en-AU"/>
          </a:p>
        </p:txBody>
      </p:sp>
      <p:sp>
        <p:nvSpPr>
          <p:cNvPr id="27" name="Content Placeholder 26"/>
          <p:cNvSpPr>
            <a:spLocks noGrp="1"/>
          </p:cNvSpPr>
          <p:nvPr>
            <p:ph sz="half" idx="1"/>
          </p:nvPr>
        </p:nvSpPr>
        <p:spPr/>
        <p:txBody>
          <a:bodyPr>
            <a:normAutofit/>
          </a:bodyPr>
          <a:lstStyle/>
          <a:p>
            <a:r>
              <a:rPr lang="en-AU" dirty="0" smtClean="0"/>
              <a:t>Heading 1 (First level) [Calibri 60pt]</a:t>
            </a:r>
          </a:p>
          <a:p>
            <a:pPr lvl="1"/>
            <a:r>
              <a:rPr lang="en-AU" dirty="0" smtClean="0"/>
              <a:t>Body text (Second level) [Calibri 32pt] </a:t>
            </a:r>
            <a:r>
              <a:rPr lang="en-AU" dirty="0" err="1" smtClean="0"/>
              <a:t>Lum</a:t>
            </a:r>
            <a:r>
              <a:rPr lang="en-AU" dirty="0" smtClean="0"/>
              <a:t> </a:t>
            </a:r>
            <a:r>
              <a:rPr lang="en-AU" dirty="0" err="1" smtClean="0"/>
              <a:t>exerate</a:t>
            </a:r>
            <a:r>
              <a:rPr lang="en-AU" dirty="0" smtClean="0"/>
              <a:t> </a:t>
            </a:r>
            <a:r>
              <a:rPr lang="en-AU" dirty="0" err="1" smtClean="0"/>
              <a:t>dolobor</a:t>
            </a:r>
            <a:r>
              <a:rPr lang="en-AU" dirty="0" smtClean="0"/>
              <a:t> </a:t>
            </a:r>
            <a:r>
              <a:rPr lang="en-AU" dirty="0" err="1" smtClean="0"/>
              <a:t>amconse</a:t>
            </a:r>
            <a:r>
              <a:rPr lang="en-AU" dirty="0" smtClean="0"/>
              <a:t> </a:t>
            </a:r>
            <a:r>
              <a:rPr lang="en-AU" dirty="0" err="1" smtClean="0"/>
              <a:t>conse</a:t>
            </a:r>
            <a:r>
              <a:rPr lang="en-AU" dirty="0" smtClean="0"/>
              <a:t> </a:t>
            </a:r>
            <a:r>
              <a:rPr lang="en-AU" dirty="0" err="1" smtClean="0"/>
              <a:t>dolortin</a:t>
            </a:r>
            <a:r>
              <a:rPr lang="en-AU" dirty="0" smtClean="0"/>
              <a:t> </a:t>
            </a:r>
            <a:r>
              <a:rPr lang="en-AU" dirty="0" err="1" smtClean="0"/>
              <a:t>exerius</a:t>
            </a:r>
            <a:r>
              <a:rPr lang="en-AU" dirty="0" smtClean="0"/>
              <a:t> </a:t>
            </a:r>
            <a:r>
              <a:rPr lang="en-AU" dirty="0" err="1" smtClean="0"/>
              <a:t>ciduisi</a:t>
            </a:r>
            <a:r>
              <a:rPr lang="en-AU" dirty="0" smtClean="0"/>
              <a:t>. </a:t>
            </a:r>
            <a:r>
              <a:rPr lang="en-AU" dirty="0" err="1" smtClean="0"/>
              <a:t>Ure</a:t>
            </a:r>
            <a:r>
              <a:rPr lang="en-AU" dirty="0" smtClean="0"/>
              <a:t> </a:t>
            </a:r>
            <a:r>
              <a:rPr lang="en-AU" dirty="0" err="1" smtClean="0"/>
              <a:t>facin</a:t>
            </a:r>
            <a:r>
              <a:rPr lang="en-AU" dirty="0" smtClean="0"/>
              <a:t> </a:t>
            </a:r>
            <a:r>
              <a:rPr lang="en-AU" dirty="0" err="1" smtClean="0"/>
              <a:t>veleniatet</a:t>
            </a:r>
            <a:r>
              <a:rPr lang="en-AU" dirty="0" smtClean="0"/>
              <a:t> wis </a:t>
            </a:r>
            <a:r>
              <a:rPr lang="en-AU" dirty="0" err="1" smtClean="0"/>
              <a:t>numsandrem</a:t>
            </a:r>
            <a:r>
              <a:rPr lang="en-AU" dirty="0" smtClean="0"/>
              <a:t> </a:t>
            </a:r>
            <a:r>
              <a:rPr lang="en-AU" dirty="0" err="1" smtClean="0"/>
              <a:t>niamet</a:t>
            </a:r>
            <a:r>
              <a:rPr lang="en-AU" dirty="0" smtClean="0"/>
              <a:t> </a:t>
            </a:r>
            <a:r>
              <a:rPr lang="en-AU" dirty="0" err="1" smtClean="0"/>
              <a:t>landignim</a:t>
            </a:r>
            <a:r>
              <a:rPr lang="en-AU" dirty="0" smtClean="0"/>
              <a:t> </a:t>
            </a:r>
            <a:r>
              <a:rPr lang="en-AU" dirty="0" err="1" smtClean="0"/>
              <a:t>atet</a:t>
            </a:r>
            <a:r>
              <a:rPr lang="en-AU" dirty="0" smtClean="0"/>
              <a:t> la </a:t>
            </a:r>
            <a:r>
              <a:rPr lang="en-AU" dirty="0" err="1" smtClean="0"/>
              <a:t>faccum</a:t>
            </a:r>
            <a:r>
              <a:rPr lang="en-AU" dirty="0" smtClean="0"/>
              <a:t> </a:t>
            </a:r>
            <a:r>
              <a:rPr lang="en-AU" dirty="0" err="1" smtClean="0"/>
              <a:t>dolummo</a:t>
            </a:r>
            <a:r>
              <a:rPr lang="en-AU" dirty="0" smtClean="0"/>
              <a:t> </a:t>
            </a:r>
            <a:r>
              <a:rPr lang="en-AU" dirty="0" err="1" smtClean="0"/>
              <a:t>diamcon</a:t>
            </a:r>
            <a:r>
              <a:rPr lang="en-AU" dirty="0" smtClean="0"/>
              <a:t> </a:t>
            </a:r>
            <a:r>
              <a:rPr lang="en-AU" dirty="0" err="1" smtClean="0"/>
              <a:t>sequam</a:t>
            </a:r>
            <a:r>
              <a:rPr lang="en-AU" dirty="0" smtClean="0"/>
              <a:t> </a:t>
            </a:r>
            <a:r>
              <a:rPr lang="en-AU" dirty="0" err="1" smtClean="0"/>
              <a:t>velisissi</a:t>
            </a:r>
            <a:r>
              <a:rPr lang="en-AU" dirty="0" smtClean="0"/>
              <a:t> </a:t>
            </a:r>
            <a:r>
              <a:rPr lang="en-AU" dirty="0" err="1" smtClean="0"/>
              <a:t>endipit</a:t>
            </a:r>
            <a:r>
              <a:rPr lang="en-AU" dirty="0" smtClean="0"/>
              <a:t>, qui </a:t>
            </a:r>
            <a:r>
              <a:rPr lang="en-AU" dirty="0" err="1" smtClean="0"/>
              <a:t>bla</a:t>
            </a:r>
            <a:r>
              <a:rPr lang="en-AU" dirty="0" smtClean="0"/>
              <a:t> </a:t>
            </a:r>
            <a:r>
              <a:rPr lang="en-AU" dirty="0" err="1" smtClean="0"/>
              <a:t>cor</a:t>
            </a:r>
            <a:r>
              <a:rPr lang="en-AU" dirty="0" smtClean="0"/>
              <a:t> sum </a:t>
            </a:r>
            <a:r>
              <a:rPr lang="en-AU" dirty="0" err="1" smtClean="0"/>
              <a:t>dunt</a:t>
            </a:r>
            <a:r>
              <a:rPr lang="en-AU" dirty="0" smtClean="0"/>
              <a:t> </a:t>
            </a:r>
            <a:r>
              <a:rPr lang="en-AU" dirty="0" err="1" smtClean="0"/>
              <a:t>wissisci</a:t>
            </a:r>
            <a:r>
              <a:rPr lang="en-AU" dirty="0" smtClean="0"/>
              <a:t> ex </a:t>
            </a:r>
            <a:r>
              <a:rPr lang="en-AU" dirty="0" err="1" smtClean="0"/>
              <a:t>eugueros</a:t>
            </a:r>
            <a:r>
              <a:rPr lang="en-AU" dirty="0" smtClean="0"/>
              <a:t> </a:t>
            </a:r>
            <a:r>
              <a:rPr lang="en-AU" dirty="0" err="1" smtClean="0"/>
              <a:t>aut</a:t>
            </a:r>
            <a:r>
              <a:rPr lang="en-AU" dirty="0" smtClean="0"/>
              <a:t> </a:t>
            </a:r>
            <a:r>
              <a:rPr lang="en-AU" dirty="0" err="1" smtClean="0"/>
              <a:t>velendignis</a:t>
            </a:r>
            <a:r>
              <a:rPr lang="en-AU" dirty="0" smtClean="0"/>
              <a:t> </a:t>
            </a:r>
            <a:r>
              <a:rPr lang="en-AU" dirty="0" err="1" smtClean="0"/>
              <a:t>estrud</a:t>
            </a:r>
            <a:r>
              <a:rPr lang="en-AU" dirty="0" smtClean="0"/>
              <a:t> </a:t>
            </a:r>
            <a:r>
              <a:rPr lang="en-AU" dirty="0" err="1" smtClean="0"/>
              <a:t>dolobore</a:t>
            </a:r>
            <a:r>
              <a:rPr lang="en-AU" dirty="0" smtClean="0"/>
              <a:t>.</a:t>
            </a:r>
          </a:p>
          <a:p>
            <a:pPr lvl="1"/>
            <a:r>
              <a:rPr lang="en-AU" dirty="0" smtClean="0"/>
              <a:t>Ad tis </a:t>
            </a:r>
            <a:r>
              <a:rPr lang="en-AU" dirty="0" err="1" smtClean="0"/>
              <a:t>aute</a:t>
            </a:r>
            <a:r>
              <a:rPr lang="en-AU" dirty="0" smtClean="0"/>
              <a:t> </a:t>
            </a:r>
            <a:r>
              <a:rPr lang="en-AU" dirty="0" err="1" smtClean="0"/>
              <a:t>faccum</a:t>
            </a:r>
            <a:r>
              <a:rPr lang="en-AU" dirty="0" smtClean="0"/>
              <a:t> et </a:t>
            </a:r>
            <a:r>
              <a:rPr lang="en-AU" dirty="0" err="1" smtClean="0"/>
              <a:t>velenis</a:t>
            </a:r>
            <a:r>
              <a:rPr lang="en-AU" dirty="0" smtClean="0"/>
              <a:t> do od </a:t>
            </a:r>
            <a:r>
              <a:rPr lang="en-AU" dirty="0" err="1" smtClean="0"/>
              <a:t>elenibh</a:t>
            </a:r>
            <a:r>
              <a:rPr lang="en-AU" dirty="0" smtClean="0"/>
              <a:t> et, </a:t>
            </a:r>
            <a:r>
              <a:rPr lang="en-AU" dirty="0" err="1" smtClean="0"/>
              <a:t>suscing</a:t>
            </a:r>
            <a:r>
              <a:rPr lang="en-AU" dirty="0" smtClean="0"/>
              <a:t> </a:t>
            </a:r>
            <a:r>
              <a:rPr lang="en-AU" dirty="0" err="1" smtClean="0"/>
              <a:t>er</a:t>
            </a:r>
            <a:r>
              <a:rPr lang="en-AU" dirty="0" smtClean="0"/>
              <a:t> </a:t>
            </a:r>
            <a:r>
              <a:rPr lang="en-AU" dirty="0" err="1" smtClean="0"/>
              <a:t>irillam</a:t>
            </a:r>
            <a:r>
              <a:rPr lang="en-AU" dirty="0" smtClean="0"/>
              <a:t> </a:t>
            </a:r>
            <a:r>
              <a:rPr lang="en-AU" dirty="0" err="1" smtClean="0"/>
              <a:t>etummy</a:t>
            </a:r>
            <a:r>
              <a:rPr lang="en-AU" dirty="0" smtClean="0"/>
              <a:t> nos </a:t>
            </a:r>
            <a:r>
              <a:rPr lang="en-AU" dirty="0" err="1" smtClean="0"/>
              <a:t>nullum</a:t>
            </a:r>
            <a:r>
              <a:rPr lang="en-AU" dirty="0" smtClean="0"/>
              <a:t> </a:t>
            </a:r>
            <a:r>
              <a:rPr lang="en-AU" dirty="0" err="1" smtClean="0"/>
              <a:t>duis</a:t>
            </a:r>
            <a:r>
              <a:rPr lang="en-AU" dirty="0" smtClean="0"/>
              <a:t> at, </a:t>
            </a:r>
            <a:r>
              <a:rPr lang="en-AU" dirty="0" err="1" smtClean="0"/>
              <a:t>quatisl</a:t>
            </a:r>
            <a:r>
              <a:rPr lang="en-AU" dirty="0" smtClean="0"/>
              <a:t> </a:t>
            </a:r>
            <a:r>
              <a:rPr lang="en-AU" dirty="0" err="1" smtClean="0"/>
              <a:t>ullutat</a:t>
            </a:r>
            <a:r>
              <a:rPr lang="en-AU" dirty="0" smtClean="0"/>
              <a:t>. Lore </a:t>
            </a:r>
            <a:r>
              <a:rPr lang="en-AU" dirty="0" err="1" smtClean="0"/>
              <a:t>commodo</a:t>
            </a:r>
            <a:r>
              <a:rPr lang="en-AU" dirty="0" smtClean="0"/>
              <a:t> </a:t>
            </a:r>
            <a:r>
              <a:rPr lang="en-AU" dirty="0" err="1" smtClean="0"/>
              <a:t>lessequisl</a:t>
            </a:r>
            <a:r>
              <a:rPr lang="en-AU" dirty="0" smtClean="0"/>
              <a:t> </a:t>
            </a:r>
            <a:r>
              <a:rPr lang="en-AU" dirty="0" err="1" smtClean="0"/>
              <a:t>diat</a:t>
            </a:r>
            <a:r>
              <a:rPr lang="en-AU" dirty="0" smtClean="0"/>
              <a:t>, </a:t>
            </a:r>
            <a:r>
              <a:rPr lang="en-AU" dirty="0" err="1" smtClean="0"/>
              <a:t>ercipis</a:t>
            </a:r>
            <a:r>
              <a:rPr lang="en-AU" dirty="0" smtClean="0"/>
              <a:t> </a:t>
            </a:r>
            <a:r>
              <a:rPr lang="en-AU" dirty="0" err="1" smtClean="0"/>
              <a:t>nonum</a:t>
            </a:r>
            <a:r>
              <a:rPr lang="en-AU" dirty="0" smtClean="0"/>
              <a:t> </a:t>
            </a:r>
            <a:r>
              <a:rPr lang="en-AU" dirty="0" err="1" smtClean="0"/>
              <a:t>dolor</a:t>
            </a:r>
            <a:r>
              <a:rPr lang="en-AU" dirty="0" smtClean="0"/>
              <a:t> </a:t>
            </a:r>
            <a:r>
              <a:rPr lang="en-AU" dirty="0" err="1" smtClean="0"/>
              <a:t>sequi</a:t>
            </a:r>
            <a:r>
              <a:rPr lang="en-AU" dirty="0" smtClean="0"/>
              <a:t> et </a:t>
            </a:r>
            <a:r>
              <a:rPr lang="en-AU" dirty="0" err="1" smtClean="0"/>
              <a:t>ipsum</a:t>
            </a:r>
            <a:r>
              <a:rPr lang="en-AU" dirty="0" smtClean="0"/>
              <a:t> </a:t>
            </a:r>
            <a:r>
              <a:rPr lang="en-AU" dirty="0" err="1" smtClean="0"/>
              <a:t>essim</a:t>
            </a:r>
            <a:r>
              <a:rPr lang="en-AU" dirty="0" smtClean="0"/>
              <a:t> </a:t>
            </a:r>
            <a:r>
              <a:rPr lang="en-AU" dirty="0" err="1" smtClean="0"/>
              <a:t>irit</a:t>
            </a:r>
            <a:r>
              <a:rPr lang="en-AU" dirty="0" smtClean="0"/>
              <a:t> </a:t>
            </a:r>
            <a:r>
              <a:rPr lang="en-AU" dirty="0" err="1" smtClean="0"/>
              <a:t>vulla</a:t>
            </a:r>
            <a:r>
              <a:rPr lang="en-AU" dirty="0" smtClean="0"/>
              <a:t>.</a:t>
            </a:r>
          </a:p>
          <a:p>
            <a:pPr lvl="1"/>
            <a:r>
              <a:rPr lang="en-AU" dirty="0" err="1" smtClean="0"/>
              <a:t>Idui</a:t>
            </a:r>
            <a:r>
              <a:rPr lang="en-AU" dirty="0" smtClean="0"/>
              <a:t> </a:t>
            </a:r>
            <a:r>
              <a:rPr lang="en-AU" dirty="0" err="1" smtClean="0"/>
              <a:t>ea</a:t>
            </a:r>
            <a:r>
              <a:rPr lang="en-AU" dirty="0" smtClean="0"/>
              <a:t> con </a:t>
            </a:r>
            <a:r>
              <a:rPr lang="en-AU" dirty="0" err="1" smtClean="0"/>
              <a:t>utem</a:t>
            </a:r>
            <a:r>
              <a:rPr lang="en-AU" dirty="0" smtClean="0"/>
              <a:t> </a:t>
            </a:r>
            <a:r>
              <a:rPr lang="en-AU" dirty="0" err="1" smtClean="0"/>
              <a:t>euguera</a:t>
            </a:r>
            <a:r>
              <a:rPr lang="en-AU" dirty="0" smtClean="0"/>
              <a:t> </a:t>
            </a:r>
            <a:r>
              <a:rPr lang="en-AU" dirty="0" err="1" smtClean="0"/>
              <a:t>essecte</a:t>
            </a:r>
            <a:r>
              <a:rPr lang="en-AU" dirty="0" smtClean="0"/>
              <a:t> </a:t>
            </a:r>
            <a:r>
              <a:rPr lang="en-AU" dirty="0" err="1" smtClean="0"/>
              <a:t>cor</a:t>
            </a:r>
            <a:r>
              <a:rPr lang="en-AU" dirty="0" smtClean="0"/>
              <a:t> </a:t>
            </a:r>
            <a:r>
              <a:rPr lang="en-AU" dirty="0" err="1" smtClean="0"/>
              <a:t>sed</a:t>
            </a:r>
            <a:r>
              <a:rPr lang="en-AU" dirty="0" smtClean="0"/>
              <a:t> </a:t>
            </a:r>
            <a:r>
              <a:rPr lang="en-AU" dirty="0" err="1" smtClean="0"/>
              <a:t>te</a:t>
            </a:r>
            <a:r>
              <a:rPr lang="en-AU" dirty="0" smtClean="0"/>
              <a:t> </a:t>
            </a:r>
            <a:r>
              <a:rPr lang="en-AU" dirty="0" err="1" smtClean="0"/>
              <a:t>ver</a:t>
            </a:r>
            <a:r>
              <a:rPr lang="en-AU" dirty="0" smtClean="0"/>
              <a:t> </a:t>
            </a:r>
            <a:r>
              <a:rPr lang="en-AU" dirty="0" err="1" smtClean="0"/>
              <a:t>si</a:t>
            </a:r>
            <a:r>
              <a:rPr lang="en-AU" dirty="0" smtClean="0"/>
              <a:t>. </a:t>
            </a:r>
            <a:r>
              <a:rPr lang="en-AU" dirty="0" err="1" smtClean="0"/>
              <a:t>Quat</a:t>
            </a:r>
            <a:r>
              <a:rPr lang="en-AU" dirty="0" smtClean="0"/>
              <a:t>, </a:t>
            </a:r>
            <a:r>
              <a:rPr lang="en-AU" dirty="0" err="1" smtClean="0"/>
              <a:t>cor</a:t>
            </a:r>
            <a:r>
              <a:rPr lang="en-AU" dirty="0" smtClean="0"/>
              <a:t> se </a:t>
            </a:r>
            <a:r>
              <a:rPr lang="en-AU" dirty="0" err="1" smtClean="0"/>
              <a:t>volorem</a:t>
            </a:r>
            <a:r>
              <a:rPr lang="en-AU" dirty="0" smtClean="0"/>
              <a:t> </a:t>
            </a:r>
            <a:r>
              <a:rPr lang="en-AU" dirty="0" err="1" smtClean="0"/>
              <a:t>zzril</a:t>
            </a:r>
            <a:r>
              <a:rPr lang="en-AU" dirty="0" smtClean="0"/>
              <a:t> </a:t>
            </a:r>
            <a:r>
              <a:rPr lang="en-AU" dirty="0" err="1" smtClean="0"/>
              <a:t>ipis</a:t>
            </a:r>
            <a:r>
              <a:rPr lang="en-AU" dirty="0" smtClean="0"/>
              <a:t> </a:t>
            </a:r>
            <a:r>
              <a:rPr lang="en-AU" dirty="0" err="1" smtClean="0"/>
              <a:t>numsandreet</a:t>
            </a:r>
            <a:r>
              <a:rPr lang="en-AU" dirty="0" smtClean="0"/>
              <a:t> alit </a:t>
            </a:r>
            <a:r>
              <a:rPr lang="en-AU" dirty="0" err="1" smtClean="0"/>
              <a:t>wismolo</a:t>
            </a:r>
            <a:r>
              <a:rPr lang="en-AU" dirty="0" smtClean="0"/>
              <a:t> </a:t>
            </a:r>
            <a:r>
              <a:rPr lang="en-AU" dirty="0" err="1" smtClean="0"/>
              <a:t>boreet</a:t>
            </a:r>
            <a:r>
              <a:rPr lang="en-AU" dirty="0" smtClean="0"/>
              <a:t> at, </a:t>
            </a:r>
            <a:r>
              <a:rPr lang="en-AU" dirty="0" err="1" smtClean="0"/>
              <a:t>volobor</a:t>
            </a:r>
            <a:r>
              <a:rPr lang="en-AU" dirty="0" smtClean="0"/>
              <a:t> </a:t>
            </a:r>
            <a:r>
              <a:rPr lang="en-AU" dirty="0" err="1" smtClean="0"/>
              <a:t>erosto</a:t>
            </a:r>
            <a:r>
              <a:rPr lang="en-AU" dirty="0" smtClean="0"/>
              <a:t> </a:t>
            </a:r>
            <a:r>
              <a:rPr lang="en-AU" dirty="0" err="1" smtClean="0"/>
              <a:t>odolese</a:t>
            </a:r>
            <a:r>
              <a:rPr lang="en-AU" dirty="0" smtClean="0"/>
              <a:t> </a:t>
            </a:r>
            <a:r>
              <a:rPr lang="en-AU" dirty="0" err="1" smtClean="0"/>
              <a:t>quismod</a:t>
            </a:r>
            <a:r>
              <a:rPr lang="en-AU" dirty="0" smtClean="0"/>
              <a:t> mod </a:t>
            </a:r>
            <a:r>
              <a:rPr lang="en-AU" dirty="0" err="1" smtClean="0"/>
              <a:t>magnisis</a:t>
            </a:r>
            <a:r>
              <a:rPr lang="en-AU" dirty="0" smtClean="0"/>
              <a:t> </a:t>
            </a:r>
            <a:r>
              <a:rPr lang="en-AU" dirty="0" err="1" smtClean="0"/>
              <a:t>niatet</a:t>
            </a:r>
            <a:r>
              <a:rPr lang="en-AU" dirty="0" smtClean="0"/>
              <a:t>, </a:t>
            </a:r>
            <a:r>
              <a:rPr lang="en-AU" dirty="0" err="1" smtClean="0"/>
              <a:t>sustion</a:t>
            </a:r>
            <a:r>
              <a:rPr lang="en-AU" dirty="0" smtClean="0"/>
              <a:t> </a:t>
            </a:r>
            <a:r>
              <a:rPr lang="en-AU" dirty="0" err="1" smtClean="0"/>
              <a:t>umsandre</a:t>
            </a:r>
            <a:r>
              <a:rPr lang="en-AU" dirty="0" smtClean="0"/>
              <a:t> </a:t>
            </a:r>
            <a:r>
              <a:rPr lang="en-AU" dirty="0" err="1" smtClean="0"/>
              <a:t>mincilit</a:t>
            </a:r>
            <a:r>
              <a:rPr lang="en-AU" dirty="0" smtClean="0"/>
              <a:t> ad </a:t>
            </a:r>
            <a:r>
              <a:rPr lang="en-AU" dirty="0" err="1" smtClean="0"/>
              <a:t>dolutet</a:t>
            </a:r>
            <a:r>
              <a:rPr lang="en-AU" dirty="0" smtClean="0"/>
              <a:t>.</a:t>
            </a:r>
          </a:p>
          <a:p>
            <a:pPr lvl="2"/>
            <a:r>
              <a:rPr lang="en-AU" dirty="0" smtClean="0"/>
              <a:t>Heading 2 (Third level) [Calibri 44pt]</a:t>
            </a:r>
          </a:p>
          <a:p>
            <a:pPr lvl="1"/>
            <a:r>
              <a:rPr lang="en-AU" dirty="0" smtClean="0"/>
              <a:t>Cum del </a:t>
            </a:r>
            <a:r>
              <a:rPr lang="en-AU" dirty="0" err="1" smtClean="0"/>
              <a:t>ipsuscin</a:t>
            </a:r>
            <a:r>
              <a:rPr lang="en-AU" dirty="0" smtClean="0"/>
              <a:t> </a:t>
            </a:r>
            <a:r>
              <a:rPr lang="en-AU" dirty="0" err="1" smtClean="0"/>
              <a:t>ulputat</a:t>
            </a:r>
            <a:r>
              <a:rPr lang="en-AU" dirty="0" smtClean="0"/>
              <a:t>. </a:t>
            </a:r>
            <a:r>
              <a:rPr lang="en-AU" dirty="0" err="1" smtClean="0"/>
              <a:t>Elit</a:t>
            </a:r>
            <a:r>
              <a:rPr lang="en-AU" dirty="0" smtClean="0"/>
              <a:t> </a:t>
            </a:r>
            <a:r>
              <a:rPr lang="en-AU" dirty="0" err="1" smtClean="0"/>
              <a:t>velesecte</a:t>
            </a:r>
            <a:r>
              <a:rPr lang="en-AU" dirty="0" smtClean="0"/>
              <a:t> </a:t>
            </a:r>
            <a:r>
              <a:rPr lang="en-AU" dirty="0" err="1" smtClean="0"/>
              <a:t>duiscip</a:t>
            </a:r>
            <a:r>
              <a:rPr lang="en-AU" dirty="0" smtClean="0"/>
              <a:t> </a:t>
            </a:r>
            <a:r>
              <a:rPr lang="en-AU" dirty="0" err="1" smtClean="0"/>
              <a:t>eu</a:t>
            </a:r>
            <a:r>
              <a:rPr lang="en-AU" dirty="0" smtClean="0"/>
              <a:t> </a:t>
            </a:r>
            <a:r>
              <a:rPr lang="en-AU" dirty="0" err="1" smtClean="0"/>
              <a:t>facil</a:t>
            </a:r>
            <a:r>
              <a:rPr lang="en-AU" dirty="0" smtClean="0"/>
              <a:t> </a:t>
            </a:r>
            <a:r>
              <a:rPr lang="en-AU" dirty="0" err="1" smtClean="0"/>
              <a:t>iusto</a:t>
            </a:r>
            <a:r>
              <a:rPr lang="en-AU" dirty="0" smtClean="0"/>
              <a:t> del </a:t>
            </a:r>
            <a:r>
              <a:rPr lang="en-AU" dirty="0" err="1" smtClean="0"/>
              <a:t>deliquat</a:t>
            </a:r>
            <a:r>
              <a:rPr lang="en-AU" dirty="0" smtClean="0"/>
              <a:t>, </a:t>
            </a:r>
            <a:r>
              <a:rPr lang="en-AU" dirty="0" err="1" smtClean="0"/>
              <a:t>venis</a:t>
            </a:r>
            <a:r>
              <a:rPr lang="en-AU" dirty="0" smtClean="0"/>
              <a:t> </a:t>
            </a:r>
            <a:r>
              <a:rPr lang="en-AU" dirty="0" err="1" smtClean="0"/>
              <a:t>atuero</a:t>
            </a:r>
            <a:r>
              <a:rPr lang="en-AU" dirty="0" smtClean="0"/>
              <a:t> </a:t>
            </a:r>
            <a:r>
              <a:rPr lang="en-AU" dirty="0" err="1" smtClean="0"/>
              <a:t>conullan</a:t>
            </a:r>
            <a:r>
              <a:rPr lang="en-AU" dirty="0" smtClean="0"/>
              <a:t> </a:t>
            </a:r>
            <a:r>
              <a:rPr lang="en-AU" dirty="0" err="1" smtClean="0"/>
              <a:t>vel</a:t>
            </a:r>
            <a:r>
              <a:rPr lang="en-AU" dirty="0" smtClean="0"/>
              <a:t> </a:t>
            </a:r>
            <a:r>
              <a:rPr lang="en-AU" dirty="0" err="1" smtClean="0"/>
              <a:t>irilis</a:t>
            </a:r>
            <a:r>
              <a:rPr lang="en-AU" dirty="0" smtClean="0"/>
              <a:t> del ex </a:t>
            </a:r>
            <a:r>
              <a:rPr lang="en-AU" dirty="0" err="1" smtClean="0"/>
              <a:t>euissim</a:t>
            </a:r>
            <a:r>
              <a:rPr lang="en-AU" dirty="0" smtClean="0"/>
              <a:t>.</a:t>
            </a:r>
          </a:p>
          <a:p>
            <a:pPr lvl="1"/>
            <a:r>
              <a:rPr lang="en-AU" dirty="0"/>
              <a:t>Ad tis </a:t>
            </a:r>
            <a:r>
              <a:rPr lang="en-AU" dirty="0" err="1"/>
              <a:t>aute</a:t>
            </a:r>
            <a:r>
              <a:rPr lang="en-AU" dirty="0"/>
              <a:t> </a:t>
            </a:r>
            <a:r>
              <a:rPr lang="en-AU" dirty="0" err="1"/>
              <a:t>faccum</a:t>
            </a:r>
            <a:r>
              <a:rPr lang="en-AU" dirty="0"/>
              <a:t> et </a:t>
            </a:r>
            <a:r>
              <a:rPr lang="en-AU" dirty="0" err="1"/>
              <a:t>velenis</a:t>
            </a:r>
            <a:r>
              <a:rPr lang="en-AU" dirty="0"/>
              <a:t> do od </a:t>
            </a:r>
            <a:r>
              <a:rPr lang="en-AU" dirty="0" err="1"/>
              <a:t>elenibh</a:t>
            </a:r>
            <a:r>
              <a:rPr lang="en-AU" dirty="0"/>
              <a:t> et, </a:t>
            </a:r>
            <a:r>
              <a:rPr lang="en-AU" dirty="0" err="1"/>
              <a:t>suscing</a:t>
            </a:r>
            <a:r>
              <a:rPr lang="en-AU" dirty="0"/>
              <a:t> </a:t>
            </a:r>
            <a:r>
              <a:rPr lang="en-AU" dirty="0" err="1"/>
              <a:t>er</a:t>
            </a:r>
            <a:r>
              <a:rPr lang="en-AU" dirty="0"/>
              <a:t> </a:t>
            </a:r>
            <a:r>
              <a:rPr lang="en-AU" dirty="0" err="1"/>
              <a:t>irillam</a:t>
            </a:r>
            <a:r>
              <a:rPr lang="en-AU" dirty="0"/>
              <a:t> </a:t>
            </a:r>
            <a:r>
              <a:rPr lang="en-AU" dirty="0" err="1"/>
              <a:t>etummy</a:t>
            </a:r>
            <a:r>
              <a:rPr lang="en-AU" dirty="0"/>
              <a:t> nos </a:t>
            </a:r>
            <a:r>
              <a:rPr lang="en-AU" dirty="0" err="1"/>
              <a:t>nullum</a:t>
            </a:r>
            <a:r>
              <a:rPr lang="en-AU" dirty="0"/>
              <a:t> </a:t>
            </a:r>
            <a:r>
              <a:rPr lang="en-AU" dirty="0" err="1"/>
              <a:t>duis</a:t>
            </a:r>
            <a:r>
              <a:rPr lang="en-AU" dirty="0"/>
              <a:t> at, </a:t>
            </a:r>
            <a:r>
              <a:rPr lang="en-AU" dirty="0" err="1"/>
              <a:t>quatisl</a:t>
            </a:r>
            <a:r>
              <a:rPr lang="en-AU" dirty="0"/>
              <a:t> </a:t>
            </a:r>
            <a:r>
              <a:rPr lang="en-AU" dirty="0" err="1"/>
              <a:t>ullutat</a:t>
            </a:r>
            <a:r>
              <a:rPr lang="en-AU" dirty="0"/>
              <a:t>. Lore </a:t>
            </a:r>
            <a:r>
              <a:rPr lang="en-AU" dirty="0" err="1"/>
              <a:t>commodo</a:t>
            </a:r>
            <a:r>
              <a:rPr lang="en-AU" dirty="0"/>
              <a:t> </a:t>
            </a:r>
            <a:r>
              <a:rPr lang="en-AU" dirty="0" err="1"/>
              <a:t>lessequisl</a:t>
            </a:r>
            <a:r>
              <a:rPr lang="en-AU" dirty="0"/>
              <a:t> </a:t>
            </a:r>
            <a:r>
              <a:rPr lang="en-AU" dirty="0" err="1"/>
              <a:t>diat</a:t>
            </a:r>
            <a:r>
              <a:rPr lang="en-AU" dirty="0"/>
              <a:t>, </a:t>
            </a:r>
            <a:r>
              <a:rPr lang="en-AU" dirty="0" err="1"/>
              <a:t>ercipis</a:t>
            </a:r>
            <a:r>
              <a:rPr lang="en-AU" dirty="0"/>
              <a:t> </a:t>
            </a:r>
            <a:r>
              <a:rPr lang="en-AU" dirty="0" err="1"/>
              <a:t>nonum</a:t>
            </a:r>
            <a:r>
              <a:rPr lang="en-AU" dirty="0"/>
              <a:t> </a:t>
            </a:r>
            <a:r>
              <a:rPr lang="en-AU" dirty="0" err="1"/>
              <a:t>dolor</a:t>
            </a:r>
            <a:r>
              <a:rPr lang="en-AU" dirty="0"/>
              <a:t> </a:t>
            </a:r>
            <a:r>
              <a:rPr lang="en-AU" dirty="0" err="1"/>
              <a:t>sequi</a:t>
            </a:r>
            <a:r>
              <a:rPr lang="en-AU" dirty="0"/>
              <a:t> et </a:t>
            </a:r>
            <a:r>
              <a:rPr lang="en-AU" dirty="0" err="1"/>
              <a:t>ipsum</a:t>
            </a:r>
            <a:r>
              <a:rPr lang="en-AU" dirty="0"/>
              <a:t> </a:t>
            </a:r>
            <a:r>
              <a:rPr lang="en-AU" dirty="0" err="1"/>
              <a:t>essim</a:t>
            </a:r>
            <a:r>
              <a:rPr lang="en-AU" dirty="0"/>
              <a:t> </a:t>
            </a:r>
            <a:r>
              <a:rPr lang="en-AU" dirty="0" err="1"/>
              <a:t>irit</a:t>
            </a:r>
            <a:r>
              <a:rPr lang="en-AU" dirty="0"/>
              <a:t> </a:t>
            </a:r>
            <a:r>
              <a:rPr lang="en-AU" dirty="0" err="1" smtClean="0"/>
              <a:t>vulla</a:t>
            </a:r>
            <a:r>
              <a:rPr lang="en-AU" dirty="0"/>
              <a:t>:</a:t>
            </a:r>
            <a:endParaRPr lang="en-AU" dirty="0" smtClean="0"/>
          </a:p>
          <a:p>
            <a:pPr marL="575786" lvl="1" indent="-575786">
              <a:buFont typeface="Arial" pitchFamily="34" charset="0"/>
              <a:buChar char="•"/>
            </a:pPr>
            <a:r>
              <a:rPr lang="en-AU" dirty="0" err="1" smtClean="0"/>
              <a:t>acinci</a:t>
            </a:r>
            <a:r>
              <a:rPr lang="en-AU" dirty="0" smtClean="0"/>
              <a:t> et </a:t>
            </a:r>
            <a:r>
              <a:rPr lang="en-AU" dirty="0" err="1" smtClean="0"/>
              <a:t>alis</a:t>
            </a:r>
            <a:r>
              <a:rPr lang="en-AU" dirty="0" smtClean="0"/>
              <a:t> </a:t>
            </a:r>
            <a:r>
              <a:rPr lang="en-AU" dirty="0" err="1" smtClean="0"/>
              <a:t>ea</a:t>
            </a:r>
            <a:r>
              <a:rPr lang="en-AU" dirty="0" smtClean="0"/>
              <a:t> </a:t>
            </a:r>
            <a:r>
              <a:rPr lang="en-AU" dirty="0" err="1" smtClean="0"/>
              <a:t>alismodo</a:t>
            </a:r>
            <a:r>
              <a:rPr lang="en-AU" dirty="0" smtClean="0"/>
              <a:t> del </a:t>
            </a:r>
            <a:r>
              <a:rPr lang="en-AU" dirty="0" err="1" smtClean="0"/>
              <a:t>elis</a:t>
            </a:r>
            <a:r>
              <a:rPr lang="en-AU" dirty="0" smtClean="0"/>
              <a:t> </a:t>
            </a:r>
            <a:r>
              <a:rPr lang="en-AU" dirty="0" err="1" smtClean="0"/>
              <a:t>aut</a:t>
            </a:r>
            <a:r>
              <a:rPr lang="en-AU" dirty="0" smtClean="0"/>
              <a:t> ex </a:t>
            </a:r>
            <a:r>
              <a:rPr lang="en-AU" dirty="0" err="1" smtClean="0"/>
              <a:t>etumsandipit</a:t>
            </a:r>
            <a:r>
              <a:rPr lang="en-AU" dirty="0" smtClean="0"/>
              <a:t> </a:t>
            </a:r>
            <a:r>
              <a:rPr lang="en-AU" dirty="0" err="1" smtClean="0"/>
              <a:t>niamet</a:t>
            </a:r>
            <a:r>
              <a:rPr lang="en-AU" dirty="0" smtClean="0"/>
              <a:t>, </a:t>
            </a:r>
            <a:r>
              <a:rPr lang="en-AU" dirty="0" err="1" smtClean="0"/>
              <a:t>veliquatum</a:t>
            </a:r>
            <a:r>
              <a:rPr lang="en-AU" dirty="0" smtClean="0"/>
              <a:t> </a:t>
            </a:r>
            <a:r>
              <a:rPr lang="en-AU" dirty="0" err="1" smtClean="0"/>
              <a:t>velit</a:t>
            </a:r>
            <a:r>
              <a:rPr lang="en-AU" dirty="0" smtClean="0"/>
              <a:t> </a:t>
            </a:r>
            <a:r>
              <a:rPr lang="en-AU" dirty="0" err="1" smtClean="0"/>
              <a:t>niam</a:t>
            </a:r>
            <a:r>
              <a:rPr lang="en-AU" dirty="0" smtClean="0"/>
              <a:t> </a:t>
            </a:r>
            <a:r>
              <a:rPr lang="en-AU" dirty="0" err="1" smtClean="0"/>
              <a:t>zzriure</a:t>
            </a:r>
            <a:r>
              <a:rPr lang="en-AU" dirty="0" smtClean="0"/>
              <a:t> magna </a:t>
            </a:r>
            <a:r>
              <a:rPr lang="en-AU" dirty="0" err="1" smtClean="0"/>
              <a:t>feuisl</a:t>
            </a:r>
            <a:r>
              <a:rPr lang="en-AU" dirty="0" smtClean="0"/>
              <a:t> </a:t>
            </a:r>
            <a:r>
              <a:rPr lang="en-AU" dirty="0" err="1" smtClean="0"/>
              <a:t>ut</a:t>
            </a:r>
            <a:r>
              <a:rPr lang="en-AU" dirty="0" smtClean="0"/>
              <a:t> </a:t>
            </a:r>
            <a:r>
              <a:rPr lang="en-AU" dirty="0" err="1" smtClean="0"/>
              <a:t>nonsed</a:t>
            </a:r>
            <a:r>
              <a:rPr lang="en-AU" dirty="0" smtClean="0"/>
              <a:t> </a:t>
            </a:r>
            <a:r>
              <a:rPr lang="en-AU" dirty="0" err="1" smtClean="0"/>
              <a:t>tinibh</a:t>
            </a:r>
            <a:r>
              <a:rPr lang="en-AU" dirty="0" smtClean="0"/>
              <a:t> </a:t>
            </a:r>
            <a:r>
              <a:rPr lang="en-AU" dirty="0" err="1" smtClean="0"/>
              <a:t>eugiam</a:t>
            </a:r>
            <a:r>
              <a:rPr lang="en-AU" dirty="0" smtClean="0"/>
              <a:t> </a:t>
            </a:r>
            <a:r>
              <a:rPr lang="en-AU" dirty="0" err="1" smtClean="0"/>
              <a:t>dolobore</a:t>
            </a:r>
            <a:r>
              <a:rPr lang="en-AU" dirty="0" smtClean="0"/>
              <a:t> tat </a:t>
            </a:r>
            <a:r>
              <a:rPr lang="en-AU" dirty="0" err="1" smtClean="0"/>
              <a:t>wisim</a:t>
            </a:r>
            <a:r>
              <a:rPr lang="en-AU" dirty="0" smtClean="0"/>
              <a:t> </a:t>
            </a:r>
            <a:r>
              <a:rPr lang="en-AU" dirty="0" err="1" smtClean="0"/>
              <a:t>nulluptat</a:t>
            </a:r>
            <a:r>
              <a:rPr lang="en-AU" dirty="0" smtClean="0"/>
              <a:t>.</a:t>
            </a:r>
          </a:p>
          <a:p>
            <a:pPr marL="575786" lvl="1" indent="-575786">
              <a:buFont typeface="Arial" pitchFamily="34" charset="0"/>
              <a:buChar char="•"/>
            </a:pPr>
            <a:r>
              <a:rPr lang="en-AU" dirty="0" smtClean="0"/>
              <a:t>sent </a:t>
            </a:r>
            <a:r>
              <a:rPr lang="en-AU" dirty="0" err="1" smtClean="0"/>
              <a:t>praesed</a:t>
            </a:r>
            <a:r>
              <a:rPr lang="en-AU" dirty="0" smtClean="0"/>
              <a:t> </a:t>
            </a:r>
            <a:r>
              <a:rPr lang="en-AU" dirty="0" err="1" smtClean="0"/>
              <a:t>dolent</a:t>
            </a:r>
            <a:r>
              <a:rPr lang="en-AU" dirty="0" smtClean="0"/>
              <a:t> </a:t>
            </a:r>
            <a:r>
              <a:rPr lang="en-AU" dirty="0" err="1" smtClean="0"/>
              <a:t>autem</a:t>
            </a:r>
            <a:r>
              <a:rPr lang="en-AU" dirty="0" smtClean="0"/>
              <a:t> </a:t>
            </a:r>
            <a:r>
              <a:rPr lang="en-AU" dirty="0" err="1" smtClean="0"/>
              <a:t>irit</a:t>
            </a:r>
            <a:r>
              <a:rPr lang="en-AU" dirty="0" smtClean="0"/>
              <a:t> alit, sent </a:t>
            </a:r>
            <a:r>
              <a:rPr lang="en-AU" dirty="0" err="1" smtClean="0"/>
              <a:t>nullan</a:t>
            </a:r>
            <a:r>
              <a:rPr lang="en-AU" dirty="0" smtClean="0"/>
              <a:t> </a:t>
            </a:r>
            <a:r>
              <a:rPr lang="en-AU" dirty="0" err="1" smtClean="0"/>
              <a:t>ut</a:t>
            </a:r>
            <a:r>
              <a:rPr lang="en-AU" dirty="0" smtClean="0"/>
              <a:t> lore </a:t>
            </a:r>
            <a:r>
              <a:rPr lang="en-AU" dirty="0" err="1" smtClean="0"/>
              <a:t>endiat</a:t>
            </a:r>
            <a:r>
              <a:rPr lang="en-AU" dirty="0" smtClean="0"/>
              <a:t>. </a:t>
            </a:r>
            <a:r>
              <a:rPr lang="en-AU" dirty="0" err="1" smtClean="0"/>
              <a:t>Periureet</a:t>
            </a:r>
            <a:r>
              <a:rPr lang="en-AU" dirty="0" smtClean="0"/>
              <a:t>, </a:t>
            </a:r>
            <a:r>
              <a:rPr lang="en-AU" dirty="0" err="1" smtClean="0"/>
              <a:t>vel</a:t>
            </a:r>
            <a:r>
              <a:rPr lang="en-AU" dirty="0" smtClean="0"/>
              <a:t> </a:t>
            </a:r>
            <a:r>
              <a:rPr lang="en-AU" dirty="0" err="1" smtClean="0"/>
              <a:t>ut</a:t>
            </a:r>
            <a:r>
              <a:rPr lang="en-AU" dirty="0" smtClean="0"/>
              <a:t> </a:t>
            </a:r>
            <a:r>
              <a:rPr lang="en-AU" dirty="0" err="1" smtClean="0"/>
              <a:t>essim</a:t>
            </a:r>
            <a:r>
              <a:rPr lang="en-AU" dirty="0" smtClean="0"/>
              <a:t> </a:t>
            </a:r>
            <a:r>
              <a:rPr lang="en-AU" dirty="0" err="1" smtClean="0"/>
              <a:t>euisit</a:t>
            </a:r>
            <a:r>
              <a:rPr lang="en-AU" dirty="0" smtClean="0"/>
              <a:t> </a:t>
            </a:r>
            <a:r>
              <a:rPr lang="en-AU" dirty="0" err="1" smtClean="0"/>
              <a:t>augue</a:t>
            </a:r>
            <a:r>
              <a:rPr lang="en-AU" dirty="0" smtClean="0"/>
              <a:t> </a:t>
            </a:r>
            <a:r>
              <a:rPr lang="en-AU" dirty="0" err="1" smtClean="0"/>
              <a:t>eu</a:t>
            </a:r>
            <a:endParaRPr lang="en-AU" dirty="0" smtClean="0"/>
          </a:p>
          <a:p>
            <a:pPr marL="575786" lvl="1" indent="-575786">
              <a:buFont typeface="Arial" pitchFamily="34" charset="0"/>
              <a:buChar char="•"/>
            </a:pPr>
            <a:r>
              <a:rPr lang="en-AU" dirty="0" err="1" smtClean="0"/>
              <a:t>doloree</a:t>
            </a:r>
            <a:r>
              <a:rPr lang="en-AU" dirty="0" smtClean="0"/>
              <a:t> </a:t>
            </a:r>
            <a:r>
              <a:rPr lang="en-AU" dirty="0" err="1" smtClean="0"/>
              <a:t>tuerosto</a:t>
            </a:r>
            <a:r>
              <a:rPr lang="en-AU" dirty="0" smtClean="0"/>
              <a:t> </a:t>
            </a:r>
            <a:r>
              <a:rPr lang="en-AU" dirty="0" err="1" smtClean="0"/>
              <a:t>erilla</a:t>
            </a:r>
            <a:r>
              <a:rPr lang="en-AU" dirty="0" smtClean="0"/>
              <a:t> </a:t>
            </a:r>
            <a:r>
              <a:rPr lang="en-AU" dirty="0" err="1" smtClean="0"/>
              <a:t>cortie</a:t>
            </a:r>
            <a:r>
              <a:rPr lang="en-AU" dirty="0" smtClean="0"/>
              <a:t> </a:t>
            </a:r>
            <a:r>
              <a:rPr lang="en-AU" dirty="0" err="1" smtClean="0"/>
              <a:t>dolent</a:t>
            </a:r>
            <a:r>
              <a:rPr lang="en-AU" dirty="0" smtClean="0"/>
              <a:t> prate magna </a:t>
            </a:r>
            <a:r>
              <a:rPr lang="en-AU" dirty="0" err="1" smtClean="0"/>
              <a:t>feugiam</a:t>
            </a:r>
            <a:r>
              <a:rPr lang="en-AU" dirty="0" smtClean="0"/>
              <a:t> in </a:t>
            </a:r>
            <a:r>
              <a:rPr lang="en-AU" dirty="0" err="1" smtClean="0"/>
              <a:t>henim</a:t>
            </a:r>
            <a:r>
              <a:rPr lang="en-AU" dirty="0" smtClean="0"/>
              <a:t> </a:t>
            </a:r>
            <a:r>
              <a:rPr lang="en-AU" dirty="0" err="1" smtClean="0"/>
              <a:t>eui</a:t>
            </a:r>
            <a:r>
              <a:rPr lang="en-AU" dirty="0" smtClean="0"/>
              <a:t> </a:t>
            </a:r>
            <a:r>
              <a:rPr lang="en-AU" dirty="0" err="1" smtClean="0"/>
              <a:t>eugait</a:t>
            </a:r>
            <a:r>
              <a:rPr lang="en-AU" dirty="0" smtClean="0"/>
              <a:t> </a:t>
            </a:r>
            <a:r>
              <a:rPr lang="en-AU" dirty="0" err="1" smtClean="0"/>
              <a:t>lorem</a:t>
            </a:r>
            <a:r>
              <a:rPr lang="en-AU" dirty="0" smtClean="0"/>
              <a:t> </a:t>
            </a:r>
            <a:r>
              <a:rPr lang="en-AU" dirty="0" err="1" smtClean="0"/>
              <a:t>euipis</a:t>
            </a:r>
            <a:r>
              <a:rPr lang="en-AU" dirty="0" smtClean="0"/>
              <a:t> </a:t>
            </a:r>
            <a:r>
              <a:rPr lang="en-AU" dirty="0" err="1" smtClean="0"/>
              <a:t>dit</a:t>
            </a:r>
            <a:r>
              <a:rPr lang="en-AU" dirty="0" smtClean="0"/>
              <a:t> </a:t>
            </a:r>
            <a:r>
              <a:rPr lang="en-AU" dirty="0" err="1" smtClean="0"/>
              <a:t>ulla</a:t>
            </a:r>
            <a:r>
              <a:rPr lang="en-AU" dirty="0" smtClean="0"/>
              <a:t> </a:t>
            </a:r>
            <a:r>
              <a:rPr lang="en-AU" dirty="0" err="1" smtClean="0"/>
              <a:t>feuis</a:t>
            </a:r>
            <a:r>
              <a:rPr lang="en-AU" dirty="0" smtClean="0"/>
              <a:t> </a:t>
            </a:r>
            <a:r>
              <a:rPr lang="en-AU" dirty="0" err="1" smtClean="0"/>
              <a:t>acip</a:t>
            </a:r>
            <a:r>
              <a:rPr lang="en-AU" dirty="0" smtClean="0"/>
              <a:t> </a:t>
            </a:r>
            <a:r>
              <a:rPr lang="en-AU" dirty="0" err="1" smtClean="0"/>
              <a:t>exer</a:t>
            </a:r>
            <a:r>
              <a:rPr lang="en-AU" dirty="0" smtClean="0"/>
              <a:t> </a:t>
            </a:r>
            <a:r>
              <a:rPr lang="en-AU" dirty="0" err="1" smtClean="0"/>
              <a:t>autem</a:t>
            </a:r>
            <a:r>
              <a:rPr lang="en-AU" dirty="0" smtClean="0"/>
              <a:t> non </a:t>
            </a:r>
            <a:r>
              <a:rPr lang="en-AU" dirty="0" err="1" smtClean="0"/>
              <a:t>vulla</a:t>
            </a:r>
            <a:r>
              <a:rPr lang="en-AU" dirty="0" smtClean="0"/>
              <a:t> </a:t>
            </a:r>
            <a:r>
              <a:rPr lang="en-AU" dirty="0" err="1" smtClean="0"/>
              <a:t>adionse</a:t>
            </a:r>
            <a:r>
              <a:rPr lang="en-AU" dirty="0" smtClean="0"/>
              <a:t> </a:t>
            </a:r>
            <a:r>
              <a:rPr lang="en-AU" dirty="0" err="1" smtClean="0"/>
              <a:t>quisciduisi</a:t>
            </a:r>
            <a:r>
              <a:rPr lang="en-AU" dirty="0" smtClean="0"/>
              <a:t>.</a:t>
            </a:r>
          </a:p>
          <a:p>
            <a:pPr lvl="1"/>
            <a:endParaRPr lang="en-AU" dirty="0"/>
          </a:p>
        </p:txBody>
      </p:sp>
      <p:sp>
        <p:nvSpPr>
          <p:cNvPr id="28" name="Text Placeholder 27"/>
          <p:cNvSpPr>
            <a:spLocks noGrp="1"/>
          </p:cNvSpPr>
          <p:nvPr>
            <p:ph type="body" sz="quarter" idx="10"/>
          </p:nvPr>
        </p:nvSpPr>
        <p:spPr/>
        <p:txBody>
          <a:bodyPr/>
          <a:lstStyle/>
          <a:p>
            <a:r>
              <a:rPr lang="en-AU" dirty="0" smtClean="0"/>
              <a:t>Introduction text [Calibri 44pt] </a:t>
            </a:r>
            <a:r>
              <a:rPr lang="en-AU" dirty="0" err="1" smtClean="0"/>
              <a:t>Idui</a:t>
            </a:r>
            <a:r>
              <a:rPr lang="en-AU" dirty="0" smtClean="0"/>
              <a:t> </a:t>
            </a:r>
            <a:r>
              <a:rPr lang="en-AU" dirty="0" err="1" smtClean="0"/>
              <a:t>ea</a:t>
            </a:r>
            <a:r>
              <a:rPr lang="en-AU" dirty="0" smtClean="0"/>
              <a:t> con </a:t>
            </a:r>
            <a:r>
              <a:rPr lang="en-AU" dirty="0" err="1" smtClean="0"/>
              <a:t>utem</a:t>
            </a:r>
            <a:r>
              <a:rPr lang="en-AU" dirty="0" smtClean="0"/>
              <a:t> </a:t>
            </a:r>
            <a:r>
              <a:rPr lang="en-AU" dirty="0" err="1" smtClean="0"/>
              <a:t>euguera</a:t>
            </a:r>
            <a:r>
              <a:rPr lang="en-AU" dirty="0" smtClean="0"/>
              <a:t> </a:t>
            </a:r>
            <a:r>
              <a:rPr lang="en-AU" dirty="0" err="1" smtClean="0"/>
              <a:t>essecte</a:t>
            </a:r>
            <a:r>
              <a:rPr lang="en-AU" dirty="0" smtClean="0"/>
              <a:t> </a:t>
            </a:r>
            <a:r>
              <a:rPr lang="en-AU" dirty="0" err="1" smtClean="0"/>
              <a:t>cor</a:t>
            </a:r>
            <a:r>
              <a:rPr lang="en-AU" dirty="0" smtClean="0"/>
              <a:t> </a:t>
            </a:r>
            <a:r>
              <a:rPr lang="en-AU" dirty="0" err="1" smtClean="0"/>
              <a:t>sed</a:t>
            </a:r>
            <a:r>
              <a:rPr lang="en-AU" dirty="0" smtClean="0"/>
              <a:t> </a:t>
            </a:r>
            <a:r>
              <a:rPr lang="en-AU" dirty="0" err="1" smtClean="0"/>
              <a:t>te</a:t>
            </a:r>
            <a:r>
              <a:rPr lang="en-AU" dirty="0" smtClean="0"/>
              <a:t> </a:t>
            </a:r>
            <a:r>
              <a:rPr lang="en-AU" dirty="0" err="1" smtClean="0"/>
              <a:t>ver</a:t>
            </a:r>
            <a:r>
              <a:rPr lang="en-AU" dirty="0" smtClean="0"/>
              <a:t> </a:t>
            </a:r>
            <a:r>
              <a:rPr lang="en-AU" dirty="0" err="1" smtClean="0"/>
              <a:t>si</a:t>
            </a:r>
            <a:r>
              <a:rPr lang="en-AU" dirty="0" smtClean="0"/>
              <a:t>. </a:t>
            </a:r>
            <a:r>
              <a:rPr lang="en-AU" dirty="0" err="1" smtClean="0"/>
              <a:t>Quat</a:t>
            </a:r>
            <a:r>
              <a:rPr lang="en-AU" dirty="0" smtClean="0"/>
              <a:t>, </a:t>
            </a:r>
            <a:r>
              <a:rPr lang="en-AU" dirty="0" err="1" smtClean="0"/>
              <a:t>cor</a:t>
            </a:r>
            <a:r>
              <a:rPr lang="en-AU" dirty="0" smtClean="0"/>
              <a:t> se </a:t>
            </a:r>
            <a:r>
              <a:rPr lang="en-AU" dirty="0" err="1" smtClean="0"/>
              <a:t>volorem</a:t>
            </a:r>
            <a:r>
              <a:rPr lang="en-AU" dirty="0" smtClean="0"/>
              <a:t> </a:t>
            </a:r>
            <a:r>
              <a:rPr lang="en-AU" dirty="0" err="1" smtClean="0"/>
              <a:t>zzril</a:t>
            </a:r>
            <a:r>
              <a:rPr lang="en-AU" dirty="0" smtClean="0"/>
              <a:t> </a:t>
            </a:r>
            <a:r>
              <a:rPr lang="en-AU" dirty="0" err="1" smtClean="0"/>
              <a:t>ipis</a:t>
            </a:r>
            <a:r>
              <a:rPr lang="en-AU" dirty="0" smtClean="0"/>
              <a:t> </a:t>
            </a:r>
            <a:r>
              <a:rPr lang="en-AU" dirty="0" err="1" smtClean="0"/>
              <a:t>numsandreet</a:t>
            </a:r>
            <a:r>
              <a:rPr lang="en-AU" dirty="0" smtClean="0"/>
              <a:t> alit </a:t>
            </a:r>
            <a:r>
              <a:rPr lang="en-AU" dirty="0" err="1" smtClean="0"/>
              <a:t>wismolo</a:t>
            </a:r>
            <a:r>
              <a:rPr lang="en-AU" dirty="0" smtClean="0"/>
              <a:t> </a:t>
            </a:r>
            <a:r>
              <a:rPr lang="en-AU" dirty="0" err="1" smtClean="0"/>
              <a:t>boreet</a:t>
            </a:r>
            <a:r>
              <a:rPr lang="en-AU" dirty="0" smtClean="0"/>
              <a:t> at, </a:t>
            </a:r>
            <a:r>
              <a:rPr lang="en-AU" dirty="0" err="1" smtClean="0"/>
              <a:t>volobor</a:t>
            </a:r>
            <a:r>
              <a:rPr lang="en-AU" dirty="0" smtClean="0"/>
              <a:t> </a:t>
            </a:r>
            <a:r>
              <a:rPr lang="en-AU" dirty="0" err="1" smtClean="0"/>
              <a:t>erosto</a:t>
            </a:r>
            <a:r>
              <a:rPr lang="en-AU" dirty="0" smtClean="0"/>
              <a:t> </a:t>
            </a:r>
            <a:r>
              <a:rPr lang="en-AU" dirty="0" err="1" smtClean="0"/>
              <a:t>odolese</a:t>
            </a:r>
            <a:r>
              <a:rPr lang="en-AU" dirty="0" smtClean="0"/>
              <a:t> </a:t>
            </a:r>
            <a:r>
              <a:rPr lang="en-AU" dirty="0" err="1" smtClean="0"/>
              <a:t>quismod</a:t>
            </a:r>
            <a:r>
              <a:rPr lang="en-AU" dirty="0" smtClean="0"/>
              <a:t> mod </a:t>
            </a:r>
            <a:r>
              <a:rPr lang="en-AU" dirty="0" err="1" smtClean="0"/>
              <a:t>magnisis</a:t>
            </a:r>
            <a:r>
              <a:rPr lang="en-AU" dirty="0" smtClean="0"/>
              <a:t> </a:t>
            </a:r>
            <a:r>
              <a:rPr lang="en-AU" dirty="0" err="1" smtClean="0"/>
              <a:t>niatet</a:t>
            </a:r>
            <a:r>
              <a:rPr lang="en-AU" dirty="0" smtClean="0"/>
              <a:t>, </a:t>
            </a:r>
            <a:r>
              <a:rPr lang="en-AU" dirty="0" err="1" smtClean="0"/>
              <a:t>sustion</a:t>
            </a:r>
            <a:r>
              <a:rPr lang="en-AU" dirty="0" smtClean="0"/>
              <a:t> </a:t>
            </a:r>
            <a:endParaRPr lang="en-AU" dirty="0"/>
          </a:p>
        </p:txBody>
      </p:sp>
      <p:sp>
        <p:nvSpPr>
          <p:cNvPr id="30" name="Text Placeholder 29"/>
          <p:cNvSpPr>
            <a:spLocks noGrp="1"/>
          </p:cNvSpPr>
          <p:nvPr>
            <p:ph type="body" sz="quarter" idx="11"/>
          </p:nvPr>
        </p:nvSpPr>
        <p:spPr/>
        <p:txBody>
          <a:bodyPr/>
          <a:lstStyle/>
          <a:p>
            <a:endParaRPr lang="en-AU"/>
          </a:p>
        </p:txBody>
      </p:sp>
      <p:sp>
        <p:nvSpPr>
          <p:cNvPr id="31" name="Text Placeholder 30"/>
          <p:cNvSpPr>
            <a:spLocks noGrp="1"/>
          </p:cNvSpPr>
          <p:nvPr>
            <p:ph type="body" sz="quarter" idx="12"/>
          </p:nvPr>
        </p:nvSpPr>
        <p:spPr/>
        <p:txBody>
          <a:bodyPr/>
          <a:lstStyle/>
          <a:p>
            <a:endParaRPr lang="en-AU"/>
          </a:p>
        </p:txBody>
      </p:sp>
      <p:sp>
        <p:nvSpPr>
          <p:cNvPr id="33" name="Content Placeholder 32"/>
          <p:cNvSpPr>
            <a:spLocks noGrp="1"/>
          </p:cNvSpPr>
          <p:nvPr>
            <p:ph sz="half" idx="13"/>
          </p:nvPr>
        </p:nvSpPr>
        <p:spPr>
          <a:xfrm>
            <a:off x="22725896" y="14051120"/>
            <a:ext cx="18409669" cy="5729611"/>
          </a:xfrm>
        </p:spPr>
        <p:txBody>
          <a:bodyPr>
            <a:normAutofit/>
          </a:bodyPr>
          <a:lstStyle/>
          <a:p>
            <a:pPr lvl="2"/>
            <a:r>
              <a:rPr lang="en-AU" dirty="0" smtClean="0"/>
              <a:t>Heading </a:t>
            </a:r>
            <a:r>
              <a:rPr lang="en-AU" dirty="0"/>
              <a:t>2 (Third level) [Calibri 44pt]</a:t>
            </a:r>
          </a:p>
          <a:p>
            <a:pPr lvl="1"/>
            <a:r>
              <a:rPr lang="en-AU" dirty="0" err="1" smtClean="0"/>
              <a:t>Idui</a:t>
            </a:r>
            <a:r>
              <a:rPr lang="en-AU" dirty="0" smtClean="0"/>
              <a:t> </a:t>
            </a:r>
            <a:r>
              <a:rPr lang="en-AU" dirty="0" err="1"/>
              <a:t>ea</a:t>
            </a:r>
            <a:r>
              <a:rPr lang="en-AU" dirty="0"/>
              <a:t> con </a:t>
            </a:r>
            <a:r>
              <a:rPr lang="en-AU" dirty="0" err="1"/>
              <a:t>utem</a:t>
            </a:r>
            <a:r>
              <a:rPr lang="en-AU" dirty="0"/>
              <a:t> </a:t>
            </a:r>
            <a:r>
              <a:rPr lang="en-AU" dirty="0" err="1"/>
              <a:t>euguera</a:t>
            </a:r>
            <a:r>
              <a:rPr lang="en-AU" dirty="0"/>
              <a:t> </a:t>
            </a:r>
            <a:r>
              <a:rPr lang="en-AU" dirty="0" err="1"/>
              <a:t>essecte</a:t>
            </a:r>
            <a:r>
              <a:rPr lang="en-AU" dirty="0"/>
              <a:t> </a:t>
            </a:r>
            <a:r>
              <a:rPr lang="en-AU" dirty="0" err="1"/>
              <a:t>cor</a:t>
            </a:r>
            <a:r>
              <a:rPr lang="en-AU" dirty="0"/>
              <a:t> </a:t>
            </a:r>
            <a:r>
              <a:rPr lang="en-AU" dirty="0" err="1"/>
              <a:t>sed</a:t>
            </a:r>
            <a:r>
              <a:rPr lang="en-AU" dirty="0"/>
              <a:t> </a:t>
            </a:r>
            <a:r>
              <a:rPr lang="en-AU" dirty="0" err="1"/>
              <a:t>te</a:t>
            </a:r>
            <a:r>
              <a:rPr lang="en-AU" dirty="0"/>
              <a:t> </a:t>
            </a:r>
            <a:r>
              <a:rPr lang="en-AU" dirty="0" err="1"/>
              <a:t>ver</a:t>
            </a:r>
            <a:r>
              <a:rPr lang="en-AU" dirty="0"/>
              <a:t> </a:t>
            </a:r>
            <a:r>
              <a:rPr lang="en-AU" dirty="0" err="1"/>
              <a:t>si</a:t>
            </a:r>
            <a:r>
              <a:rPr lang="en-AU" dirty="0"/>
              <a:t>. </a:t>
            </a:r>
            <a:r>
              <a:rPr lang="en-AU" dirty="0" err="1"/>
              <a:t>Quat</a:t>
            </a:r>
            <a:r>
              <a:rPr lang="en-AU" dirty="0"/>
              <a:t>, </a:t>
            </a:r>
            <a:r>
              <a:rPr lang="en-AU" dirty="0" err="1"/>
              <a:t>cor</a:t>
            </a:r>
            <a:r>
              <a:rPr lang="en-AU" dirty="0"/>
              <a:t> se </a:t>
            </a:r>
            <a:r>
              <a:rPr lang="en-AU" dirty="0" err="1"/>
              <a:t>volorem</a:t>
            </a:r>
            <a:r>
              <a:rPr lang="en-AU" dirty="0"/>
              <a:t> </a:t>
            </a:r>
            <a:r>
              <a:rPr lang="en-AU" dirty="0" err="1"/>
              <a:t>zzril</a:t>
            </a:r>
            <a:r>
              <a:rPr lang="en-AU" dirty="0"/>
              <a:t> </a:t>
            </a:r>
            <a:r>
              <a:rPr lang="en-AU" dirty="0" err="1"/>
              <a:t>ipis</a:t>
            </a:r>
            <a:r>
              <a:rPr lang="en-AU" dirty="0"/>
              <a:t> </a:t>
            </a:r>
            <a:r>
              <a:rPr lang="en-AU" dirty="0" err="1"/>
              <a:t>numsandreet</a:t>
            </a:r>
            <a:r>
              <a:rPr lang="en-AU" dirty="0"/>
              <a:t> alit </a:t>
            </a:r>
            <a:r>
              <a:rPr lang="en-AU" dirty="0" err="1"/>
              <a:t>wismolo</a:t>
            </a:r>
            <a:r>
              <a:rPr lang="en-AU" dirty="0"/>
              <a:t> </a:t>
            </a:r>
            <a:r>
              <a:rPr lang="en-AU" dirty="0" err="1"/>
              <a:t>boreet</a:t>
            </a:r>
            <a:r>
              <a:rPr lang="en-AU" dirty="0"/>
              <a:t> at, </a:t>
            </a:r>
            <a:r>
              <a:rPr lang="en-AU" dirty="0" err="1"/>
              <a:t>volobor</a:t>
            </a:r>
            <a:r>
              <a:rPr lang="en-AU" dirty="0"/>
              <a:t> </a:t>
            </a:r>
            <a:r>
              <a:rPr lang="en-AU" dirty="0" err="1"/>
              <a:t>erosto</a:t>
            </a:r>
            <a:r>
              <a:rPr lang="en-AU" dirty="0"/>
              <a:t> </a:t>
            </a:r>
            <a:r>
              <a:rPr lang="en-AU" dirty="0" err="1"/>
              <a:t>odolese</a:t>
            </a:r>
            <a:r>
              <a:rPr lang="en-AU" dirty="0"/>
              <a:t> </a:t>
            </a:r>
            <a:r>
              <a:rPr lang="en-AU" dirty="0" err="1"/>
              <a:t>quismod</a:t>
            </a:r>
            <a:r>
              <a:rPr lang="en-AU" dirty="0"/>
              <a:t> mod </a:t>
            </a:r>
            <a:r>
              <a:rPr lang="en-AU" dirty="0" err="1"/>
              <a:t>magnisis</a:t>
            </a:r>
            <a:r>
              <a:rPr lang="en-AU" dirty="0"/>
              <a:t> </a:t>
            </a:r>
            <a:r>
              <a:rPr lang="en-AU" dirty="0" err="1"/>
              <a:t>niatet</a:t>
            </a:r>
            <a:r>
              <a:rPr lang="en-AU" dirty="0"/>
              <a:t>, </a:t>
            </a:r>
            <a:r>
              <a:rPr lang="en-AU" dirty="0" err="1"/>
              <a:t>sustion</a:t>
            </a:r>
            <a:r>
              <a:rPr lang="en-AU" dirty="0"/>
              <a:t> </a:t>
            </a:r>
            <a:r>
              <a:rPr lang="en-AU" dirty="0" err="1"/>
              <a:t>umsandre</a:t>
            </a:r>
            <a:r>
              <a:rPr lang="en-AU" dirty="0"/>
              <a:t> </a:t>
            </a:r>
            <a:r>
              <a:rPr lang="en-AU" dirty="0" err="1"/>
              <a:t>mincilit</a:t>
            </a:r>
            <a:r>
              <a:rPr lang="en-AU" dirty="0"/>
              <a:t> ad </a:t>
            </a:r>
            <a:r>
              <a:rPr lang="en-AU" dirty="0" err="1"/>
              <a:t>dolutet</a:t>
            </a:r>
            <a:r>
              <a:rPr lang="en-AU" dirty="0"/>
              <a:t> </a:t>
            </a:r>
            <a:r>
              <a:rPr lang="en-AU" dirty="0" err="1"/>
              <a:t>eummolorero</a:t>
            </a:r>
            <a:r>
              <a:rPr lang="en-AU" dirty="0"/>
              <a:t> </a:t>
            </a:r>
            <a:r>
              <a:rPr lang="en-AU" dirty="0" err="1"/>
              <a:t>odolut</a:t>
            </a:r>
            <a:r>
              <a:rPr lang="en-AU" dirty="0"/>
              <a:t> nit </a:t>
            </a:r>
            <a:r>
              <a:rPr lang="en-AU" dirty="0" err="1" smtClean="0"/>
              <a:t>luptat</a:t>
            </a:r>
            <a:endParaRPr lang="en-AU" dirty="0" smtClean="0"/>
          </a:p>
          <a:p>
            <a:pPr marL="575786" lvl="1" indent="-575786">
              <a:buFont typeface="Arial" pitchFamily="34" charset="0"/>
              <a:buChar char="•"/>
            </a:pPr>
            <a:r>
              <a:rPr lang="en-AU" dirty="0" err="1"/>
              <a:t>acinci</a:t>
            </a:r>
            <a:r>
              <a:rPr lang="en-AU" dirty="0"/>
              <a:t> et </a:t>
            </a:r>
            <a:r>
              <a:rPr lang="en-AU" dirty="0" err="1"/>
              <a:t>alis</a:t>
            </a:r>
            <a:r>
              <a:rPr lang="en-AU" dirty="0"/>
              <a:t> </a:t>
            </a:r>
            <a:r>
              <a:rPr lang="en-AU" dirty="0" err="1"/>
              <a:t>ea</a:t>
            </a:r>
            <a:r>
              <a:rPr lang="en-AU" dirty="0"/>
              <a:t> </a:t>
            </a:r>
            <a:r>
              <a:rPr lang="en-AU" dirty="0" err="1"/>
              <a:t>alismodo</a:t>
            </a:r>
            <a:r>
              <a:rPr lang="en-AU" dirty="0"/>
              <a:t> del </a:t>
            </a:r>
            <a:r>
              <a:rPr lang="en-AU" dirty="0" err="1"/>
              <a:t>elis</a:t>
            </a:r>
            <a:r>
              <a:rPr lang="en-AU" dirty="0"/>
              <a:t> </a:t>
            </a:r>
            <a:r>
              <a:rPr lang="en-AU" dirty="0" err="1"/>
              <a:t>aut</a:t>
            </a:r>
            <a:r>
              <a:rPr lang="en-AU" dirty="0"/>
              <a:t> ex </a:t>
            </a:r>
            <a:r>
              <a:rPr lang="en-AU" dirty="0" err="1"/>
              <a:t>etumsandipit</a:t>
            </a:r>
            <a:r>
              <a:rPr lang="en-AU" dirty="0"/>
              <a:t> </a:t>
            </a:r>
            <a:r>
              <a:rPr lang="en-AU" dirty="0" err="1"/>
              <a:t>niamet</a:t>
            </a:r>
            <a:r>
              <a:rPr lang="en-AU" dirty="0"/>
              <a:t>, </a:t>
            </a:r>
            <a:r>
              <a:rPr lang="en-AU" dirty="0" err="1"/>
              <a:t>veliquatum</a:t>
            </a:r>
            <a:r>
              <a:rPr lang="en-AU" dirty="0"/>
              <a:t> </a:t>
            </a:r>
            <a:r>
              <a:rPr lang="en-AU" dirty="0" err="1"/>
              <a:t>velit</a:t>
            </a:r>
            <a:r>
              <a:rPr lang="en-AU" dirty="0"/>
              <a:t> </a:t>
            </a:r>
            <a:r>
              <a:rPr lang="en-AU" dirty="0" err="1"/>
              <a:t>niam</a:t>
            </a:r>
            <a:r>
              <a:rPr lang="en-AU" dirty="0"/>
              <a:t> </a:t>
            </a:r>
            <a:r>
              <a:rPr lang="en-AU" dirty="0" err="1"/>
              <a:t>zzriure</a:t>
            </a:r>
            <a:r>
              <a:rPr lang="en-AU" dirty="0"/>
              <a:t> </a:t>
            </a:r>
            <a:endParaRPr lang="en-AU" dirty="0" smtClean="0"/>
          </a:p>
          <a:p>
            <a:pPr marL="575786" lvl="1" indent="-575786">
              <a:buFont typeface="Arial" pitchFamily="34" charset="0"/>
              <a:buChar char="•"/>
            </a:pPr>
            <a:r>
              <a:rPr lang="en-AU" dirty="0" smtClean="0"/>
              <a:t>magna </a:t>
            </a:r>
            <a:r>
              <a:rPr lang="en-AU" dirty="0" err="1"/>
              <a:t>feuisl</a:t>
            </a:r>
            <a:r>
              <a:rPr lang="en-AU" dirty="0"/>
              <a:t> </a:t>
            </a:r>
            <a:r>
              <a:rPr lang="en-AU" dirty="0" err="1"/>
              <a:t>ut</a:t>
            </a:r>
            <a:r>
              <a:rPr lang="en-AU" dirty="0"/>
              <a:t> </a:t>
            </a:r>
            <a:r>
              <a:rPr lang="en-AU" dirty="0" err="1"/>
              <a:t>nonsed</a:t>
            </a:r>
            <a:r>
              <a:rPr lang="en-AU" dirty="0"/>
              <a:t> </a:t>
            </a:r>
            <a:r>
              <a:rPr lang="en-AU" dirty="0" err="1"/>
              <a:t>tinibh</a:t>
            </a:r>
            <a:r>
              <a:rPr lang="en-AU" dirty="0"/>
              <a:t> </a:t>
            </a:r>
            <a:r>
              <a:rPr lang="en-AU" dirty="0" err="1"/>
              <a:t>eugiam</a:t>
            </a:r>
            <a:r>
              <a:rPr lang="en-AU" dirty="0"/>
              <a:t> </a:t>
            </a:r>
            <a:r>
              <a:rPr lang="en-AU" dirty="0" err="1"/>
              <a:t>dolobore</a:t>
            </a:r>
            <a:r>
              <a:rPr lang="en-AU" dirty="0"/>
              <a:t> tat </a:t>
            </a:r>
            <a:r>
              <a:rPr lang="en-AU" dirty="0" err="1"/>
              <a:t>wisim</a:t>
            </a:r>
            <a:r>
              <a:rPr lang="en-AU" dirty="0"/>
              <a:t> </a:t>
            </a:r>
            <a:r>
              <a:rPr lang="en-AU" dirty="0" err="1"/>
              <a:t>nulluptat</a:t>
            </a:r>
            <a:r>
              <a:rPr lang="en-AU" dirty="0"/>
              <a:t>.</a:t>
            </a:r>
          </a:p>
          <a:p>
            <a:pPr marL="575786" lvl="1" indent="-575786">
              <a:buFont typeface="Arial" pitchFamily="34" charset="0"/>
              <a:buChar char="•"/>
            </a:pPr>
            <a:r>
              <a:rPr lang="en-AU" dirty="0" err="1" smtClean="0"/>
              <a:t>eu</a:t>
            </a:r>
            <a:r>
              <a:rPr lang="en-AU" dirty="0" smtClean="0"/>
              <a:t> </a:t>
            </a:r>
            <a:r>
              <a:rPr lang="en-AU" dirty="0" err="1"/>
              <a:t>facidunt</a:t>
            </a:r>
            <a:r>
              <a:rPr lang="en-AU" dirty="0"/>
              <a:t> </a:t>
            </a:r>
            <a:r>
              <a:rPr lang="en-AU" dirty="0" err="1"/>
              <a:t>venibh</a:t>
            </a:r>
            <a:r>
              <a:rPr lang="en-AU" dirty="0"/>
              <a:t> </a:t>
            </a:r>
            <a:r>
              <a:rPr lang="en-AU" dirty="0" err="1"/>
              <a:t>ercinim</a:t>
            </a:r>
            <a:r>
              <a:rPr lang="en-AU" dirty="0"/>
              <a:t> </a:t>
            </a:r>
            <a:r>
              <a:rPr lang="en-AU" dirty="0" err="1"/>
              <a:t>augiam</a:t>
            </a:r>
            <a:r>
              <a:rPr lang="en-AU" dirty="0"/>
              <a:t> </a:t>
            </a:r>
            <a:r>
              <a:rPr lang="en-AU" dirty="0" err="1"/>
              <a:t>zzriure</a:t>
            </a:r>
            <a:r>
              <a:rPr lang="en-AU" dirty="0"/>
              <a:t> </a:t>
            </a:r>
            <a:r>
              <a:rPr lang="en-AU" dirty="0" err="1"/>
              <a:t>dipit</a:t>
            </a:r>
            <a:r>
              <a:rPr lang="en-AU" dirty="0"/>
              <a:t> </a:t>
            </a:r>
            <a:r>
              <a:rPr lang="en-AU" dirty="0" err="1"/>
              <a:t>iure</a:t>
            </a:r>
            <a:r>
              <a:rPr lang="en-AU" dirty="0"/>
              <a:t> </a:t>
            </a:r>
            <a:r>
              <a:rPr lang="en-AU" dirty="0" err="1"/>
              <a:t>magnis</a:t>
            </a:r>
            <a:r>
              <a:rPr lang="en-AU" dirty="0"/>
              <a:t> </a:t>
            </a:r>
            <a:r>
              <a:rPr lang="en-AU" dirty="0" err="1"/>
              <a:t>er</a:t>
            </a:r>
            <a:r>
              <a:rPr lang="en-AU" dirty="0"/>
              <a:t> </a:t>
            </a:r>
            <a:r>
              <a:rPr lang="en-AU" dirty="0" err="1"/>
              <a:t>si</a:t>
            </a:r>
            <a:r>
              <a:rPr lang="en-AU" dirty="0"/>
              <a:t> </a:t>
            </a:r>
          </a:p>
          <a:p>
            <a:pPr marL="575786" lvl="1" indent="-575786">
              <a:buFont typeface="Arial" pitchFamily="34" charset="0"/>
              <a:buChar char="•"/>
            </a:pPr>
            <a:r>
              <a:rPr lang="en-AU" dirty="0" err="1"/>
              <a:t>doloree</a:t>
            </a:r>
            <a:r>
              <a:rPr lang="en-AU" dirty="0"/>
              <a:t> </a:t>
            </a:r>
            <a:r>
              <a:rPr lang="en-AU" dirty="0" err="1"/>
              <a:t>tuerosto</a:t>
            </a:r>
            <a:r>
              <a:rPr lang="en-AU" dirty="0"/>
              <a:t> </a:t>
            </a:r>
            <a:r>
              <a:rPr lang="en-AU" dirty="0" err="1"/>
              <a:t>erilla</a:t>
            </a:r>
            <a:r>
              <a:rPr lang="en-AU" dirty="0"/>
              <a:t> </a:t>
            </a:r>
            <a:r>
              <a:rPr lang="en-AU" dirty="0" err="1"/>
              <a:t>cortie</a:t>
            </a:r>
            <a:r>
              <a:rPr lang="en-AU" dirty="0"/>
              <a:t> </a:t>
            </a:r>
            <a:r>
              <a:rPr lang="en-AU" dirty="0" err="1"/>
              <a:t>dolent</a:t>
            </a:r>
            <a:r>
              <a:rPr lang="en-AU" dirty="0"/>
              <a:t> prate magna </a:t>
            </a:r>
            <a:r>
              <a:rPr lang="en-AU" dirty="0" err="1"/>
              <a:t>feugiam</a:t>
            </a:r>
            <a:r>
              <a:rPr lang="en-AU" dirty="0"/>
              <a:t> in </a:t>
            </a:r>
            <a:r>
              <a:rPr lang="en-AU" dirty="0" err="1"/>
              <a:t>henim</a:t>
            </a:r>
            <a:r>
              <a:rPr lang="en-AU" dirty="0"/>
              <a:t> </a:t>
            </a:r>
            <a:r>
              <a:rPr lang="en-AU" dirty="0" err="1"/>
              <a:t>eui</a:t>
            </a:r>
            <a:r>
              <a:rPr lang="en-AU" dirty="0"/>
              <a:t> </a:t>
            </a:r>
            <a:r>
              <a:rPr lang="en-AU" dirty="0" err="1"/>
              <a:t>eugait</a:t>
            </a:r>
            <a:r>
              <a:rPr lang="en-AU" dirty="0"/>
              <a:t> </a:t>
            </a:r>
            <a:r>
              <a:rPr lang="en-AU" dirty="0" err="1"/>
              <a:t>lorem</a:t>
            </a:r>
            <a:r>
              <a:rPr lang="en-AU" dirty="0"/>
              <a:t> </a:t>
            </a:r>
            <a:r>
              <a:rPr lang="en-AU" dirty="0" err="1"/>
              <a:t>euipis</a:t>
            </a:r>
            <a:r>
              <a:rPr lang="en-AU" dirty="0"/>
              <a:t> </a:t>
            </a:r>
            <a:r>
              <a:rPr lang="en-AU" dirty="0" err="1"/>
              <a:t>dit</a:t>
            </a:r>
            <a:r>
              <a:rPr lang="en-AU" dirty="0"/>
              <a:t> </a:t>
            </a:r>
            <a:r>
              <a:rPr lang="en-AU" dirty="0" err="1"/>
              <a:t>ulla</a:t>
            </a:r>
            <a:r>
              <a:rPr lang="en-AU" dirty="0"/>
              <a:t> </a:t>
            </a:r>
            <a:r>
              <a:rPr lang="en-AU" dirty="0" err="1" smtClean="0"/>
              <a:t>feuis</a:t>
            </a:r>
            <a:r>
              <a:rPr lang="en-AU" dirty="0"/>
              <a:t>.</a:t>
            </a:r>
            <a:endParaRPr lang="en-AU" dirty="0" smtClean="0"/>
          </a:p>
        </p:txBody>
      </p:sp>
      <p:sp>
        <p:nvSpPr>
          <p:cNvPr id="38" name="Text Box 27"/>
          <p:cNvSpPr txBox="1">
            <a:spLocks noChangeArrowheads="1"/>
          </p:cNvSpPr>
          <p:nvPr/>
        </p:nvSpPr>
        <p:spPr bwMode="auto">
          <a:xfrm>
            <a:off x="22725895" y="13033690"/>
            <a:ext cx="18409670" cy="31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015" b="1" dirty="0">
                <a:solidFill>
                  <a:schemeClr val="accent1"/>
                </a:solidFill>
                <a:latin typeface="+mn-lt"/>
              </a:rPr>
              <a:t>Figure </a:t>
            </a:r>
            <a:r>
              <a:rPr lang="en-AU" sz="2015" b="1" dirty="0">
                <a:solidFill>
                  <a:schemeClr val="accent1"/>
                </a:solidFill>
                <a:latin typeface="+mn-lt"/>
              </a:rPr>
              <a:t>2:</a:t>
            </a:r>
            <a:r>
              <a:rPr lang="en-AU" sz="2015" dirty="0">
                <a:solidFill>
                  <a:schemeClr val="accent1"/>
                </a:solidFill>
                <a:latin typeface="+mn-lt"/>
              </a:rPr>
              <a:t> </a:t>
            </a:r>
            <a:r>
              <a:rPr lang="en-AU" sz="2015" dirty="0">
                <a:latin typeface="+mn-lt"/>
              </a:rPr>
              <a:t>[Caption: </a:t>
            </a:r>
            <a:r>
              <a:rPr lang="en-AU" sz="2015" dirty="0">
                <a:latin typeface="+mn-lt"/>
              </a:rPr>
              <a:t>Calibri </a:t>
            </a:r>
            <a:r>
              <a:rPr lang="en-AU" sz="2015" dirty="0">
                <a:latin typeface="+mn-lt"/>
              </a:rPr>
              <a:t>20pt, black] </a:t>
            </a:r>
            <a:r>
              <a:rPr lang="en-US" sz="2015" dirty="0" err="1">
                <a:latin typeface="+mn-lt"/>
              </a:rPr>
              <a:t>doloree</a:t>
            </a:r>
            <a:r>
              <a:rPr lang="en-US" sz="2015" dirty="0">
                <a:latin typeface="+mn-lt"/>
              </a:rPr>
              <a:t> </a:t>
            </a:r>
            <a:r>
              <a:rPr lang="en-US" sz="2015" dirty="0" err="1">
                <a:latin typeface="+mn-lt"/>
              </a:rPr>
              <a:t>tuerosto</a:t>
            </a:r>
            <a:r>
              <a:rPr lang="en-US" sz="2015" dirty="0">
                <a:latin typeface="+mn-lt"/>
              </a:rPr>
              <a:t> </a:t>
            </a:r>
            <a:r>
              <a:rPr lang="en-US" sz="2015" dirty="0" err="1">
                <a:latin typeface="+mn-lt"/>
              </a:rPr>
              <a:t>erilla</a:t>
            </a:r>
            <a:r>
              <a:rPr lang="en-US" sz="2015" dirty="0">
                <a:latin typeface="+mn-lt"/>
              </a:rPr>
              <a:t> </a:t>
            </a:r>
            <a:r>
              <a:rPr lang="en-US" sz="2015" dirty="0" err="1">
                <a:latin typeface="+mn-lt"/>
              </a:rPr>
              <a:t>cortie</a:t>
            </a:r>
            <a:r>
              <a:rPr lang="en-US" sz="2015" dirty="0">
                <a:latin typeface="+mn-lt"/>
              </a:rPr>
              <a:t> </a:t>
            </a:r>
            <a:r>
              <a:rPr lang="en-US" sz="2015" dirty="0" err="1">
                <a:latin typeface="+mn-lt"/>
              </a:rPr>
              <a:t>dolent</a:t>
            </a:r>
            <a:r>
              <a:rPr lang="en-US" sz="2015" dirty="0">
                <a:latin typeface="+mn-lt"/>
              </a:rPr>
              <a:t> prate magna </a:t>
            </a:r>
            <a:r>
              <a:rPr lang="en-US" sz="2015" dirty="0" err="1">
                <a:latin typeface="+mn-lt"/>
              </a:rPr>
              <a:t>feugiam</a:t>
            </a:r>
            <a:r>
              <a:rPr lang="en-US" sz="2015" dirty="0">
                <a:latin typeface="+mn-lt"/>
              </a:rPr>
              <a:t> in </a:t>
            </a:r>
            <a:r>
              <a:rPr lang="en-US" sz="2015" dirty="0" err="1">
                <a:latin typeface="+mn-lt"/>
              </a:rPr>
              <a:t>henim</a:t>
            </a:r>
            <a:r>
              <a:rPr lang="en-US" sz="2015" dirty="0">
                <a:latin typeface="+mn-lt"/>
              </a:rPr>
              <a:t> </a:t>
            </a:r>
            <a:r>
              <a:rPr lang="en-US" sz="2015" dirty="0" err="1">
                <a:latin typeface="+mn-lt"/>
              </a:rPr>
              <a:t>eui</a:t>
            </a:r>
            <a:r>
              <a:rPr lang="en-US" sz="2015" dirty="0">
                <a:latin typeface="+mn-lt"/>
              </a:rPr>
              <a:t> </a:t>
            </a:r>
            <a:r>
              <a:rPr lang="en-US" sz="2015" dirty="0" err="1">
                <a:latin typeface="+mn-lt"/>
              </a:rPr>
              <a:t>eugait</a:t>
            </a:r>
            <a:r>
              <a:rPr lang="en-US" sz="2015" dirty="0">
                <a:latin typeface="+mn-lt"/>
              </a:rPr>
              <a:t> </a:t>
            </a:r>
            <a:r>
              <a:rPr lang="en-US" sz="2015" dirty="0" err="1">
                <a:latin typeface="+mn-lt"/>
              </a:rPr>
              <a:t>lorem</a:t>
            </a:r>
            <a:r>
              <a:rPr lang="en-US" sz="2015" dirty="0">
                <a:latin typeface="+mn-lt"/>
              </a:rPr>
              <a:t> </a:t>
            </a:r>
            <a:r>
              <a:rPr lang="en-US" sz="2015" dirty="0" err="1">
                <a:latin typeface="+mn-lt"/>
              </a:rPr>
              <a:t>euipis</a:t>
            </a:r>
            <a:r>
              <a:rPr lang="en-US" sz="2015" dirty="0">
                <a:latin typeface="+mn-lt"/>
              </a:rPr>
              <a:t> </a:t>
            </a:r>
            <a:r>
              <a:rPr lang="en-US" sz="2015" dirty="0" err="1">
                <a:latin typeface="+mn-lt"/>
              </a:rPr>
              <a:t>dit</a:t>
            </a:r>
            <a:r>
              <a:rPr lang="en-US" sz="2015" dirty="0">
                <a:latin typeface="+mn-lt"/>
              </a:rPr>
              <a:t> </a:t>
            </a:r>
            <a:r>
              <a:rPr lang="en-US" sz="2015" dirty="0" err="1">
                <a:latin typeface="+mn-lt"/>
              </a:rPr>
              <a:t>ulla</a:t>
            </a:r>
            <a:r>
              <a:rPr lang="en-US" sz="2015" dirty="0">
                <a:latin typeface="+mn-lt"/>
              </a:rPr>
              <a:t> </a:t>
            </a:r>
            <a:r>
              <a:rPr lang="en-US" sz="2015" dirty="0" err="1">
                <a:latin typeface="+mn-lt"/>
              </a:rPr>
              <a:t>feuis</a:t>
            </a:r>
            <a:r>
              <a:rPr lang="en-US" sz="2015" dirty="0">
                <a:latin typeface="+mn-lt"/>
              </a:rPr>
              <a:t> </a:t>
            </a:r>
            <a:r>
              <a:rPr lang="en-US" sz="2015" dirty="0" err="1">
                <a:latin typeface="+mn-lt"/>
              </a:rPr>
              <a:t>acip</a:t>
            </a:r>
            <a:r>
              <a:rPr lang="en-US" sz="2015" dirty="0">
                <a:latin typeface="+mn-lt"/>
              </a:rPr>
              <a:t> </a:t>
            </a:r>
            <a:r>
              <a:rPr lang="en-US" sz="2015" dirty="0" err="1">
                <a:latin typeface="+mn-lt"/>
              </a:rPr>
              <a:t>exer</a:t>
            </a:r>
            <a:r>
              <a:rPr lang="en-US" sz="2015" dirty="0">
                <a:latin typeface="+mn-lt"/>
              </a:rPr>
              <a:t> </a:t>
            </a:r>
            <a:r>
              <a:rPr lang="en-US" sz="2015" dirty="0" err="1">
                <a:latin typeface="+mn-lt"/>
              </a:rPr>
              <a:t>autem</a:t>
            </a:r>
            <a:r>
              <a:rPr lang="en-US" sz="2015" dirty="0">
                <a:latin typeface="+mn-lt"/>
              </a:rPr>
              <a:t> non </a:t>
            </a:r>
            <a:r>
              <a:rPr lang="en-US" sz="2015" dirty="0" err="1">
                <a:latin typeface="+mn-lt"/>
              </a:rPr>
              <a:t>vulla</a:t>
            </a:r>
            <a:r>
              <a:rPr lang="en-US" sz="2015" dirty="0">
                <a:latin typeface="+mn-lt"/>
              </a:rPr>
              <a:t>.</a:t>
            </a:r>
            <a:endParaRPr lang="en-AU" sz="2015" dirty="0">
              <a:latin typeface="+mn-lt"/>
            </a:endParaRPr>
          </a:p>
        </p:txBody>
      </p:sp>
      <p:sp>
        <p:nvSpPr>
          <p:cNvPr id="39" name="Rectangle 26"/>
          <p:cNvSpPr>
            <a:spLocks noChangeArrowheads="1"/>
          </p:cNvSpPr>
          <p:nvPr/>
        </p:nvSpPr>
        <p:spPr bwMode="auto">
          <a:xfrm>
            <a:off x="22725897" y="9043805"/>
            <a:ext cx="9771148" cy="37232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8262"/>
          </a:p>
        </p:txBody>
      </p:sp>
      <p:sp>
        <p:nvSpPr>
          <p:cNvPr id="40" name="Rectangle 26"/>
          <p:cNvSpPr>
            <a:spLocks noChangeArrowheads="1"/>
          </p:cNvSpPr>
          <p:nvPr/>
        </p:nvSpPr>
        <p:spPr bwMode="auto">
          <a:xfrm>
            <a:off x="33209577" y="9043805"/>
            <a:ext cx="7925988" cy="37232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8262"/>
          </a:p>
        </p:txBody>
      </p:sp>
      <p:graphicFrame>
        <p:nvGraphicFramePr>
          <p:cNvPr id="41" name="Content Placeholder 3"/>
          <p:cNvGraphicFramePr>
            <a:graphicFrameLocks/>
          </p:cNvGraphicFramePr>
          <p:nvPr>
            <p:extLst>
              <p:ext uri="{D42A27DB-BD31-4B8C-83A1-F6EECF244321}">
                <p14:modId xmlns:p14="http://schemas.microsoft.com/office/powerpoint/2010/main" val="1894503579"/>
              </p:ext>
            </p:extLst>
          </p:nvPr>
        </p:nvGraphicFramePr>
        <p:xfrm>
          <a:off x="22725897" y="20548589"/>
          <a:ext cx="18409668" cy="1916448"/>
        </p:xfrm>
        <a:graphic>
          <a:graphicData uri="http://schemas.openxmlformats.org/drawingml/2006/table">
            <a:tbl>
              <a:tblPr firstRow="1" bandRow="1">
                <a:tableStyleId>{9DCAF9ED-07DC-4A11-8D7F-57B35C25682E}</a:tableStyleId>
              </a:tblPr>
              <a:tblGrid>
                <a:gridCol w="6136556"/>
                <a:gridCol w="6136556"/>
                <a:gridCol w="6136556"/>
              </a:tblGrid>
              <a:tr h="328306">
                <a:tc>
                  <a:txBody>
                    <a:bodyPr/>
                    <a:lstStyle/>
                    <a:p>
                      <a:r>
                        <a:rPr lang="en-US" sz="1700" cap="all" baseline="0" dirty="0" smtClean="0"/>
                        <a:t>Title</a:t>
                      </a:r>
                      <a:endParaRPr lang="en-US" sz="1700" cap="all" baseline="0" dirty="0">
                        <a:solidFill>
                          <a:schemeClr val="bg1"/>
                        </a:solidFill>
                      </a:endParaRPr>
                    </a:p>
                  </a:txBody>
                  <a:tcPr marL="129260" marR="129260" marT="32831" marB="328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00" cap="all" baseline="0" dirty="0" smtClean="0">
                          <a:solidFill>
                            <a:schemeClr val="bg1"/>
                          </a:solidFill>
                        </a:rPr>
                        <a:t>Title</a:t>
                      </a:r>
                      <a:endParaRPr lang="en-US" sz="1700" cap="all" baseline="0" dirty="0">
                        <a:solidFill>
                          <a:schemeClr val="bg1"/>
                        </a:solidFill>
                      </a:endParaRPr>
                    </a:p>
                  </a:txBody>
                  <a:tcPr marL="129260" marR="129260" marT="32831" marB="328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00" cap="all" baseline="0" dirty="0" smtClean="0">
                          <a:solidFill>
                            <a:schemeClr val="bg1"/>
                          </a:solidFill>
                        </a:rPr>
                        <a:t>title</a:t>
                      </a:r>
                      <a:endParaRPr lang="en-US" sz="1700" cap="all" baseline="0" dirty="0">
                        <a:solidFill>
                          <a:schemeClr val="bg1"/>
                        </a:solidFill>
                      </a:endParaRPr>
                    </a:p>
                  </a:txBody>
                  <a:tcPr marL="129260" marR="129260" marT="32831" marB="328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90951">
                <a:tc>
                  <a:txBody>
                    <a:bodyPr/>
                    <a:lstStyle/>
                    <a:p>
                      <a:pPr>
                        <a:buFont typeface="Arial" pitchFamily="34" charset="0"/>
                        <a:buNone/>
                      </a:pPr>
                      <a:r>
                        <a:rPr lang="en-US" sz="1700" dirty="0" smtClean="0">
                          <a:solidFill>
                            <a:srgbClr val="484647"/>
                          </a:solidFill>
                        </a:rPr>
                        <a:t>Text</a:t>
                      </a:r>
                      <a:endParaRPr lang="en-US" sz="1700" dirty="0">
                        <a:solidFill>
                          <a:srgbClr val="484647"/>
                        </a:solidFill>
                      </a:endParaRPr>
                    </a:p>
                  </a:txBody>
                  <a:tcPr marL="129260" marR="50889" marT="25851" marB="25851">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174625" lvl="0" indent="-174625">
                        <a:buFont typeface="Arial" pitchFamily="34" charset="0"/>
                        <a:buChar char="•"/>
                      </a:pPr>
                      <a:r>
                        <a:rPr lang="en-US" sz="1700" dirty="0" smtClean="0">
                          <a:solidFill>
                            <a:srgbClr val="484647"/>
                          </a:solidFill>
                        </a:rPr>
                        <a:t>Bullet</a:t>
                      </a:r>
                    </a:p>
                    <a:p>
                      <a:pPr marL="174625" lvl="0" indent="-174625">
                        <a:buFont typeface="Arial" pitchFamily="34" charset="0"/>
                        <a:buChar char="•"/>
                      </a:pPr>
                      <a:r>
                        <a:rPr lang="en-US" sz="1700" dirty="0" smtClean="0">
                          <a:solidFill>
                            <a:srgbClr val="484647"/>
                          </a:solidFill>
                        </a:rPr>
                        <a:t>Bullet</a:t>
                      </a:r>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176213" lvl="0" indent="-176213">
                        <a:buFont typeface="Arial" pitchFamily="34" charset="0"/>
                        <a:buChar char="•"/>
                      </a:pPr>
                      <a:r>
                        <a:rPr lang="en-US" sz="1700" dirty="0" smtClean="0">
                          <a:solidFill>
                            <a:srgbClr val="484647"/>
                          </a:solidFill>
                        </a:rPr>
                        <a:t>Bullet</a:t>
                      </a:r>
                    </a:p>
                    <a:p>
                      <a:pPr marL="176213" lvl="0" indent="-176213">
                        <a:buFont typeface="Arial" pitchFamily="34" charset="0"/>
                        <a:buChar char="•"/>
                      </a:pPr>
                      <a:r>
                        <a:rPr lang="en-US" sz="1700" dirty="0" smtClean="0">
                          <a:solidFill>
                            <a:srgbClr val="484647"/>
                          </a:solidFill>
                        </a:rPr>
                        <a:t>Bullet</a:t>
                      </a:r>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32397">
                <a:tc>
                  <a:txBody>
                    <a:bodyPr/>
                    <a:lstStyle/>
                    <a:p>
                      <a:endParaRPr lang="en-US" sz="1700" dirty="0">
                        <a:solidFill>
                          <a:srgbClr val="484647"/>
                        </a:solidFill>
                      </a:endParaRPr>
                    </a:p>
                  </a:txBody>
                  <a:tcPr marL="129260" marR="129260" marT="32831" marB="32831">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9E9E9"/>
                    </a:solidFill>
                  </a:tcPr>
                </a:tc>
                <a:tc>
                  <a:txBody>
                    <a:bodyPr/>
                    <a:lstStyle/>
                    <a:p>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9E9E9"/>
                    </a:solidFill>
                  </a:tcPr>
                </a:tc>
                <a:tc>
                  <a:txBody>
                    <a:bodyPr/>
                    <a:lstStyle/>
                    <a:p>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9E9E9"/>
                    </a:solidFill>
                  </a:tcPr>
                </a:tc>
              </a:tr>
              <a:tr h="332397">
                <a:tc>
                  <a:txBody>
                    <a:bodyPr/>
                    <a:lstStyle/>
                    <a:p>
                      <a:endParaRPr lang="en-US" sz="1700" dirty="0">
                        <a:solidFill>
                          <a:srgbClr val="484647"/>
                        </a:solidFill>
                      </a:endParaRPr>
                    </a:p>
                  </a:txBody>
                  <a:tcPr marL="129260" marR="129260" marT="32831" marB="32831">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88900" lvl="0" indent="-88900">
                        <a:buFontTx/>
                        <a:buNone/>
                      </a:pPr>
                      <a:r>
                        <a:rPr lang="en-US" sz="1700" baseline="0" dirty="0" smtClean="0">
                          <a:solidFill>
                            <a:srgbClr val="484647"/>
                          </a:solidFill>
                        </a:rPr>
                        <a:t> </a:t>
                      </a:r>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32397">
                <a:tc>
                  <a:txBody>
                    <a:bodyPr/>
                    <a:lstStyle/>
                    <a:p>
                      <a:endParaRPr lang="en-US" sz="1700" dirty="0">
                        <a:solidFill>
                          <a:srgbClr val="484647"/>
                        </a:solidFill>
                      </a:endParaRPr>
                    </a:p>
                  </a:txBody>
                  <a:tcPr marL="129260" marR="129260" marT="32831" marB="32831">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endParaRPr lang="en-US" sz="1700" dirty="0">
                        <a:solidFill>
                          <a:srgbClr val="484647"/>
                        </a:solidFill>
                      </a:endParaRPr>
                    </a:p>
                  </a:txBody>
                  <a:tcPr marL="129260" marR="129260" marT="32831" marB="32831">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r>
            </a:tbl>
          </a:graphicData>
        </a:graphic>
      </p:graphicFrame>
      <p:sp>
        <p:nvSpPr>
          <p:cNvPr id="42" name="Content Placeholder 32"/>
          <p:cNvSpPr txBox="1">
            <a:spLocks/>
          </p:cNvSpPr>
          <p:nvPr/>
        </p:nvSpPr>
        <p:spPr>
          <a:xfrm>
            <a:off x="22682974" y="23105844"/>
            <a:ext cx="18452591" cy="3929770"/>
          </a:xfrm>
          <a:prstGeom prst="rect">
            <a:avLst/>
          </a:prstGeom>
        </p:spPr>
        <p:txBody>
          <a:bodyPr vert="horz" lIns="0" tIns="0" rIns="0" bIns="0" rtlCol="0">
            <a:normAutofit/>
          </a:bodyPr>
          <a:lstStyle>
            <a:lvl1pPr marL="0" indent="0" algn="l" defTabSz="4157960" rtl="0" eaLnBrk="1" latinLnBrk="0" hangingPunct="1">
              <a:spcBef>
                <a:spcPts val="6000"/>
              </a:spcBef>
              <a:spcAft>
                <a:spcPts val="1200"/>
              </a:spcAft>
              <a:buFont typeface="Arial" pitchFamily="34" charset="0"/>
              <a:buNone/>
              <a:defRPr sz="6000" b="1" kern="1200" baseline="0">
                <a:solidFill>
                  <a:schemeClr val="accent1"/>
                </a:solidFill>
                <a:latin typeface="+mn-lt"/>
                <a:ea typeface="+mn-ea"/>
                <a:cs typeface="+mn-cs"/>
              </a:defRPr>
            </a:lvl1pPr>
            <a:lvl2pPr marL="0" indent="0" algn="l" defTabSz="4157960" rtl="0" eaLnBrk="1" latinLnBrk="0" hangingPunct="1">
              <a:spcBef>
                <a:spcPts val="900"/>
              </a:spcBef>
              <a:spcAft>
                <a:spcPts val="900"/>
              </a:spcAft>
              <a:buFont typeface="Arial" pitchFamily="34" charset="0"/>
              <a:buNone/>
              <a:defRPr sz="3200" kern="1200" baseline="0">
                <a:solidFill>
                  <a:schemeClr val="tx1"/>
                </a:solidFill>
                <a:latin typeface="+mn-lt"/>
                <a:ea typeface="+mn-ea"/>
                <a:cs typeface="+mn-cs"/>
              </a:defRPr>
            </a:lvl2pPr>
            <a:lvl3pPr marL="0" indent="0" algn="l" defTabSz="4157960" rtl="0" eaLnBrk="1" latinLnBrk="0" hangingPunct="1">
              <a:spcBef>
                <a:spcPts val="4200"/>
              </a:spcBef>
              <a:spcAft>
                <a:spcPts val="1200"/>
              </a:spcAft>
              <a:buFont typeface="Arial" pitchFamily="34" charset="0"/>
              <a:buNone/>
              <a:defRPr sz="4400" b="1" kern="1200">
                <a:solidFill>
                  <a:schemeClr val="accent2"/>
                </a:solidFill>
                <a:latin typeface="+mn-lt"/>
                <a:ea typeface="+mn-ea"/>
                <a:cs typeface="+mn-cs"/>
              </a:defRPr>
            </a:lvl3pPr>
            <a:lvl4pPr marL="727642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935540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143438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351336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559234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767132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r>
              <a:rPr lang="en-AU" sz="6045" dirty="0">
                <a:solidFill>
                  <a:schemeClr val="tx1"/>
                </a:solidFill>
              </a:rPr>
              <a:t>Heading 1 (First level) [Calibri 60pt]</a:t>
            </a:r>
          </a:p>
          <a:p>
            <a:pPr lvl="1"/>
            <a:r>
              <a:rPr lang="en-AU" sz="3224" dirty="0" err="1"/>
              <a:t>Lum</a:t>
            </a:r>
            <a:r>
              <a:rPr lang="en-AU" sz="3224" dirty="0"/>
              <a:t> </a:t>
            </a:r>
            <a:r>
              <a:rPr lang="en-AU" sz="3224" dirty="0" err="1"/>
              <a:t>exerate</a:t>
            </a:r>
            <a:r>
              <a:rPr lang="en-AU" sz="3224" dirty="0"/>
              <a:t> </a:t>
            </a:r>
            <a:r>
              <a:rPr lang="en-AU" sz="3224" dirty="0" err="1"/>
              <a:t>dolobor</a:t>
            </a:r>
            <a:r>
              <a:rPr lang="en-AU" sz="3224" dirty="0"/>
              <a:t> </a:t>
            </a:r>
            <a:r>
              <a:rPr lang="en-AU" sz="3224" dirty="0" err="1"/>
              <a:t>amconse</a:t>
            </a:r>
            <a:r>
              <a:rPr lang="en-AU" sz="3224" dirty="0"/>
              <a:t> </a:t>
            </a:r>
            <a:r>
              <a:rPr lang="en-AU" sz="3224" dirty="0" err="1"/>
              <a:t>conse</a:t>
            </a:r>
            <a:r>
              <a:rPr lang="en-AU" sz="3224" dirty="0"/>
              <a:t> </a:t>
            </a:r>
            <a:r>
              <a:rPr lang="en-AU" sz="3224" dirty="0" err="1"/>
              <a:t>dolortin</a:t>
            </a:r>
            <a:r>
              <a:rPr lang="en-AU" sz="3224" dirty="0"/>
              <a:t> </a:t>
            </a:r>
            <a:r>
              <a:rPr lang="en-AU" sz="3224" dirty="0" err="1"/>
              <a:t>exerius</a:t>
            </a:r>
            <a:r>
              <a:rPr lang="en-AU" sz="3224" dirty="0"/>
              <a:t> </a:t>
            </a:r>
            <a:r>
              <a:rPr lang="en-AU" sz="3224" dirty="0" err="1"/>
              <a:t>ciduisi</a:t>
            </a:r>
            <a:r>
              <a:rPr lang="en-AU" sz="3224" dirty="0"/>
              <a:t>. </a:t>
            </a:r>
            <a:r>
              <a:rPr lang="en-AU" sz="3224" dirty="0" err="1"/>
              <a:t>Ure</a:t>
            </a:r>
            <a:r>
              <a:rPr lang="en-AU" sz="3224" dirty="0"/>
              <a:t> </a:t>
            </a:r>
            <a:r>
              <a:rPr lang="en-AU" sz="3224" dirty="0" err="1"/>
              <a:t>facin</a:t>
            </a:r>
            <a:r>
              <a:rPr lang="en-AU" sz="3224" dirty="0"/>
              <a:t> </a:t>
            </a:r>
            <a:r>
              <a:rPr lang="en-AU" sz="3224" dirty="0" err="1"/>
              <a:t>veleniatet</a:t>
            </a:r>
            <a:r>
              <a:rPr lang="en-AU" sz="3224" dirty="0"/>
              <a:t> </a:t>
            </a:r>
            <a:r>
              <a:rPr lang="en-AU" sz="3224" dirty="0" err="1"/>
              <a:t>wis</a:t>
            </a:r>
            <a:r>
              <a:rPr lang="en-AU" sz="3224" dirty="0"/>
              <a:t> </a:t>
            </a:r>
            <a:r>
              <a:rPr lang="en-AU" sz="3224" dirty="0" err="1"/>
              <a:t>numsandrem</a:t>
            </a:r>
            <a:r>
              <a:rPr lang="en-AU" sz="3224" dirty="0"/>
              <a:t> </a:t>
            </a:r>
            <a:r>
              <a:rPr lang="en-AU" sz="3224" dirty="0" err="1"/>
              <a:t>niamet</a:t>
            </a:r>
            <a:r>
              <a:rPr lang="en-AU" sz="3224" dirty="0"/>
              <a:t> </a:t>
            </a:r>
            <a:r>
              <a:rPr lang="en-AU" sz="3224" dirty="0" err="1"/>
              <a:t>landignim</a:t>
            </a:r>
            <a:r>
              <a:rPr lang="en-AU" sz="3224" dirty="0"/>
              <a:t> </a:t>
            </a:r>
            <a:r>
              <a:rPr lang="en-AU" sz="3224" dirty="0" err="1"/>
              <a:t>atet</a:t>
            </a:r>
            <a:r>
              <a:rPr lang="en-AU" sz="3224" dirty="0"/>
              <a:t> la </a:t>
            </a:r>
            <a:r>
              <a:rPr lang="en-AU" sz="3224" dirty="0" err="1"/>
              <a:t>faccum</a:t>
            </a:r>
            <a:r>
              <a:rPr lang="en-AU" sz="3224" dirty="0"/>
              <a:t> </a:t>
            </a:r>
            <a:r>
              <a:rPr lang="en-AU" sz="3224" dirty="0" err="1"/>
              <a:t>dolummo</a:t>
            </a:r>
            <a:r>
              <a:rPr lang="en-AU" sz="3224" dirty="0"/>
              <a:t> </a:t>
            </a:r>
            <a:r>
              <a:rPr lang="en-AU" sz="3224" dirty="0" err="1"/>
              <a:t>diamcon</a:t>
            </a:r>
            <a:r>
              <a:rPr lang="en-AU" sz="3224" dirty="0"/>
              <a:t> </a:t>
            </a:r>
            <a:r>
              <a:rPr lang="en-AU" sz="3224" dirty="0" err="1"/>
              <a:t>sequam</a:t>
            </a:r>
            <a:r>
              <a:rPr lang="en-AU" sz="3224" dirty="0"/>
              <a:t> </a:t>
            </a:r>
            <a:r>
              <a:rPr lang="en-AU" sz="3224" dirty="0" err="1"/>
              <a:t>velisissi</a:t>
            </a:r>
            <a:r>
              <a:rPr lang="en-AU" sz="3224" dirty="0"/>
              <a:t> </a:t>
            </a:r>
            <a:r>
              <a:rPr lang="en-AU" sz="3224" dirty="0" err="1"/>
              <a:t>endipit</a:t>
            </a:r>
            <a:r>
              <a:rPr lang="en-AU" sz="3224" dirty="0"/>
              <a:t>, qui </a:t>
            </a:r>
            <a:r>
              <a:rPr lang="en-AU" sz="3224" dirty="0" err="1"/>
              <a:t>bla</a:t>
            </a:r>
            <a:r>
              <a:rPr lang="en-AU" sz="3224" dirty="0"/>
              <a:t> </a:t>
            </a:r>
            <a:r>
              <a:rPr lang="en-AU" sz="3224" dirty="0" err="1"/>
              <a:t>cor</a:t>
            </a:r>
            <a:r>
              <a:rPr lang="en-AU" sz="3224" dirty="0"/>
              <a:t> sum </a:t>
            </a:r>
            <a:r>
              <a:rPr lang="en-AU" sz="3224" dirty="0" err="1"/>
              <a:t>dunt</a:t>
            </a:r>
            <a:r>
              <a:rPr lang="en-AU" sz="3224" dirty="0"/>
              <a:t> </a:t>
            </a:r>
            <a:r>
              <a:rPr lang="en-AU" sz="3224" dirty="0" err="1"/>
              <a:t>wissisci</a:t>
            </a:r>
            <a:r>
              <a:rPr lang="en-AU" sz="3224" dirty="0"/>
              <a:t> ex </a:t>
            </a:r>
            <a:r>
              <a:rPr lang="en-AU" sz="3224" dirty="0" err="1"/>
              <a:t>eugueros</a:t>
            </a:r>
            <a:r>
              <a:rPr lang="en-AU" sz="3224" dirty="0"/>
              <a:t> </a:t>
            </a:r>
            <a:r>
              <a:rPr lang="en-AU" sz="3224" dirty="0" err="1"/>
              <a:t>aut</a:t>
            </a:r>
            <a:r>
              <a:rPr lang="en-AU" sz="3224" dirty="0"/>
              <a:t> </a:t>
            </a:r>
            <a:r>
              <a:rPr lang="en-AU" sz="3224" dirty="0" err="1"/>
              <a:t>velendignis</a:t>
            </a:r>
            <a:r>
              <a:rPr lang="en-AU" sz="3224" dirty="0"/>
              <a:t> </a:t>
            </a:r>
            <a:r>
              <a:rPr lang="en-AU" sz="3224" dirty="0" err="1"/>
              <a:t>estrud</a:t>
            </a:r>
            <a:r>
              <a:rPr lang="en-AU" sz="3224" dirty="0"/>
              <a:t> </a:t>
            </a:r>
            <a:r>
              <a:rPr lang="en-AU" sz="3224" dirty="0" err="1"/>
              <a:t>dolobore</a:t>
            </a:r>
            <a:r>
              <a:rPr lang="en-AU" sz="3224" dirty="0"/>
              <a:t> </a:t>
            </a:r>
            <a:r>
              <a:rPr lang="en-AU" sz="3224" dirty="0" err="1"/>
              <a:t>enim</a:t>
            </a:r>
            <a:r>
              <a:rPr lang="en-AU" sz="3224" dirty="0"/>
              <a:t> </a:t>
            </a:r>
            <a:r>
              <a:rPr lang="en-AU" sz="3224" dirty="0" err="1"/>
              <a:t>adionum</a:t>
            </a:r>
            <a:r>
              <a:rPr lang="en-AU" sz="3224" dirty="0"/>
              <a:t>.</a:t>
            </a:r>
          </a:p>
          <a:p>
            <a:pPr lvl="1"/>
            <a:r>
              <a:rPr lang="en-AU" sz="3224" dirty="0"/>
              <a:t>At </a:t>
            </a:r>
            <a:r>
              <a:rPr lang="en-AU" sz="3224" dirty="0" err="1"/>
              <a:t>accummod</a:t>
            </a:r>
            <a:r>
              <a:rPr lang="en-AU" sz="3224" dirty="0"/>
              <a:t> </a:t>
            </a:r>
            <a:r>
              <a:rPr lang="en-AU" sz="3224" dirty="0" err="1"/>
              <a:t>tatue</a:t>
            </a:r>
            <a:r>
              <a:rPr lang="en-AU" sz="3224" dirty="0"/>
              <a:t> </a:t>
            </a:r>
            <a:r>
              <a:rPr lang="en-AU" sz="3224" dirty="0" err="1"/>
              <a:t>veros</a:t>
            </a:r>
            <a:r>
              <a:rPr lang="en-AU" sz="3224" dirty="0"/>
              <a:t> ad tis </a:t>
            </a:r>
            <a:r>
              <a:rPr lang="en-AU" sz="3224" dirty="0" err="1"/>
              <a:t>aute</a:t>
            </a:r>
            <a:r>
              <a:rPr lang="en-AU" sz="3224" dirty="0"/>
              <a:t> </a:t>
            </a:r>
            <a:r>
              <a:rPr lang="en-AU" sz="3224" dirty="0" err="1"/>
              <a:t>faccum</a:t>
            </a:r>
            <a:r>
              <a:rPr lang="en-AU" sz="3224" dirty="0"/>
              <a:t> et </a:t>
            </a:r>
            <a:r>
              <a:rPr lang="en-AU" sz="3224" dirty="0" err="1"/>
              <a:t>velenis</a:t>
            </a:r>
            <a:r>
              <a:rPr lang="en-AU" sz="3224" dirty="0"/>
              <a:t> do od </a:t>
            </a:r>
            <a:r>
              <a:rPr lang="en-AU" sz="3224" dirty="0" err="1"/>
              <a:t>elenibh</a:t>
            </a:r>
            <a:r>
              <a:rPr lang="en-AU" sz="3224" dirty="0"/>
              <a:t> et, </a:t>
            </a:r>
            <a:r>
              <a:rPr lang="en-AU" sz="3224" dirty="0" err="1"/>
              <a:t>suscing</a:t>
            </a:r>
            <a:r>
              <a:rPr lang="en-AU" sz="3224" dirty="0"/>
              <a:t> </a:t>
            </a:r>
            <a:r>
              <a:rPr lang="en-AU" sz="3224" dirty="0" err="1"/>
              <a:t>er</a:t>
            </a:r>
            <a:r>
              <a:rPr lang="en-AU" sz="3224" dirty="0"/>
              <a:t> </a:t>
            </a:r>
            <a:r>
              <a:rPr lang="en-AU" sz="3224" dirty="0" err="1"/>
              <a:t>irillam</a:t>
            </a:r>
            <a:r>
              <a:rPr lang="en-AU" sz="3224" dirty="0"/>
              <a:t> </a:t>
            </a:r>
            <a:r>
              <a:rPr lang="en-AU" sz="3224" dirty="0" err="1"/>
              <a:t>etummy</a:t>
            </a:r>
            <a:r>
              <a:rPr lang="en-AU" sz="3224" dirty="0"/>
              <a:t> nos </a:t>
            </a:r>
            <a:r>
              <a:rPr lang="en-AU" sz="3224" dirty="0" err="1"/>
              <a:t>nullum</a:t>
            </a:r>
            <a:r>
              <a:rPr lang="en-AU" sz="3224" dirty="0"/>
              <a:t> </a:t>
            </a:r>
            <a:r>
              <a:rPr lang="en-AU" sz="3224" dirty="0" err="1"/>
              <a:t>duis</a:t>
            </a:r>
            <a:r>
              <a:rPr lang="en-AU" sz="3224" dirty="0"/>
              <a:t> at, </a:t>
            </a:r>
            <a:r>
              <a:rPr lang="en-AU" sz="3224" dirty="0" err="1"/>
              <a:t>quatisl</a:t>
            </a:r>
            <a:r>
              <a:rPr lang="en-AU" sz="3224" dirty="0"/>
              <a:t> </a:t>
            </a:r>
            <a:r>
              <a:rPr lang="en-AU" sz="3224" dirty="0" err="1"/>
              <a:t>ullutat</a:t>
            </a:r>
            <a:r>
              <a:rPr lang="en-AU" sz="3224" dirty="0"/>
              <a:t>. Lore </a:t>
            </a:r>
            <a:r>
              <a:rPr lang="en-AU" sz="3224" dirty="0" err="1"/>
              <a:t>commodo</a:t>
            </a:r>
            <a:r>
              <a:rPr lang="en-AU" sz="3224" dirty="0"/>
              <a:t> </a:t>
            </a:r>
            <a:r>
              <a:rPr lang="en-AU" sz="3224" dirty="0" err="1"/>
              <a:t>lessequisl</a:t>
            </a:r>
            <a:r>
              <a:rPr lang="en-AU" sz="3224" dirty="0"/>
              <a:t> </a:t>
            </a:r>
            <a:r>
              <a:rPr lang="en-AU" sz="3224" dirty="0" err="1"/>
              <a:t>diat</a:t>
            </a:r>
            <a:r>
              <a:rPr lang="en-AU" sz="3224" dirty="0"/>
              <a:t>, </a:t>
            </a:r>
            <a:r>
              <a:rPr lang="en-AU" sz="3224" dirty="0" err="1"/>
              <a:t>ercipis</a:t>
            </a:r>
            <a:r>
              <a:rPr lang="en-AU" sz="3224" dirty="0"/>
              <a:t> </a:t>
            </a:r>
            <a:r>
              <a:rPr lang="en-AU" sz="3224" dirty="0" err="1"/>
              <a:t>nonum</a:t>
            </a:r>
            <a:r>
              <a:rPr lang="en-AU" sz="3224" dirty="0"/>
              <a:t> </a:t>
            </a:r>
            <a:r>
              <a:rPr lang="en-AU" sz="3224" dirty="0" err="1"/>
              <a:t>dolor</a:t>
            </a:r>
            <a:r>
              <a:rPr lang="en-AU" sz="3224" dirty="0"/>
              <a:t> </a:t>
            </a:r>
            <a:r>
              <a:rPr lang="en-AU" sz="3224" dirty="0" err="1"/>
              <a:t>sequi</a:t>
            </a:r>
            <a:r>
              <a:rPr lang="en-AU" sz="3224" dirty="0"/>
              <a:t> et </a:t>
            </a:r>
            <a:r>
              <a:rPr lang="en-AU" sz="3224" dirty="0" err="1"/>
              <a:t>ipsum</a:t>
            </a:r>
            <a:r>
              <a:rPr lang="en-AU" sz="3224" dirty="0"/>
              <a:t> </a:t>
            </a:r>
            <a:r>
              <a:rPr lang="en-AU" sz="3224" dirty="0" err="1"/>
              <a:t>essim</a:t>
            </a:r>
            <a:r>
              <a:rPr lang="en-AU" sz="3224" dirty="0"/>
              <a:t> </a:t>
            </a:r>
            <a:r>
              <a:rPr lang="en-AU" sz="3224" dirty="0" err="1"/>
              <a:t>irit</a:t>
            </a:r>
            <a:r>
              <a:rPr lang="en-AU" sz="3224" dirty="0"/>
              <a:t> </a:t>
            </a:r>
            <a:r>
              <a:rPr lang="en-AU" sz="3224" dirty="0" err="1"/>
              <a:t>vulla</a:t>
            </a:r>
            <a:r>
              <a:rPr lang="en-AU" sz="3224" dirty="0"/>
              <a:t>.</a:t>
            </a:r>
            <a:endParaRPr lang="en-AU" sz="3224" dirty="0"/>
          </a:p>
        </p:txBody>
      </p:sp>
      <p:sp>
        <p:nvSpPr>
          <p:cNvPr id="43" name="Text Box 27"/>
          <p:cNvSpPr txBox="1">
            <a:spLocks noChangeArrowheads="1"/>
          </p:cNvSpPr>
          <p:nvPr/>
        </p:nvSpPr>
        <p:spPr bwMode="auto">
          <a:xfrm>
            <a:off x="22725896" y="20020854"/>
            <a:ext cx="18409669" cy="31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015" b="1" dirty="0">
                <a:solidFill>
                  <a:schemeClr val="accent1"/>
                </a:solidFill>
                <a:latin typeface="+mn-lt"/>
              </a:rPr>
              <a:t>Table 1</a:t>
            </a:r>
            <a:r>
              <a:rPr lang="en-AU" sz="2015" b="1" dirty="0">
                <a:solidFill>
                  <a:schemeClr val="accent1"/>
                </a:solidFill>
                <a:latin typeface="+mn-lt"/>
              </a:rPr>
              <a:t>:</a:t>
            </a:r>
            <a:r>
              <a:rPr lang="en-AU" sz="2015" dirty="0">
                <a:solidFill>
                  <a:schemeClr val="accent1"/>
                </a:solidFill>
                <a:latin typeface="+mn-lt"/>
              </a:rPr>
              <a:t> </a:t>
            </a:r>
            <a:r>
              <a:rPr lang="en-AU" sz="2015" dirty="0">
                <a:latin typeface="+mn-lt"/>
              </a:rPr>
              <a:t>[Caption: </a:t>
            </a:r>
            <a:r>
              <a:rPr lang="en-AU" sz="2015" dirty="0">
                <a:latin typeface="+mn-lt"/>
              </a:rPr>
              <a:t>Calibri </a:t>
            </a:r>
            <a:r>
              <a:rPr lang="en-AU" sz="2015" dirty="0">
                <a:latin typeface="+mn-lt"/>
              </a:rPr>
              <a:t>20pt, black] </a:t>
            </a:r>
            <a:r>
              <a:rPr lang="en-US" sz="2015" dirty="0" err="1">
                <a:latin typeface="+mn-lt"/>
              </a:rPr>
              <a:t>doloree</a:t>
            </a:r>
            <a:r>
              <a:rPr lang="en-US" sz="2015" dirty="0">
                <a:latin typeface="+mn-lt"/>
              </a:rPr>
              <a:t> </a:t>
            </a:r>
            <a:r>
              <a:rPr lang="en-US" sz="2015" dirty="0" err="1">
                <a:latin typeface="+mn-lt"/>
              </a:rPr>
              <a:t>tuerosto</a:t>
            </a:r>
            <a:r>
              <a:rPr lang="en-US" sz="2015" dirty="0">
                <a:latin typeface="+mn-lt"/>
              </a:rPr>
              <a:t> </a:t>
            </a:r>
            <a:r>
              <a:rPr lang="en-US" sz="2015" dirty="0" err="1">
                <a:latin typeface="+mn-lt"/>
              </a:rPr>
              <a:t>erilla</a:t>
            </a:r>
            <a:r>
              <a:rPr lang="en-US" sz="2015" dirty="0">
                <a:latin typeface="+mn-lt"/>
              </a:rPr>
              <a:t> </a:t>
            </a:r>
            <a:r>
              <a:rPr lang="en-US" sz="2015" dirty="0" err="1">
                <a:latin typeface="+mn-lt"/>
              </a:rPr>
              <a:t>cortie</a:t>
            </a:r>
            <a:r>
              <a:rPr lang="en-US" sz="2015" dirty="0">
                <a:latin typeface="+mn-lt"/>
              </a:rPr>
              <a:t> </a:t>
            </a:r>
            <a:r>
              <a:rPr lang="en-US" sz="2015" dirty="0" err="1">
                <a:latin typeface="+mn-lt"/>
              </a:rPr>
              <a:t>dolent</a:t>
            </a:r>
            <a:r>
              <a:rPr lang="en-US" sz="2015" dirty="0">
                <a:latin typeface="+mn-lt"/>
              </a:rPr>
              <a:t> prate magna </a:t>
            </a:r>
            <a:r>
              <a:rPr lang="en-US" sz="2015" dirty="0" err="1">
                <a:latin typeface="+mn-lt"/>
              </a:rPr>
              <a:t>feugiam</a:t>
            </a:r>
            <a:r>
              <a:rPr lang="en-US" sz="2015" dirty="0">
                <a:latin typeface="+mn-lt"/>
              </a:rPr>
              <a:t> in </a:t>
            </a:r>
            <a:r>
              <a:rPr lang="en-US" sz="2015" dirty="0" err="1">
                <a:latin typeface="+mn-lt"/>
              </a:rPr>
              <a:t>henim</a:t>
            </a:r>
            <a:r>
              <a:rPr lang="en-US" sz="2015" dirty="0">
                <a:latin typeface="+mn-lt"/>
              </a:rPr>
              <a:t> </a:t>
            </a:r>
            <a:r>
              <a:rPr lang="en-US" sz="2015" dirty="0" err="1">
                <a:latin typeface="+mn-lt"/>
              </a:rPr>
              <a:t>eui</a:t>
            </a:r>
            <a:r>
              <a:rPr lang="en-US" sz="2015" dirty="0">
                <a:latin typeface="+mn-lt"/>
              </a:rPr>
              <a:t> </a:t>
            </a:r>
            <a:r>
              <a:rPr lang="en-US" sz="2015" dirty="0" err="1">
                <a:latin typeface="+mn-lt"/>
              </a:rPr>
              <a:t>eugait</a:t>
            </a:r>
            <a:r>
              <a:rPr lang="en-US" sz="2015" dirty="0">
                <a:latin typeface="+mn-lt"/>
              </a:rPr>
              <a:t> </a:t>
            </a:r>
            <a:r>
              <a:rPr lang="en-US" sz="2015" dirty="0" err="1">
                <a:latin typeface="+mn-lt"/>
              </a:rPr>
              <a:t>lorem</a:t>
            </a:r>
            <a:r>
              <a:rPr lang="en-US" sz="2015" dirty="0">
                <a:latin typeface="+mn-lt"/>
              </a:rPr>
              <a:t> </a:t>
            </a:r>
            <a:r>
              <a:rPr lang="en-US" sz="2015" dirty="0" err="1">
                <a:latin typeface="+mn-lt"/>
              </a:rPr>
              <a:t>euipis</a:t>
            </a:r>
            <a:r>
              <a:rPr lang="en-US" sz="2015" dirty="0">
                <a:latin typeface="+mn-lt"/>
              </a:rPr>
              <a:t> </a:t>
            </a:r>
            <a:r>
              <a:rPr lang="en-US" sz="2015" dirty="0" err="1">
                <a:latin typeface="+mn-lt"/>
              </a:rPr>
              <a:t>dit</a:t>
            </a:r>
            <a:r>
              <a:rPr lang="en-US" sz="2015" dirty="0">
                <a:latin typeface="+mn-lt"/>
              </a:rPr>
              <a:t> </a:t>
            </a:r>
            <a:r>
              <a:rPr lang="en-US" sz="2015" dirty="0" err="1">
                <a:latin typeface="+mn-lt"/>
              </a:rPr>
              <a:t>ulla</a:t>
            </a:r>
            <a:r>
              <a:rPr lang="en-US" sz="2015" dirty="0">
                <a:latin typeface="+mn-lt"/>
              </a:rPr>
              <a:t> </a:t>
            </a:r>
            <a:r>
              <a:rPr lang="en-US" sz="2015" dirty="0" err="1">
                <a:latin typeface="+mn-lt"/>
              </a:rPr>
              <a:t>feuis</a:t>
            </a:r>
            <a:r>
              <a:rPr lang="en-US" sz="2015" dirty="0">
                <a:latin typeface="+mn-lt"/>
              </a:rPr>
              <a:t> </a:t>
            </a:r>
            <a:r>
              <a:rPr lang="en-US" sz="2015" dirty="0" err="1">
                <a:latin typeface="+mn-lt"/>
              </a:rPr>
              <a:t>acip</a:t>
            </a:r>
            <a:r>
              <a:rPr lang="en-US" sz="2015" dirty="0">
                <a:latin typeface="+mn-lt"/>
              </a:rPr>
              <a:t> </a:t>
            </a:r>
            <a:r>
              <a:rPr lang="en-US" sz="2015" dirty="0" err="1">
                <a:latin typeface="+mn-lt"/>
              </a:rPr>
              <a:t>exer</a:t>
            </a:r>
            <a:r>
              <a:rPr lang="en-US" sz="2015" dirty="0">
                <a:latin typeface="+mn-lt"/>
              </a:rPr>
              <a:t> </a:t>
            </a:r>
            <a:r>
              <a:rPr lang="en-US" sz="2015" dirty="0" err="1">
                <a:latin typeface="+mn-lt"/>
              </a:rPr>
              <a:t>autem</a:t>
            </a:r>
            <a:r>
              <a:rPr lang="en-US" sz="2015" dirty="0">
                <a:latin typeface="+mn-lt"/>
              </a:rPr>
              <a:t> non </a:t>
            </a:r>
            <a:r>
              <a:rPr lang="en-US" sz="2015" dirty="0" err="1">
                <a:latin typeface="+mn-lt"/>
              </a:rPr>
              <a:t>vulla</a:t>
            </a:r>
            <a:r>
              <a:rPr lang="en-US" sz="2015" dirty="0">
                <a:latin typeface="+mn-lt"/>
              </a:rPr>
              <a:t> </a:t>
            </a:r>
            <a:r>
              <a:rPr lang="en-US" sz="2015" dirty="0" err="1">
                <a:latin typeface="+mn-lt"/>
              </a:rPr>
              <a:t>adions</a:t>
            </a:r>
            <a:endParaRPr lang="en-AU" sz="2015" dirty="0">
              <a:latin typeface="+mn-lt"/>
            </a:endParaRPr>
          </a:p>
        </p:txBody>
      </p:sp>
      <p:sp>
        <p:nvSpPr>
          <p:cNvPr id="46" name="Text Box 137"/>
          <p:cNvSpPr txBox="1">
            <a:spLocks noChangeArrowheads="1"/>
          </p:cNvSpPr>
          <p:nvPr/>
        </p:nvSpPr>
        <p:spPr bwMode="auto">
          <a:xfrm>
            <a:off x="1668200" y="28526987"/>
            <a:ext cx="5079118" cy="101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Aft>
                <a:spcPts val="605"/>
              </a:spcAft>
              <a:tabLst>
                <a:tab pos="268700" algn="l"/>
              </a:tabLst>
            </a:pPr>
            <a:r>
              <a:rPr lang="en-AU" sz="2217" b="1" cap="all" dirty="0">
                <a:solidFill>
                  <a:schemeClr val="accent1"/>
                </a:solidFill>
                <a:latin typeface="+mj-lt"/>
              </a:rPr>
              <a:t>FOR FURTHER INFORMATION</a:t>
            </a:r>
          </a:p>
          <a:p>
            <a:pPr>
              <a:spcAft>
                <a:spcPts val="302"/>
              </a:spcAft>
              <a:tabLst>
                <a:tab pos="290160" algn="l"/>
              </a:tabLst>
            </a:pPr>
            <a:r>
              <a:rPr lang="en-AU" sz="1814" dirty="0" err="1">
                <a:latin typeface="+mj-lt"/>
              </a:rPr>
              <a:t>Firstname</a:t>
            </a:r>
            <a:r>
              <a:rPr lang="en-AU" sz="1814" dirty="0">
                <a:latin typeface="+mj-lt"/>
              </a:rPr>
              <a:t> </a:t>
            </a:r>
            <a:r>
              <a:rPr lang="en-AU" sz="1814" dirty="0" err="1">
                <a:latin typeface="+mj-lt"/>
              </a:rPr>
              <a:t>Lastname</a:t>
            </a:r>
            <a:endParaRPr lang="en-AU" sz="1814" dirty="0">
              <a:latin typeface="+mj-lt"/>
            </a:endParaRPr>
          </a:p>
          <a:p>
            <a:pPr>
              <a:spcAft>
                <a:spcPts val="302"/>
              </a:spcAft>
              <a:tabLst>
                <a:tab pos="290160" algn="l"/>
              </a:tabLst>
            </a:pPr>
            <a:r>
              <a:rPr lang="en-AU" sz="1814" b="1" dirty="0">
                <a:latin typeface="+mj-lt"/>
              </a:rPr>
              <a:t>e</a:t>
            </a:r>
            <a:r>
              <a:rPr lang="en-AU" sz="1814" dirty="0">
                <a:latin typeface="+mj-lt"/>
              </a:rPr>
              <a:t>	firstname.lastname@domain.au </a:t>
            </a:r>
          </a:p>
        </p:txBody>
      </p:sp>
    </p:spTree>
    <p:extLst>
      <p:ext uri="{BB962C8B-B14F-4D97-AF65-F5344CB8AC3E}">
        <p14:creationId xmlns:p14="http://schemas.microsoft.com/office/powerpoint/2010/main" val="853733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A0 Poster Landscape">
  <a:themeElements>
    <a:clrScheme name="CSIRO DATA61">
      <a:dk1>
        <a:sysClr val="windowText" lastClr="000000"/>
      </a:dk1>
      <a:lt1>
        <a:srgbClr val="FFFFFF"/>
      </a:lt1>
      <a:dk2>
        <a:srgbClr val="000000"/>
      </a:dk2>
      <a:lt2>
        <a:srgbClr val="FFFFFF"/>
      </a:lt2>
      <a:accent1>
        <a:srgbClr val="30B787"/>
      </a:accent1>
      <a:accent2>
        <a:srgbClr val="007A53"/>
      </a:accent2>
      <a:accent3>
        <a:srgbClr val="6D2077"/>
      </a:accent3>
      <a:accent4>
        <a:srgbClr val="004B87"/>
      </a:accent4>
      <a:accent5>
        <a:srgbClr val="78BE20"/>
      </a:accent5>
      <a:accent6>
        <a:srgbClr val="2DCCD3"/>
      </a:accent6>
      <a:hlink>
        <a:srgbClr val="00313C"/>
      </a:hlink>
      <a:folHlink>
        <a:srgbClr val="E4002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Data61 A0 Poster Landscape-2</Template>
  <TotalTime>1</TotalTime>
  <Words>1766</Words>
  <Application>Microsoft Macintosh PowerPoint</Application>
  <PresentationFormat>Custom</PresentationFormat>
  <Paragraphs>90</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Arial</vt:lpstr>
      <vt:lpstr>A0 Poster Landscape</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Antony Hosking</dc:creator>
  <cp:lastModifiedBy>Antony Hosking</cp:lastModifiedBy>
  <cp:revision>1</cp:revision>
  <dcterms:created xsi:type="dcterms:W3CDTF">2017-01-27T02:22:11Z</dcterms:created>
  <dcterms:modified xsi:type="dcterms:W3CDTF">2017-01-27T02:23:17Z</dcterms:modified>
</cp:coreProperties>
</file>