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emf" ContentType="image/x-emf"/>
  <Override PartName="/ppt/media/image12.emf" ContentType="image/x-emf"/>
  <Override PartName="/ppt/media/image11.emf" ContentType="image/x-emf"/>
  <Override PartName="/ppt/media/image10.emf" ContentType="image/x-emf"/>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2.png" ContentType="image/png"/>
  <Override PartName="/ppt/media/image3.wmf" ContentType="image/x-wmf"/>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42803762" cy="30275212"/>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43"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&lt;header&gt;</a:t>
            </a:r>
            <a:endParaRPr/>
          </a:p>
        </p:txBody>
      </p:sp>
      <p:sp>
        <p:nvSpPr>
          <p:cNvPr id="44"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&lt;date/time&gt;</a:t>
            </a:r>
            <a:endParaRPr/>
          </a:p>
        </p:txBody>
      </p:sp>
      <p:sp>
        <p:nvSpPr>
          <p:cNvPr id="45"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&lt;footer&gt;</a:t>
            </a:r>
            <a:endParaRPr/>
          </a:p>
        </p:txBody>
      </p:sp>
      <p:sp>
        <p:nvSpPr>
          <p:cNvPr id="46" name="PlaceHolder 5"/>
          <p:cNvSpPr>
            <a:spLocks noGrp="1"/>
          </p:cNvSpPr>
          <p:nvPr>
            <p:ph type="sldNum"/>
          </p:nvPr>
        </p:nvSpPr>
        <p:spPr>
          <a:xfrm>
            <a:off x="4279320" y="10157400"/>
            <a:ext cx="3280320" cy="534240"/>
          </a:xfrm>
          <a:prstGeom prst="rect">
            <a:avLst/>
          </a:prstGeom>
        </p:spPr>
        <p:txBody>
          <a:bodyPr lIns="0" rIns="0" tIns="0" bIns="0" anchor="b"/>
          <a:p>
            <a:pPr algn="r"/>
            <a:fld id="{339D370B-74E8-4EF5-8335-AF3B679A19D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679320" y="4776840"/>
            <a:ext cx="5438520" cy="3908160"/>
          </a:xfrm>
          <a:prstGeom prst="rect">
            <a:avLst/>
          </a:prstGeom>
        </p:spPr>
        <p:txBody>
          <a:bodyPr/>
          <a:p>
            <a:endParaRPr/>
          </a:p>
        </p:txBody>
      </p:sp>
      <p:sp>
        <p:nvSpPr>
          <p:cNvPr id="79" name="TextShape 2"/>
          <p:cNvSpPr txBox="1"/>
          <p:nvPr/>
        </p:nvSpPr>
        <p:spPr>
          <a:xfrm>
            <a:off x="3849840" y="9429840"/>
            <a:ext cx="2945880" cy="496440"/>
          </a:xfrm>
          <a:prstGeom prst="rect">
            <a:avLst/>
          </a:prstGeom>
        </p:spPr>
        <p:txBody>
          <a:bodyPr anchor="b"/>
          <a:p>
            <a:pPr algn="r">
              <a:lnSpc>
                <a:spcPct val="100000"/>
              </a:lnSpc>
            </a:pPr>
            <a:fld id="{11081752-1F94-4EA5-8B8B-ED09373FA48A}"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30" name="PlaceHolder 2"/>
          <p:cNvSpPr>
            <a:spLocks noGrp="1"/>
          </p:cNvSpPr>
          <p:nvPr>
            <p:ph type="body"/>
          </p:nvPr>
        </p:nvSpPr>
        <p:spPr>
          <a:xfrm>
            <a:off x="1668240" y="9090360"/>
            <a:ext cx="18367920" cy="8734320"/>
          </a:xfrm>
          <a:prstGeom prst="rect">
            <a:avLst/>
          </a:prstGeom>
        </p:spPr>
        <p:txBody>
          <a:bodyPr lIns="0" rIns="0" tIns="0" bIns="0"/>
          <a:p>
            <a:endParaRPr/>
          </a:p>
        </p:txBody>
      </p:sp>
      <p:sp>
        <p:nvSpPr>
          <p:cNvPr id="31" name="PlaceHolder 3"/>
          <p:cNvSpPr>
            <a:spLocks noGrp="1"/>
          </p:cNvSpPr>
          <p:nvPr>
            <p:ph type="body"/>
          </p:nvPr>
        </p:nvSpPr>
        <p:spPr>
          <a:xfrm>
            <a:off x="1668240" y="18654840"/>
            <a:ext cx="18367920" cy="87343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33" name="PlaceHolder 2"/>
          <p:cNvSpPr>
            <a:spLocks noGrp="1"/>
          </p:cNvSpPr>
          <p:nvPr>
            <p:ph type="body"/>
          </p:nvPr>
        </p:nvSpPr>
        <p:spPr>
          <a:xfrm>
            <a:off x="1668240" y="9090360"/>
            <a:ext cx="8963280" cy="8734320"/>
          </a:xfrm>
          <a:prstGeom prst="rect">
            <a:avLst/>
          </a:prstGeom>
        </p:spPr>
        <p:txBody>
          <a:bodyPr lIns="0" rIns="0" tIns="0" bIns="0"/>
          <a:p>
            <a:endParaRPr/>
          </a:p>
        </p:txBody>
      </p:sp>
      <p:sp>
        <p:nvSpPr>
          <p:cNvPr id="34" name="PlaceHolder 3"/>
          <p:cNvSpPr>
            <a:spLocks noGrp="1"/>
          </p:cNvSpPr>
          <p:nvPr>
            <p:ph type="body"/>
          </p:nvPr>
        </p:nvSpPr>
        <p:spPr>
          <a:xfrm>
            <a:off x="11080080" y="9090360"/>
            <a:ext cx="8963280" cy="8734320"/>
          </a:xfrm>
          <a:prstGeom prst="rect">
            <a:avLst/>
          </a:prstGeom>
        </p:spPr>
        <p:txBody>
          <a:bodyPr lIns="0" rIns="0" tIns="0" bIns="0"/>
          <a:p>
            <a:endParaRPr/>
          </a:p>
        </p:txBody>
      </p:sp>
      <p:sp>
        <p:nvSpPr>
          <p:cNvPr id="35" name="PlaceHolder 4"/>
          <p:cNvSpPr>
            <a:spLocks noGrp="1"/>
          </p:cNvSpPr>
          <p:nvPr>
            <p:ph type="body"/>
          </p:nvPr>
        </p:nvSpPr>
        <p:spPr>
          <a:xfrm>
            <a:off x="11080080" y="18654840"/>
            <a:ext cx="8963280" cy="8734320"/>
          </a:xfrm>
          <a:prstGeom prst="rect">
            <a:avLst/>
          </a:prstGeom>
        </p:spPr>
        <p:txBody>
          <a:bodyPr lIns="0" rIns="0" tIns="0" bIns="0"/>
          <a:p>
            <a:endParaRPr/>
          </a:p>
        </p:txBody>
      </p:sp>
      <p:sp>
        <p:nvSpPr>
          <p:cNvPr id="36" name="PlaceHolder 5"/>
          <p:cNvSpPr>
            <a:spLocks noGrp="1"/>
          </p:cNvSpPr>
          <p:nvPr>
            <p:ph type="body"/>
          </p:nvPr>
        </p:nvSpPr>
        <p:spPr>
          <a:xfrm>
            <a:off x="1668240" y="18654840"/>
            <a:ext cx="8963280" cy="87343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38" name="PlaceHolder 2"/>
          <p:cNvSpPr>
            <a:spLocks noGrp="1"/>
          </p:cNvSpPr>
          <p:nvPr>
            <p:ph type="body"/>
          </p:nvPr>
        </p:nvSpPr>
        <p:spPr>
          <a:xfrm>
            <a:off x="1668240" y="9090360"/>
            <a:ext cx="18367920" cy="18311400"/>
          </a:xfrm>
          <a:prstGeom prst="rect">
            <a:avLst/>
          </a:prstGeom>
        </p:spPr>
        <p:txBody>
          <a:bodyPr lIns="0" rIns="0" tIns="0" bIns="0"/>
          <a:p>
            <a:endParaRPr/>
          </a:p>
        </p:txBody>
      </p:sp>
      <p:sp>
        <p:nvSpPr>
          <p:cNvPr id="39" name="PlaceHolder 3"/>
          <p:cNvSpPr>
            <a:spLocks noGrp="1"/>
          </p:cNvSpPr>
          <p:nvPr>
            <p:ph type="body"/>
          </p:nvPr>
        </p:nvSpPr>
        <p:spPr>
          <a:xfrm>
            <a:off x="1668240" y="9090360"/>
            <a:ext cx="18367920" cy="18311400"/>
          </a:xfrm>
          <a:prstGeom prst="rect">
            <a:avLst/>
          </a:prstGeom>
        </p:spPr>
        <p:txBody>
          <a:bodyPr lIns="0" rIns="0" tIns="0" bIns="0"/>
          <a:p>
            <a:endParaRPr/>
          </a:p>
        </p:txBody>
      </p:sp>
      <p:pic>
        <p:nvPicPr>
          <p:cNvPr id="40" name="" descr=""/>
          <p:cNvPicPr/>
          <p:nvPr/>
        </p:nvPicPr>
        <p:blipFill>
          <a:blip r:embed="rId2"/>
          <a:stretch>
            <a:fillRect/>
          </a:stretch>
        </p:blipFill>
        <p:spPr>
          <a:xfrm>
            <a:off x="1668240" y="10918080"/>
            <a:ext cx="18367920" cy="14655240"/>
          </a:xfrm>
          <a:prstGeom prst="rect">
            <a:avLst/>
          </a:prstGeom>
          <a:ln>
            <a:noFill/>
          </a:ln>
        </p:spPr>
      </p:pic>
      <p:pic>
        <p:nvPicPr>
          <p:cNvPr id="41" name="" descr=""/>
          <p:cNvPicPr/>
          <p:nvPr/>
        </p:nvPicPr>
        <p:blipFill>
          <a:blip r:embed="rId3"/>
          <a:stretch>
            <a:fillRect/>
          </a:stretch>
        </p:blipFill>
        <p:spPr>
          <a:xfrm>
            <a:off x="1668240" y="10918080"/>
            <a:ext cx="18367920" cy="14655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9" name="PlaceHolder 2"/>
          <p:cNvSpPr>
            <a:spLocks noGrp="1"/>
          </p:cNvSpPr>
          <p:nvPr>
            <p:ph type="subTitle"/>
          </p:nvPr>
        </p:nvSpPr>
        <p:spPr>
          <a:xfrm>
            <a:off x="1668240" y="9090360"/>
            <a:ext cx="18367920" cy="183117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11" name="PlaceHolder 2"/>
          <p:cNvSpPr>
            <a:spLocks noGrp="1"/>
          </p:cNvSpPr>
          <p:nvPr>
            <p:ph type="body"/>
          </p:nvPr>
        </p:nvSpPr>
        <p:spPr>
          <a:xfrm>
            <a:off x="1668240" y="9090360"/>
            <a:ext cx="18367920" cy="183114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13" name="PlaceHolder 2"/>
          <p:cNvSpPr>
            <a:spLocks noGrp="1"/>
          </p:cNvSpPr>
          <p:nvPr>
            <p:ph type="body"/>
          </p:nvPr>
        </p:nvSpPr>
        <p:spPr>
          <a:xfrm>
            <a:off x="1668240" y="9090360"/>
            <a:ext cx="8963280" cy="18311400"/>
          </a:xfrm>
          <a:prstGeom prst="rect">
            <a:avLst/>
          </a:prstGeom>
        </p:spPr>
        <p:txBody>
          <a:bodyPr lIns="0" rIns="0" tIns="0" bIns="0"/>
          <a:p>
            <a:endParaRPr/>
          </a:p>
        </p:txBody>
      </p:sp>
      <p:sp>
        <p:nvSpPr>
          <p:cNvPr id="14" name="PlaceHolder 3"/>
          <p:cNvSpPr>
            <a:spLocks noGrp="1"/>
          </p:cNvSpPr>
          <p:nvPr>
            <p:ph type="body"/>
          </p:nvPr>
        </p:nvSpPr>
        <p:spPr>
          <a:xfrm>
            <a:off x="11080080" y="9090360"/>
            <a:ext cx="8963280" cy="183114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668240" y="666360"/>
            <a:ext cx="32389200" cy="23774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68240" y="666360"/>
            <a:ext cx="32389200" cy="11020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18" name="PlaceHolder 2"/>
          <p:cNvSpPr>
            <a:spLocks noGrp="1"/>
          </p:cNvSpPr>
          <p:nvPr>
            <p:ph type="body"/>
          </p:nvPr>
        </p:nvSpPr>
        <p:spPr>
          <a:xfrm>
            <a:off x="1668240" y="9090360"/>
            <a:ext cx="8963280" cy="8734320"/>
          </a:xfrm>
          <a:prstGeom prst="rect">
            <a:avLst/>
          </a:prstGeom>
        </p:spPr>
        <p:txBody>
          <a:bodyPr lIns="0" rIns="0" tIns="0" bIns="0"/>
          <a:p>
            <a:endParaRPr/>
          </a:p>
        </p:txBody>
      </p:sp>
      <p:sp>
        <p:nvSpPr>
          <p:cNvPr id="19" name="PlaceHolder 3"/>
          <p:cNvSpPr>
            <a:spLocks noGrp="1"/>
          </p:cNvSpPr>
          <p:nvPr>
            <p:ph type="body"/>
          </p:nvPr>
        </p:nvSpPr>
        <p:spPr>
          <a:xfrm>
            <a:off x="1668240" y="18654840"/>
            <a:ext cx="8963280" cy="8734320"/>
          </a:xfrm>
          <a:prstGeom prst="rect">
            <a:avLst/>
          </a:prstGeom>
        </p:spPr>
        <p:txBody>
          <a:bodyPr lIns="0" rIns="0" tIns="0" bIns="0"/>
          <a:p>
            <a:endParaRPr/>
          </a:p>
        </p:txBody>
      </p:sp>
      <p:sp>
        <p:nvSpPr>
          <p:cNvPr id="20" name="PlaceHolder 4"/>
          <p:cNvSpPr>
            <a:spLocks noGrp="1"/>
          </p:cNvSpPr>
          <p:nvPr>
            <p:ph type="body"/>
          </p:nvPr>
        </p:nvSpPr>
        <p:spPr>
          <a:xfrm>
            <a:off x="11080080" y="9090360"/>
            <a:ext cx="8963280" cy="183114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22" name="PlaceHolder 2"/>
          <p:cNvSpPr>
            <a:spLocks noGrp="1"/>
          </p:cNvSpPr>
          <p:nvPr>
            <p:ph type="body"/>
          </p:nvPr>
        </p:nvSpPr>
        <p:spPr>
          <a:xfrm>
            <a:off x="1668240" y="9090360"/>
            <a:ext cx="8963280" cy="18311400"/>
          </a:xfrm>
          <a:prstGeom prst="rect">
            <a:avLst/>
          </a:prstGeom>
        </p:spPr>
        <p:txBody>
          <a:bodyPr lIns="0" rIns="0" tIns="0" bIns="0"/>
          <a:p>
            <a:endParaRPr/>
          </a:p>
        </p:txBody>
      </p:sp>
      <p:sp>
        <p:nvSpPr>
          <p:cNvPr id="23" name="PlaceHolder 3"/>
          <p:cNvSpPr>
            <a:spLocks noGrp="1"/>
          </p:cNvSpPr>
          <p:nvPr>
            <p:ph type="body"/>
          </p:nvPr>
        </p:nvSpPr>
        <p:spPr>
          <a:xfrm>
            <a:off x="11080080" y="9090360"/>
            <a:ext cx="8963280" cy="8734320"/>
          </a:xfrm>
          <a:prstGeom prst="rect">
            <a:avLst/>
          </a:prstGeom>
        </p:spPr>
        <p:txBody>
          <a:bodyPr lIns="0" rIns="0" tIns="0" bIns="0"/>
          <a:p>
            <a:endParaRPr/>
          </a:p>
        </p:txBody>
      </p:sp>
      <p:sp>
        <p:nvSpPr>
          <p:cNvPr id="24" name="PlaceHolder 4"/>
          <p:cNvSpPr>
            <a:spLocks noGrp="1"/>
          </p:cNvSpPr>
          <p:nvPr>
            <p:ph type="body"/>
          </p:nvPr>
        </p:nvSpPr>
        <p:spPr>
          <a:xfrm>
            <a:off x="11080080" y="18654840"/>
            <a:ext cx="8963280" cy="87343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68240" y="666360"/>
            <a:ext cx="32389200" cy="2377440"/>
          </a:xfrm>
          <a:prstGeom prst="rect">
            <a:avLst/>
          </a:prstGeom>
        </p:spPr>
        <p:txBody>
          <a:bodyPr lIns="0" rIns="0" tIns="0" bIns="0" anchor="ctr"/>
          <a:p>
            <a:endParaRPr/>
          </a:p>
        </p:txBody>
      </p:sp>
      <p:sp>
        <p:nvSpPr>
          <p:cNvPr id="26" name="PlaceHolder 2"/>
          <p:cNvSpPr>
            <a:spLocks noGrp="1"/>
          </p:cNvSpPr>
          <p:nvPr>
            <p:ph type="body"/>
          </p:nvPr>
        </p:nvSpPr>
        <p:spPr>
          <a:xfrm>
            <a:off x="1668240" y="9090360"/>
            <a:ext cx="8963280" cy="8734320"/>
          </a:xfrm>
          <a:prstGeom prst="rect">
            <a:avLst/>
          </a:prstGeom>
        </p:spPr>
        <p:txBody>
          <a:bodyPr lIns="0" rIns="0" tIns="0" bIns="0"/>
          <a:p>
            <a:endParaRPr/>
          </a:p>
        </p:txBody>
      </p:sp>
      <p:sp>
        <p:nvSpPr>
          <p:cNvPr id="27" name="PlaceHolder 3"/>
          <p:cNvSpPr>
            <a:spLocks noGrp="1"/>
          </p:cNvSpPr>
          <p:nvPr>
            <p:ph type="body"/>
          </p:nvPr>
        </p:nvSpPr>
        <p:spPr>
          <a:xfrm>
            <a:off x="11080080" y="9090360"/>
            <a:ext cx="8963280" cy="8734320"/>
          </a:xfrm>
          <a:prstGeom prst="rect">
            <a:avLst/>
          </a:prstGeom>
        </p:spPr>
        <p:txBody>
          <a:bodyPr lIns="0" rIns="0" tIns="0" bIns="0"/>
          <a:p>
            <a:endParaRPr/>
          </a:p>
        </p:txBody>
      </p:sp>
      <p:sp>
        <p:nvSpPr>
          <p:cNvPr id="28" name="PlaceHolder 4"/>
          <p:cNvSpPr>
            <a:spLocks noGrp="1"/>
          </p:cNvSpPr>
          <p:nvPr>
            <p:ph type="body"/>
          </p:nvPr>
        </p:nvSpPr>
        <p:spPr>
          <a:xfrm>
            <a:off x="1668240" y="18654840"/>
            <a:ext cx="18367920" cy="87343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noFill/>
      </p:bgPr>
    </p:bg>
    <p:spTree>
      <p:nvGrpSpPr>
        <p:cNvPr id="1" name=""/>
        <p:cNvGrpSpPr/>
        <p:nvPr/>
      </p:nvGrpSpPr>
      <p:grpSpPr>
        <a:xfrm>
          <a:off x="0" y="0"/>
          <a:ext cx="0" cy="0"/>
          <a:chOff x="0" y="0"/>
          <a:chExt cx="0" cy="0"/>
        </a:xfrm>
      </p:grpSpPr>
      <p:sp>
        <p:nvSpPr>
          <p:cNvPr id="0" name="CustomShape 1"/>
          <p:cNvSpPr/>
          <p:nvPr/>
        </p:nvSpPr>
        <p:spPr>
          <a:xfrm>
            <a:off x="-23400" y="0"/>
            <a:ext cx="30539160" cy="9111240"/>
          </a:xfrm>
          <a:prstGeom prst="rect">
            <a:avLst/>
          </a:prstGeom>
          <a:noFill/>
          <a:ln>
            <a:noFill/>
          </a:ln>
        </p:spPr>
      </p:sp>
      <p:sp>
        <p:nvSpPr>
          <p:cNvPr id="1" name="CustomShape 2"/>
          <p:cNvSpPr/>
          <p:nvPr/>
        </p:nvSpPr>
        <p:spPr>
          <a:xfrm>
            <a:off x="-248040" y="16361280"/>
            <a:ext cx="42937920" cy="4705920"/>
          </a:xfrm>
          <a:prstGeom prst="rect">
            <a:avLst/>
          </a:prstGeom>
          <a:noFill/>
          <a:ln w="9360">
            <a:noFill/>
          </a:ln>
        </p:spPr>
      </p:sp>
      <p:sp>
        <p:nvSpPr>
          <p:cNvPr id="2" name="PlaceHolder 3"/>
          <p:cNvSpPr>
            <a:spLocks noGrp="1"/>
          </p:cNvSpPr>
          <p:nvPr>
            <p:ph type="title"/>
          </p:nvPr>
        </p:nvSpPr>
        <p:spPr>
          <a:xfrm>
            <a:off x="1668240" y="666360"/>
            <a:ext cx="32389200" cy="2377080"/>
          </a:xfrm>
          <a:prstGeom prst="rect">
            <a:avLst/>
          </a:prstGeom>
        </p:spPr>
        <p:txBody>
          <a:bodyPr lIns="0" rIns="0" tIns="0" bIns="0" anchor="b"/>
          <a:p>
            <a:pPr>
              <a:lnSpc>
                <a:spcPct val="90000"/>
              </a:lnSpc>
            </a:pPr>
            <a:r>
              <a:rPr lang="en-US" sz="10030">
                <a:solidFill>
                  <a:srgbClr val="000000"/>
                </a:solidFill>
                <a:latin typeface="Calibri"/>
              </a:rPr>
              <a:t>Click to edit the title text formatINSERT MAIN HEADING (MAX 120PT ALL CAPS)</a:t>
            </a:r>
            <a:endParaRPr/>
          </a:p>
        </p:txBody>
      </p:sp>
      <p:sp>
        <p:nvSpPr>
          <p:cNvPr id="3" name="PlaceHolder 4"/>
          <p:cNvSpPr>
            <a:spLocks noGrp="1"/>
          </p:cNvSpPr>
          <p:nvPr>
            <p:ph type="body"/>
          </p:nvPr>
        </p:nvSpPr>
        <p:spPr>
          <a:xfrm>
            <a:off x="1668240" y="9090360"/>
            <a:ext cx="18367920" cy="18311400"/>
          </a:xfrm>
          <a:prstGeom prst="rect">
            <a:avLst/>
          </a:prstGeom>
        </p:spPr>
        <p:txBody>
          <a:bodyPr lIns="0" rIns="0" tIns="0" bIns="0"/>
          <a:p>
            <a:pPr>
              <a:buSzPct val="45000"/>
              <a:buFont typeface="StarSymbol"/>
              <a:buChar char=""/>
            </a:pPr>
            <a:r>
              <a:rPr b="1" lang="en-US" sz="5020">
                <a:solidFill>
                  <a:srgbClr val="000000"/>
                </a:solidFill>
                <a:latin typeface="Calibri"/>
              </a:rPr>
              <a:t>Click to edit the outline text format</a:t>
            </a:r>
            <a:endParaRPr/>
          </a:p>
          <a:p>
            <a:pPr lvl="1">
              <a:buSzPct val="75000"/>
              <a:buFont typeface="StarSymbol"/>
              <a:buChar char=""/>
            </a:pPr>
            <a:r>
              <a:rPr b="1" lang="en-US" sz="5020">
                <a:solidFill>
                  <a:srgbClr val="000000"/>
                </a:solidFill>
                <a:latin typeface="Calibri"/>
              </a:rPr>
              <a:t>Second Outline Level</a:t>
            </a:r>
            <a:endParaRPr/>
          </a:p>
          <a:p>
            <a:pPr lvl="2">
              <a:buSzPct val="45000"/>
              <a:buFont typeface="StarSymbol"/>
              <a:buChar char=""/>
            </a:pPr>
            <a:r>
              <a:rPr b="1" lang="en-US" sz="5020">
                <a:solidFill>
                  <a:srgbClr val="000000"/>
                </a:solidFill>
                <a:latin typeface="Calibri"/>
              </a:rPr>
              <a:t>Third Outline Level</a:t>
            </a:r>
            <a:endParaRPr/>
          </a:p>
          <a:p>
            <a:pPr lvl="3">
              <a:buSzPct val="75000"/>
              <a:buFont typeface="StarSymbol"/>
              <a:buChar char=""/>
            </a:pPr>
            <a:r>
              <a:rPr b="1" lang="en-US" sz="5020">
                <a:solidFill>
                  <a:srgbClr val="000000"/>
                </a:solidFill>
                <a:latin typeface="Calibri"/>
              </a:rPr>
              <a:t>Fourth Outline Level</a:t>
            </a:r>
            <a:endParaRPr/>
          </a:p>
          <a:p>
            <a:pPr lvl="4">
              <a:buSzPct val="45000"/>
              <a:buFont typeface="StarSymbol"/>
              <a:buChar char=""/>
            </a:pPr>
            <a:r>
              <a:rPr b="1" lang="en-US" sz="5020">
                <a:solidFill>
                  <a:srgbClr val="000000"/>
                </a:solidFill>
                <a:latin typeface="Calibri"/>
              </a:rPr>
              <a:t>Fifth Outline Level</a:t>
            </a:r>
            <a:endParaRPr/>
          </a:p>
          <a:p>
            <a:pPr lvl="5">
              <a:buSzPct val="45000"/>
              <a:buFont typeface="StarSymbol"/>
              <a:buChar char=""/>
            </a:pPr>
            <a:r>
              <a:rPr b="1" lang="en-US" sz="5020">
                <a:solidFill>
                  <a:srgbClr val="000000"/>
                </a:solidFill>
                <a:latin typeface="Calibri"/>
              </a:rPr>
              <a:t>Sixth Outline Level</a:t>
            </a:r>
            <a:endParaRPr/>
          </a:p>
          <a:p>
            <a:pPr>
              <a:lnSpc>
                <a:spcPct val="100000"/>
              </a:lnSpc>
            </a:pPr>
            <a:r>
              <a:rPr b="1" lang="en-US" sz="5020">
                <a:solidFill>
                  <a:srgbClr val="000000"/>
                </a:solidFill>
                <a:latin typeface="Calibri"/>
              </a:rPr>
              <a:t>Seventh Outline LevelHeading (First level)</a:t>
            </a:r>
            <a:endParaRPr/>
          </a:p>
          <a:p>
            <a:r>
              <a:rPr lang="en-US" sz="2679">
                <a:solidFill>
                  <a:srgbClr val="000000"/>
                </a:solidFill>
                <a:latin typeface="Calibri"/>
              </a:rPr>
              <a:t>Body (Second level)</a:t>
            </a:r>
            <a:endParaRPr/>
          </a:p>
          <a:p>
            <a:r>
              <a:rPr b="1" lang="en-US" sz="3679">
                <a:solidFill>
                  <a:srgbClr val="007a53"/>
                </a:solidFill>
                <a:latin typeface="Calibri"/>
              </a:rPr>
              <a:t>Heading 2 (Third level)</a:t>
            </a:r>
            <a:endParaRPr/>
          </a:p>
        </p:txBody>
      </p:sp>
      <p:sp>
        <p:nvSpPr>
          <p:cNvPr id="4" name="PlaceHolder 5"/>
          <p:cNvSpPr>
            <a:spLocks noGrp="1"/>
          </p:cNvSpPr>
          <p:nvPr>
            <p:ph type="body"/>
          </p:nvPr>
        </p:nvSpPr>
        <p:spPr>
          <a:xfrm>
            <a:off x="1668240" y="6730920"/>
            <a:ext cx="32457240" cy="1847160"/>
          </a:xfrm>
          <a:prstGeom prst="rect">
            <a:avLst/>
          </a:prstGeom>
        </p:spPr>
        <p:txBody>
          <a:bodyPr lIns="0" rIns="0" tIns="0" bIns="0"/>
          <a:p>
            <a:pPr>
              <a:buSzPct val="45000"/>
              <a:buFont typeface="StarSymbol"/>
              <a:buChar char=""/>
            </a:pPr>
            <a:r>
              <a:rPr lang="en-US" sz="3679">
                <a:solidFill>
                  <a:srgbClr val="000000"/>
                </a:solidFill>
                <a:latin typeface="Calibri"/>
              </a:rPr>
              <a:t>Click to edit the outline text format</a:t>
            </a:r>
            <a:endParaRPr/>
          </a:p>
          <a:p>
            <a:pPr lvl="1">
              <a:buSzPct val="75000"/>
              <a:buFont typeface="StarSymbol"/>
              <a:buChar char=""/>
            </a:pPr>
            <a:r>
              <a:rPr lang="en-US" sz="3679">
                <a:solidFill>
                  <a:srgbClr val="000000"/>
                </a:solidFill>
                <a:latin typeface="Calibri"/>
              </a:rPr>
              <a:t>Second Outline Level</a:t>
            </a:r>
            <a:endParaRPr/>
          </a:p>
          <a:p>
            <a:pPr lvl="2">
              <a:buSzPct val="45000"/>
              <a:buFont typeface="StarSymbol"/>
              <a:buChar char=""/>
            </a:pPr>
            <a:r>
              <a:rPr lang="en-US" sz="3679">
                <a:solidFill>
                  <a:srgbClr val="000000"/>
                </a:solidFill>
                <a:latin typeface="Calibri"/>
              </a:rPr>
              <a:t>Third Outline Level</a:t>
            </a:r>
            <a:endParaRPr/>
          </a:p>
          <a:p>
            <a:pPr lvl="3">
              <a:buSzPct val="75000"/>
              <a:buFont typeface="StarSymbol"/>
              <a:buChar char=""/>
            </a:pPr>
            <a:r>
              <a:rPr lang="en-US" sz="3679">
                <a:solidFill>
                  <a:srgbClr val="000000"/>
                </a:solidFill>
                <a:latin typeface="Calibri"/>
              </a:rPr>
              <a:t>Fourth Outline Level</a:t>
            </a:r>
            <a:endParaRPr/>
          </a:p>
          <a:p>
            <a:pPr lvl="4">
              <a:buSzPct val="45000"/>
              <a:buFont typeface="StarSymbol"/>
              <a:buChar char=""/>
            </a:pPr>
            <a:r>
              <a:rPr lang="en-US" sz="3679">
                <a:solidFill>
                  <a:srgbClr val="000000"/>
                </a:solidFill>
                <a:latin typeface="Calibri"/>
              </a:rPr>
              <a:t>Fifth Outline Level</a:t>
            </a:r>
            <a:endParaRPr/>
          </a:p>
          <a:p>
            <a:pPr lvl="5">
              <a:buSzPct val="45000"/>
              <a:buFont typeface="StarSymbol"/>
              <a:buChar char=""/>
            </a:pPr>
            <a:r>
              <a:rPr lang="en-US" sz="3679">
                <a:solidFill>
                  <a:srgbClr val="000000"/>
                </a:solidFill>
                <a:latin typeface="Calibri"/>
              </a:rPr>
              <a:t>Sixth Outline Level</a:t>
            </a:r>
            <a:endParaRPr/>
          </a:p>
          <a:p>
            <a:pPr>
              <a:lnSpc>
                <a:spcPct val="100000"/>
              </a:lnSpc>
            </a:pPr>
            <a:r>
              <a:rPr lang="en-US" sz="3679">
                <a:solidFill>
                  <a:srgbClr val="000000"/>
                </a:solidFill>
                <a:latin typeface="Calibri"/>
              </a:rPr>
              <a:t>Seventh Outline LevelClick to edit Introduction</a:t>
            </a:r>
            <a:endParaRPr/>
          </a:p>
        </p:txBody>
      </p:sp>
      <p:sp>
        <p:nvSpPr>
          <p:cNvPr id="5" name="PlaceHolder 6"/>
          <p:cNvSpPr>
            <a:spLocks noGrp="1"/>
          </p:cNvSpPr>
          <p:nvPr>
            <p:ph type="body"/>
          </p:nvPr>
        </p:nvSpPr>
        <p:spPr>
          <a:xfrm>
            <a:off x="1668240" y="3203640"/>
            <a:ext cx="32389200" cy="728280"/>
          </a:xfrm>
          <a:prstGeom prst="rect">
            <a:avLst/>
          </a:prstGeom>
        </p:spPr>
        <p:txBody>
          <a:bodyPr lIns="0" rIns="0" tIns="0" bIns="0"/>
          <a:p>
            <a:pPr>
              <a:buSzPct val="45000"/>
              <a:buFont typeface="StarSymbol"/>
              <a:buChar char=""/>
            </a:pPr>
            <a:r>
              <a:rPr lang="en-US" sz="4179">
                <a:solidFill>
                  <a:srgbClr val="000000"/>
                </a:solidFill>
                <a:latin typeface="Calibri"/>
              </a:rPr>
              <a:t>Click to edit the outline text format</a:t>
            </a:r>
            <a:endParaRPr/>
          </a:p>
          <a:p>
            <a:pPr lvl="1">
              <a:buSzPct val="75000"/>
              <a:buFont typeface="StarSymbol"/>
              <a:buChar char=""/>
            </a:pPr>
            <a:r>
              <a:rPr lang="en-US" sz="4179">
                <a:solidFill>
                  <a:srgbClr val="000000"/>
                </a:solidFill>
                <a:latin typeface="Calibri"/>
              </a:rPr>
              <a:t>Second Outline Level</a:t>
            </a:r>
            <a:endParaRPr/>
          </a:p>
          <a:p>
            <a:pPr lvl="2">
              <a:buSzPct val="45000"/>
              <a:buFont typeface="StarSymbol"/>
              <a:buChar char=""/>
            </a:pPr>
            <a:r>
              <a:rPr lang="en-US" sz="4179">
                <a:solidFill>
                  <a:srgbClr val="000000"/>
                </a:solidFill>
                <a:latin typeface="Calibri"/>
              </a:rPr>
              <a:t>Third Outline Level</a:t>
            </a:r>
            <a:endParaRPr/>
          </a:p>
          <a:p>
            <a:pPr lvl="3">
              <a:buSzPct val="75000"/>
              <a:buFont typeface="StarSymbol"/>
              <a:buChar char=""/>
            </a:pPr>
            <a:r>
              <a:rPr lang="en-US" sz="4179">
                <a:solidFill>
                  <a:srgbClr val="000000"/>
                </a:solidFill>
                <a:latin typeface="Calibri"/>
              </a:rPr>
              <a:t>Fourth Outline Level</a:t>
            </a:r>
            <a:endParaRPr/>
          </a:p>
          <a:p>
            <a:pPr lvl="4">
              <a:buSzPct val="45000"/>
              <a:buFont typeface="StarSymbol"/>
              <a:buChar char=""/>
            </a:pPr>
            <a:r>
              <a:rPr lang="en-US" sz="4179">
                <a:solidFill>
                  <a:srgbClr val="000000"/>
                </a:solidFill>
                <a:latin typeface="Calibri"/>
              </a:rPr>
              <a:t>Fifth Outline Level</a:t>
            </a:r>
            <a:endParaRPr/>
          </a:p>
          <a:p>
            <a:pPr lvl="5">
              <a:buSzPct val="45000"/>
              <a:buFont typeface="StarSymbol"/>
              <a:buChar char=""/>
            </a:pPr>
            <a:r>
              <a:rPr lang="en-US" sz="4179">
                <a:solidFill>
                  <a:srgbClr val="000000"/>
                </a:solidFill>
                <a:latin typeface="Calibri"/>
              </a:rPr>
              <a:t>Sixth Outline Level</a:t>
            </a:r>
            <a:endParaRPr/>
          </a:p>
          <a:p>
            <a:pPr>
              <a:lnSpc>
                <a:spcPct val="100000"/>
              </a:lnSpc>
            </a:pPr>
            <a:r>
              <a:rPr lang="en-US" sz="4179">
                <a:solidFill>
                  <a:srgbClr val="000000"/>
                </a:solidFill>
                <a:latin typeface="Calibri"/>
              </a:rPr>
              <a:t>Seventh Outline LevelInsert Subtitle [Calibri 50pt]</a:t>
            </a:r>
            <a:endParaRPr/>
          </a:p>
        </p:txBody>
      </p:sp>
      <p:sp>
        <p:nvSpPr>
          <p:cNvPr id="6" name="PlaceHolder 7"/>
          <p:cNvSpPr>
            <a:spLocks noGrp="1"/>
          </p:cNvSpPr>
          <p:nvPr>
            <p:ph type="body"/>
          </p:nvPr>
        </p:nvSpPr>
        <p:spPr>
          <a:xfrm>
            <a:off x="1668240" y="4139280"/>
            <a:ext cx="32389200" cy="820440"/>
          </a:xfrm>
          <a:prstGeom prst="rect">
            <a:avLst/>
          </a:prstGeom>
        </p:spPr>
        <p:txBody>
          <a:bodyPr lIns="0" rIns="0" tIns="0" bIns="0"/>
          <a:p>
            <a:pPr>
              <a:buSzPct val="45000"/>
              <a:buFont typeface="StarSymbol"/>
              <a:buChar char=""/>
            </a:pPr>
            <a:r>
              <a:rPr lang="en-US" sz="2339">
                <a:solidFill>
                  <a:srgbClr val="000000"/>
                </a:solidFill>
                <a:latin typeface="Calibri"/>
              </a:rPr>
              <a:t>Click to edit the outline text format</a:t>
            </a:r>
            <a:endParaRPr/>
          </a:p>
          <a:p>
            <a:pPr lvl="1">
              <a:buSzPct val="75000"/>
              <a:buFont typeface="StarSymbol"/>
              <a:buChar char=""/>
            </a:pPr>
            <a:r>
              <a:rPr lang="en-US" sz="2339">
                <a:solidFill>
                  <a:srgbClr val="000000"/>
                </a:solidFill>
                <a:latin typeface="Calibri"/>
              </a:rPr>
              <a:t>Second Outline Level</a:t>
            </a:r>
            <a:endParaRPr/>
          </a:p>
          <a:p>
            <a:pPr lvl="2">
              <a:buSzPct val="45000"/>
              <a:buFont typeface="StarSymbol"/>
              <a:buChar char=""/>
            </a:pPr>
            <a:r>
              <a:rPr lang="en-US" sz="2339">
                <a:solidFill>
                  <a:srgbClr val="000000"/>
                </a:solidFill>
                <a:latin typeface="Calibri"/>
              </a:rPr>
              <a:t>Third Outline Level</a:t>
            </a:r>
            <a:endParaRPr/>
          </a:p>
          <a:p>
            <a:pPr lvl="3">
              <a:buSzPct val="75000"/>
              <a:buFont typeface="StarSymbol"/>
              <a:buChar char=""/>
            </a:pPr>
            <a:r>
              <a:rPr lang="en-US" sz="2339">
                <a:solidFill>
                  <a:srgbClr val="000000"/>
                </a:solidFill>
                <a:latin typeface="Calibri"/>
              </a:rPr>
              <a:t>Fourth Outline Level</a:t>
            </a:r>
            <a:endParaRPr/>
          </a:p>
          <a:p>
            <a:pPr lvl="4">
              <a:buSzPct val="45000"/>
              <a:buFont typeface="StarSymbol"/>
              <a:buChar char=""/>
            </a:pPr>
            <a:r>
              <a:rPr lang="en-US" sz="2339">
                <a:solidFill>
                  <a:srgbClr val="000000"/>
                </a:solidFill>
                <a:latin typeface="Calibri"/>
              </a:rPr>
              <a:t>Fifth Outline Level</a:t>
            </a:r>
            <a:endParaRPr/>
          </a:p>
          <a:p>
            <a:pPr lvl="5">
              <a:buSzPct val="45000"/>
              <a:buFont typeface="StarSymbol"/>
              <a:buChar char=""/>
            </a:pPr>
            <a:r>
              <a:rPr lang="en-US" sz="2339">
                <a:solidFill>
                  <a:srgbClr val="000000"/>
                </a:solidFill>
                <a:latin typeface="Calibri"/>
              </a:rPr>
              <a:t>Sixth Outline Level</a:t>
            </a:r>
            <a:endParaRPr/>
          </a:p>
          <a:p>
            <a:pPr>
              <a:lnSpc>
                <a:spcPct val="100000"/>
              </a:lnSpc>
            </a:pPr>
            <a:r>
              <a:rPr lang="en-US" sz="2339">
                <a:solidFill>
                  <a:srgbClr val="000000"/>
                </a:solidFill>
                <a:latin typeface="Calibri"/>
              </a:rPr>
              <a:t>Seventh Outline LevelInsert Author and Affiliation details [Calibri 28pt]</a:t>
            </a:r>
            <a:endParaRPr/>
          </a:p>
        </p:txBody>
      </p:sp>
      <p:sp>
        <p:nvSpPr>
          <p:cNvPr id="7" name="PlaceHolder 8"/>
          <p:cNvSpPr>
            <a:spLocks noGrp="1"/>
          </p:cNvSpPr>
          <p:nvPr>
            <p:ph type="body"/>
          </p:nvPr>
        </p:nvSpPr>
        <p:spPr>
          <a:xfrm>
            <a:off x="22725720" y="9090360"/>
            <a:ext cx="18409320" cy="18311400"/>
          </a:xfrm>
          <a:prstGeom prst="rect">
            <a:avLst/>
          </a:prstGeom>
        </p:spPr>
        <p:txBody>
          <a:bodyPr lIns="0" rIns="0" tIns="0" bIns="0"/>
          <a:p>
            <a:pPr>
              <a:buSzPct val="45000"/>
              <a:buFont typeface="StarSymbol"/>
              <a:buChar char=""/>
            </a:pPr>
            <a:r>
              <a:rPr b="1" lang="en-US" sz="5020">
                <a:solidFill>
                  <a:srgbClr val="000000"/>
                </a:solidFill>
                <a:latin typeface="Calibri"/>
              </a:rPr>
              <a:t>Click to edit the outline text format</a:t>
            </a:r>
            <a:endParaRPr/>
          </a:p>
          <a:p>
            <a:pPr lvl="1">
              <a:buSzPct val="75000"/>
              <a:buFont typeface="StarSymbol"/>
              <a:buChar char=""/>
            </a:pPr>
            <a:r>
              <a:rPr b="1" lang="en-US" sz="5020">
                <a:solidFill>
                  <a:srgbClr val="000000"/>
                </a:solidFill>
                <a:latin typeface="Calibri"/>
              </a:rPr>
              <a:t>Second Outline Level</a:t>
            </a:r>
            <a:endParaRPr/>
          </a:p>
          <a:p>
            <a:pPr lvl="2">
              <a:buSzPct val="45000"/>
              <a:buFont typeface="StarSymbol"/>
              <a:buChar char=""/>
            </a:pPr>
            <a:r>
              <a:rPr b="1" lang="en-US" sz="5020">
                <a:solidFill>
                  <a:srgbClr val="000000"/>
                </a:solidFill>
                <a:latin typeface="Calibri"/>
              </a:rPr>
              <a:t>Third Outline Level</a:t>
            </a:r>
            <a:endParaRPr/>
          </a:p>
          <a:p>
            <a:pPr lvl="3">
              <a:buSzPct val="75000"/>
              <a:buFont typeface="StarSymbol"/>
              <a:buChar char=""/>
            </a:pPr>
            <a:r>
              <a:rPr b="1" lang="en-US" sz="5020">
                <a:solidFill>
                  <a:srgbClr val="000000"/>
                </a:solidFill>
                <a:latin typeface="Calibri"/>
              </a:rPr>
              <a:t>Fourth Outline Level</a:t>
            </a:r>
            <a:endParaRPr/>
          </a:p>
          <a:p>
            <a:pPr lvl="4">
              <a:buSzPct val="45000"/>
              <a:buFont typeface="StarSymbol"/>
              <a:buChar char=""/>
            </a:pPr>
            <a:r>
              <a:rPr b="1" lang="en-US" sz="5020">
                <a:solidFill>
                  <a:srgbClr val="000000"/>
                </a:solidFill>
                <a:latin typeface="Calibri"/>
              </a:rPr>
              <a:t>Fifth Outline Level</a:t>
            </a:r>
            <a:endParaRPr/>
          </a:p>
          <a:p>
            <a:pPr lvl="5">
              <a:buSzPct val="45000"/>
              <a:buFont typeface="StarSymbol"/>
              <a:buChar char=""/>
            </a:pPr>
            <a:r>
              <a:rPr b="1" lang="en-US" sz="5020">
                <a:solidFill>
                  <a:srgbClr val="000000"/>
                </a:solidFill>
                <a:latin typeface="Calibri"/>
              </a:rPr>
              <a:t>Sixth Outline Level</a:t>
            </a:r>
            <a:endParaRPr/>
          </a:p>
          <a:p>
            <a:pPr>
              <a:lnSpc>
                <a:spcPct val="100000"/>
              </a:lnSpc>
            </a:pPr>
            <a:r>
              <a:rPr b="1" lang="en-US" sz="5020">
                <a:solidFill>
                  <a:srgbClr val="000000"/>
                </a:solidFill>
                <a:latin typeface="Calibri"/>
              </a:rPr>
              <a:t>Seventh Outline LevelHeading (First level)</a:t>
            </a:r>
            <a:endParaRPr/>
          </a:p>
          <a:p>
            <a:r>
              <a:rPr lang="en-US" sz="2679">
                <a:solidFill>
                  <a:srgbClr val="000000"/>
                </a:solidFill>
                <a:latin typeface="Calibri"/>
              </a:rPr>
              <a:t>Body (Second level)</a:t>
            </a:r>
            <a:endParaRPr/>
          </a:p>
          <a:p>
            <a:r>
              <a:rPr b="1" lang="en-US" sz="3679">
                <a:solidFill>
                  <a:srgbClr val="007a53"/>
                </a:solidFill>
                <a:latin typeface="Calibri"/>
              </a:rPr>
              <a:t>Heading 2 (Third level)</a:t>
            </a:r>
            <a:endParaRPr/>
          </a:p>
          <a:p>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1" Type="http://schemas.openxmlformats.org/officeDocument/2006/relationships/image" Target="../media/image13.emf"/><Relationship Id="rId12" Type="http://schemas.openxmlformats.org/officeDocument/2006/relationships/slideLayout" Target="../slideLayouts/slideLayout1.xml"/><Relationship Id="rId1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43777080" y="24145920"/>
            <a:ext cx="5902920" cy="963720"/>
          </a:xfrm>
          <a:prstGeom prst="rect">
            <a:avLst/>
          </a:prstGeom>
          <a:solidFill>
            <a:srgbClr val="ffffff"/>
          </a:solidFill>
          <a:ln w="9360">
            <a:solidFill>
              <a:srgbClr val="ff0000"/>
            </a:solidFill>
            <a:miter/>
          </a:ln>
        </p:spPr>
        <p:txBody>
          <a:bodyPr lIns="90000" rIns="90000" tIns="45000" bIns="45000"/>
          <a:p>
            <a:pPr>
              <a:lnSpc>
                <a:spcPct val="100000"/>
              </a:lnSpc>
            </a:pPr>
            <a:r>
              <a:rPr b="1" lang="en-US" sz="2870">
                <a:solidFill>
                  <a:srgbClr val="ff0000"/>
                </a:solidFill>
                <a:latin typeface="Calibri"/>
              </a:rPr>
              <a:t>Further information: </a:t>
            </a:r>
            <a:r>
              <a:rPr lang="en-US" sz="2870">
                <a:solidFill>
                  <a:srgbClr val="ff0000"/>
                </a:solidFill>
                <a:latin typeface="Calibri"/>
              </a:rPr>
              <a:t>Insert your contact details.</a:t>
            </a:r>
            <a:endParaRPr/>
          </a:p>
        </p:txBody>
      </p:sp>
      <p:sp>
        <p:nvSpPr>
          <p:cNvPr id="48" name="CustomShape 2"/>
          <p:cNvSpPr/>
          <p:nvPr/>
        </p:nvSpPr>
        <p:spPr>
          <a:xfrm>
            <a:off x="43777080" y="25260840"/>
            <a:ext cx="5902920" cy="2273040"/>
          </a:xfrm>
          <a:prstGeom prst="rect">
            <a:avLst/>
          </a:prstGeom>
          <a:solidFill>
            <a:srgbClr val="ffffff"/>
          </a:solidFill>
          <a:ln w="9360">
            <a:solidFill>
              <a:srgbClr val="ff0000"/>
            </a:solidFill>
            <a:miter/>
          </a:ln>
        </p:spPr>
        <p:txBody>
          <a:bodyPr lIns="90000" rIns="90000" tIns="45000" bIns="45000"/>
          <a:p>
            <a:pPr>
              <a:lnSpc>
                <a:spcPct val="100000"/>
              </a:lnSpc>
            </a:pPr>
            <a:r>
              <a:rPr b="1" lang="en-US" sz="2870">
                <a:solidFill>
                  <a:srgbClr val="ff0000"/>
                </a:solidFill>
                <a:latin typeface="Calibri"/>
              </a:rPr>
              <a:t>References &amp; acknowledgements: </a:t>
            </a:r>
            <a:r>
              <a:rPr lang="en-US" sz="2870">
                <a:solidFill>
                  <a:srgbClr val="ff0000"/>
                </a:solidFill>
                <a:latin typeface="Calibri"/>
              </a:rPr>
              <a:t>Can appear below the bottom ribbon if you don’t have enough room on your poster.</a:t>
            </a:r>
            <a:endParaRPr/>
          </a:p>
        </p:txBody>
      </p:sp>
      <p:sp>
        <p:nvSpPr>
          <p:cNvPr id="49" name="CustomShape 3"/>
          <p:cNvSpPr/>
          <p:nvPr/>
        </p:nvSpPr>
        <p:spPr>
          <a:xfrm>
            <a:off x="7129440" y="28663920"/>
            <a:ext cx="19936800" cy="1417320"/>
          </a:xfrm>
          <a:prstGeom prst="rect">
            <a:avLst/>
          </a:prstGeom>
          <a:noFill/>
          <a:ln>
            <a:noFill/>
          </a:ln>
        </p:spPr>
        <p:txBody>
          <a:bodyPr lIns="0" rIns="0" tIns="0" bIns="0"/>
          <a:p>
            <a:pPr>
              <a:lnSpc>
                <a:spcPct val="100000"/>
              </a:lnSpc>
            </a:pPr>
            <a:r>
              <a:rPr b="1" lang="en-US" sz="1839">
                <a:solidFill>
                  <a:srgbClr val="1e9bff"/>
                </a:solidFill>
                <a:latin typeface="Calibri"/>
              </a:rPr>
              <a:t>References</a:t>
            </a:r>
            <a:endParaRPr/>
          </a:p>
          <a:p>
            <a:pPr>
              <a:lnSpc>
                <a:spcPct val="100000"/>
              </a:lnSpc>
            </a:pPr>
            <a:r>
              <a:rPr lang="en-US" sz="1670">
                <a:solidFill>
                  <a:srgbClr val="000000"/>
                </a:solidFill>
                <a:latin typeface="Calibri"/>
              </a:rPr>
              <a:t>[1] Miller B P, Fredrikson L, So B. An empirical study of the reliablity of UNIX utilities. Communications of the ACM, 1990,33(2):32.</a:t>
            </a:r>
            <a:endParaRPr/>
          </a:p>
          <a:p>
            <a:pPr>
              <a:lnSpc>
                <a:spcPct val="100000"/>
              </a:lnSpc>
            </a:pPr>
            <a:r>
              <a:rPr lang="en-US" sz="1670">
                <a:solidFill>
                  <a:srgbClr val="000000"/>
                </a:solidFill>
                <a:latin typeface="Calibri"/>
              </a:rPr>
              <a:t>[2] Gittins J, Jones, D, A dynamic allocation index for the discounted multarmed bandit problem, in Progress in Statistics, Amsterdam, Netherland: North-Holland, vol.9, pp. 241-266, 1974.</a:t>
            </a:r>
            <a:endParaRPr/>
          </a:p>
          <a:p>
            <a:pPr>
              <a:lnSpc>
                <a:spcPct val="100000"/>
              </a:lnSpc>
            </a:pPr>
            <a:r>
              <a:rPr lang="en-US" sz="1670">
                <a:solidFill>
                  <a:srgbClr val="000000"/>
                </a:solidFill>
                <a:latin typeface="Calibri"/>
              </a:rPr>
              <a:t>[3] Chakrabarti D, Kumar R, Filip R, Eli U, Mortal Multi-Armed Bandits, in Advances in Neural Information Processing Systems 21, Curran Associates, Inc., pp. 2730280, 2009 </a:t>
            </a:r>
            <a:endParaRPr/>
          </a:p>
        </p:txBody>
      </p:sp>
      <p:sp>
        <p:nvSpPr>
          <p:cNvPr id="50" name="TextShape 4"/>
          <p:cNvSpPr txBox="1"/>
          <p:nvPr/>
        </p:nvSpPr>
        <p:spPr>
          <a:xfrm>
            <a:off x="1658160" y="1005480"/>
            <a:ext cx="33810840" cy="1890360"/>
          </a:xfrm>
          <a:prstGeom prst="rect">
            <a:avLst/>
          </a:prstGeom>
        </p:spPr>
        <p:txBody>
          <a:bodyPr lIns="0" rIns="0" tIns="0" bIns="0" anchor="b"/>
          <a:p>
            <a:pPr>
              <a:lnSpc>
                <a:spcPct val="90000"/>
              </a:lnSpc>
            </a:pPr>
            <a:r>
              <a:rPr lang="en-US" sz="9600">
                <a:solidFill>
                  <a:srgbClr val="000000"/>
                </a:solidFill>
                <a:latin typeface="Calibri"/>
              </a:rPr>
              <a:t>On Scheduling of Fuzzing Test</a:t>
            </a:r>
            <a:endParaRPr/>
          </a:p>
        </p:txBody>
      </p:sp>
      <p:sp>
        <p:nvSpPr>
          <p:cNvPr id="51" name="TextShape 5"/>
          <p:cNvSpPr txBox="1"/>
          <p:nvPr/>
        </p:nvSpPr>
        <p:spPr>
          <a:xfrm>
            <a:off x="2504520" y="4754880"/>
            <a:ext cx="33157080" cy="2067480"/>
          </a:xfrm>
          <a:prstGeom prst="rect">
            <a:avLst/>
          </a:prstGeom>
        </p:spPr>
        <p:txBody>
          <a:bodyPr lIns="0" rIns="0" tIns="0" bIns="0" anchor="ctr"/>
          <a:p>
            <a:pPr>
              <a:lnSpc>
                <a:spcPct val="100000"/>
              </a:lnSpc>
            </a:pPr>
            <a:r>
              <a:rPr i="1" lang="en-US" sz="4520">
                <a:solidFill>
                  <a:srgbClr val="000000"/>
                </a:solidFill>
                <a:latin typeface="Calibri"/>
              </a:rPr>
              <a:t>In order to improve the efficiency of fuzzing test, the problem of scheduling policy is studied in the context of multi-armed bandit problem.</a:t>
            </a:r>
            <a:endParaRPr/>
          </a:p>
          <a:p>
            <a:pPr>
              <a:lnSpc>
                <a:spcPct val="100000"/>
              </a:lnSpc>
            </a:pPr>
            <a:r>
              <a:rPr i="1" lang="en-US" sz="4520">
                <a:solidFill>
                  <a:srgbClr val="000000"/>
                </a:solidFill>
                <a:latin typeface="Calibri"/>
              </a:rPr>
              <a:t>A new and more practical crash model in which finite unique crashes could be potentially triggered is investigated by simulation.</a:t>
            </a:r>
            <a:endParaRPr/>
          </a:p>
          <a:p>
            <a:pPr>
              <a:lnSpc>
                <a:spcPct val="100000"/>
              </a:lnSpc>
            </a:pPr>
            <a:r>
              <a:rPr i="1" lang="en-US" sz="4520">
                <a:solidFill>
                  <a:srgbClr val="000000"/>
                </a:solidFill>
                <a:latin typeface="Calibri"/>
              </a:rPr>
              <a:t>The results figure that the scheduling problem in fuzzing test is complicated that the optimal policy will depend on the accurate modelling the nature of crashes.</a:t>
            </a:r>
            <a:endParaRPr/>
          </a:p>
          <a:p>
            <a:pPr>
              <a:lnSpc>
                <a:spcPct val="100000"/>
              </a:lnSpc>
            </a:pPr>
            <a:endParaRPr/>
          </a:p>
        </p:txBody>
      </p:sp>
      <p:sp>
        <p:nvSpPr>
          <p:cNvPr id="52" name="TextShape 6"/>
          <p:cNvSpPr txBox="1"/>
          <p:nvPr/>
        </p:nvSpPr>
        <p:spPr>
          <a:xfrm>
            <a:off x="1730160" y="3009960"/>
            <a:ext cx="33810840" cy="1275480"/>
          </a:xfrm>
          <a:prstGeom prst="rect">
            <a:avLst/>
          </a:prstGeom>
        </p:spPr>
        <p:txBody>
          <a:bodyPr lIns="0" rIns="0" tIns="0" bIns="0"/>
          <a:p>
            <a:pPr>
              <a:lnSpc>
                <a:spcPct val="100000"/>
              </a:lnSpc>
            </a:pPr>
            <a:r>
              <a:rPr b="1" lang="en-US" sz="8450">
                <a:solidFill>
                  <a:srgbClr val="000000"/>
                </a:solidFill>
                <a:latin typeface="Calibri"/>
              </a:rPr>
              <a:t>Hongbo Zhang</a:t>
            </a:r>
            <a:endParaRPr/>
          </a:p>
          <a:p>
            <a:pPr>
              <a:lnSpc>
                <a:spcPct val="100000"/>
              </a:lnSpc>
            </a:pPr>
            <a:r>
              <a:rPr b="1" lang="en-US" sz="8450">
                <a:solidFill>
                  <a:srgbClr val="000000"/>
                </a:solidFill>
                <a:latin typeface="Calibri"/>
              </a:rPr>
              <a:t>Supervisors: </a:t>
            </a:r>
            <a:r>
              <a:rPr lang="en-US" sz="8450">
                <a:solidFill>
                  <a:srgbClr val="000000"/>
                </a:solidFill>
                <a:latin typeface="Calibri"/>
              </a:rPr>
              <a:t>Steve Blackburn, Tony Hosking, Shane Magrath</a:t>
            </a:r>
            <a:endParaRPr/>
          </a:p>
        </p:txBody>
      </p:sp>
      <p:sp>
        <p:nvSpPr>
          <p:cNvPr id="53" name="CustomShape 7"/>
          <p:cNvSpPr/>
          <p:nvPr/>
        </p:nvSpPr>
        <p:spPr>
          <a:xfrm>
            <a:off x="1763280" y="28663920"/>
            <a:ext cx="4513680" cy="595080"/>
          </a:xfrm>
          <a:prstGeom prst="rect">
            <a:avLst/>
          </a:prstGeom>
          <a:noFill/>
          <a:ln>
            <a:noFill/>
          </a:ln>
        </p:spPr>
        <p:txBody>
          <a:bodyPr lIns="0" rIns="0" tIns="0" bIns="0"/>
          <a:p>
            <a:pPr>
              <a:lnSpc>
                <a:spcPct val="100000"/>
              </a:lnSpc>
            </a:pPr>
            <a:r>
              <a:rPr b="1" lang="en-US" sz="1839">
                <a:solidFill>
                  <a:srgbClr val="1e9bff"/>
                </a:solidFill>
                <a:latin typeface="Calibri"/>
              </a:rPr>
              <a:t>FOR FURTHER INFORMATION</a:t>
            </a:r>
            <a:endParaRPr/>
          </a:p>
          <a:p>
            <a:pPr>
              <a:lnSpc>
                <a:spcPct val="100000"/>
              </a:lnSpc>
            </a:pPr>
            <a:r>
              <a:rPr lang="en-US" sz="1670">
                <a:solidFill>
                  <a:srgbClr val="000000"/>
                </a:solidFill>
                <a:latin typeface="Calibri"/>
              </a:rPr>
              <a:t>u6170245@anu.edu.au</a:t>
            </a:r>
            <a:endParaRPr/>
          </a:p>
        </p:txBody>
      </p:sp>
      <p:pic>
        <p:nvPicPr>
          <p:cNvPr id="54" name="Picture 30" descr=""/>
          <p:cNvPicPr/>
          <p:nvPr/>
        </p:nvPicPr>
        <p:blipFill>
          <a:blip r:embed="rId1"/>
          <a:stretch>
            <a:fillRect/>
          </a:stretch>
        </p:blipFill>
        <p:spPr>
          <a:xfrm>
            <a:off x="35299440" y="1744200"/>
            <a:ext cx="5838840" cy="2000880"/>
          </a:xfrm>
          <a:prstGeom prst="rect">
            <a:avLst/>
          </a:prstGeom>
          <a:ln>
            <a:noFill/>
          </a:ln>
        </p:spPr>
      </p:pic>
      <p:sp>
        <p:nvSpPr>
          <p:cNvPr id="55" name="CustomShape 8"/>
          <p:cNvSpPr/>
          <p:nvPr/>
        </p:nvSpPr>
        <p:spPr>
          <a:xfrm>
            <a:off x="1667880" y="7439400"/>
            <a:ext cx="9488880" cy="8850240"/>
          </a:xfrm>
          <a:prstGeom prst="rect">
            <a:avLst/>
          </a:prstGeom>
          <a:noFill/>
          <a:ln>
            <a:noFill/>
          </a:ln>
        </p:spPr>
        <p:txBody>
          <a:bodyPr lIns="0" rIns="0" tIns="0" bIns="0"/>
          <a:p>
            <a:pPr>
              <a:lnSpc>
                <a:spcPct val="100000"/>
              </a:lnSpc>
            </a:pPr>
            <a:r>
              <a:rPr b="1" lang="en-US" sz="4400">
                <a:solidFill>
                  <a:srgbClr val="000000"/>
                </a:solidFill>
                <a:latin typeface="Calibri"/>
              </a:rPr>
              <a:t>Fuzzing Test and Our Focus</a:t>
            </a:r>
            <a:endParaRPr/>
          </a:p>
          <a:p>
            <a:pPr algn="just">
              <a:lnSpc>
                <a:spcPct val="100000"/>
              </a:lnSpc>
            </a:pPr>
            <a:r>
              <a:rPr lang="en-US" sz="3200">
                <a:solidFill>
                  <a:srgbClr val="000000"/>
                </a:solidFill>
                <a:latin typeface="Calibri"/>
              </a:rPr>
              <a:t>Fuzzing (Fuzz test) is a testing technique by providing lots of random input data into tested programs, so that the flaws could be found and located. By the way, Miller found more than 25% programs in UNIX could be crashed by fuzzing [1]. </a:t>
            </a:r>
            <a:endParaRPr/>
          </a:p>
          <a:p>
            <a:pPr algn="just">
              <a:lnSpc>
                <a:spcPct val="100000"/>
              </a:lnSpc>
            </a:pPr>
            <a:r>
              <a:rPr lang="en-US" sz="3200">
                <a:solidFill>
                  <a:srgbClr val="000000"/>
                </a:solidFill>
                <a:latin typeface="Calibri"/>
              </a:rPr>
              <a:t>In order to improve the efficiency of fuzzing, there are lots of open questions such as fuzzing techniques, seed selection policy, scheduling policy and so on. In this work, we will focus on </a:t>
            </a:r>
            <a:r>
              <a:rPr b="1" lang="en-US" sz="3200">
                <a:solidFill>
                  <a:srgbClr val="000000"/>
                </a:solidFill>
                <a:latin typeface="Calibri"/>
              </a:rPr>
              <a:t>scheduling policy</a:t>
            </a:r>
            <a:r>
              <a:rPr lang="en-US" sz="3200">
                <a:solidFill>
                  <a:srgbClr val="000000"/>
                </a:solidFill>
                <a:latin typeface="Calibri"/>
              </a:rPr>
              <a:t> of fuzzing test. </a:t>
            </a:r>
            <a:endParaRPr/>
          </a:p>
          <a:p>
            <a:pPr algn="just">
              <a:lnSpc>
                <a:spcPct val="100000"/>
              </a:lnSpc>
            </a:pPr>
            <a:r>
              <a:rPr lang="en-US" sz="3200">
                <a:solidFill>
                  <a:srgbClr val="000000"/>
                </a:solidFill>
                <a:latin typeface="Calibri"/>
              </a:rPr>
              <a:t>Scheduling policy can be studied by various approach, including mathematical formulation, simulation and experiment. We will study this problem by </a:t>
            </a:r>
            <a:r>
              <a:rPr b="1" lang="en-US" sz="3200">
                <a:solidFill>
                  <a:srgbClr val="000000"/>
                </a:solidFill>
                <a:latin typeface="Calibri"/>
              </a:rPr>
              <a:t>simulation</a:t>
            </a:r>
            <a:r>
              <a:rPr lang="en-US" sz="3200">
                <a:solidFill>
                  <a:srgbClr val="000000"/>
                </a:solidFill>
                <a:latin typeface="Calibri"/>
              </a:rPr>
              <a:t>.</a:t>
            </a:r>
            <a:endParaRPr/>
          </a:p>
        </p:txBody>
      </p:sp>
      <p:pic>
        <p:nvPicPr>
          <p:cNvPr id="56" name="Picture 4" descr=""/>
          <p:cNvPicPr/>
          <p:nvPr/>
        </p:nvPicPr>
        <p:blipFill>
          <a:blip r:embed="rId2"/>
          <a:stretch>
            <a:fillRect/>
          </a:stretch>
        </p:blipFill>
        <p:spPr>
          <a:xfrm>
            <a:off x="35232480" y="28780200"/>
            <a:ext cx="930240" cy="936720"/>
          </a:xfrm>
          <a:prstGeom prst="rect">
            <a:avLst/>
          </a:prstGeom>
          <a:ln>
            <a:noFill/>
          </a:ln>
        </p:spPr>
      </p:pic>
      <p:pic>
        <p:nvPicPr>
          <p:cNvPr id="57" name="Picture 6" descr=""/>
          <p:cNvPicPr/>
          <p:nvPr/>
        </p:nvPicPr>
        <p:blipFill>
          <a:blip r:embed="rId3"/>
          <a:stretch>
            <a:fillRect/>
          </a:stretch>
        </p:blipFill>
        <p:spPr>
          <a:xfrm>
            <a:off x="34214040" y="28780200"/>
            <a:ext cx="881280" cy="936720"/>
          </a:xfrm>
          <a:prstGeom prst="rect">
            <a:avLst/>
          </a:prstGeom>
          <a:ln>
            <a:noFill/>
          </a:ln>
        </p:spPr>
      </p:pic>
      <p:sp>
        <p:nvSpPr>
          <p:cNvPr id="58" name="CustomShape 9"/>
          <p:cNvSpPr/>
          <p:nvPr/>
        </p:nvSpPr>
        <p:spPr>
          <a:xfrm>
            <a:off x="1591200" y="16950960"/>
            <a:ext cx="9473040" cy="11143440"/>
          </a:xfrm>
          <a:prstGeom prst="rect">
            <a:avLst/>
          </a:prstGeom>
          <a:noFill/>
          <a:ln>
            <a:noFill/>
          </a:ln>
        </p:spPr>
        <p:txBody>
          <a:bodyPr lIns="0" rIns="0" tIns="0" bIns="0"/>
          <a:p>
            <a:pPr>
              <a:lnSpc>
                <a:spcPct val="100000"/>
              </a:lnSpc>
            </a:pPr>
            <a:r>
              <a:rPr b="1" lang="en-US" sz="4400">
                <a:solidFill>
                  <a:srgbClr val="000000"/>
                </a:solidFill>
                <a:latin typeface="Calibri"/>
              </a:rPr>
              <a:t>Crash Models</a:t>
            </a:r>
            <a:endParaRPr/>
          </a:p>
          <a:p>
            <a:pPr algn="just">
              <a:lnSpc>
                <a:spcPct val="100000"/>
              </a:lnSpc>
            </a:pPr>
            <a:r>
              <a:rPr lang="en-US" sz="3200">
                <a:solidFill>
                  <a:srgbClr val="000000"/>
                </a:solidFill>
                <a:latin typeface="Calibri"/>
              </a:rPr>
              <a:t>We need to model the flaws mathematically in the study of simulation. The accuracy of model will be important. However, it is too difficult to build a bug model. Consequently, we will focus on crashes. </a:t>
            </a:r>
            <a:r>
              <a:rPr b="1" lang="en-US" sz="3200">
                <a:solidFill>
                  <a:srgbClr val="000000"/>
                </a:solidFill>
                <a:latin typeface="Calibri"/>
              </a:rPr>
              <a:t>Crash model</a:t>
            </a:r>
            <a:r>
              <a:rPr lang="en-US" sz="3200">
                <a:solidFill>
                  <a:srgbClr val="000000"/>
                </a:solidFill>
                <a:latin typeface="Calibri"/>
              </a:rPr>
              <a:t> will be built and studied in this work.</a:t>
            </a:r>
            <a:endParaRPr/>
          </a:p>
          <a:p>
            <a:pPr algn="just">
              <a:lnSpc>
                <a:spcPct val="100000"/>
              </a:lnSpc>
            </a:pPr>
            <a:r>
              <a:rPr lang="en-US" sz="3200">
                <a:solidFill>
                  <a:srgbClr val="000000"/>
                </a:solidFill>
                <a:latin typeface="Calibri"/>
              </a:rPr>
              <a:t> </a:t>
            </a:r>
            <a:endParaRPr/>
          </a:p>
          <a:p>
            <a:pPr>
              <a:lnSpc>
                <a:spcPct val="100000"/>
              </a:lnSpc>
              <a:buSzPct val="45000"/>
              <a:buFont typeface="StarSymbol"/>
              <a:buChar char=""/>
            </a:pPr>
            <a:r>
              <a:rPr lang="en-US" sz="3200">
                <a:solidFill>
                  <a:srgbClr val="000000"/>
                </a:solidFill>
                <a:latin typeface="Calibri"/>
              </a:rPr>
              <a:t> </a:t>
            </a:r>
            <a:r>
              <a:rPr lang="en-US" sz="3200">
                <a:solidFill>
                  <a:srgbClr val="000000"/>
                </a:solidFill>
                <a:latin typeface="Calibri"/>
              </a:rPr>
              <a:t>Bernoulli Model</a:t>
            </a:r>
            <a:r>
              <a:rPr lang="en-US" sz="3200">
                <a:solidFill>
                  <a:srgbClr val="000000"/>
                </a:solidFill>
                <a:latin typeface="Calibri"/>
              </a:rPr>
              <a:t>
</a:t>
            </a:r>
            <a:r>
              <a:rPr lang="en-US" sz="3200">
                <a:solidFill>
                  <a:srgbClr val="000000"/>
                </a:solidFill>
                <a:latin typeface="Calibri"/>
              </a:rPr>
              <a:t>This is the most naïve crash model that any seed in a fuzzing will cause infinite number of crashes with the same probability.</a:t>
            </a:r>
            <a:r>
              <a:rPr lang="en-US" sz="3200">
                <a:solidFill>
                  <a:srgbClr val="000000"/>
                </a:solidFill>
                <a:latin typeface="Calibri"/>
              </a:rPr>
              <a:t>
</a:t>
            </a:r>
            <a:endParaRPr/>
          </a:p>
          <a:p>
            <a:pPr>
              <a:lnSpc>
                <a:spcPct val="100000"/>
              </a:lnSpc>
              <a:buSzPct val="45000"/>
              <a:buFont typeface="StarSymbol"/>
              <a:buChar char=""/>
            </a:pPr>
            <a:r>
              <a:rPr lang="en-US" sz="3200">
                <a:solidFill>
                  <a:srgbClr val="000000"/>
                </a:solidFill>
                <a:latin typeface="Calibri"/>
              </a:rPr>
              <a:t> </a:t>
            </a:r>
            <a:r>
              <a:rPr lang="en-US" sz="3200">
                <a:solidFill>
                  <a:srgbClr val="000000"/>
                </a:solidFill>
                <a:latin typeface="Calibri"/>
              </a:rPr>
              <a:t>Limited Crashes Model</a:t>
            </a:r>
            <a:r>
              <a:rPr lang="en-US" sz="3200">
                <a:solidFill>
                  <a:srgbClr val="000000"/>
                </a:solidFill>
                <a:latin typeface="Calibri"/>
              </a:rPr>
              <a:t>
</a:t>
            </a:r>
            <a:r>
              <a:rPr lang="en-US" sz="3200">
                <a:solidFill>
                  <a:srgbClr val="000000"/>
                </a:solidFill>
                <a:latin typeface="Calibri"/>
              </a:rPr>
              <a:t>This model improves the naïve model in two aspects.</a:t>
            </a:r>
            <a:endParaRPr/>
          </a:p>
          <a:p>
            <a:pPr lvl="1" algn="just">
              <a:lnSpc>
                <a:spcPct val="100000"/>
              </a:lnSpc>
              <a:buFont typeface="Liberation Serif"/>
              <a:buAutoNum type="arabicPeriod"/>
            </a:pPr>
            <a:r>
              <a:rPr lang="en-US" sz="3200">
                <a:solidFill>
                  <a:srgbClr val="000000"/>
                </a:solidFill>
                <a:latin typeface="Calibri"/>
              </a:rPr>
              <a:t> </a:t>
            </a:r>
            <a:r>
              <a:rPr lang="en-US" sz="3200">
                <a:solidFill>
                  <a:srgbClr val="000000"/>
                </a:solidFill>
                <a:latin typeface="Calibri"/>
              </a:rPr>
              <a:t>The probability of triggering a further crash will decrease once it has already found one.</a:t>
            </a:r>
            <a:endParaRPr/>
          </a:p>
          <a:p>
            <a:pPr lvl="1" algn="just">
              <a:lnSpc>
                <a:spcPct val="100000"/>
              </a:lnSpc>
              <a:buFont typeface="Liberation Serif"/>
              <a:buAutoNum type="arabicPeriod"/>
            </a:pPr>
            <a:r>
              <a:rPr lang="en-US" sz="3200">
                <a:solidFill>
                  <a:srgbClr val="000000"/>
                </a:solidFill>
                <a:latin typeface="Calibri"/>
              </a:rPr>
              <a:t> </a:t>
            </a:r>
            <a:r>
              <a:rPr lang="en-US" sz="3200">
                <a:solidFill>
                  <a:srgbClr val="000000"/>
                </a:solidFill>
                <a:latin typeface="Calibri"/>
              </a:rPr>
              <a:t>The number of crashes triggered by a given seed will be finite. </a:t>
            </a:r>
            <a:endParaRPr/>
          </a:p>
        </p:txBody>
      </p:sp>
      <p:sp>
        <p:nvSpPr>
          <p:cNvPr id="59" name="Line 10"/>
          <p:cNvSpPr/>
          <p:nvPr/>
        </p:nvSpPr>
        <p:spPr>
          <a:xfrm>
            <a:off x="1658160" y="28098720"/>
            <a:ext cx="39460320" cy="0"/>
          </a:xfrm>
          <a:prstGeom prst="line">
            <a:avLst/>
          </a:prstGeom>
          <a:ln w="9360">
            <a:solidFill>
              <a:srgbClr val="1e9bff"/>
            </a:solidFill>
            <a:round/>
          </a:ln>
        </p:spPr>
      </p:sp>
      <p:sp>
        <p:nvSpPr>
          <p:cNvPr id="60" name="CustomShape 11"/>
          <p:cNvSpPr/>
          <p:nvPr/>
        </p:nvSpPr>
        <p:spPr>
          <a:xfrm>
            <a:off x="27523440" y="7414200"/>
            <a:ext cx="13607280" cy="5570280"/>
          </a:xfrm>
          <a:prstGeom prst="rect">
            <a:avLst/>
          </a:prstGeom>
          <a:noFill/>
          <a:ln>
            <a:noFill/>
          </a:ln>
        </p:spPr>
        <p:txBody>
          <a:bodyPr lIns="0" rIns="0" tIns="0" bIns="0"/>
          <a:p>
            <a:pPr>
              <a:lnSpc>
                <a:spcPct val="100000"/>
              </a:lnSpc>
            </a:pPr>
            <a:r>
              <a:rPr b="1" lang="en-US" sz="4520">
                <a:solidFill>
                  <a:srgbClr val="000000"/>
                </a:solidFill>
                <a:latin typeface="Calibri"/>
              </a:rPr>
              <a:t>Result: Limited Crashes</a:t>
            </a:r>
            <a:endParaRPr/>
          </a:p>
          <a:p>
            <a:pPr algn="just">
              <a:lnSpc>
                <a:spcPct val="100000"/>
              </a:lnSpc>
            </a:pPr>
            <a:r>
              <a:rPr lang="en-US" sz="3200">
                <a:solidFill>
                  <a:srgbClr val="000000"/>
                </a:solidFill>
                <a:latin typeface="Calibri"/>
              </a:rPr>
              <a:t>As the work by Gittins [2], follow the leader is the optimal policy in Bernoulli model. However, in the limited crashes model, it is not the case.  </a:t>
            </a:r>
            <a:endParaRPr/>
          </a:p>
          <a:p>
            <a:pPr algn="just">
              <a:lnSpc>
                <a:spcPct val="100000"/>
              </a:lnSpc>
              <a:buSzPct val="45000"/>
              <a:buFont typeface="StarSymbol"/>
              <a:buChar char=""/>
            </a:pPr>
            <a:r>
              <a:rPr lang="en-US" sz="3200">
                <a:solidFill>
                  <a:srgbClr val="000000"/>
                </a:solidFill>
                <a:latin typeface="Calibri"/>
              </a:rPr>
              <a:t>n&gt;n*, being similar to the naive Bernoulli crash model, follow the leader policy works best among all the policies used in the simulation. </a:t>
            </a:r>
            <a:endParaRPr/>
          </a:p>
          <a:p>
            <a:pPr algn="just">
              <a:lnSpc>
                <a:spcPct val="100000"/>
              </a:lnSpc>
              <a:buSzPct val="45000"/>
              <a:buFont typeface="StarSymbol"/>
              <a:buChar char=""/>
            </a:pPr>
            <a:r>
              <a:rPr lang="en-US" sz="3200">
                <a:solidFill>
                  <a:srgbClr val="000000"/>
                </a:solidFill>
                <a:latin typeface="Calibri"/>
              </a:rPr>
              <a:t>n&lt;n*, the follow the leader doesn't perform the optimal. </a:t>
            </a:r>
            <a:endParaRPr/>
          </a:p>
          <a:p>
            <a:pPr algn="just">
              <a:lnSpc>
                <a:spcPct val="100000"/>
              </a:lnSpc>
              <a:buSzPct val="45000"/>
              <a:buFont typeface="StarSymbol"/>
              <a:buChar char=""/>
            </a:pPr>
            <a:r>
              <a:rPr lang="en-US" sz="3200">
                <a:solidFill>
                  <a:srgbClr val="000000"/>
                </a:solidFill>
                <a:latin typeface="Calibri"/>
              </a:rPr>
              <a:t>Where n* is maximun expected number of crashes found in a fuzzing campaign.</a:t>
            </a:r>
            <a:endParaRPr/>
          </a:p>
        </p:txBody>
      </p:sp>
      <p:sp>
        <p:nvSpPr>
          <p:cNvPr id="61" name="CustomShape 12"/>
          <p:cNvSpPr/>
          <p:nvPr/>
        </p:nvSpPr>
        <p:spPr>
          <a:xfrm>
            <a:off x="27523440" y="13258800"/>
            <a:ext cx="13898880" cy="3975840"/>
          </a:xfrm>
          <a:prstGeom prst="rect">
            <a:avLst/>
          </a:prstGeom>
          <a:noFill/>
          <a:ln>
            <a:noFill/>
          </a:ln>
        </p:spPr>
        <p:txBody>
          <a:bodyPr lIns="0" rIns="0" tIns="0" bIns="0"/>
          <a:p>
            <a:pPr>
              <a:lnSpc>
                <a:spcPct val="100000"/>
              </a:lnSpc>
            </a:pPr>
            <a:r>
              <a:rPr b="1" lang="en-US" sz="4400">
                <a:solidFill>
                  <a:srgbClr val="000000"/>
                </a:solidFill>
                <a:latin typeface="Calibri"/>
              </a:rPr>
              <a:t>Result: Decay Factor</a:t>
            </a:r>
            <a:endParaRPr/>
          </a:p>
          <a:p>
            <a:pPr algn="just">
              <a:lnSpc>
                <a:spcPct val="100000"/>
              </a:lnSpc>
            </a:pPr>
            <a:r>
              <a:rPr lang="en-US" sz="3200">
                <a:solidFill>
                  <a:srgbClr val="000000"/>
                </a:solidFill>
                <a:latin typeface="Calibri"/>
              </a:rPr>
              <a:t>For small decay factor, follow the leader wins. However, for large decay factor, it is not the case.</a:t>
            </a:r>
            <a:endParaRPr/>
          </a:p>
          <a:p>
            <a:pPr algn="just">
              <a:lnSpc>
                <a:spcPct val="100000"/>
              </a:lnSpc>
            </a:pPr>
            <a:r>
              <a:rPr lang="en-US" sz="3200">
                <a:solidFill>
                  <a:srgbClr val="000000"/>
                </a:solidFill>
                <a:latin typeface="Calibri"/>
              </a:rPr>
              <a:t>The smaller decay factor will favor the policy which finds crashes earlier in fuzzing. In this case, exploration is more important than exploitation. For large decay factor, the situation changes.</a:t>
            </a:r>
            <a:endParaRPr/>
          </a:p>
          <a:p>
            <a:pPr algn="just">
              <a:lnSpc>
                <a:spcPct val="100000"/>
              </a:lnSpc>
            </a:pPr>
            <a:r>
              <a:rPr lang="en-US" sz="3200">
                <a:solidFill>
                  <a:srgbClr val="000000"/>
                </a:solidFill>
                <a:latin typeface="Calibri"/>
              </a:rPr>
              <a:t>If decay factor is 1, it decays to Bernoulli's case. </a:t>
            </a:r>
            <a:endParaRPr/>
          </a:p>
        </p:txBody>
      </p:sp>
      <p:sp>
        <p:nvSpPr>
          <p:cNvPr id="62" name="CustomShape 13"/>
          <p:cNvSpPr/>
          <p:nvPr/>
        </p:nvSpPr>
        <p:spPr>
          <a:xfrm>
            <a:off x="27509040" y="17556480"/>
            <a:ext cx="13638960" cy="3749040"/>
          </a:xfrm>
          <a:prstGeom prst="rect">
            <a:avLst/>
          </a:prstGeom>
          <a:noFill/>
          <a:ln>
            <a:noFill/>
          </a:ln>
        </p:spPr>
        <p:txBody>
          <a:bodyPr lIns="0" rIns="0" tIns="0" bIns="0"/>
          <a:p>
            <a:pPr>
              <a:lnSpc>
                <a:spcPct val="100000"/>
              </a:lnSpc>
            </a:pPr>
            <a:r>
              <a:rPr b="1" lang="en-US" sz="4400">
                <a:solidFill>
                  <a:srgbClr val="000000"/>
                </a:solidFill>
                <a:latin typeface="Calibri"/>
              </a:rPr>
              <a:t>Result: </a:t>
            </a:r>
            <a:r>
              <a:rPr b="1" lang="en-US" sz="4400">
                <a:solidFill>
                  <a:srgbClr val="000000"/>
                </a:solidFill>
                <a:latin typeface="DejaVu Sans"/>
                <a:ea typeface="DejaVu Sans"/>
              </a:rPr>
              <a:t>α - </a:t>
            </a:r>
            <a:r>
              <a:rPr b="1" lang="en-US" sz="4400">
                <a:solidFill>
                  <a:srgbClr val="000000"/>
                </a:solidFill>
                <a:latin typeface="Calibri"/>
              </a:rPr>
              <a:t>Upper Confidential Bound I</a:t>
            </a:r>
            <a:endParaRPr/>
          </a:p>
          <a:p>
            <a:pPr algn="just">
              <a:lnSpc>
                <a:spcPct val="100000"/>
              </a:lnSpc>
            </a:pPr>
            <a:r>
              <a:rPr lang="en-US" sz="3200">
                <a:solidFill>
                  <a:srgbClr val="000000"/>
                </a:solidFill>
                <a:latin typeface="Calibri"/>
              </a:rPr>
              <a:t>The mean term and variation term compete in UCB1. Therefore, the </a:t>
            </a:r>
            <a:r>
              <a:rPr lang="en-US" sz="3200">
                <a:solidFill>
                  <a:srgbClr val="000000"/>
                </a:solidFill>
                <a:latin typeface="DejaVu Sans"/>
                <a:ea typeface="DejaVu Sans"/>
              </a:rPr>
              <a:t>α </a:t>
            </a:r>
            <a:r>
              <a:rPr lang="en-US" sz="3200">
                <a:solidFill>
                  <a:srgbClr val="000000"/>
                </a:solidFill>
                <a:latin typeface="Calibri"/>
              </a:rPr>
              <a:t>presents the competing between exploration and exploitation</a:t>
            </a:r>
            <a:endParaRPr/>
          </a:p>
          <a:p>
            <a:pPr algn="just">
              <a:lnSpc>
                <a:spcPct val="100000"/>
              </a:lnSpc>
              <a:buSzPct val="45000"/>
              <a:buFont typeface="StarSymbol"/>
              <a:buChar char=""/>
            </a:pPr>
            <a:r>
              <a:rPr lang="en-US" sz="3200">
                <a:solidFill>
                  <a:srgbClr val="000000"/>
                </a:solidFill>
                <a:latin typeface="Calibri"/>
              </a:rPr>
              <a:t>For Bernoulli case, follow the leader is the optimal</a:t>
            </a:r>
            <a:endParaRPr/>
          </a:p>
          <a:p>
            <a:pPr algn="just">
              <a:lnSpc>
                <a:spcPct val="100000"/>
              </a:lnSpc>
              <a:buSzPct val="45000"/>
              <a:buFont typeface="StarSymbol"/>
              <a:buChar char=""/>
            </a:pPr>
            <a:r>
              <a:rPr lang="en-US" sz="3200">
                <a:solidFill>
                  <a:srgbClr val="000000"/>
                </a:solidFill>
                <a:latin typeface="Calibri"/>
              </a:rPr>
              <a:t>For limited crashes case, it is not.</a:t>
            </a:r>
            <a:endParaRPr/>
          </a:p>
        </p:txBody>
      </p:sp>
      <p:sp>
        <p:nvSpPr>
          <p:cNvPr id="63" name="Line 14"/>
          <p:cNvSpPr/>
          <p:nvPr/>
        </p:nvSpPr>
        <p:spPr>
          <a:xfrm>
            <a:off x="1564920" y="4624200"/>
            <a:ext cx="39460320" cy="0"/>
          </a:xfrm>
          <a:prstGeom prst="line">
            <a:avLst/>
          </a:prstGeom>
          <a:ln w="9360">
            <a:solidFill>
              <a:srgbClr val="1e9bff"/>
            </a:solidFill>
            <a:round/>
          </a:ln>
        </p:spPr>
      </p:sp>
      <p:sp>
        <p:nvSpPr>
          <p:cNvPr id="64" name="Line 15"/>
          <p:cNvSpPr/>
          <p:nvPr/>
        </p:nvSpPr>
        <p:spPr>
          <a:xfrm>
            <a:off x="1671480" y="6640560"/>
            <a:ext cx="39460320" cy="0"/>
          </a:xfrm>
          <a:prstGeom prst="line">
            <a:avLst/>
          </a:prstGeom>
          <a:ln w="9360">
            <a:solidFill>
              <a:srgbClr val="1e9bff"/>
            </a:solidFill>
            <a:round/>
          </a:ln>
        </p:spPr>
      </p:sp>
      <p:sp>
        <p:nvSpPr>
          <p:cNvPr id="65" name="CustomShape 16"/>
          <p:cNvSpPr/>
          <p:nvPr/>
        </p:nvSpPr>
        <p:spPr>
          <a:xfrm>
            <a:off x="23225760" y="21488400"/>
            <a:ext cx="18288000" cy="6527520"/>
          </a:xfrm>
          <a:prstGeom prst="rect">
            <a:avLst/>
          </a:prstGeom>
          <a:noFill/>
          <a:ln>
            <a:noFill/>
          </a:ln>
        </p:spPr>
        <p:txBody>
          <a:bodyPr lIns="0" rIns="0" tIns="0" bIns="0"/>
          <a:p>
            <a:pPr>
              <a:lnSpc>
                <a:spcPct val="100000"/>
              </a:lnSpc>
            </a:pPr>
            <a:r>
              <a:rPr b="1" lang="en-US" sz="4400">
                <a:solidFill>
                  <a:srgbClr val="000000"/>
                </a:solidFill>
                <a:latin typeface="Calibri"/>
              </a:rPr>
              <a:t>                      </a:t>
            </a:r>
            <a:r>
              <a:rPr b="1" lang="en-US" sz="4400">
                <a:solidFill>
                  <a:srgbClr val="000000"/>
                </a:solidFill>
                <a:latin typeface="Calibri"/>
              </a:rPr>
              <a:t>Discussion</a:t>
            </a:r>
            <a:endParaRPr/>
          </a:p>
          <a:p>
            <a:pPr algn="just">
              <a:lnSpc>
                <a:spcPct val="100000"/>
              </a:lnSpc>
              <a:buSzPct val="45000"/>
              <a:buFont typeface="StarSymbol"/>
              <a:buChar char=""/>
            </a:pPr>
            <a:r>
              <a:rPr b="1" lang="en-US" sz="3200">
                <a:solidFill>
                  <a:srgbClr val="000000"/>
                </a:solidFill>
                <a:latin typeface="Calibri"/>
              </a:rPr>
              <a:t>More exploitation, less exploration.</a:t>
            </a:r>
            <a:r>
              <a:rPr lang="en-US" sz="3200">
                <a:solidFill>
                  <a:srgbClr val="000000"/>
                </a:solidFill>
                <a:latin typeface="Calibri"/>
              </a:rPr>
              <a:t> In the more realistic limited crashes model, the total number of crashes expected in a fuzzing campaign will be low due to both the low probability of triggering a crash and limited number of crashes potentially triggered by a seed. Therefore, the balance in exploration and exploitation changes. Finally, it affects the optimal scheduling policy, and can explain all the results above. </a:t>
            </a:r>
            <a:endParaRPr/>
          </a:p>
          <a:p>
            <a:pPr algn="just">
              <a:lnSpc>
                <a:spcPct val="100000"/>
              </a:lnSpc>
              <a:buSzPct val="45000"/>
              <a:buFont typeface="StarSymbol"/>
              <a:buChar char=""/>
            </a:pPr>
            <a:r>
              <a:rPr b="1" lang="en-US" sz="3200">
                <a:solidFill>
                  <a:srgbClr val="000000"/>
                </a:solidFill>
                <a:latin typeface="Calibri"/>
              </a:rPr>
              <a:t>Mortal bandit</a:t>
            </a:r>
            <a:r>
              <a:rPr lang="en-US" sz="3200">
                <a:solidFill>
                  <a:srgbClr val="000000"/>
                </a:solidFill>
                <a:latin typeface="Calibri"/>
              </a:rPr>
              <a:t>. This problem can be studied in the context of multi-arm bandit problem, especially, mortal bandit problem [3], in which the bandit has finite lifetime.</a:t>
            </a:r>
            <a:endParaRPr/>
          </a:p>
          <a:p>
            <a:pPr algn="just">
              <a:lnSpc>
                <a:spcPct val="100000"/>
              </a:lnSpc>
              <a:buSzPct val="45000"/>
              <a:buFont typeface="StarSymbol"/>
              <a:buChar char=""/>
            </a:pPr>
            <a:r>
              <a:rPr b="1" lang="en-US" sz="3200">
                <a:solidFill>
                  <a:srgbClr val="000000"/>
                </a:solidFill>
                <a:latin typeface="Calibri"/>
              </a:rPr>
              <a:t>Bug model</a:t>
            </a:r>
            <a:r>
              <a:rPr lang="en-US" sz="3200">
                <a:solidFill>
                  <a:srgbClr val="000000"/>
                </a:solidFill>
                <a:latin typeface="Calibri"/>
              </a:rPr>
              <a:t>. However, crash model is different from bug model. A bug model should be built for further studies.</a:t>
            </a:r>
            <a:endParaRPr/>
          </a:p>
          <a:p>
            <a:pPr algn="just">
              <a:buSzPct val="45000"/>
              <a:buFont typeface="StarSymbol"/>
              <a:buChar char=""/>
            </a:pPr>
            <a:r>
              <a:rPr lang="en-US" sz="3200">
                <a:solidFill>
                  <a:srgbClr val="000000"/>
                </a:solidFill>
                <a:latin typeface="Calibri"/>
              </a:rPr>
              <a:t>The results figure that the scheduling problem in fuzzing test is complicated that the optimal policy will depend on the accurate modelling the nature of crashes.</a:t>
            </a:r>
            <a:endParaRPr/>
          </a:p>
        </p:txBody>
      </p:sp>
      <p:pic>
        <p:nvPicPr>
          <p:cNvPr id="66" name="" descr=""/>
          <p:cNvPicPr/>
          <p:nvPr/>
        </p:nvPicPr>
        <p:blipFill>
          <a:blip r:embed="rId4"/>
          <a:stretch>
            <a:fillRect/>
          </a:stretch>
        </p:blipFill>
        <p:spPr>
          <a:xfrm>
            <a:off x="11374560" y="12407040"/>
            <a:ext cx="8062560" cy="5011200"/>
          </a:xfrm>
          <a:prstGeom prst="rect">
            <a:avLst/>
          </a:prstGeom>
          <a:ln>
            <a:noFill/>
          </a:ln>
        </p:spPr>
      </p:pic>
      <p:pic>
        <p:nvPicPr>
          <p:cNvPr id="67" name="" descr=""/>
          <p:cNvPicPr/>
          <p:nvPr/>
        </p:nvPicPr>
        <p:blipFill>
          <a:blip r:embed="rId5"/>
          <a:stretch>
            <a:fillRect/>
          </a:stretch>
        </p:blipFill>
        <p:spPr>
          <a:xfrm>
            <a:off x="19222560" y="12407040"/>
            <a:ext cx="8062560" cy="5011200"/>
          </a:xfrm>
          <a:prstGeom prst="rect">
            <a:avLst/>
          </a:prstGeom>
          <a:ln>
            <a:noFill/>
          </a:ln>
        </p:spPr>
      </p:pic>
      <p:pic>
        <p:nvPicPr>
          <p:cNvPr id="68" name="" descr=""/>
          <p:cNvPicPr/>
          <p:nvPr/>
        </p:nvPicPr>
        <p:blipFill>
          <a:blip r:embed="rId6"/>
          <a:stretch>
            <a:fillRect/>
          </a:stretch>
        </p:blipFill>
        <p:spPr>
          <a:xfrm>
            <a:off x="19186920" y="7107840"/>
            <a:ext cx="8062200" cy="5029200"/>
          </a:xfrm>
          <a:prstGeom prst="rect">
            <a:avLst/>
          </a:prstGeom>
          <a:ln>
            <a:noFill/>
          </a:ln>
        </p:spPr>
      </p:pic>
      <p:pic>
        <p:nvPicPr>
          <p:cNvPr id="69" name="" descr=""/>
          <p:cNvPicPr/>
          <p:nvPr/>
        </p:nvPicPr>
        <p:blipFill>
          <a:blip r:embed="rId7"/>
          <a:stretch>
            <a:fillRect/>
          </a:stretch>
        </p:blipFill>
        <p:spPr>
          <a:xfrm>
            <a:off x="11361600" y="7107840"/>
            <a:ext cx="8062200" cy="5029200"/>
          </a:xfrm>
          <a:prstGeom prst="rect">
            <a:avLst/>
          </a:prstGeom>
          <a:ln>
            <a:noFill/>
          </a:ln>
        </p:spPr>
      </p:pic>
      <p:pic>
        <p:nvPicPr>
          <p:cNvPr id="70" name="" descr=""/>
          <p:cNvPicPr/>
          <p:nvPr/>
        </p:nvPicPr>
        <p:blipFill>
          <a:blip r:embed="rId8"/>
          <a:stretch>
            <a:fillRect/>
          </a:stretch>
        </p:blipFill>
        <p:spPr>
          <a:xfrm>
            <a:off x="19280160" y="17867880"/>
            <a:ext cx="7680960" cy="3653640"/>
          </a:xfrm>
          <a:prstGeom prst="rect">
            <a:avLst/>
          </a:prstGeom>
          <a:ln>
            <a:noFill/>
          </a:ln>
        </p:spPr>
      </p:pic>
      <p:pic>
        <p:nvPicPr>
          <p:cNvPr id="71" name="" descr=""/>
          <p:cNvPicPr/>
          <p:nvPr/>
        </p:nvPicPr>
        <p:blipFill>
          <a:blip r:embed="rId9"/>
          <a:stretch>
            <a:fillRect/>
          </a:stretch>
        </p:blipFill>
        <p:spPr>
          <a:xfrm>
            <a:off x="11324880" y="17863920"/>
            <a:ext cx="7406640" cy="3749040"/>
          </a:xfrm>
          <a:prstGeom prst="rect">
            <a:avLst/>
          </a:prstGeom>
          <a:ln>
            <a:noFill/>
          </a:ln>
        </p:spPr>
      </p:pic>
      <p:pic>
        <p:nvPicPr>
          <p:cNvPr id="72" name="" descr=""/>
          <p:cNvPicPr/>
          <p:nvPr/>
        </p:nvPicPr>
        <p:blipFill>
          <a:blip r:embed="rId10"/>
          <a:stretch>
            <a:fillRect/>
          </a:stretch>
        </p:blipFill>
        <p:spPr>
          <a:xfrm>
            <a:off x="11488320" y="24832800"/>
            <a:ext cx="10602720" cy="1227600"/>
          </a:xfrm>
          <a:prstGeom prst="rect">
            <a:avLst/>
          </a:prstGeom>
          <a:ln>
            <a:noFill/>
          </a:ln>
        </p:spPr>
      </p:pic>
      <p:pic>
        <p:nvPicPr>
          <p:cNvPr id="73" name="" descr=""/>
          <p:cNvPicPr/>
          <p:nvPr/>
        </p:nvPicPr>
        <p:blipFill>
          <a:blip r:embed="rId11"/>
          <a:stretch>
            <a:fillRect/>
          </a:stretch>
        </p:blipFill>
        <p:spPr>
          <a:xfrm>
            <a:off x="11445480" y="23095440"/>
            <a:ext cx="9003960" cy="1513440"/>
          </a:xfrm>
          <a:prstGeom prst="rect">
            <a:avLst/>
          </a:prstGeom>
          <a:ln>
            <a:noFill/>
          </a:ln>
        </p:spPr>
      </p:pic>
      <p:sp>
        <p:nvSpPr>
          <p:cNvPr id="74" name="CustomShape 17"/>
          <p:cNvSpPr/>
          <p:nvPr/>
        </p:nvSpPr>
        <p:spPr>
          <a:xfrm>
            <a:off x="11704320" y="12137040"/>
            <a:ext cx="15436080" cy="243000"/>
          </a:xfrm>
          <a:prstGeom prst="rect">
            <a:avLst/>
          </a:prstGeom>
          <a:noFill/>
          <a:ln>
            <a:noFill/>
          </a:ln>
        </p:spPr>
        <p:txBody>
          <a:bodyPr lIns="0" rIns="0" tIns="0" bIns="0"/>
          <a:p>
            <a:pPr>
              <a:lnSpc>
                <a:spcPct val="100000"/>
              </a:lnSpc>
            </a:pPr>
            <a:r>
              <a:rPr lang="en-US" sz="1600">
                <a:solidFill>
                  <a:srgbClr val="000000"/>
                </a:solidFill>
                <a:latin typeface="Calibri"/>
              </a:rPr>
              <a:t> </a:t>
            </a:r>
            <a:r>
              <a:rPr lang="en-US" sz="1600">
                <a:solidFill>
                  <a:srgbClr val="000000"/>
                </a:solidFill>
                <a:latin typeface="Calibri"/>
              </a:rPr>
              <a:t>Left: a fuzzing simulation with a crash model with infinite number of crashes. Right: a simulation with limited crash model triggering 5 crashes at most </a:t>
            </a:r>
            <a:endParaRPr/>
          </a:p>
        </p:txBody>
      </p:sp>
      <p:sp>
        <p:nvSpPr>
          <p:cNvPr id="75" name="CustomShape 18"/>
          <p:cNvSpPr/>
          <p:nvPr/>
        </p:nvSpPr>
        <p:spPr>
          <a:xfrm>
            <a:off x="11695320" y="17310240"/>
            <a:ext cx="15436080" cy="243000"/>
          </a:xfrm>
          <a:prstGeom prst="rect">
            <a:avLst/>
          </a:prstGeom>
          <a:noFill/>
          <a:ln>
            <a:noFill/>
          </a:ln>
        </p:spPr>
        <p:txBody>
          <a:bodyPr lIns="0" rIns="0" tIns="0" bIns="0"/>
          <a:p>
            <a:pPr>
              <a:lnSpc>
                <a:spcPct val="100000"/>
              </a:lnSpc>
            </a:pPr>
            <a:r>
              <a:rPr lang="en-US" sz="1600">
                <a:solidFill>
                  <a:srgbClr val="000000"/>
                </a:solidFill>
                <a:latin typeface="Calibri"/>
              </a:rPr>
              <a:t> </a:t>
            </a:r>
            <a:r>
              <a:rPr lang="en-US" sz="1600">
                <a:solidFill>
                  <a:srgbClr val="000000"/>
                </a:solidFill>
                <a:latin typeface="Calibri"/>
              </a:rPr>
              <a:t>Left: a fuzzing simulation with decay factor </a:t>
            </a:r>
            <a:r>
              <a:rPr lang="en-US" sz="1600">
                <a:solidFill>
                  <a:srgbClr val="000000"/>
                </a:solidFill>
                <a:latin typeface="DejaVu Sans"/>
                <a:ea typeface="DejaVu Sans"/>
              </a:rPr>
              <a:t>λ</a:t>
            </a:r>
            <a:r>
              <a:rPr lang="en-US" sz="1600">
                <a:solidFill>
                  <a:srgbClr val="000000"/>
                </a:solidFill>
                <a:latin typeface="Calibri"/>
                <a:ea typeface="DejaVu Sans"/>
              </a:rPr>
              <a:t>=0.3</a:t>
            </a:r>
            <a:r>
              <a:rPr lang="en-US" sz="1600">
                <a:solidFill>
                  <a:srgbClr val="000000"/>
                </a:solidFill>
                <a:latin typeface="Calibri"/>
              </a:rPr>
              <a:t>. Right: a simulation with decay factor </a:t>
            </a:r>
            <a:r>
              <a:rPr lang="en-US" sz="1600">
                <a:solidFill>
                  <a:srgbClr val="000000"/>
                </a:solidFill>
                <a:latin typeface="DejaVu Sans"/>
                <a:ea typeface="DejaVu Sans"/>
              </a:rPr>
              <a:t>λ</a:t>
            </a:r>
            <a:r>
              <a:rPr lang="en-US" sz="1600">
                <a:solidFill>
                  <a:srgbClr val="000000"/>
                </a:solidFill>
                <a:latin typeface="Calibri"/>
                <a:ea typeface="DejaVu Sans"/>
              </a:rPr>
              <a:t>=0.9</a:t>
            </a:r>
            <a:endParaRPr/>
          </a:p>
        </p:txBody>
      </p:sp>
      <p:sp>
        <p:nvSpPr>
          <p:cNvPr id="76" name="CustomShape 19"/>
          <p:cNvSpPr/>
          <p:nvPr/>
        </p:nvSpPr>
        <p:spPr>
          <a:xfrm>
            <a:off x="11827080" y="21835440"/>
            <a:ext cx="15436080" cy="243720"/>
          </a:xfrm>
          <a:prstGeom prst="rect">
            <a:avLst/>
          </a:prstGeom>
          <a:noFill/>
          <a:ln>
            <a:noFill/>
          </a:ln>
        </p:spPr>
        <p:txBody>
          <a:bodyPr lIns="0" rIns="0" tIns="0" bIns="0"/>
          <a:p>
            <a:pPr>
              <a:lnSpc>
                <a:spcPct val="100000"/>
              </a:lnSpc>
            </a:pPr>
            <a:r>
              <a:rPr lang="en-US" sz="1600">
                <a:solidFill>
                  <a:srgbClr val="000000"/>
                </a:solidFill>
                <a:latin typeface="Calibri"/>
              </a:rPr>
              <a:t> </a:t>
            </a:r>
            <a:r>
              <a:rPr lang="en-US" sz="1600">
                <a:solidFill>
                  <a:srgbClr val="000000"/>
                </a:solidFill>
                <a:latin typeface="Calibri"/>
              </a:rPr>
              <a:t>Left: . </a:t>
            </a:r>
            <a:r>
              <a:rPr lang="en-US" sz="1600">
                <a:solidFill>
                  <a:srgbClr val="000000"/>
                </a:solidFill>
                <a:latin typeface="DejaVu Sans"/>
                <a:ea typeface="DejaVu Sans"/>
              </a:rPr>
              <a:t>α-UCB1 with </a:t>
            </a:r>
            <a:r>
              <a:rPr lang="en-US" sz="1600">
                <a:solidFill>
                  <a:srgbClr val="000000"/>
                </a:solidFill>
                <a:latin typeface="Calibri"/>
                <a:ea typeface="DejaVu Sans"/>
              </a:rPr>
              <a:t>a crash model with infinite number of crashes. </a:t>
            </a:r>
            <a:r>
              <a:rPr lang="en-US" sz="1600">
                <a:solidFill>
                  <a:srgbClr val="000000"/>
                </a:solidFill>
                <a:latin typeface="DejaVu Sans"/>
                <a:ea typeface="DejaVu Sans"/>
              </a:rPr>
              <a:t> </a:t>
            </a:r>
            <a:r>
              <a:rPr lang="en-US" sz="1600">
                <a:solidFill>
                  <a:srgbClr val="000000"/>
                </a:solidFill>
                <a:latin typeface="Calibri"/>
              </a:rPr>
              <a:t>Right: a simulation with limited crashed model triggering 5 crashes at most.</a:t>
            </a:r>
            <a:endParaRPr/>
          </a:p>
        </p:txBody>
      </p:sp>
      <p:sp>
        <p:nvSpPr>
          <p:cNvPr id="77" name="CustomShape 20"/>
          <p:cNvSpPr/>
          <p:nvPr/>
        </p:nvSpPr>
        <p:spPr>
          <a:xfrm>
            <a:off x="11744280" y="26216280"/>
            <a:ext cx="10658520" cy="486360"/>
          </a:xfrm>
          <a:prstGeom prst="rect">
            <a:avLst/>
          </a:prstGeom>
          <a:noFill/>
          <a:ln>
            <a:noFill/>
          </a:ln>
        </p:spPr>
        <p:txBody>
          <a:bodyPr lIns="0" rIns="0" tIns="0" bIns="0"/>
          <a:p>
            <a:pPr>
              <a:lnSpc>
                <a:spcPct val="100000"/>
              </a:lnSpc>
            </a:pPr>
            <a:r>
              <a:rPr lang="en-US" sz="1600">
                <a:solidFill>
                  <a:srgbClr val="000000"/>
                </a:solidFill>
                <a:latin typeface="Calibri"/>
              </a:rPr>
              <a:t> </a:t>
            </a:r>
            <a:r>
              <a:rPr lang="en-US" sz="1600">
                <a:solidFill>
                  <a:srgbClr val="000000"/>
                </a:solidFill>
                <a:latin typeface="Calibri"/>
              </a:rPr>
              <a:t>Upper:  naïve Bernoulli crash model.</a:t>
            </a:r>
            <a:r>
              <a:rPr lang="en-US" sz="1600">
                <a:solidFill>
                  <a:srgbClr val="000000"/>
                </a:solidFill>
                <a:latin typeface="Calibri"/>
                <a:ea typeface="DejaVu Sans"/>
              </a:rPr>
              <a:t> </a:t>
            </a:r>
            <a:r>
              <a:rPr lang="en-US" sz="1600">
                <a:solidFill>
                  <a:srgbClr val="000000"/>
                </a:solidFill>
                <a:latin typeface="DejaVu Sans"/>
                <a:ea typeface="DejaVu Sans"/>
              </a:rPr>
              <a:t> Lower</a:t>
            </a:r>
            <a:r>
              <a:rPr lang="en-US" sz="1600">
                <a:solidFill>
                  <a:srgbClr val="000000"/>
                </a:solidFill>
                <a:latin typeface="Calibri"/>
              </a:rPr>
              <a:t>: a more practical limited crashes model, where </a:t>
            </a:r>
            <a:r>
              <a:rPr lang="en-US" sz="1600">
                <a:solidFill>
                  <a:srgbClr val="000000"/>
                </a:solidFill>
                <a:latin typeface="DejaVu Sans"/>
                <a:ea typeface="DejaVu Sans"/>
              </a:rPr>
              <a:t>λ is decay factor</a:t>
            </a:r>
            <a:r>
              <a:rPr lang="en-US" sz="1600">
                <a:solidFill>
                  <a:srgbClr val="000000"/>
                </a:solidFill>
                <a:latin typeface="Calibri"/>
              </a:rPr>
              <a: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