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5727700" y="171259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3475990" y="26593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8021955" y="26593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25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2393950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4671695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6949440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20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9227185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36</a:t>
            </a:r>
            <a:endParaRPr lang="en-US" sz="1800"/>
          </a:p>
        </p:txBody>
      </p:sp>
      <p:cxnSp>
        <p:nvCxnSpPr>
          <p:cNvPr id="10" name="Straight Connector 9"/>
          <p:cNvCxnSpPr>
            <a:stCxn id="31" idx="2"/>
            <a:endCxn id="4" idx="0"/>
          </p:cNvCxnSpPr>
          <p:nvPr/>
        </p:nvCxnSpPr>
        <p:spPr>
          <a:xfrm flipH="1">
            <a:off x="3844290" y="2237105"/>
            <a:ext cx="2251710" cy="422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1" idx="2"/>
            <a:endCxn id="5" idx="0"/>
          </p:cNvCxnSpPr>
          <p:nvPr/>
        </p:nvCxnSpPr>
        <p:spPr>
          <a:xfrm>
            <a:off x="6096000" y="2237105"/>
            <a:ext cx="2294255" cy="422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9" idx="0"/>
          </p:cNvCxnSpPr>
          <p:nvPr/>
        </p:nvCxnSpPr>
        <p:spPr>
          <a:xfrm>
            <a:off x="8390255" y="3183890"/>
            <a:ext cx="1205230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7" idx="0"/>
          </p:cNvCxnSpPr>
          <p:nvPr/>
        </p:nvCxnSpPr>
        <p:spPr>
          <a:xfrm>
            <a:off x="3844290" y="3183890"/>
            <a:ext cx="1195705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6" idx="0"/>
          </p:cNvCxnSpPr>
          <p:nvPr/>
        </p:nvCxnSpPr>
        <p:spPr>
          <a:xfrm flipH="1">
            <a:off x="2762250" y="3183890"/>
            <a:ext cx="1082040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8" idx="0"/>
          </p:cNvCxnSpPr>
          <p:nvPr/>
        </p:nvCxnSpPr>
        <p:spPr>
          <a:xfrm flipH="1">
            <a:off x="7317740" y="3183890"/>
            <a:ext cx="1072515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31;p8"/>
          <p:cNvSpPr/>
          <p:nvPr/>
        </p:nvSpPr>
        <p:spPr>
          <a:xfrm>
            <a:off x="165735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313055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407416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19" name="Google Shape;31;p8"/>
          <p:cNvSpPr/>
          <p:nvPr/>
        </p:nvSpPr>
        <p:spPr>
          <a:xfrm>
            <a:off x="621284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18</a:t>
            </a:r>
            <a:endParaRPr lang="en-US" sz="1800"/>
          </a:p>
        </p:txBody>
      </p:sp>
      <p:cxnSp>
        <p:nvCxnSpPr>
          <p:cNvPr id="20" name="Straight Connector 19"/>
          <p:cNvCxnSpPr>
            <a:stCxn id="6" idx="2"/>
            <a:endCxn id="16" idx="0"/>
          </p:cNvCxnSpPr>
          <p:nvPr/>
        </p:nvCxnSpPr>
        <p:spPr>
          <a:xfrm flipH="1">
            <a:off x="2025650" y="4136390"/>
            <a:ext cx="73660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18" idx="0"/>
          </p:cNvCxnSpPr>
          <p:nvPr/>
        </p:nvCxnSpPr>
        <p:spPr>
          <a:xfrm flipH="1">
            <a:off x="4442460" y="4136390"/>
            <a:ext cx="597535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7" idx="0"/>
          </p:cNvCxnSpPr>
          <p:nvPr/>
        </p:nvCxnSpPr>
        <p:spPr>
          <a:xfrm>
            <a:off x="2762250" y="4136390"/>
            <a:ext cx="73660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2"/>
            <a:endCxn id="19" idx="0"/>
          </p:cNvCxnSpPr>
          <p:nvPr/>
        </p:nvCxnSpPr>
        <p:spPr>
          <a:xfrm flipH="1">
            <a:off x="6581140" y="4136390"/>
            <a:ext cx="73660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5727700" y="171259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3475990" y="26593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8021955" y="26593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20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2393950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4671695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6949440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18</a:t>
            </a:r>
            <a:endParaRPr lang="en-US" sz="1800"/>
          </a:p>
        </p:txBody>
      </p:sp>
      <p:cxnSp>
        <p:nvCxnSpPr>
          <p:cNvPr id="10" name="Straight Connector 9"/>
          <p:cNvCxnSpPr>
            <a:stCxn id="31" idx="2"/>
            <a:endCxn id="4" idx="0"/>
          </p:cNvCxnSpPr>
          <p:nvPr/>
        </p:nvCxnSpPr>
        <p:spPr>
          <a:xfrm flipH="1">
            <a:off x="3844290" y="2237105"/>
            <a:ext cx="2251710" cy="422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1" idx="2"/>
            <a:endCxn id="5" idx="0"/>
          </p:cNvCxnSpPr>
          <p:nvPr/>
        </p:nvCxnSpPr>
        <p:spPr>
          <a:xfrm>
            <a:off x="6096000" y="2237105"/>
            <a:ext cx="2294255" cy="422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7" idx="0"/>
          </p:cNvCxnSpPr>
          <p:nvPr/>
        </p:nvCxnSpPr>
        <p:spPr>
          <a:xfrm>
            <a:off x="3844290" y="3183890"/>
            <a:ext cx="1195705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6" idx="0"/>
          </p:cNvCxnSpPr>
          <p:nvPr/>
        </p:nvCxnSpPr>
        <p:spPr>
          <a:xfrm flipH="1">
            <a:off x="2762250" y="3183890"/>
            <a:ext cx="1082040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317740" y="3183890"/>
            <a:ext cx="1072515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31;p8"/>
          <p:cNvSpPr/>
          <p:nvPr/>
        </p:nvSpPr>
        <p:spPr>
          <a:xfrm>
            <a:off x="165735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313055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407416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cxnSp>
        <p:nvCxnSpPr>
          <p:cNvPr id="20" name="Straight Connector 19"/>
          <p:cNvCxnSpPr>
            <a:stCxn id="6" idx="2"/>
            <a:endCxn id="16" idx="0"/>
          </p:cNvCxnSpPr>
          <p:nvPr/>
        </p:nvCxnSpPr>
        <p:spPr>
          <a:xfrm flipH="1">
            <a:off x="2025650" y="4136390"/>
            <a:ext cx="73660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18" idx="0"/>
          </p:cNvCxnSpPr>
          <p:nvPr/>
        </p:nvCxnSpPr>
        <p:spPr>
          <a:xfrm flipH="1">
            <a:off x="4442460" y="4136390"/>
            <a:ext cx="597535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7" idx="0"/>
          </p:cNvCxnSpPr>
          <p:nvPr/>
        </p:nvCxnSpPr>
        <p:spPr>
          <a:xfrm>
            <a:off x="2762250" y="4136390"/>
            <a:ext cx="73660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31;p8"/>
          <p:cNvSpPr/>
          <p:nvPr/>
        </p:nvSpPr>
        <p:spPr>
          <a:xfrm>
            <a:off x="9088120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25</a:t>
            </a:r>
            <a:endParaRPr lang="en-US" sz="1800"/>
          </a:p>
        </p:txBody>
      </p:sp>
      <p:cxnSp>
        <p:nvCxnSpPr>
          <p:cNvPr id="3" name="Straight Connector 2"/>
          <p:cNvCxnSpPr>
            <a:stCxn id="5" idx="2"/>
            <a:endCxn id="19" idx="0"/>
          </p:cNvCxnSpPr>
          <p:nvPr/>
        </p:nvCxnSpPr>
        <p:spPr>
          <a:xfrm>
            <a:off x="8390255" y="3183890"/>
            <a:ext cx="1066165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>
            <a:off x="8390255" y="3686810"/>
            <a:ext cx="696595" cy="375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5727700" y="171259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3475990" y="26593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8021955" y="26593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20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2393950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4671695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6949440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18</a:t>
            </a:r>
            <a:endParaRPr lang="en-US" sz="1800"/>
          </a:p>
        </p:txBody>
      </p:sp>
      <p:cxnSp>
        <p:nvCxnSpPr>
          <p:cNvPr id="10" name="Straight Connector 9"/>
          <p:cNvCxnSpPr>
            <a:stCxn id="31" idx="2"/>
            <a:endCxn id="4" idx="0"/>
          </p:cNvCxnSpPr>
          <p:nvPr/>
        </p:nvCxnSpPr>
        <p:spPr>
          <a:xfrm flipH="1">
            <a:off x="3844290" y="2237105"/>
            <a:ext cx="2251710" cy="422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1" idx="2"/>
            <a:endCxn id="5" idx="0"/>
          </p:cNvCxnSpPr>
          <p:nvPr/>
        </p:nvCxnSpPr>
        <p:spPr>
          <a:xfrm>
            <a:off x="6096000" y="2237105"/>
            <a:ext cx="2294255" cy="422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7" idx="0"/>
          </p:cNvCxnSpPr>
          <p:nvPr/>
        </p:nvCxnSpPr>
        <p:spPr>
          <a:xfrm>
            <a:off x="3844290" y="3183890"/>
            <a:ext cx="1195705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6" idx="0"/>
          </p:cNvCxnSpPr>
          <p:nvPr/>
        </p:nvCxnSpPr>
        <p:spPr>
          <a:xfrm flipH="1">
            <a:off x="2762250" y="3183890"/>
            <a:ext cx="1082040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317740" y="3183890"/>
            <a:ext cx="1072515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31;p8"/>
          <p:cNvSpPr/>
          <p:nvPr/>
        </p:nvSpPr>
        <p:spPr>
          <a:xfrm>
            <a:off x="165735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313055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407416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cxnSp>
        <p:nvCxnSpPr>
          <p:cNvPr id="20" name="Straight Connector 19"/>
          <p:cNvCxnSpPr>
            <a:stCxn id="6" idx="2"/>
            <a:endCxn id="16" idx="0"/>
          </p:cNvCxnSpPr>
          <p:nvPr/>
        </p:nvCxnSpPr>
        <p:spPr>
          <a:xfrm flipH="1">
            <a:off x="2025650" y="4136390"/>
            <a:ext cx="73660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18" idx="0"/>
          </p:cNvCxnSpPr>
          <p:nvPr/>
        </p:nvCxnSpPr>
        <p:spPr>
          <a:xfrm flipH="1">
            <a:off x="4442460" y="4136390"/>
            <a:ext cx="597535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7" idx="0"/>
          </p:cNvCxnSpPr>
          <p:nvPr/>
        </p:nvCxnSpPr>
        <p:spPr>
          <a:xfrm>
            <a:off x="2762250" y="4136390"/>
            <a:ext cx="73660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5727700" y="171259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3475990" y="26593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8021955" y="26593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20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2393950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4671695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6949440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18</a:t>
            </a:r>
            <a:endParaRPr lang="en-US" sz="1800"/>
          </a:p>
        </p:txBody>
      </p:sp>
      <p:cxnSp>
        <p:nvCxnSpPr>
          <p:cNvPr id="10" name="Straight Connector 9"/>
          <p:cNvCxnSpPr>
            <a:stCxn id="31" idx="2"/>
            <a:endCxn id="4" idx="0"/>
          </p:cNvCxnSpPr>
          <p:nvPr/>
        </p:nvCxnSpPr>
        <p:spPr>
          <a:xfrm flipH="1">
            <a:off x="3844290" y="2237105"/>
            <a:ext cx="2251710" cy="422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1" idx="2"/>
            <a:endCxn id="5" idx="0"/>
          </p:cNvCxnSpPr>
          <p:nvPr/>
        </p:nvCxnSpPr>
        <p:spPr>
          <a:xfrm>
            <a:off x="6096000" y="2237105"/>
            <a:ext cx="2294255" cy="422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7" idx="0"/>
          </p:cNvCxnSpPr>
          <p:nvPr/>
        </p:nvCxnSpPr>
        <p:spPr>
          <a:xfrm>
            <a:off x="3844290" y="3183890"/>
            <a:ext cx="1195705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6" idx="0"/>
          </p:cNvCxnSpPr>
          <p:nvPr/>
        </p:nvCxnSpPr>
        <p:spPr>
          <a:xfrm flipH="1">
            <a:off x="2762250" y="3183890"/>
            <a:ext cx="1082040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317740" y="3183890"/>
            <a:ext cx="1072515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31;p8"/>
          <p:cNvSpPr/>
          <p:nvPr/>
        </p:nvSpPr>
        <p:spPr>
          <a:xfrm>
            <a:off x="165735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313055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407416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cxnSp>
        <p:nvCxnSpPr>
          <p:cNvPr id="20" name="Straight Connector 19"/>
          <p:cNvCxnSpPr>
            <a:stCxn id="6" idx="2"/>
            <a:endCxn id="16" idx="0"/>
          </p:cNvCxnSpPr>
          <p:nvPr/>
        </p:nvCxnSpPr>
        <p:spPr>
          <a:xfrm flipH="1">
            <a:off x="2025650" y="4136390"/>
            <a:ext cx="73660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18" idx="0"/>
          </p:cNvCxnSpPr>
          <p:nvPr/>
        </p:nvCxnSpPr>
        <p:spPr>
          <a:xfrm flipH="1">
            <a:off x="4442460" y="4136390"/>
            <a:ext cx="597535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7" idx="0"/>
          </p:cNvCxnSpPr>
          <p:nvPr/>
        </p:nvCxnSpPr>
        <p:spPr>
          <a:xfrm>
            <a:off x="2762250" y="4136390"/>
            <a:ext cx="73660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5727700" y="171259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3475990" y="26593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8021955" y="26593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20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2393950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4671695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6949440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18</a:t>
            </a:r>
            <a:endParaRPr lang="en-US" sz="1800"/>
          </a:p>
        </p:txBody>
      </p:sp>
      <p:cxnSp>
        <p:nvCxnSpPr>
          <p:cNvPr id="10" name="Straight Connector 9"/>
          <p:cNvCxnSpPr>
            <a:stCxn id="31" idx="2"/>
            <a:endCxn id="4" idx="0"/>
          </p:cNvCxnSpPr>
          <p:nvPr/>
        </p:nvCxnSpPr>
        <p:spPr>
          <a:xfrm flipH="1">
            <a:off x="3844290" y="2237105"/>
            <a:ext cx="2251710" cy="422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1" idx="2"/>
            <a:endCxn id="5" idx="0"/>
          </p:cNvCxnSpPr>
          <p:nvPr/>
        </p:nvCxnSpPr>
        <p:spPr>
          <a:xfrm>
            <a:off x="6096000" y="2237105"/>
            <a:ext cx="2294255" cy="422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7" idx="0"/>
          </p:cNvCxnSpPr>
          <p:nvPr/>
        </p:nvCxnSpPr>
        <p:spPr>
          <a:xfrm>
            <a:off x="3844290" y="3183890"/>
            <a:ext cx="1195705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6" idx="0"/>
          </p:cNvCxnSpPr>
          <p:nvPr/>
        </p:nvCxnSpPr>
        <p:spPr>
          <a:xfrm flipH="1">
            <a:off x="2762250" y="3183890"/>
            <a:ext cx="1082040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317740" y="3183890"/>
            <a:ext cx="1072515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31;p8"/>
          <p:cNvSpPr/>
          <p:nvPr/>
        </p:nvSpPr>
        <p:spPr>
          <a:xfrm>
            <a:off x="165735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313055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407416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cxnSp>
        <p:nvCxnSpPr>
          <p:cNvPr id="20" name="Straight Connector 19"/>
          <p:cNvCxnSpPr>
            <a:stCxn id="6" idx="2"/>
            <a:endCxn id="16" idx="0"/>
          </p:cNvCxnSpPr>
          <p:nvPr/>
        </p:nvCxnSpPr>
        <p:spPr>
          <a:xfrm flipH="1">
            <a:off x="2025650" y="4136390"/>
            <a:ext cx="73660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18" idx="0"/>
          </p:cNvCxnSpPr>
          <p:nvPr/>
        </p:nvCxnSpPr>
        <p:spPr>
          <a:xfrm flipH="1">
            <a:off x="4442460" y="4136390"/>
            <a:ext cx="597535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7" idx="0"/>
          </p:cNvCxnSpPr>
          <p:nvPr/>
        </p:nvCxnSpPr>
        <p:spPr>
          <a:xfrm>
            <a:off x="2762250" y="4136390"/>
            <a:ext cx="73660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31;p8"/>
          <p:cNvSpPr/>
          <p:nvPr/>
        </p:nvSpPr>
        <p:spPr>
          <a:xfrm>
            <a:off x="9063990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36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8390255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26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9722485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48</a:t>
            </a:r>
            <a:endParaRPr lang="en-US" sz="1800"/>
          </a:p>
        </p:txBody>
      </p:sp>
      <p:cxnSp>
        <p:nvCxnSpPr>
          <p:cNvPr id="19" name="Straight Connector 14"/>
          <p:cNvCxnSpPr>
            <a:stCxn id="5" idx="2"/>
            <a:endCxn id="2" idx="0"/>
          </p:cNvCxnSpPr>
          <p:nvPr/>
        </p:nvCxnSpPr>
        <p:spPr>
          <a:xfrm>
            <a:off x="8390255" y="3183890"/>
            <a:ext cx="1042035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4"/>
          <p:cNvCxnSpPr>
            <a:stCxn id="2" idx="2"/>
            <a:endCxn id="9" idx="0"/>
          </p:cNvCxnSpPr>
          <p:nvPr/>
        </p:nvCxnSpPr>
        <p:spPr>
          <a:xfrm flipH="1">
            <a:off x="8758555" y="4136390"/>
            <a:ext cx="673735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4"/>
          <p:cNvCxnSpPr>
            <a:stCxn id="2" idx="2"/>
            <a:endCxn id="12" idx="0"/>
          </p:cNvCxnSpPr>
          <p:nvPr/>
        </p:nvCxnSpPr>
        <p:spPr>
          <a:xfrm>
            <a:off x="9432290" y="4136390"/>
            <a:ext cx="658495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5727700" y="171259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3475990" y="26593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8021955" y="26593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20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2393950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4671695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6949440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18</a:t>
            </a:r>
            <a:endParaRPr lang="en-US" sz="1800"/>
          </a:p>
        </p:txBody>
      </p:sp>
      <p:cxnSp>
        <p:nvCxnSpPr>
          <p:cNvPr id="10" name="Straight Connector 9"/>
          <p:cNvCxnSpPr>
            <a:stCxn id="31" idx="2"/>
            <a:endCxn id="4" idx="0"/>
          </p:cNvCxnSpPr>
          <p:nvPr/>
        </p:nvCxnSpPr>
        <p:spPr>
          <a:xfrm flipH="1">
            <a:off x="3844290" y="2237105"/>
            <a:ext cx="2251710" cy="422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1" idx="2"/>
            <a:endCxn id="5" idx="0"/>
          </p:cNvCxnSpPr>
          <p:nvPr/>
        </p:nvCxnSpPr>
        <p:spPr>
          <a:xfrm>
            <a:off x="6096000" y="2237105"/>
            <a:ext cx="2294255" cy="422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7" idx="0"/>
          </p:cNvCxnSpPr>
          <p:nvPr/>
        </p:nvCxnSpPr>
        <p:spPr>
          <a:xfrm>
            <a:off x="3844290" y="3183890"/>
            <a:ext cx="1195705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6" idx="0"/>
          </p:cNvCxnSpPr>
          <p:nvPr/>
        </p:nvCxnSpPr>
        <p:spPr>
          <a:xfrm flipH="1">
            <a:off x="2762250" y="3183890"/>
            <a:ext cx="1082040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317740" y="3183890"/>
            <a:ext cx="1072515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31;p8"/>
          <p:cNvSpPr/>
          <p:nvPr/>
        </p:nvSpPr>
        <p:spPr>
          <a:xfrm>
            <a:off x="165735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313055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407416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cxnSp>
        <p:nvCxnSpPr>
          <p:cNvPr id="20" name="Straight Connector 19"/>
          <p:cNvCxnSpPr>
            <a:stCxn id="6" idx="2"/>
            <a:endCxn id="16" idx="0"/>
          </p:cNvCxnSpPr>
          <p:nvPr/>
        </p:nvCxnSpPr>
        <p:spPr>
          <a:xfrm flipH="1">
            <a:off x="2025650" y="4136390"/>
            <a:ext cx="73660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18" idx="0"/>
          </p:cNvCxnSpPr>
          <p:nvPr/>
        </p:nvCxnSpPr>
        <p:spPr>
          <a:xfrm flipH="1">
            <a:off x="4442460" y="4136390"/>
            <a:ext cx="597535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7" idx="0"/>
          </p:cNvCxnSpPr>
          <p:nvPr/>
        </p:nvCxnSpPr>
        <p:spPr>
          <a:xfrm>
            <a:off x="2762250" y="4136390"/>
            <a:ext cx="73660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31;p8"/>
          <p:cNvSpPr/>
          <p:nvPr/>
        </p:nvSpPr>
        <p:spPr>
          <a:xfrm>
            <a:off x="9063990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36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8390255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26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9722485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48</a:t>
            </a:r>
            <a:endParaRPr lang="en-US" sz="1800"/>
          </a:p>
        </p:txBody>
      </p:sp>
      <p:cxnSp>
        <p:nvCxnSpPr>
          <p:cNvPr id="19" name="Straight Connector 14"/>
          <p:cNvCxnSpPr>
            <a:stCxn id="5" idx="2"/>
            <a:endCxn id="2" idx="0"/>
          </p:cNvCxnSpPr>
          <p:nvPr/>
        </p:nvCxnSpPr>
        <p:spPr>
          <a:xfrm>
            <a:off x="8390255" y="3183890"/>
            <a:ext cx="1042035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4"/>
          <p:cNvCxnSpPr>
            <a:stCxn id="2" idx="2"/>
            <a:endCxn id="9" idx="0"/>
          </p:cNvCxnSpPr>
          <p:nvPr/>
        </p:nvCxnSpPr>
        <p:spPr>
          <a:xfrm flipH="1">
            <a:off x="8758555" y="4136390"/>
            <a:ext cx="673735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4"/>
          <p:cNvCxnSpPr>
            <a:stCxn id="2" idx="2"/>
            <a:endCxn id="12" idx="0"/>
          </p:cNvCxnSpPr>
          <p:nvPr/>
        </p:nvCxnSpPr>
        <p:spPr>
          <a:xfrm>
            <a:off x="9432290" y="4136390"/>
            <a:ext cx="658495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Arrow 1"/>
          <p:cNvSpPr/>
          <p:nvPr/>
        </p:nvSpPr>
        <p:spPr>
          <a:xfrm>
            <a:off x="6000750" y="3686810"/>
            <a:ext cx="696595" cy="375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5727700" y="171259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3475990" y="26593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8021955" y="26593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20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2393950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4671695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cxnSp>
        <p:nvCxnSpPr>
          <p:cNvPr id="10" name="Straight Connector 9"/>
          <p:cNvCxnSpPr>
            <a:stCxn id="31" idx="2"/>
            <a:endCxn id="4" idx="0"/>
          </p:cNvCxnSpPr>
          <p:nvPr/>
        </p:nvCxnSpPr>
        <p:spPr>
          <a:xfrm flipH="1">
            <a:off x="3844290" y="2237105"/>
            <a:ext cx="2251710" cy="422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1" idx="2"/>
            <a:endCxn id="5" idx="0"/>
          </p:cNvCxnSpPr>
          <p:nvPr/>
        </p:nvCxnSpPr>
        <p:spPr>
          <a:xfrm>
            <a:off x="6096000" y="2237105"/>
            <a:ext cx="2294255" cy="422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7" idx="0"/>
          </p:cNvCxnSpPr>
          <p:nvPr/>
        </p:nvCxnSpPr>
        <p:spPr>
          <a:xfrm>
            <a:off x="3844290" y="3183890"/>
            <a:ext cx="1195705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6" idx="0"/>
          </p:cNvCxnSpPr>
          <p:nvPr/>
        </p:nvCxnSpPr>
        <p:spPr>
          <a:xfrm flipH="1">
            <a:off x="2762250" y="3183890"/>
            <a:ext cx="1082040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31;p8"/>
          <p:cNvSpPr/>
          <p:nvPr/>
        </p:nvSpPr>
        <p:spPr>
          <a:xfrm>
            <a:off x="165735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313055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407416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cxnSp>
        <p:nvCxnSpPr>
          <p:cNvPr id="20" name="Straight Connector 19"/>
          <p:cNvCxnSpPr>
            <a:stCxn id="6" idx="2"/>
            <a:endCxn id="16" idx="0"/>
          </p:cNvCxnSpPr>
          <p:nvPr/>
        </p:nvCxnSpPr>
        <p:spPr>
          <a:xfrm flipH="1">
            <a:off x="2025650" y="4136390"/>
            <a:ext cx="73660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18" idx="0"/>
          </p:cNvCxnSpPr>
          <p:nvPr/>
        </p:nvCxnSpPr>
        <p:spPr>
          <a:xfrm flipH="1">
            <a:off x="4442460" y="4136390"/>
            <a:ext cx="597535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7" idx="0"/>
          </p:cNvCxnSpPr>
          <p:nvPr/>
        </p:nvCxnSpPr>
        <p:spPr>
          <a:xfrm>
            <a:off x="2762250" y="4136390"/>
            <a:ext cx="73660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31;p8"/>
          <p:cNvSpPr/>
          <p:nvPr/>
        </p:nvSpPr>
        <p:spPr>
          <a:xfrm>
            <a:off x="9063990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36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8390255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26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9722485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48</a:t>
            </a:r>
            <a:endParaRPr lang="en-US" sz="1800"/>
          </a:p>
        </p:txBody>
      </p:sp>
      <p:cxnSp>
        <p:nvCxnSpPr>
          <p:cNvPr id="19" name="Straight Connector 14"/>
          <p:cNvCxnSpPr>
            <a:stCxn id="5" idx="2"/>
            <a:endCxn id="2" idx="0"/>
          </p:cNvCxnSpPr>
          <p:nvPr/>
        </p:nvCxnSpPr>
        <p:spPr>
          <a:xfrm>
            <a:off x="8390255" y="3183890"/>
            <a:ext cx="1042035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4"/>
          <p:cNvCxnSpPr>
            <a:stCxn id="2" idx="2"/>
            <a:endCxn id="9" idx="0"/>
          </p:cNvCxnSpPr>
          <p:nvPr/>
        </p:nvCxnSpPr>
        <p:spPr>
          <a:xfrm flipH="1">
            <a:off x="8758555" y="4136390"/>
            <a:ext cx="673735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4"/>
          <p:cNvCxnSpPr>
            <a:stCxn id="2" idx="2"/>
            <a:endCxn id="12" idx="0"/>
          </p:cNvCxnSpPr>
          <p:nvPr/>
        </p:nvCxnSpPr>
        <p:spPr>
          <a:xfrm>
            <a:off x="9432290" y="4136390"/>
            <a:ext cx="658495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5727700" y="171259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3475990" y="26593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8021955" y="26593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36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2393950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4671695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cxnSp>
        <p:nvCxnSpPr>
          <p:cNvPr id="10" name="Straight Connector 9"/>
          <p:cNvCxnSpPr>
            <a:stCxn id="31" idx="2"/>
            <a:endCxn id="4" idx="0"/>
          </p:cNvCxnSpPr>
          <p:nvPr/>
        </p:nvCxnSpPr>
        <p:spPr>
          <a:xfrm flipH="1">
            <a:off x="3844290" y="2237105"/>
            <a:ext cx="2251710" cy="422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1" idx="2"/>
            <a:endCxn id="5" idx="0"/>
          </p:cNvCxnSpPr>
          <p:nvPr/>
        </p:nvCxnSpPr>
        <p:spPr>
          <a:xfrm>
            <a:off x="6096000" y="2237105"/>
            <a:ext cx="2294255" cy="422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7" idx="0"/>
          </p:cNvCxnSpPr>
          <p:nvPr/>
        </p:nvCxnSpPr>
        <p:spPr>
          <a:xfrm>
            <a:off x="3844290" y="3183890"/>
            <a:ext cx="1195705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6" idx="0"/>
          </p:cNvCxnSpPr>
          <p:nvPr/>
        </p:nvCxnSpPr>
        <p:spPr>
          <a:xfrm flipH="1">
            <a:off x="2762250" y="3183890"/>
            <a:ext cx="1082040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31;p8"/>
          <p:cNvSpPr/>
          <p:nvPr/>
        </p:nvSpPr>
        <p:spPr>
          <a:xfrm>
            <a:off x="165735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313055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407416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cxnSp>
        <p:nvCxnSpPr>
          <p:cNvPr id="20" name="Straight Connector 19"/>
          <p:cNvCxnSpPr>
            <a:stCxn id="6" idx="2"/>
            <a:endCxn id="16" idx="0"/>
          </p:cNvCxnSpPr>
          <p:nvPr/>
        </p:nvCxnSpPr>
        <p:spPr>
          <a:xfrm flipH="1">
            <a:off x="2025650" y="4136390"/>
            <a:ext cx="73660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18" idx="0"/>
          </p:cNvCxnSpPr>
          <p:nvPr/>
        </p:nvCxnSpPr>
        <p:spPr>
          <a:xfrm flipH="1">
            <a:off x="4442460" y="4136390"/>
            <a:ext cx="597535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7" idx="0"/>
          </p:cNvCxnSpPr>
          <p:nvPr/>
        </p:nvCxnSpPr>
        <p:spPr>
          <a:xfrm>
            <a:off x="2762250" y="4136390"/>
            <a:ext cx="73660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31;p8"/>
          <p:cNvSpPr/>
          <p:nvPr/>
        </p:nvSpPr>
        <p:spPr>
          <a:xfrm>
            <a:off x="9063990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48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8390255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26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7489825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20</a:t>
            </a:r>
            <a:endParaRPr lang="en-US" sz="1800"/>
          </a:p>
        </p:txBody>
      </p:sp>
      <p:cxnSp>
        <p:nvCxnSpPr>
          <p:cNvPr id="19" name="Straight Connector 14"/>
          <p:cNvCxnSpPr>
            <a:stCxn id="5" idx="2"/>
            <a:endCxn id="2" idx="0"/>
          </p:cNvCxnSpPr>
          <p:nvPr/>
        </p:nvCxnSpPr>
        <p:spPr>
          <a:xfrm>
            <a:off x="8390255" y="3183890"/>
            <a:ext cx="1042035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4"/>
          <p:cNvCxnSpPr>
            <a:stCxn id="12" idx="2"/>
            <a:endCxn id="9" idx="0"/>
          </p:cNvCxnSpPr>
          <p:nvPr/>
        </p:nvCxnSpPr>
        <p:spPr>
          <a:xfrm>
            <a:off x="7858125" y="4136390"/>
            <a:ext cx="90043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4"/>
          <p:cNvCxnSpPr>
            <a:stCxn id="5" idx="2"/>
          </p:cNvCxnSpPr>
          <p:nvPr/>
        </p:nvCxnSpPr>
        <p:spPr>
          <a:xfrm flipH="1">
            <a:off x="7858125" y="3183890"/>
            <a:ext cx="532130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5727700" y="171259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3475990" y="26593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8021955" y="26593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36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2393950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4671695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cxnSp>
        <p:nvCxnSpPr>
          <p:cNvPr id="10" name="Straight Connector 9"/>
          <p:cNvCxnSpPr>
            <a:stCxn id="31" idx="2"/>
            <a:endCxn id="4" idx="0"/>
          </p:cNvCxnSpPr>
          <p:nvPr/>
        </p:nvCxnSpPr>
        <p:spPr>
          <a:xfrm flipH="1">
            <a:off x="3844290" y="2237105"/>
            <a:ext cx="2251710" cy="422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1" idx="2"/>
            <a:endCxn id="5" idx="0"/>
          </p:cNvCxnSpPr>
          <p:nvPr/>
        </p:nvCxnSpPr>
        <p:spPr>
          <a:xfrm>
            <a:off x="6096000" y="2237105"/>
            <a:ext cx="2294255" cy="422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7" idx="0"/>
          </p:cNvCxnSpPr>
          <p:nvPr/>
        </p:nvCxnSpPr>
        <p:spPr>
          <a:xfrm>
            <a:off x="3844290" y="3183890"/>
            <a:ext cx="1195705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6" idx="0"/>
          </p:cNvCxnSpPr>
          <p:nvPr/>
        </p:nvCxnSpPr>
        <p:spPr>
          <a:xfrm flipH="1">
            <a:off x="2762250" y="3183890"/>
            <a:ext cx="1082040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31;p8"/>
          <p:cNvSpPr/>
          <p:nvPr/>
        </p:nvSpPr>
        <p:spPr>
          <a:xfrm>
            <a:off x="165735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313055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407416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cxnSp>
        <p:nvCxnSpPr>
          <p:cNvPr id="20" name="Straight Connector 19"/>
          <p:cNvCxnSpPr>
            <a:stCxn id="6" idx="2"/>
            <a:endCxn id="16" idx="0"/>
          </p:cNvCxnSpPr>
          <p:nvPr/>
        </p:nvCxnSpPr>
        <p:spPr>
          <a:xfrm flipH="1">
            <a:off x="2025650" y="4136390"/>
            <a:ext cx="73660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18" idx="0"/>
          </p:cNvCxnSpPr>
          <p:nvPr/>
        </p:nvCxnSpPr>
        <p:spPr>
          <a:xfrm flipH="1">
            <a:off x="4442460" y="4136390"/>
            <a:ext cx="597535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7" idx="0"/>
          </p:cNvCxnSpPr>
          <p:nvPr/>
        </p:nvCxnSpPr>
        <p:spPr>
          <a:xfrm>
            <a:off x="2762250" y="4136390"/>
            <a:ext cx="73660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31;p8"/>
          <p:cNvSpPr/>
          <p:nvPr/>
        </p:nvSpPr>
        <p:spPr>
          <a:xfrm>
            <a:off x="9063990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48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8390255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26</a:t>
            </a:r>
            <a:endParaRPr lang="en-US" sz="1800"/>
          </a:p>
        </p:txBody>
      </p:sp>
      <p:sp>
        <p:nvSpPr>
          <p:cNvPr id="12" name="Google Shape;31;p8"/>
          <p:cNvSpPr/>
          <p:nvPr/>
        </p:nvSpPr>
        <p:spPr>
          <a:xfrm>
            <a:off x="7489825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20</a:t>
            </a:r>
            <a:endParaRPr lang="en-US" sz="1800"/>
          </a:p>
        </p:txBody>
      </p:sp>
      <p:cxnSp>
        <p:nvCxnSpPr>
          <p:cNvPr id="19" name="Straight Connector 14"/>
          <p:cNvCxnSpPr>
            <a:stCxn id="5" idx="2"/>
            <a:endCxn id="2" idx="0"/>
          </p:cNvCxnSpPr>
          <p:nvPr/>
        </p:nvCxnSpPr>
        <p:spPr>
          <a:xfrm>
            <a:off x="8390255" y="3183890"/>
            <a:ext cx="1042035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4"/>
          <p:cNvCxnSpPr>
            <a:stCxn id="12" idx="2"/>
            <a:endCxn id="9" idx="0"/>
          </p:cNvCxnSpPr>
          <p:nvPr/>
        </p:nvCxnSpPr>
        <p:spPr>
          <a:xfrm>
            <a:off x="7858125" y="4136390"/>
            <a:ext cx="90043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4"/>
          <p:cNvCxnSpPr>
            <a:stCxn id="5" idx="2"/>
          </p:cNvCxnSpPr>
          <p:nvPr/>
        </p:nvCxnSpPr>
        <p:spPr>
          <a:xfrm flipH="1">
            <a:off x="7858125" y="3183890"/>
            <a:ext cx="532130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5727700" y="171259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3475990" y="26593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8021955" y="26593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25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2393950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4671695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6949440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20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9227185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36</a:t>
            </a:r>
            <a:endParaRPr lang="en-US" sz="1800"/>
          </a:p>
        </p:txBody>
      </p:sp>
      <p:cxnSp>
        <p:nvCxnSpPr>
          <p:cNvPr id="10" name="Straight Connector 9"/>
          <p:cNvCxnSpPr>
            <a:stCxn id="31" idx="2"/>
            <a:endCxn id="4" idx="0"/>
          </p:cNvCxnSpPr>
          <p:nvPr/>
        </p:nvCxnSpPr>
        <p:spPr>
          <a:xfrm flipH="1">
            <a:off x="3844290" y="2237105"/>
            <a:ext cx="2251710" cy="422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1" idx="2"/>
            <a:endCxn id="5" idx="0"/>
          </p:cNvCxnSpPr>
          <p:nvPr/>
        </p:nvCxnSpPr>
        <p:spPr>
          <a:xfrm>
            <a:off x="6096000" y="2237105"/>
            <a:ext cx="2294255" cy="422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9" idx="0"/>
          </p:cNvCxnSpPr>
          <p:nvPr/>
        </p:nvCxnSpPr>
        <p:spPr>
          <a:xfrm>
            <a:off x="8390255" y="3183890"/>
            <a:ext cx="1205230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7" idx="0"/>
          </p:cNvCxnSpPr>
          <p:nvPr/>
        </p:nvCxnSpPr>
        <p:spPr>
          <a:xfrm>
            <a:off x="3844290" y="3183890"/>
            <a:ext cx="1195705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6" idx="0"/>
          </p:cNvCxnSpPr>
          <p:nvPr/>
        </p:nvCxnSpPr>
        <p:spPr>
          <a:xfrm flipH="1">
            <a:off x="2762250" y="3183890"/>
            <a:ext cx="1082040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8" idx="0"/>
          </p:cNvCxnSpPr>
          <p:nvPr/>
        </p:nvCxnSpPr>
        <p:spPr>
          <a:xfrm flipH="1">
            <a:off x="7317740" y="3183890"/>
            <a:ext cx="1072515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31;p8"/>
          <p:cNvSpPr/>
          <p:nvPr/>
        </p:nvSpPr>
        <p:spPr>
          <a:xfrm>
            <a:off x="165735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313055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407416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19" name="Google Shape;31;p8"/>
          <p:cNvSpPr/>
          <p:nvPr/>
        </p:nvSpPr>
        <p:spPr>
          <a:xfrm>
            <a:off x="621284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18</a:t>
            </a:r>
            <a:endParaRPr lang="en-US" sz="1800"/>
          </a:p>
        </p:txBody>
      </p:sp>
      <p:cxnSp>
        <p:nvCxnSpPr>
          <p:cNvPr id="20" name="Straight Connector 19"/>
          <p:cNvCxnSpPr>
            <a:stCxn id="6" idx="2"/>
            <a:endCxn id="16" idx="0"/>
          </p:cNvCxnSpPr>
          <p:nvPr/>
        </p:nvCxnSpPr>
        <p:spPr>
          <a:xfrm flipH="1">
            <a:off x="2025650" y="4136390"/>
            <a:ext cx="73660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18" idx="0"/>
          </p:cNvCxnSpPr>
          <p:nvPr/>
        </p:nvCxnSpPr>
        <p:spPr>
          <a:xfrm flipH="1">
            <a:off x="4442460" y="4136390"/>
            <a:ext cx="597535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7" idx="0"/>
          </p:cNvCxnSpPr>
          <p:nvPr/>
        </p:nvCxnSpPr>
        <p:spPr>
          <a:xfrm>
            <a:off x="2762250" y="4136390"/>
            <a:ext cx="73660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2"/>
            <a:endCxn id="19" idx="0"/>
          </p:cNvCxnSpPr>
          <p:nvPr/>
        </p:nvCxnSpPr>
        <p:spPr>
          <a:xfrm flipH="1">
            <a:off x="6581140" y="4136390"/>
            <a:ext cx="73660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2115820" y="2729230"/>
            <a:ext cx="1014730" cy="375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5727700" y="171259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3475990" y="26593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8021955" y="26593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25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2393950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4671695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6949440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20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9227185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36</a:t>
            </a:r>
            <a:endParaRPr lang="en-US" sz="1800"/>
          </a:p>
        </p:txBody>
      </p:sp>
      <p:cxnSp>
        <p:nvCxnSpPr>
          <p:cNvPr id="10" name="Straight Connector 9"/>
          <p:cNvCxnSpPr>
            <a:stCxn id="31" idx="2"/>
            <a:endCxn id="4" idx="0"/>
          </p:cNvCxnSpPr>
          <p:nvPr/>
        </p:nvCxnSpPr>
        <p:spPr>
          <a:xfrm flipH="1">
            <a:off x="3844290" y="2237105"/>
            <a:ext cx="2251710" cy="422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1" idx="2"/>
            <a:endCxn id="5" idx="0"/>
          </p:cNvCxnSpPr>
          <p:nvPr/>
        </p:nvCxnSpPr>
        <p:spPr>
          <a:xfrm>
            <a:off x="6096000" y="2237105"/>
            <a:ext cx="2294255" cy="422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9" idx="0"/>
          </p:cNvCxnSpPr>
          <p:nvPr/>
        </p:nvCxnSpPr>
        <p:spPr>
          <a:xfrm>
            <a:off x="8390255" y="3183890"/>
            <a:ext cx="1205230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7" idx="0"/>
          </p:cNvCxnSpPr>
          <p:nvPr/>
        </p:nvCxnSpPr>
        <p:spPr>
          <a:xfrm>
            <a:off x="3844290" y="3183890"/>
            <a:ext cx="1195705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6" idx="0"/>
          </p:cNvCxnSpPr>
          <p:nvPr/>
        </p:nvCxnSpPr>
        <p:spPr>
          <a:xfrm flipH="1">
            <a:off x="2762250" y="3183890"/>
            <a:ext cx="1082040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8" idx="0"/>
          </p:cNvCxnSpPr>
          <p:nvPr/>
        </p:nvCxnSpPr>
        <p:spPr>
          <a:xfrm flipH="1">
            <a:off x="7317740" y="3183890"/>
            <a:ext cx="1072515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31;p8"/>
          <p:cNvSpPr/>
          <p:nvPr/>
        </p:nvSpPr>
        <p:spPr>
          <a:xfrm>
            <a:off x="165735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407416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19" name="Google Shape;31;p8"/>
          <p:cNvSpPr/>
          <p:nvPr/>
        </p:nvSpPr>
        <p:spPr>
          <a:xfrm>
            <a:off x="621284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18</a:t>
            </a:r>
            <a:endParaRPr lang="en-US" sz="1800"/>
          </a:p>
        </p:txBody>
      </p:sp>
      <p:cxnSp>
        <p:nvCxnSpPr>
          <p:cNvPr id="20" name="Straight Connector 19"/>
          <p:cNvCxnSpPr>
            <a:stCxn id="6" idx="2"/>
            <a:endCxn id="16" idx="0"/>
          </p:cNvCxnSpPr>
          <p:nvPr/>
        </p:nvCxnSpPr>
        <p:spPr>
          <a:xfrm flipH="1">
            <a:off x="2025650" y="4136390"/>
            <a:ext cx="73660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18" idx="0"/>
          </p:cNvCxnSpPr>
          <p:nvPr/>
        </p:nvCxnSpPr>
        <p:spPr>
          <a:xfrm flipH="1">
            <a:off x="4442460" y="4136390"/>
            <a:ext cx="597535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2"/>
            <a:endCxn id="19" idx="0"/>
          </p:cNvCxnSpPr>
          <p:nvPr/>
        </p:nvCxnSpPr>
        <p:spPr>
          <a:xfrm flipH="1">
            <a:off x="6581140" y="4136390"/>
            <a:ext cx="73660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5727700" y="171259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3475990" y="26593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8021955" y="26593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25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2393950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4671695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6949440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20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9227185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36</a:t>
            </a:r>
            <a:endParaRPr lang="en-US" sz="1800"/>
          </a:p>
        </p:txBody>
      </p:sp>
      <p:cxnSp>
        <p:nvCxnSpPr>
          <p:cNvPr id="10" name="Straight Connector 9"/>
          <p:cNvCxnSpPr>
            <a:stCxn id="31" idx="2"/>
            <a:endCxn id="4" idx="0"/>
          </p:cNvCxnSpPr>
          <p:nvPr/>
        </p:nvCxnSpPr>
        <p:spPr>
          <a:xfrm flipH="1">
            <a:off x="3844290" y="2237105"/>
            <a:ext cx="2251710" cy="422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1" idx="2"/>
            <a:endCxn id="5" idx="0"/>
          </p:cNvCxnSpPr>
          <p:nvPr/>
        </p:nvCxnSpPr>
        <p:spPr>
          <a:xfrm>
            <a:off x="6096000" y="2237105"/>
            <a:ext cx="2294255" cy="422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9" idx="0"/>
          </p:cNvCxnSpPr>
          <p:nvPr/>
        </p:nvCxnSpPr>
        <p:spPr>
          <a:xfrm>
            <a:off x="8390255" y="3183890"/>
            <a:ext cx="1205230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7" idx="0"/>
          </p:cNvCxnSpPr>
          <p:nvPr/>
        </p:nvCxnSpPr>
        <p:spPr>
          <a:xfrm>
            <a:off x="3844290" y="3183890"/>
            <a:ext cx="1195705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6" idx="0"/>
          </p:cNvCxnSpPr>
          <p:nvPr/>
        </p:nvCxnSpPr>
        <p:spPr>
          <a:xfrm flipH="1">
            <a:off x="2762250" y="3183890"/>
            <a:ext cx="1082040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8" idx="0"/>
          </p:cNvCxnSpPr>
          <p:nvPr/>
        </p:nvCxnSpPr>
        <p:spPr>
          <a:xfrm flipH="1">
            <a:off x="7317740" y="3183890"/>
            <a:ext cx="1072515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31;p8"/>
          <p:cNvSpPr/>
          <p:nvPr/>
        </p:nvSpPr>
        <p:spPr>
          <a:xfrm>
            <a:off x="165735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313055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407416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19" name="Google Shape;31;p8"/>
          <p:cNvSpPr/>
          <p:nvPr/>
        </p:nvSpPr>
        <p:spPr>
          <a:xfrm>
            <a:off x="621284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18</a:t>
            </a:r>
            <a:endParaRPr lang="en-US" sz="1800"/>
          </a:p>
        </p:txBody>
      </p:sp>
      <p:cxnSp>
        <p:nvCxnSpPr>
          <p:cNvPr id="20" name="Straight Connector 19"/>
          <p:cNvCxnSpPr>
            <a:stCxn id="6" idx="2"/>
            <a:endCxn id="16" idx="0"/>
          </p:cNvCxnSpPr>
          <p:nvPr/>
        </p:nvCxnSpPr>
        <p:spPr>
          <a:xfrm flipH="1">
            <a:off x="2025650" y="4136390"/>
            <a:ext cx="73660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18" idx="0"/>
          </p:cNvCxnSpPr>
          <p:nvPr/>
        </p:nvCxnSpPr>
        <p:spPr>
          <a:xfrm flipH="1">
            <a:off x="4442460" y="4136390"/>
            <a:ext cx="597535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7" idx="0"/>
          </p:cNvCxnSpPr>
          <p:nvPr/>
        </p:nvCxnSpPr>
        <p:spPr>
          <a:xfrm>
            <a:off x="2762250" y="4136390"/>
            <a:ext cx="73660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2"/>
            <a:endCxn id="19" idx="0"/>
          </p:cNvCxnSpPr>
          <p:nvPr/>
        </p:nvCxnSpPr>
        <p:spPr>
          <a:xfrm flipH="1">
            <a:off x="6581140" y="4136390"/>
            <a:ext cx="73660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5862955" y="3718560"/>
            <a:ext cx="1014730" cy="375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5727700" y="171259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3475990" y="26593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8021955" y="26593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25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2393950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4671695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6949440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18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9227185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36</a:t>
            </a:r>
            <a:endParaRPr lang="en-US" sz="1800"/>
          </a:p>
        </p:txBody>
      </p:sp>
      <p:cxnSp>
        <p:nvCxnSpPr>
          <p:cNvPr id="10" name="Straight Connector 9"/>
          <p:cNvCxnSpPr>
            <a:stCxn id="31" idx="2"/>
            <a:endCxn id="4" idx="0"/>
          </p:cNvCxnSpPr>
          <p:nvPr/>
        </p:nvCxnSpPr>
        <p:spPr>
          <a:xfrm flipH="1">
            <a:off x="3844290" y="2237105"/>
            <a:ext cx="2251710" cy="422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1" idx="2"/>
            <a:endCxn id="5" idx="0"/>
          </p:cNvCxnSpPr>
          <p:nvPr/>
        </p:nvCxnSpPr>
        <p:spPr>
          <a:xfrm>
            <a:off x="6096000" y="2237105"/>
            <a:ext cx="2294255" cy="422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9" idx="0"/>
          </p:cNvCxnSpPr>
          <p:nvPr/>
        </p:nvCxnSpPr>
        <p:spPr>
          <a:xfrm>
            <a:off x="8390255" y="3183890"/>
            <a:ext cx="1205230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7" idx="0"/>
          </p:cNvCxnSpPr>
          <p:nvPr/>
        </p:nvCxnSpPr>
        <p:spPr>
          <a:xfrm>
            <a:off x="3844290" y="3183890"/>
            <a:ext cx="1195705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6" idx="0"/>
          </p:cNvCxnSpPr>
          <p:nvPr/>
        </p:nvCxnSpPr>
        <p:spPr>
          <a:xfrm flipH="1">
            <a:off x="2762250" y="3183890"/>
            <a:ext cx="1082040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8" idx="0"/>
          </p:cNvCxnSpPr>
          <p:nvPr/>
        </p:nvCxnSpPr>
        <p:spPr>
          <a:xfrm flipH="1">
            <a:off x="7317740" y="3183890"/>
            <a:ext cx="1072515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31;p8"/>
          <p:cNvSpPr/>
          <p:nvPr/>
        </p:nvSpPr>
        <p:spPr>
          <a:xfrm>
            <a:off x="165735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313055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407416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sp>
        <p:nvSpPr>
          <p:cNvPr id="19" name="Google Shape;31;p8"/>
          <p:cNvSpPr/>
          <p:nvPr/>
        </p:nvSpPr>
        <p:spPr>
          <a:xfrm>
            <a:off x="621284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20</a:t>
            </a:r>
            <a:endParaRPr lang="en-US" sz="1800"/>
          </a:p>
        </p:txBody>
      </p:sp>
      <p:cxnSp>
        <p:nvCxnSpPr>
          <p:cNvPr id="20" name="Straight Connector 19"/>
          <p:cNvCxnSpPr>
            <a:stCxn id="6" idx="2"/>
            <a:endCxn id="16" idx="0"/>
          </p:cNvCxnSpPr>
          <p:nvPr/>
        </p:nvCxnSpPr>
        <p:spPr>
          <a:xfrm flipH="1">
            <a:off x="2025650" y="4136390"/>
            <a:ext cx="73660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18" idx="0"/>
          </p:cNvCxnSpPr>
          <p:nvPr/>
        </p:nvCxnSpPr>
        <p:spPr>
          <a:xfrm flipH="1">
            <a:off x="4442460" y="4136390"/>
            <a:ext cx="597535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7" idx="0"/>
          </p:cNvCxnSpPr>
          <p:nvPr/>
        </p:nvCxnSpPr>
        <p:spPr>
          <a:xfrm>
            <a:off x="2762250" y="4136390"/>
            <a:ext cx="73660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2"/>
            <a:endCxn id="19" idx="0"/>
          </p:cNvCxnSpPr>
          <p:nvPr/>
        </p:nvCxnSpPr>
        <p:spPr>
          <a:xfrm flipH="1">
            <a:off x="6581140" y="4136390"/>
            <a:ext cx="73660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5138420" y="4800600"/>
            <a:ext cx="1014730" cy="375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5727700" y="171259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3475990" y="26593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8021955" y="26593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25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2393950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4671695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6949440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18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9227185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36</a:t>
            </a:r>
            <a:endParaRPr lang="en-US" sz="1800"/>
          </a:p>
        </p:txBody>
      </p:sp>
      <p:cxnSp>
        <p:nvCxnSpPr>
          <p:cNvPr id="10" name="Straight Connector 9"/>
          <p:cNvCxnSpPr>
            <a:stCxn id="31" idx="2"/>
            <a:endCxn id="4" idx="0"/>
          </p:cNvCxnSpPr>
          <p:nvPr/>
        </p:nvCxnSpPr>
        <p:spPr>
          <a:xfrm flipH="1">
            <a:off x="3844290" y="2237105"/>
            <a:ext cx="2251710" cy="422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1" idx="2"/>
            <a:endCxn id="5" idx="0"/>
          </p:cNvCxnSpPr>
          <p:nvPr/>
        </p:nvCxnSpPr>
        <p:spPr>
          <a:xfrm>
            <a:off x="6096000" y="2237105"/>
            <a:ext cx="2294255" cy="422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9" idx="0"/>
          </p:cNvCxnSpPr>
          <p:nvPr/>
        </p:nvCxnSpPr>
        <p:spPr>
          <a:xfrm>
            <a:off x="8390255" y="3183890"/>
            <a:ext cx="1205230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7" idx="0"/>
          </p:cNvCxnSpPr>
          <p:nvPr/>
        </p:nvCxnSpPr>
        <p:spPr>
          <a:xfrm>
            <a:off x="3844290" y="3183890"/>
            <a:ext cx="1195705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6" idx="0"/>
          </p:cNvCxnSpPr>
          <p:nvPr/>
        </p:nvCxnSpPr>
        <p:spPr>
          <a:xfrm flipH="1">
            <a:off x="2762250" y="3183890"/>
            <a:ext cx="1082040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8" idx="0"/>
          </p:cNvCxnSpPr>
          <p:nvPr/>
        </p:nvCxnSpPr>
        <p:spPr>
          <a:xfrm flipH="1">
            <a:off x="7317740" y="3183890"/>
            <a:ext cx="1072515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31;p8"/>
          <p:cNvSpPr/>
          <p:nvPr/>
        </p:nvSpPr>
        <p:spPr>
          <a:xfrm>
            <a:off x="165735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313055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407416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cxnSp>
        <p:nvCxnSpPr>
          <p:cNvPr id="20" name="Straight Connector 19"/>
          <p:cNvCxnSpPr>
            <a:stCxn id="6" idx="2"/>
            <a:endCxn id="16" idx="0"/>
          </p:cNvCxnSpPr>
          <p:nvPr/>
        </p:nvCxnSpPr>
        <p:spPr>
          <a:xfrm flipH="1">
            <a:off x="2025650" y="4136390"/>
            <a:ext cx="73660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18" idx="0"/>
          </p:cNvCxnSpPr>
          <p:nvPr/>
        </p:nvCxnSpPr>
        <p:spPr>
          <a:xfrm flipH="1">
            <a:off x="4442460" y="4136390"/>
            <a:ext cx="597535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7" idx="0"/>
          </p:cNvCxnSpPr>
          <p:nvPr/>
        </p:nvCxnSpPr>
        <p:spPr>
          <a:xfrm>
            <a:off x="2762250" y="4136390"/>
            <a:ext cx="73660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5727700" y="171259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3475990" y="26593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8021955" y="26593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25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2393950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4671695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6949440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20</a:t>
            </a:r>
            <a:endParaRPr lang="en-US" sz="1800"/>
          </a:p>
        </p:txBody>
      </p:sp>
      <p:sp>
        <p:nvSpPr>
          <p:cNvPr id="9" name="Google Shape;31;p8"/>
          <p:cNvSpPr/>
          <p:nvPr/>
        </p:nvSpPr>
        <p:spPr>
          <a:xfrm>
            <a:off x="9227185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36</a:t>
            </a:r>
            <a:endParaRPr lang="en-US" sz="1800"/>
          </a:p>
        </p:txBody>
      </p:sp>
      <p:cxnSp>
        <p:nvCxnSpPr>
          <p:cNvPr id="10" name="Straight Connector 9"/>
          <p:cNvCxnSpPr>
            <a:stCxn id="31" idx="2"/>
            <a:endCxn id="4" idx="0"/>
          </p:cNvCxnSpPr>
          <p:nvPr/>
        </p:nvCxnSpPr>
        <p:spPr>
          <a:xfrm flipH="1">
            <a:off x="3844290" y="2237105"/>
            <a:ext cx="2251710" cy="422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1" idx="2"/>
            <a:endCxn id="5" idx="0"/>
          </p:cNvCxnSpPr>
          <p:nvPr/>
        </p:nvCxnSpPr>
        <p:spPr>
          <a:xfrm>
            <a:off x="6096000" y="2237105"/>
            <a:ext cx="2294255" cy="422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9" idx="0"/>
          </p:cNvCxnSpPr>
          <p:nvPr/>
        </p:nvCxnSpPr>
        <p:spPr>
          <a:xfrm>
            <a:off x="8390255" y="3183890"/>
            <a:ext cx="1205230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7" idx="0"/>
          </p:cNvCxnSpPr>
          <p:nvPr/>
        </p:nvCxnSpPr>
        <p:spPr>
          <a:xfrm>
            <a:off x="3844290" y="3183890"/>
            <a:ext cx="1195705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6" idx="0"/>
          </p:cNvCxnSpPr>
          <p:nvPr/>
        </p:nvCxnSpPr>
        <p:spPr>
          <a:xfrm flipH="1">
            <a:off x="2762250" y="3183890"/>
            <a:ext cx="1082040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8" idx="0"/>
          </p:cNvCxnSpPr>
          <p:nvPr/>
        </p:nvCxnSpPr>
        <p:spPr>
          <a:xfrm flipH="1">
            <a:off x="7317740" y="3183890"/>
            <a:ext cx="1072515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31;p8"/>
          <p:cNvSpPr/>
          <p:nvPr/>
        </p:nvSpPr>
        <p:spPr>
          <a:xfrm>
            <a:off x="165735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313055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407416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cxnSp>
        <p:nvCxnSpPr>
          <p:cNvPr id="20" name="Straight Connector 19"/>
          <p:cNvCxnSpPr>
            <a:stCxn id="6" idx="2"/>
            <a:endCxn id="16" idx="0"/>
          </p:cNvCxnSpPr>
          <p:nvPr/>
        </p:nvCxnSpPr>
        <p:spPr>
          <a:xfrm flipH="1">
            <a:off x="2025650" y="4136390"/>
            <a:ext cx="73660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18" idx="0"/>
          </p:cNvCxnSpPr>
          <p:nvPr/>
        </p:nvCxnSpPr>
        <p:spPr>
          <a:xfrm flipH="1">
            <a:off x="4442460" y="4136390"/>
            <a:ext cx="597535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7" idx="0"/>
          </p:cNvCxnSpPr>
          <p:nvPr/>
        </p:nvCxnSpPr>
        <p:spPr>
          <a:xfrm>
            <a:off x="2762250" y="4136390"/>
            <a:ext cx="73660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>
            <a:off x="8390255" y="3686810"/>
            <a:ext cx="696595" cy="375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Google Shape;31;p8"/>
          <p:cNvSpPr/>
          <p:nvPr/>
        </p:nvSpPr>
        <p:spPr>
          <a:xfrm>
            <a:off x="621284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18</a:t>
            </a:r>
            <a:endParaRPr lang="en-US" sz="1800"/>
          </a:p>
        </p:txBody>
      </p:sp>
      <p:cxnSp>
        <p:nvCxnSpPr>
          <p:cNvPr id="3" name="Straight Connector 2"/>
          <p:cNvCxnSpPr>
            <a:stCxn id="8" idx="2"/>
            <a:endCxn id="19" idx="0"/>
          </p:cNvCxnSpPr>
          <p:nvPr/>
        </p:nvCxnSpPr>
        <p:spPr>
          <a:xfrm flipH="1">
            <a:off x="6581140" y="4136390"/>
            <a:ext cx="73660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5727700" y="171259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3475990" y="26593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8021955" y="26593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25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2393950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4671695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6949440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20</a:t>
            </a:r>
            <a:endParaRPr lang="en-US" sz="1800"/>
          </a:p>
        </p:txBody>
      </p:sp>
      <p:cxnSp>
        <p:nvCxnSpPr>
          <p:cNvPr id="10" name="Straight Connector 9"/>
          <p:cNvCxnSpPr>
            <a:stCxn id="31" idx="2"/>
            <a:endCxn id="4" idx="0"/>
          </p:cNvCxnSpPr>
          <p:nvPr/>
        </p:nvCxnSpPr>
        <p:spPr>
          <a:xfrm flipH="1">
            <a:off x="3844290" y="2237105"/>
            <a:ext cx="2251710" cy="422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1" idx="2"/>
            <a:endCxn id="5" idx="0"/>
          </p:cNvCxnSpPr>
          <p:nvPr/>
        </p:nvCxnSpPr>
        <p:spPr>
          <a:xfrm>
            <a:off x="6096000" y="2237105"/>
            <a:ext cx="2294255" cy="422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7" idx="0"/>
          </p:cNvCxnSpPr>
          <p:nvPr/>
        </p:nvCxnSpPr>
        <p:spPr>
          <a:xfrm>
            <a:off x="3844290" y="3183890"/>
            <a:ext cx="1195705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6" idx="0"/>
          </p:cNvCxnSpPr>
          <p:nvPr/>
        </p:nvCxnSpPr>
        <p:spPr>
          <a:xfrm flipH="1">
            <a:off x="2762250" y="3183890"/>
            <a:ext cx="1082040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317740" y="3183890"/>
            <a:ext cx="1072515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31;p8"/>
          <p:cNvSpPr/>
          <p:nvPr/>
        </p:nvSpPr>
        <p:spPr>
          <a:xfrm>
            <a:off x="165735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313055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407416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cxnSp>
        <p:nvCxnSpPr>
          <p:cNvPr id="20" name="Straight Connector 19"/>
          <p:cNvCxnSpPr>
            <a:stCxn id="6" idx="2"/>
            <a:endCxn id="16" idx="0"/>
          </p:cNvCxnSpPr>
          <p:nvPr/>
        </p:nvCxnSpPr>
        <p:spPr>
          <a:xfrm flipH="1">
            <a:off x="2025650" y="4136390"/>
            <a:ext cx="73660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18" idx="0"/>
          </p:cNvCxnSpPr>
          <p:nvPr/>
        </p:nvCxnSpPr>
        <p:spPr>
          <a:xfrm flipH="1">
            <a:off x="4442460" y="4136390"/>
            <a:ext cx="597535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7" idx="0"/>
          </p:cNvCxnSpPr>
          <p:nvPr/>
        </p:nvCxnSpPr>
        <p:spPr>
          <a:xfrm>
            <a:off x="2762250" y="4136390"/>
            <a:ext cx="73660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31;p8"/>
          <p:cNvSpPr/>
          <p:nvPr/>
        </p:nvSpPr>
        <p:spPr>
          <a:xfrm>
            <a:off x="621284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18</a:t>
            </a:r>
            <a:endParaRPr lang="en-US" sz="1800"/>
          </a:p>
        </p:txBody>
      </p:sp>
      <p:cxnSp>
        <p:nvCxnSpPr>
          <p:cNvPr id="3" name="Straight Connector 2"/>
          <p:cNvCxnSpPr>
            <a:stCxn id="8" idx="2"/>
            <a:endCxn id="19" idx="0"/>
          </p:cNvCxnSpPr>
          <p:nvPr/>
        </p:nvCxnSpPr>
        <p:spPr>
          <a:xfrm flipH="1">
            <a:off x="6581140" y="4136390"/>
            <a:ext cx="73660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Google Shape;31;p8"/>
          <p:cNvSpPr/>
          <p:nvPr/>
        </p:nvSpPr>
        <p:spPr>
          <a:xfrm>
            <a:off x="5727700" y="1712595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15</a:t>
            </a:r>
            <a:endParaRPr lang="en-US" sz="1800"/>
          </a:p>
        </p:txBody>
      </p:sp>
      <p:sp>
        <p:nvSpPr>
          <p:cNvPr id="4" name="Google Shape;31;p8"/>
          <p:cNvSpPr/>
          <p:nvPr/>
        </p:nvSpPr>
        <p:spPr>
          <a:xfrm>
            <a:off x="3475990" y="26593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8</a:t>
            </a:r>
            <a:endParaRPr lang="en-US" sz="1800"/>
          </a:p>
        </p:txBody>
      </p:sp>
      <p:sp>
        <p:nvSpPr>
          <p:cNvPr id="5" name="Google Shape;31;p8"/>
          <p:cNvSpPr/>
          <p:nvPr/>
        </p:nvSpPr>
        <p:spPr>
          <a:xfrm>
            <a:off x="8021955" y="26593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20</a:t>
            </a:r>
            <a:endParaRPr lang="en-US" sz="1800"/>
          </a:p>
        </p:txBody>
      </p:sp>
      <p:sp>
        <p:nvSpPr>
          <p:cNvPr id="6" name="Google Shape;31;p8"/>
          <p:cNvSpPr/>
          <p:nvPr/>
        </p:nvSpPr>
        <p:spPr>
          <a:xfrm>
            <a:off x="2393950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7" name="Google Shape;31;p8"/>
          <p:cNvSpPr/>
          <p:nvPr/>
        </p:nvSpPr>
        <p:spPr>
          <a:xfrm>
            <a:off x="4671695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8" name="Google Shape;31;p8"/>
          <p:cNvSpPr/>
          <p:nvPr/>
        </p:nvSpPr>
        <p:spPr>
          <a:xfrm>
            <a:off x="6949440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18</a:t>
            </a:r>
            <a:endParaRPr lang="en-US" sz="1800"/>
          </a:p>
        </p:txBody>
      </p:sp>
      <p:cxnSp>
        <p:nvCxnSpPr>
          <p:cNvPr id="10" name="Straight Connector 9"/>
          <p:cNvCxnSpPr>
            <a:stCxn id="31" idx="2"/>
            <a:endCxn id="4" idx="0"/>
          </p:cNvCxnSpPr>
          <p:nvPr/>
        </p:nvCxnSpPr>
        <p:spPr>
          <a:xfrm flipH="1">
            <a:off x="3844290" y="2237105"/>
            <a:ext cx="2251710" cy="422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1" idx="2"/>
            <a:endCxn id="5" idx="0"/>
          </p:cNvCxnSpPr>
          <p:nvPr/>
        </p:nvCxnSpPr>
        <p:spPr>
          <a:xfrm>
            <a:off x="6096000" y="2237105"/>
            <a:ext cx="2294255" cy="422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7" idx="0"/>
          </p:cNvCxnSpPr>
          <p:nvPr/>
        </p:nvCxnSpPr>
        <p:spPr>
          <a:xfrm>
            <a:off x="3844290" y="3183890"/>
            <a:ext cx="1195705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6" idx="0"/>
          </p:cNvCxnSpPr>
          <p:nvPr/>
        </p:nvCxnSpPr>
        <p:spPr>
          <a:xfrm flipH="1">
            <a:off x="2762250" y="3183890"/>
            <a:ext cx="1082040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317740" y="3183890"/>
            <a:ext cx="1072515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31;p8"/>
          <p:cNvSpPr/>
          <p:nvPr/>
        </p:nvSpPr>
        <p:spPr>
          <a:xfrm>
            <a:off x="165735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</a:t>
            </a:r>
            <a:endParaRPr lang="en-US" sz="1800"/>
          </a:p>
        </p:txBody>
      </p:sp>
      <p:sp>
        <p:nvSpPr>
          <p:cNvPr id="17" name="Google Shape;31;p8"/>
          <p:cNvSpPr/>
          <p:nvPr/>
        </p:nvSpPr>
        <p:spPr>
          <a:xfrm>
            <a:off x="313055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12</a:t>
            </a:r>
            <a:endParaRPr lang="en-US" sz="1800"/>
          </a:p>
        </p:txBody>
      </p:sp>
      <p:sp>
        <p:nvSpPr>
          <p:cNvPr id="18" name="Google Shape;31;p8"/>
          <p:cNvSpPr/>
          <p:nvPr/>
        </p:nvSpPr>
        <p:spPr>
          <a:xfrm>
            <a:off x="4074160" y="472567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endParaRPr lang="en-US" sz="1800"/>
          </a:p>
        </p:txBody>
      </p:sp>
      <p:cxnSp>
        <p:nvCxnSpPr>
          <p:cNvPr id="20" name="Straight Connector 19"/>
          <p:cNvCxnSpPr>
            <a:stCxn id="6" idx="2"/>
            <a:endCxn id="16" idx="0"/>
          </p:cNvCxnSpPr>
          <p:nvPr/>
        </p:nvCxnSpPr>
        <p:spPr>
          <a:xfrm flipH="1">
            <a:off x="2025650" y="4136390"/>
            <a:ext cx="73660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18" idx="0"/>
          </p:cNvCxnSpPr>
          <p:nvPr/>
        </p:nvCxnSpPr>
        <p:spPr>
          <a:xfrm flipH="1">
            <a:off x="4442460" y="4136390"/>
            <a:ext cx="597535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7" idx="0"/>
          </p:cNvCxnSpPr>
          <p:nvPr/>
        </p:nvCxnSpPr>
        <p:spPr>
          <a:xfrm>
            <a:off x="2762250" y="4136390"/>
            <a:ext cx="736600" cy="589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31;p8"/>
          <p:cNvSpPr/>
          <p:nvPr/>
        </p:nvSpPr>
        <p:spPr>
          <a:xfrm>
            <a:off x="9088120" y="3611880"/>
            <a:ext cx="736600" cy="52451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25</a:t>
            </a:r>
            <a:endParaRPr lang="en-US" sz="1800"/>
          </a:p>
        </p:txBody>
      </p:sp>
      <p:cxnSp>
        <p:nvCxnSpPr>
          <p:cNvPr id="3" name="Straight Connector 2"/>
          <p:cNvCxnSpPr>
            <a:stCxn id="5" idx="2"/>
            <a:endCxn id="19" idx="0"/>
          </p:cNvCxnSpPr>
          <p:nvPr/>
        </p:nvCxnSpPr>
        <p:spPr>
          <a:xfrm>
            <a:off x="8390255" y="3183890"/>
            <a:ext cx="1066165" cy="42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WPS 演示</Application>
  <PresentationFormat>宽屏</PresentationFormat>
  <Paragraphs>360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Arial Unicode MS</vt:lpstr>
      <vt:lpstr>Arial Black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mirror</dc:creator>
  <cp:lastModifiedBy>清</cp:lastModifiedBy>
  <cp:revision>12</cp:revision>
  <dcterms:created xsi:type="dcterms:W3CDTF">2023-03-21T08:42:00Z</dcterms:created>
  <dcterms:modified xsi:type="dcterms:W3CDTF">2023-03-21T09:51:26Z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  <property fmtid="{D5CDD505-2E9C-101B-9397-08002B2CF9AE}" pid="3" name="ICV">
    <vt:lpwstr/>
  </property>
</Properties>
</file>