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3"/>
    <p:sldId id="257" r:id="rId4"/>
    <p:sldId id="258" r:id="rId5"/>
    <p:sldId id="259" r:id="rId6"/>
    <p:sldId id="361" r:id="rId7"/>
    <p:sldId id="260" r:id="rId8"/>
    <p:sldId id="296" r:id="rId9"/>
    <p:sldId id="261" r:id="rId10"/>
    <p:sldId id="262" r:id="rId11"/>
    <p:sldId id="362" r:id="rId12"/>
    <p:sldId id="338" r:id="rId13"/>
    <p:sldId id="337" r:id="rId14"/>
    <p:sldId id="340" r:id="rId15"/>
    <p:sldId id="270" r:id="rId16"/>
    <p:sldId id="363" r:id="rId17"/>
    <p:sldId id="276" r:id="rId18"/>
    <p:sldId id="277" r:id="rId19"/>
    <p:sldId id="278" r:id="rId20"/>
    <p:sldId id="321" r:id="rId21"/>
    <p:sldId id="280" r:id="rId22"/>
    <p:sldId id="281" r:id="rId23"/>
    <p:sldId id="364" r:id="rId24"/>
    <p:sldId id="367" r:id="rId25"/>
    <p:sldId id="283" r:id="rId26"/>
    <p:sldId id="285" r:id="rId27"/>
    <p:sldId id="365" r:id="rId28"/>
    <p:sldId id="286" r:id="rId29"/>
    <p:sldId id="366" r:id="rId30"/>
    <p:sldId id="288" r:id="rId31"/>
    <p:sldId id="287" r:id="rId32"/>
    <p:sldId id="289" r:id="rId33"/>
    <p:sldId id="290" r:id="rId34"/>
    <p:sldId id="291" r:id="rId35"/>
    <p:sldId id="292" r:id="rId36"/>
    <p:sldId id="39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180403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276796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372872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9265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568706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65099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61174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142230" y="18319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878830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65099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61174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2"/>
            <a:endCxn id="3" idx="0"/>
          </p:cNvCxnSpPr>
          <p:nvPr/>
        </p:nvCxnSpPr>
        <p:spPr>
          <a:xfrm>
            <a:off x="5510530" y="2356485"/>
            <a:ext cx="1473200" cy="114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872865" y="2356485"/>
            <a:ext cx="1637665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3504565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61543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cxnSp>
        <p:nvCxnSpPr>
          <p:cNvPr id="13" name="直接连接符 12"/>
          <p:cNvCxnSpPr>
            <a:stCxn id="5" idx="0"/>
            <a:endCxn id="3" idx="2"/>
          </p:cNvCxnSpPr>
          <p:nvPr/>
        </p:nvCxnSpPr>
        <p:spPr>
          <a:xfrm>
            <a:off x="6247130" y="2640330"/>
            <a:ext cx="73660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7352030" y="43675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0" name="直接连接符 19"/>
          <p:cNvCxnSpPr>
            <a:stCxn id="3" idx="2"/>
            <a:endCxn id="7" idx="0"/>
          </p:cNvCxnSpPr>
          <p:nvPr/>
        </p:nvCxnSpPr>
        <p:spPr>
          <a:xfrm>
            <a:off x="6983730" y="4027170"/>
            <a:ext cx="736600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142230" y="18319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878830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65099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61174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2"/>
            <a:endCxn id="5" idx="0"/>
          </p:cNvCxnSpPr>
          <p:nvPr/>
        </p:nvCxnSpPr>
        <p:spPr>
          <a:xfrm>
            <a:off x="5510530" y="2356485"/>
            <a:ext cx="736600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872865" y="2356485"/>
            <a:ext cx="1637665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3504565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61543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6247130" y="3164840"/>
            <a:ext cx="7366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469265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0" name="直接连接符 19"/>
          <p:cNvCxnSpPr>
            <a:stCxn id="5" idx="2"/>
            <a:endCxn id="7" idx="0"/>
          </p:cNvCxnSpPr>
          <p:nvPr/>
        </p:nvCxnSpPr>
        <p:spPr>
          <a:xfrm flipH="1">
            <a:off x="5060950" y="3164840"/>
            <a:ext cx="11861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142230" y="18319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878830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352030" y="43586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61174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2"/>
            <a:endCxn id="5" idx="0"/>
          </p:cNvCxnSpPr>
          <p:nvPr/>
        </p:nvCxnSpPr>
        <p:spPr>
          <a:xfrm>
            <a:off x="5510530" y="2356485"/>
            <a:ext cx="736600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872865" y="2356485"/>
            <a:ext cx="1637665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3504565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61543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6247130" y="3164840"/>
            <a:ext cx="736600" cy="33782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0" name="直接连接符 19"/>
          <p:cNvCxnSpPr>
            <a:stCxn id="8" idx="0"/>
            <a:endCxn id="5" idx="2"/>
          </p:cNvCxnSpPr>
          <p:nvPr/>
        </p:nvCxnSpPr>
        <p:spPr>
          <a:xfrm flipV="1">
            <a:off x="5060950" y="3164840"/>
            <a:ext cx="1186180" cy="33782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" name="Google Shape;31;p8"/>
          <p:cNvSpPr/>
          <p:nvPr/>
        </p:nvSpPr>
        <p:spPr>
          <a:xfrm>
            <a:off x="469265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983730" y="402717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142230" y="18319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878830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352030" y="43586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61174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2"/>
            <a:endCxn id="5" idx="0"/>
          </p:cNvCxnSpPr>
          <p:nvPr/>
        </p:nvCxnSpPr>
        <p:spPr>
          <a:xfrm>
            <a:off x="5510530" y="2356485"/>
            <a:ext cx="736600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872865" y="2356485"/>
            <a:ext cx="1637665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3504565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61543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6247130" y="3164840"/>
            <a:ext cx="7366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5" idx="2"/>
          </p:cNvCxnSpPr>
          <p:nvPr/>
        </p:nvCxnSpPr>
        <p:spPr>
          <a:xfrm flipV="1">
            <a:off x="5060950" y="3164840"/>
            <a:ext cx="11861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69265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983730" y="402717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142230" y="18319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878830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352030" y="43586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2"/>
            <a:endCxn id="5" idx="0"/>
          </p:cNvCxnSpPr>
          <p:nvPr/>
        </p:nvCxnSpPr>
        <p:spPr>
          <a:xfrm>
            <a:off x="5510530" y="2356485"/>
            <a:ext cx="736600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872865" y="2356485"/>
            <a:ext cx="1637665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3504565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61543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6247130" y="3164840"/>
            <a:ext cx="7366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5" idx="2"/>
          </p:cNvCxnSpPr>
          <p:nvPr/>
        </p:nvCxnSpPr>
        <p:spPr>
          <a:xfrm flipV="1">
            <a:off x="5060950" y="3164840"/>
            <a:ext cx="11861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69265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983730" y="402717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8088630" y="52209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cxnSp>
        <p:nvCxnSpPr>
          <p:cNvPr id="22" name="直接连接符 21"/>
          <p:cNvCxnSpPr>
            <a:stCxn id="9" idx="2"/>
            <a:endCxn id="7" idx="0"/>
          </p:cNvCxnSpPr>
          <p:nvPr/>
        </p:nvCxnSpPr>
        <p:spPr>
          <a:xfrm>
            <a:off x="7720330" y="4883150"/>
            <a:ext cx="7366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142230" y="18319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878830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352030" y="43586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2"/>
            <a:endCxn id="5" idx="0"/>
          </p:cNvCxnSpPr>
          <p:nvPr/>
        </p:nvCxnSpPr>
        <p:spPr>
          <a:xfrm>
            <a:off x="5510530" y="2356485"/>
            <a:ext cx="736600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872865" y="2356485"/>
            <a:ext cx="1637665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3504565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61543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9" idx="0"/>
          </p:cNvCxnSpPr>
          <p:nvPr/>
        </p:nvCxnSpPr>
        <p:spPr>
          <a:xfrm>
            <a:off x="6247130" y="3164840"/>
            <a:ext cx="1473200" cy="119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5" idx="2"/>
          </p:cNvCxnSpPr>
          <p:nvPr/>
        </p:nvCxnSpPr>
        <p:spPr>
          <a:xfrm flipV="1">
            <a:off x="5060950" y="3164840"/>
            <a:ext cx="11861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69265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0"/>
            <a:endCxn id="9" idx="2"/>
          </p:cNvCxnSpPr>
          <p:nvPr/>
        </p:nvCxnSpPr>
        <p:spPr>
          <a:xfrm>
            <a:off x="6983730" y="3502660"/>
            <a:ext cx="736600" cy="138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8088630" y="52209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cxnSp>
        <p:nvCxnSpPr>
          <p:cNvPr id="22" name="直接连接符 21"/>
          <p:cNvCxnSpPr>
            <a:stCxn id="9" idx="2"/>
            <a:endCxn id="7" idx="0"/>
          </p:cNvCxnSpPr>
          <p:nvPr/>
        </p:nvCxnSpPr>
        <p:spPr>
          <a:xfrm>
            <a:off x="7720330" y="4883150"/>
            <a:ext cx="7366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142230" y="18319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878830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352030" y="43586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2"/>
            <a:endCxn id="5" idx="0"/>
          </p:cNvCxnSpPr>
          <p:nvPr/>
        </p:nvCxnSpPr>
        <p:spPr>
          <a:xfrm>
            <a:off x="5510530" y="2356485"/>
            <a:ext cx="736600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872865" y="2356485"/>
            <a:ext cx="1637665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3504565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61543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6247130" y="3164840"/>
            <a:ext cx="7366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5" idx="2"/>
          </p:cNvCxnSpPr>
          <p:nvPr/>
        </p:nvCxnSpPr>
        <p:spPr>
          <a:xfrm flipV="1">
            <a:off x="5060950" y="3164840"/>
            <a:ext cx="11861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69265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983730" y="402717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687060" y="43586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6055360" y="402717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142230" y="18319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878830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352030" y="43586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>
            <a:off x="5510530" y="1831975"/>
            <a:ext cx="736600" cy="133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872865" y="2356485"/>
            <a:ext cx="1637665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3504565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61543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6247130" y="3164840"/>
            <a:ext cx="7366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V="1">
            <a:off x="5060950" y="2356485"/>
            <a:ext cx="449580" cy="114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69265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983730" y="402717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687060" y="43586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6055360" y="402717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142230" y="18319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276796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372872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9265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568706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65099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61174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2" name="Google Shape;31;p8"/>
          <p:cNvSpPr/>
          <p:nvPr/>
        </p:nvSpPr>
        <p:spPr>
          <a:xfrm>
            <a:off x="857250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79907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0"/>
          </p:cNvCxnSpPr>
          <p:nvPr/>
        </p:nvCxnSpPr>
        <p:spPr>
          <a:xfrm>
            <a:off x="7430770" y="4052570"/>
            <a:ext cx="7366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79907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8535670" y="522668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0"/>
          </p:cNvCxnSpPr>
          <p:nvPr/>
        </p:nvCxnSpPr>
        <p:spPr>
          <a:xfrm>
            <a:off x="7430770" y="4052570"/>
            <a:ext cx="7366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1" idx="2"/>
            <a:endCxn id="12" idx="0"/>
          </p:cNvCxnSpPr>
          <p:nvPr/>
        </p:nvCxnSpPr>
        <p:spPr>
          <a:xfrm>
            <a:off x="8167370" y="4903470"/>
            <a:ext cx="736600" cy="32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79907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8535670" y="522668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11" idx="0"/>
          </p:cNvCxnSpPr>
          <p:nvPr/>
        </p:nvCxnSpPr>
        <p:spPr>
          <a:xfrm>
            <a:off x="6694170" y="3196590"/>
            <a:ext cx="1473200" cy="118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0"/>
            <a:endCxn id="11" idx="2"/>
          </p:cNvCxnSpPr>
          <p:nvPr/>
        </p:nvCxnSpPr>
        <p:spPr>
          <a:xfrm>
            <a:off x="7430770" y="3528060"/>
            <a:ext cx="736600" cy="1375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1" idx="2"/>
            <a:endCxn id="12" idx="0"/>
          </p:cNvCxnSpPr>
          <p:nvPr/>
        </p:nvCxnSpPr>
        <p:spPr>
          <a:xfrm>
            <a:off x="8167370" y="4903470"/>
            <a:ext cx="736600" cy="32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79907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6556375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0"/>
          </p:cNvCxnSpPr>
          <p:nvPr/>
        </p:nvCxnSpPr>
        <p:spPr>
          <a:xfrm>
            <a:off x="7430770" y="4052570"/>
            <a:ext cx="7366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9" idx="2"/>
            <a:endCxn id="12" idx="0"/>
          </p:cNvCxnSpPr>
          <p:nvPr/>
        </p:nvCxnSpPr>
        <p:spPr>
          <a:xfrm flipH="1">
            <a:off x="6924675" y="4052570"/>
            <a:ext cx="506095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79907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6556375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576580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0"/>
          </p:cNvCxnSpPr>
          <p:nvPr/>
        </p:nvCxnSpPr>
        <p:spPr>
          <a:xfrm>
            <a:off x="7430770" y="4052570"/>
            <a:ext cx="7366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9" idx="2"/>
            <a:endCxn id="12" idx="0"/>
          </p:cNvCxnSpPr>
          <p:nvPr/>
        </p:nvCxnSpPr>
        <p:spPr>
          <a:xfrm flipH="1">
            <a:off x="6924675" y="4052570"/>
            <a:ext cx="506095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29" idx="0"/>
          </p:cNvCxnSpPr>
          <p:nvPr/>
        </p:nvCxnSpPr>
        <p:spPr>
          <a:xfrm>
            <a:off x="5765800" y="4052570"/>
            <a:ext cx="3683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79907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6556375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5397500" y="529209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576580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0"/>
          </p:cNvCxnSpPr>
          <p:nvPr/>
        </p:nvCxnSpPr>
        <p:spPr>
          <a:xfrm>
            <a:off x="7430770" y="4052570"/>
            <a:ext cx="7366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9" idx="2"/>
            <a:endCxn id="12" idx="0"/>
          </p:cNvCxnSpPr>
          <p:nvPr/>
        </p:nvCxnSpPr>
        <p:spPr>
          <a:xfrm flipH="1">
            <a:off x="6924675" y="4052570"/>
            <a:ext cx="506095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29" idx="0"/>
          </p:cNvCxnSpPr>
          <p:nvPr/>
        </p:nvCxnSpPr>
        <p:spPr>
          <a:xfrm>
            <a:off x="5765800" y="4052570"/>
            <a:ext cx="3683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9" idx="2"/>
            <a:endCxn id="14" idx="0"/>
          </p:cNvCxnSpPr>
          <p:nvPr/>
        </p:nvCxnSpPr>
        <p:spPr>
          <a:xfrm flipH="1">
            <a:off x="5765800" y="4903470"/>
            <a:ext cx="36830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79907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6556375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5397500" y="529209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576580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0"/>
          </p:cNvCxnSpPr>
          <p:nvPr/>
        </p:nvCxnSpPr>
        <p:spPr>
          <a:xfrm>
            <a:off x="7430770" y="4052570"/>
            <a:ext cx="7366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9" idx="2"/>
            <a:endCxn id="12" idx="0"/>
          </p:cNvCxnSpPr>
          <p:nvPr/>
        </p:nvCxnSpPr>
        <p:spPr>
          <a:xfrm flipH="1">
            <a:off x="6924675" y="4052570"/>
            <a:ext cx="506095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14" idx="0"/>
          </p:cNvCxnSpPr>
          <p:nvPr/>
        </p:nvCxnSpPr>
        <p:spPr>
          <a:xfrm>
            <a:off x="5765800" y="4052570"/>
            <a:ext cx="0" cy="123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9" idx="0"/>
            <a:endCxn id="14" idx="2"/>
          </p:cNvCxnSpPr>
          <p:nvPr/>
        </p:nvCxnSpPr>
        <p:spPr>
          <a:xfrm flipH="1">
            <a:off x="5765800" y="4378960"/>
            <a:ext cx="368300" cy="143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79907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6556375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6134100" y="529209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576580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0"/>
          </p:cNvCxnSpPr>
          <p:nvPr/>
        </p:nvCxnSpPr>
        <p:spPr>
          <a:xfrm>
            <a:off x="7430770" y="4052570"/>
            <a:ext cx="7366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9" idx="2"/>
            <a:endCxn id="12" idx="0"/>
          </p:cNvCxnSpPr>
          <p:nvPr/>
        </p:nvCxnSpPr>
        <p:spPr>
          <a:xfrm flipH="1">
            <a:off x="6924675" y="4052570"/>
            <a:ext cx="506095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29" idx="0"/>
          </p:cNvCxnSpPr>
          <p:nvPr/>
        </p:nvCxnSpPr>
        <p:spPr>
          <a:xfrm>
            <a:off x="5765800" y="4052570"/>
            <a:ext cx="3683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9" idx="2"/>
            <a:endCxn id="14" idx="0"/>
          </p:cNvCxnSpPr>
          <p:nvPr/>
        </p:nvCxnSpPr>
        <p:spPr>
          <a:xfrm>
            <a:off x="6134100" y="4903470"/>
            <a:ext cx="36830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79907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6556375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6134100" y="529209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576580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29" idx="0"/>
          </p:cNvCxnSpPr>
          <p:nvPr/>
        </p:nvCxnSpPr>
        <p:spPr>
          <a:xfrm flipH="1">
            <a:off x="6134100" y="3196590"/>
            <a:ext cx="560070" cy="118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0"/>
          </p:cNvCxnSpPr>
          <p:nvPr/>
        </p:nvCxnSpPr>
        <p:spPr>
          <a:xfrm>
            <a:off x="7430770" y="4052570"/>
            <a:ext cx="7366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9" idx="2"/>
            <a:endCxn id="12" idx="0"/>
          </p:cNvCxnSpPr>
          <p:nvPr/>
        </p:nvCxnSpPr>
        <p:spPr>
          <a:xfrm flipH="1">
            <a:off x="6924675" y="4052570"/>
            <a:ext cx="506095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0"/>
            <a:endCxn id="29" idx="0"/>
          </p:cNvCxnSpPr>
          <p:nvPr/>
        </p:nvCxnSpPr>
        <p:spPr>
          <a:xfrm>
            <a:off x="5765800" y="3528060"/>
            <a:ext cx="368300" cy="85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9" idx="2"/>
            <a:endCxn id="14" idx="0"/>
          </p:cNvCxnSpPr>
          <p:nvPr/>
        </p:nvCxnSpPr>
        <p:spPr>
          <a:xfrm>
            <a:off x="6134100" y="4903470"/>
            <a:ext cx="36830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79907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6556375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495046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576580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0"/>
          </p:cNvCxnSpPr>
          <p:nvPr/>
        </p:nvCxnSpPr>
        <p:spPr>
          <a:xfrm>
            <a:off x="7430770" y="4052570"/>
            <a:ext cx="7366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9" idx="2"/>
            <a:endCxn id="12" idx="0"/>
          </p:cNvCxnSpPr>
          <p:nvPr/>
        </p:nvCxnSpPr>
        <p:spPr>
          <a:xfrm flipH="1">
            <a:off x="6924675" y="4052570"/>
            <a:ext cx="506095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29" idx="0"/>
          </p:cNvCxnSpPr>
          <p:nvPr/>
        </p:nvCxnSpPr>
        <p:spPr>
          <a:xfrm>
            <a:off x="5765800" y="4052570"/>
            <a:ext cx="3683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2"/>
            <a:endCxn id="14" idx="0"/>
          </p:cNvCxnSpPr>
          <p:nvPr/>
        </p:nvCxnSpPr>
        <p:spPr>
          <a:xfrm flipH="1">
            <a:off x="5318760" y="4052570"/>
            <a:ext cx="44704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142230" y="18319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878830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372872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9265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568706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65099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61174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2"/>
            <a:endCxn id="5" idx="0"/>
          </p:cNvCxnSpPr>
          <p:nvPr/>
        </p:nvCxnSpPr>
        <p:spPr>
          <a:xfrm>
            <a:off x="5510530" y="2356485"/>
            <a:ext cx="736600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31;p8"/>
          <p:cNvSpPr/>
          <p:nvPr/>
        </p:nvSpPr>
        <p:spPr>
          <a:xfrm>
            <a:off x="857250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79907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6556375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495046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5318760" y="522668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576580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/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0"/>
          </p:cNvCxnSpPr>
          <p:nvPr/>
        </p:nvCxnSpPr>
        <p:spPr>
          <a:xfrm>
            <a:off x="7430770" y="4052570"/>
            <a:ext cx="7366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9" idx="2"/>
            <a:endCxn id="12" idx="0"/>
          </p:cNvCxnSpPr>
          <p:nvPr/>
        </p:nvCxnSpPr>
        <p:spPr>
          <a:xfrm flipH="1">
            <a:off x="6924675" y="4052570"/>
            <a:ext cx="506095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29" idx="0"/>
          </p:cNvCxnSpPr>
          <p:nvPr/>
        </p:nvCxnSpPr>
        <p:spPr>
          <a:xfrm>
            <a:off x="5765800" y="4052570"/>
            <a:ext cx="3683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2"/>
            <a:endCxn id="14" idx="0"/>
          </p:cNvCxnSpPr>
          <p:nvPr/>
        </p:nvCxnSpPr>
        <p:spPr>
          <a:xfrm flipH="1">
            <a:off x="5318760" y="4052570"/>
            <a:ext cx="44704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4" idx="2"/>
            <a:endCxn id="15" idx="0"/>
          </p:cNvCxnSpPr>
          <p:nvPr/>
        </p:nvCxnSpPr>
        <p:spPr>
          <a:xfrm>
            <a:off x="5318760" y="4903470"/>
            <a:ext cx="368300" cy="32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79907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6556375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495046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5318760" y="522668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4582160" y="522668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576580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/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0"/>
          </p:cNvCxnSpPr>
          <p:nvPr/>
        </p:nvCxnSpPr>
        <p:spPr>
          <a:xfrm>
            <a:off x="7430770" y="4052570"/>
            <a:ext cx="7366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9" idx="2"/>
            <a:endCxn id="12" idx="0"/>
          </p:cNvCxnSpPr>
          <p:nvPr/>
        </p:nvCxnSpPr>
        <p:spPr>
          <a:xfrm flipH="1">
            <a:off x="6924675" y="4052570"/>
            <a:ext cx="506095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29" idx="0"/>
          </p:cNvCxnSpPr>
          <p:nvPr/>
        </p:nvCxnSpPr>
        <p:spPr>
          <a:xfrm>
            <a:off x="5765800" y="4052570"/>
            <a:ext cx="3683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2"/>
            <a:endCxn id="14" idx="0"/>
          </p:cNvCxnSpPr>
          <p:nvPr/>
        </p:nvCxnSpPr>
        <p:spPr>
          <a:xfrm flipH="1">
            <a:off x="5318760" y="4052570"/>
            <a:ext cx="44704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4" idx="2"/>
            <a:endCxn id="15" idx="0"/>
          </p:cNvCxnSpPr>
          <p:nvPr/>
        </p:nvCxnSpPr>
        <p:spPr>
          <a:xfrm>
            <a:off x="5318760" y="4903470"/>
            <a:ext cx="368300" cy="32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2"/>
            <a:endCxn id="16" idx="0"/>
          </p:cNvCxnSpPr>
          <p:nvPr/>
        </p:nvCxnSpPr>
        <p:spPr>
          <a:xfrm flipH="1">
            <a:off x="4950460" y="4903470"/>
            <a:ext cx="368300" cy="32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79907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6556375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495046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5318760" y="522668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4582160" y="522668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21386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576580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0"/>
          </p:cNvCxnSpPr>
          <p:nvPr/>
        </p:nvCxnSpPr>
        <p:spPr>
          <a:xfrm>
            <a:off x="7430770" y="4052570"/>
            <a:ext cx="7366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9" idx="2"/>
            <a:endCxn id="12" idx="0"/>
          </p:cNvCxnSpPr>
          <p:nvPr/>
        </p:nvCxnSpPr>
        <p:spPr>
          <a:xfrm flipH="1">
            <a:off x="6924675" y="4052570"/>
            <a:ext cx="506095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29" idx="0"/>
          </p:cNvCxnSpPr>
          <p:nvPr/>
        </p:nvCxnSpPr>
        <p:spPr>
          <a:xfrm>
            <a:off x="5765800" y="4052570"/>
            <a:ext cx="3683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2"/>
            <a:endCxn id="14" idx="0"/>
          </p:cNvCxnSpPr>
          <p:nvPr/>
        </p:nvCxnSpPr>
        <p:spPr>
          <a:xfrm flipH="1">
            <a:off x="5318760" y="4052570"/>
            <a:ext cx="44704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4" idx="2"/>
            <a:endCxn id="15" idx="0"/>
          </p:cNvCxnSpPr>
          <p:nvPr/>
        </p:nvCxnSpPr>
        <p:spPr>
          <a:xfrm>
            <a:off x="5318760" y="4903470"/>
            <a:ext cx="368300" cy="32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2"/>
            <a:endCxn id="16" idx="0"/>
          </p:cNvCxnSpPr>
          <p:nvPr/>
        </p:nvCxnSpPr>
        <p:spPr>
          <a:xfrm flipH="1">
            <a:off x="4950460" y="4903470"/>
            <a:ext cx="368300" cy="32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8" idx="2"/>
            <a:endCxn id="17" idx="0"/>
          </p:cNvCxnSpPr>
          <p:nvPr/>
        </p:nvCxnSpPr>
        <p:spPr>
          <a:xfrm>
            <a:off x="4403090" y="4052570"/>
            <a:ext cx="17907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79907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6556375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495046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5318760" y="522668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4582160" y="522668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21386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347726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576580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0"/>
          </p:cNvCxnSpPr>
          <p:nvPr/>
        </p:nvCxnSpPr>
        <p:spPr>
          <a:xfrm>
            <a:off x="7430770" y="4052570"/>
            <a:ext cx="7366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9" idx="2"/>
            <a:endCxn id="12" idx="0"/>
          </p:cNvCxnSpPr>
          <p:nvPr/>
        </p:nvCxnSpPr>
        <p:spPr>
          <a:xfrm flipH="1">
            <a:off x="6924675" y="4052570"/>
            <a:ext cx="506095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29" idx="0"/>
          </p:cNvCxnSpPr>
          <p:nvPr/>
        </p:nvCxnSpPr>
        <p:spPr>
          <a:xfrm>
            <a:off x="5765800" y="4052570"/>
            <a:ext cx="3683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2"/>
            <a:endCxn id="14" idx="0"/>
          </p:cNvCxnSpPr>
          <p:nvPr/>
        </p:nvCxnSpPr>
        <p:spPr>
          <a:xfrm flipH="1">
            <a:off x="5318760" y="4052570"/>
            <a:ext cx="44704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4" idx="2"/>
            <a:endCxn id="15" idx="0"/>
          </p:cNvCxnSpPr>
          <p:nvPr/>
        </p:nvCxnSpPr>
        <p:spPr>
          <a:xfrm>
            <a:off x="5318760" y="4903470"/>
            <a:ext cx="368300" cy="32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2"/>
            <a:endCxn id="16" idx="0"/>
          </p:cNvCxnSpPr>
          <p:nvPr/>
        </p:nvCxnSpPr>
        <p:spPr>
          <a:xfrm flipH="1">
            <a:off x="4950460" y="4903470"/>
            <a:ext cx="368300" cy="32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8" idx="2"/>
            <a:endCxn id="17" idx="0"/>
          </p:cNvCxnSpPr>
          <p:nvPr/>
        </p:nvCxnSpPr>
        <p:spPr>
          <a:xfrm>
            <a:off x="4403090" y="4052570"/>
            <a:ext cx="17907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8" idx="0"/>
          </p:cNvCxnSpPr>
          <p:nvPr/>
        </p:nvCxnSpPr>
        <p:spPr>
          <a:xfrm flipH="1">
            <a:off x="3845560" y="4063365"/>
            <a:ext cx="550545" cy="31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79907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6556375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495046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5318760" y="522668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4582160" y="522668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21386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347726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576580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0"/>
          </p:cNvCxnSpPr>
          <p:nvPr/>
        </p:nvCxnSpPr>
        <p:spPr>
          <a:xfrm>
            <a:off x="7430770" y="4052570"/>
            <a:ext cx="7366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9" idx="2"/>
            <a:endCxn id="12" idx="0"/>
          </p:cNvCxnSpPr>
          <p:nvPr/>
        </p:nvCxnSpPr>
        <p:spPr>
          <a:xfrm flipH="1">
            <a:off x="6924675" y="4052570"/>
            <a:ext cx="506095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29" idx="0"/>
          </p:cNvCxnSpPr>
          <p:nvPr/>
        </p:nvCxnSpPr>
        <p:spPr>
          <a:xfrm>
            <a:off x="5765800" y="4052570"/>
            <a:ext cx="3683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2"/>
            <a:endCxn id="14" idx="0"/>
          </p:cNvCxnSpPr>
          <p:nvPr/>
        </p:nvCxnSpPr>
        <p:spPr>
          <a:xfrm flipH="1">
            <a:off x="5318760" y="4052570"/>
            <a:ext cx="44704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4" idx="2"/>
            <a:endCxn id="15" idx="0"/>
          </p:cNvCxnSpPr>
          <p:nvPr/>
        </p:nvCxnSpPr>
        <p:spPr>
          <a:xfrm>
            <a:off x="5318760" y="4903470"/>
            <a:ext cx="368300" cy="32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2"/>
            <a:endCxn id="16" idx="0"/>
          </p:cNvCxnSpPr>
          <p:nvPr/>
        </p:nvCxnSpPr>
        <p:spPr>
          <a:xfrm flipH="1">
            <a:off x="4950460" y="4903470"/>
            <a:ext cx="368300" cy="32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8" idx="2"/>
            <a:endCxn id="17" idx="0"/>
          </p:cNvCxnSpPr>
          <p:nvPr/>
        </p:nvCxnSpPr>
        <p:spPr>
          <a:xfrm>
            <a:off x="4403090" y="4052570"/>
            <a:ext cx="17907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8" idx="0"/>
          </p:cNvCxnSpPr>
          <p:nvPr/>
        </p:nvCxnSpPr>
        <p:spPr>
          <a:xfrm flipH="1">
            <a:off x="3845560" y="4063365"/>
            <a:ext cx="550545" cy="31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31;p8"/>
          <p:cNvSpPr/>
          <p:nvPr/>
        </p:nvSpPr>
        <p:spPr>
          <a:xfrm>
            <a:off x="2929890" y="52298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  <p:cxnSp>
        <p:nvCxnSpPr>
          <p:cNvPr id="34" name="Straight Connector 33"/>
          <p:cNvCxnSpPr>
            <a:stCxn id="18" idx="2"/>
            <a:endCxn id="32" idx="0"/>
          </p:cNvCxnSpPr>
          <p:nvPr/>
        </p:nvCxnSpPr>
        <p:spPr>
          <a:xfrm flipH="1">
            <a:off x="3298190" y="4903470"/>
            <a:ext cx="54737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366649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132070" y="180975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706247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779907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6556375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495046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5318760" y="522668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4582160" y="522668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421386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347726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5765800" y="43789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 flipV="1">
            <a:off x="4034790" y="2334260"/>
            <a:ext cx="146558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013710" y="3196590"/>
            <a:ext cx="102108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264541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325870" y="26720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5500370" y="2334260"/>
            <a:ext cx="11938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31" idx="2"/>
          </p:cNvCxnSpPr>
          <p:nvPr/>
        </p:nvCxnSpPr>
        <p:spPr>
          <a:xfrm flipH="1" flipV="1">
            <a:off x="4034790" y="3196590"/>
            <a:ext cx="3683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403479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21" name="直接连接符 20"/>
          <p:cNvCxnSpPr>
            <a:stCxn id="3" idx="2"/>
            <a:endCxn id="9" idx="0"/>
          </p:cNvCxnSpPr>
          <p:nvPr/>
        </p:nvCxnSpPr>
        <p:spPr>
          <a:xfrm>
            <a:off x="6694170" y="3196590"/>
            <a:ext cx="73660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5397500" y="35280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 flipH="1">
            <a:off x="5765800" y="3196590"/>
            <a:ext cx="92837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0"/>
          </p:cNvCxnSpPr>
          <p:nvPr/>
        </p:nvCxnSpPr>
        <p:spPr>
          <a:xfrm>
            <a:off x="7430770" y="4052570"/>
            <a:ext cx="7366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9" idx="2"/>
            <a:endCxn id="12" idx="0"/>
          </p:cNvCxnSpPr>
          <p:nvPr/>
        </p:nvCxnSpPr>
        <p:spPr>
          <a:xfrm flipH="1">
            <a:off x="6924675" y="4052570"/>
            <a:ext cx="506095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29" idx="0"/>
          </p:cNvCxnSpPr>
          <p:nvPr/>
        </p:nvCxnSpPr>
        <p:spPr>
          <a:xfrm>
            <a:off x="5765800" y="4052570"/>
            <a:ext cx="36830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2"/>
            <a:endCxn id="14" idx="0"/>
          </p:cNvCxnSpPr>
          <p:nvPr/>
        </p:nvCxnSpPr>
        <p:spPr>
          <a:xfrm flipH="1">
            <a:off x="5318760" y="4052570"/>
            <a:ext cx="44704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4" idx="2"/>
            <a:endCxn id="15" idx="0"/>
          </p:cNvCxnSpPr>
          <p:nvPr/>
        </p:nvCxnSpPr>
        <p:spPr>
          <a:xfrm>
            <a:off x="5318760" y="4903470"/>
            <a:ext cx="368300" cy="32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2"/>
            <a:endCxn id="16" idx="0"/>
          </p:cNvCxnSpPr>
          <p:nvPr/>
        </p:nvCxnSpPr>
        <p:spPr>
          <a:xfrm flipH="1">
            <a:off x="4950460" y="4903470"/>
            <a:ext cx="368300" cy="32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8" idx="2"/>
            <a:endCxn id="17" idx="0"/>
          </p:cNvCxnSpPr>
          <p:nvPr/>
        </p:nvCxnSpPr>
        <p:spPr>
          <a:xfrm>
            <a:off x="4403090" y="4052570"/>
            <a:ext cx="17907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8" idx="0"/>
          </p:cNvCxnSpPr>
          <p:nvPr/>
        </p:nvCxnSpPr>
        <p:spPr>
          <a:xfrm flipH="1">
            <a:off x="3845560" y="4063365"/>
            <a:ext cx="550545" cy="31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31;p8"/>
          <p:cNvSpPr/>
          <p:nvPr/>
        </p:nvSpPr>
        <p:spPr>
          <a:xfrm>
            <a:off x="2929890" y="52298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  <p:cxnSp>
        <p:nvCxnSpPr>
          <p:cNvPr id="34" name="Straight Connector 33"/>
          <p:cNvCxnSpPr>
            <a:stCxn id="18" idx="2"/>
            <a:endCxn id="32" idx="0"/>
          </p:cNvCxnSpPr>
          <p:nvPr/>
        </p:nvCxnSpPr>
        <p:spPr>
          <a:xfrm flipH="1">
            <a:off x="3298190" y="4903470"/>
            <a:ext cx="547370" cy="3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142230" y="18319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878830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9265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568706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65099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61174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2"/>
            <a:endCxn id="5" idx="0"/>
          </p:cNvCxnSpPr>
          <p:nvPr/>
        </p:nvCxnSpPr>
        <p:spPr>
          <a:xfrm>
            <a:off x="5510530" y="2356485"/>
            <a:ext cx="736600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31;p8"/>
          <p:cNvSpPr/>
          <p:nvPr/>
        </p:nvSpPr>
        <p:spPr>
          <a:xfrm>
            <a:off x="6615430" y="34391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4" name="直接连接符 3"/>
          <p:cNvCxnSpPr>
            <a:stCxn id="5" idx="2"/>
            <a:endCxn id="3" idx="0"/>
          </p:cNvCxnSpPr>
          <p:nvPr/>
        </p:nvCxnSpPr>
        <p:spPr>
          <a:xfrm>
            <a:off x="6247130" y="3164840"/>
            <a:ext cx="73660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142230" y="18319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878830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9265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568706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65099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61174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0"/>
            <a:endCxn id="5" idx="2"/>
          </p:cNvCxnSpPr>
          <p:nvPr/>
        </p:nvCxnSpPr>
        <p:spPr>
          <a:xfrm>
            <a:off x="5510530" y="1831975"/>
            <a:ext cx="736600" cy="133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31;p8"/>
          <p:cNvSpPr/>
          <p:nvPr/>
        </p:nvSpPr>
        <p:spPr>
          <a:xfrm>
            <a:off x="6615430" y="34391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cxnSp>
        <p:nvCxnSpPr>
          <p:cNvPr id="4" name="直接连接符 3"/>
          <p:cNvCxnSpPr>
            <a:stCxn id="5" idx="2"/>
            <a:endCxn id="3" idx="0"/>
          </p:cNvCxnSpPr>
          <p:nvPr/>
        </p:nvCxnSpPr>
        <p:spPr>
          <a:xfrm>
            <a:off x="6247130" y="3164840"/>
            <a:ext cx="73660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142230" y="18319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878830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9265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568706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65099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61174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2"/>
            <a:endCxn id="5" idx="0"/>
          </p:cNvCxnSpPr>
          <p:nvPr/>
        </p:nvCxnSpPr>
        <p:spPr>
          <a:xfrm>
            <a:off x="5510530" y="2356485"/>
            <a:ext cx="736600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872865" y="2356485"/>
            <a:ext cx="1637665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3504565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142230" y="18319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878830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9265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568706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65099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61174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2"/>
            <a:endCxn id="5" idx="0"/>
          </p:cNvCxnSpPr>
          <p:nvPr/>
        </p:nvCxnSpPr>
        <p:spPr>
          <a:xfrm>
            <a:off x="5510530" y="2356485"/>
            <a:ext cx="736600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872865" y="2356485"/>
            <a:ext cx="1637665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3504565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142230" y="18319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878830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568706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65099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61174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2"/>
            <a:endCxn id="5" idx="0"/>
          </p:cNvCxnSpPr>
          <p:nvPr/>
        </p:nvCxnSpPr>
        <p:spPr>
          <a:xfrm>
            <a:off x="5510530" y="2356485"/>
            <a:ext cx="736600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872865" y="2356485"/>
            <a:ext cx="1637665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3504565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61543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6247130" y="3164840"/>
            <a:ext cx="7366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142230" y="183197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5878830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6650990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0" name="Google Shape;31;p8"/>
          <p:cNvSpPr/>
          <p:nvPr/>
        </p:nvSpPr>
        <p:spPr>
          <a:xfrm>
            <a:off x="761174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lang="en-US" sz="1800"/>
          </a:p>
        </p:txBody>
      </p:sp>
      <p:sp>
        <p:nvSpPr>
          <p:cNvPr id="11" name="Google Shape;31;p8"/>
          <p:cNvSpPr/>
          <p:nvPr/>
        </p:nvSpPr>
        <p:spPr>
          <a:xfrm>
            <a:off x="8575675" y="24384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180403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17</a:t>
            </a:r>
            <a:endParaRPr lang="en-US" sz="1800"/>
          </a:p>
        </p:txBody>
      </p:sp>
      <p:sp>
        <p:nvSpPr>
          <p:cNvPr id="14" name="Google Shape;31;p8"/>
          <p:cNvSpPr/>
          <p:nvPr/>
        </p:nvSpPr>
        <p:spPr>
          <a:xfrm>
            <a:off x="372872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lang="en-US" sz="1800"/>
          </a:p>
        </p:txBody>
      </p:sp>
      <p:sp>
        <p:nvSpPr>
          <p:cNvPr id="15" name="Google Shape;31;p8"/>
          <p:cNvSpPr/>
          <p:nvPr/>
        </p:nvSpPr>
        <p:spPr>
          <a:xfrm>
            <a:off x="469265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lang="en-US" sz="1800"/>
          </a:p>
        </p:txBody>
      </p:sp>
      <p:sp>
        <p:nvSpPr>
          <p:cNvPr id="16" name="Google Shape;31;p8"/>
          <p:cNvSpPr/>
          <p:nvPr/>
        </p:nvSpPr>
        <p:spPr>
          <a:xfrm>
            <a:off x="568706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6650990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761174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lang="en-US" sz="1800"/>
          </a:p>
        </p:txBody>
      </p:sp>
      <p:sp>
        <p:nvSpPr>
          <p:cNvPr id="29" name="Google Shape;31;p8"/>
          <p:cNvSpPr/>
          <p:nvPr/>
        </p:nvSpPr>
        <p:spPr>
          <a:xfrm>
            <a:off x="276796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cxnSp>
        <p:nvCxnSpPr>
          <p:cNvPr id="2" name="直接连接符 1"/>
          <p:cNvCxnSpPr>
            <a:stCxn id="31" idx="2"/>
            <a:endCxn id="5" idx="0"/>
          </p:cNvCxnSpPr>
          <p:nvPr/>
        </p:nvCxnSpPr>
        <p:spPr>
          <a:xfrm>
            <a:off x="5510530" y="2356485"/>
            <a:ext cx="736600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1" idx="2"/>
            <a:endCxn id="6" idx="0"/>
          </p:cNvCxnSpPr>
          <p:nvPr/>
        </p:nvCxnSpPr>
        <p:spPr>
          <a:xfrm flipH="1">
            <a:off x="3872865" y="2356485"/>
            <a:ext cx="1637665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31;p8"/>
          <p:cNvSpPr/>
          <p:nvPr/>
        </p:nvSpPr>
        <p:spPr>
          <a:xfrm>
            <a:off x="3504565" y="26403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lang="en-US" sz="1800"/>
          </a:p>
        </p:txBody>
      </p:sp>
      <p:sp>
        <p:nvSpPr>
          <p:cNvPr id="3" name="Google Shape;31;p8"/>
          <p:cNvSpPr/>
          <p:nvPr/>
        </p:nvSpPr>
        <p:spPr>
          <a:xfrm>
            <a:off x="6615430" y="350266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cxnSp>
        <p:nvCxnSpPr>
          <p:cNvPr id="13" name="直接连接符 12"/>
          <p:cNvCxnSpPr>
            <a:stCxn id="5" idx="2"/>
            <a:endCxn id="3" idx="0"/>
          </p:cNvCxnSpPr>
          <p:nvPr/>
        </p:nvCxnSpPr>
        <p:spPr>
          <a:xfrm>
            <a:off x="6247130" y="3164840"/>
            <a:ext cx="73660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1;p8"/>
          <p:cNvSpPr/>
          <p:nvPr/>
        </p:nvSpPr>
        <p:spPr>
          <a:xfrm>
            <a:off x="7352030" y="436753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0" name="直接连接符 19"/>
          <p:cNvCxnSpPr>
            <a:stCxn id="3" idx="2"/>
            <a:endCxn id="7" idx="0"/>
          </p:cNvCxnSpPr>
          <p:nvPr/>
        </p:nvCxnSpPr>
        <p:spPr>
          <a:xfrm>
            <a:off x="6983730" y="4027170"/>
            <a:ext cx="736600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1;p8"/>
          <p:cNvSpPr/>
          <p:nvPr/>
        </p:nvSpPr>
        <p:spPr>
          <a:xfrm>
            <a:off x="8575675" y="9791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4.5</a:t>
            </a:r>
            <a:endParaRPr 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WPS Presentation</Application>
  <PresentationFormat>宽屏</PresentationFormat>
  <Paragraphs>1124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SimSun</vt:lpstr>
      <vt:lpstr>Wingdings</vt:lpstr>
      <vt:lpstr>Liberation Sans</vt:lpstr>
      <vt:lpstr>Calibri</vt:lpstr>
      <vt:lpstr>Microsoft YaHei</vt:lpstr>
      <vt:lpstr>Noto Sans CJK SC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mirror</cp:lastModifiedBy>
  <cp:revision>10</cp:revision>
  <dcterms:created xsi:type="dcterms:W3CDTF">2023-03-20T04:50:46Z</dcterms:created>
  <dcterms:modified xsi:type="dcterms:W3CDTF">2023-03-20T04:50:46Z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