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60" r:id="rId4"/>
    <p:sldId id="259" r:id="rId5"/>
    <p:sldId id="263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" name="Google Shape;31;p8"/>
          <p:cNvSpPr/>
          <p:nvPr/>
        </p:nvSpPr>
        <p:spPr>
          <a:xfrm>
            <a:off x="5072380" y="920115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6</a:t>
            </a:r>
            <a:endParaRPr lang="en-US" sz="1800"/>
          </a:p>
        </p:txBody>
      </p:sp>
      <p:sp>
        <p:nvSpPr>
          <p:cNvPr id="5" name="Google Shape;31;p8"/>
          <p:cNvSpPr/>
          <p:nvPr/>
        </p:nvSpPr>
        <p:spPr>
          <a:xfrm>
            <a:off x="6247130" y="211582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8</a:t>
            </a:r>
            <a:endParaRPr lang="en-US" sz="1800"/>
          </a:p>
        </p:txBody>
      </p:sp>
      <p:cxnSp>
        <p:nvCxnSpPr>
          <p:cNvPr id="2" name="直接连接符 1"/>
          <p:cNvCxnSpPr>
            <a:stCxn id="31" idx="2"/>
            <a:endCxn id="5" idx="0"/>
          </p:cNvCxnSpPr>
          <p:nvPr/>
        </p:nvCxnSpPr>
        <p:spPr>
          <a:xfrm>
            <a:off x="5440680" y="1444625"/>
            <a:ext cx="1174750" cy="6711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Google Shape;31;p8"/>
          <p:cNvSpPr/>
          <p:nvPr/>
        </p:nvSpPr>
        <p:spPr>
          <a:xfrm>
            <a:off x="2752090" y="211582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</a:t>
            </a:r>
            <a:endParaRPr lang="en-US" sz="1800"/>
          </a:p>
        </p:txBody>
      </p:sp>
      <p:sp>
        <p:nvSpPr>
          <p:cNvPr id="4" name="Google Shape;31;p8"/>
          <p:cNvSpPr/>
          <p:nvPr/>
        </p:nvSpPr>
        <p:spPr>
          <a:xfrm>
            <a:off x="2015490" y="3328035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0</a:t>
            </a:r>
            <a:endParaRPr lang="en-US" sz="1800"/>
          </a:p>
        </p:txBody>
      </p:sp>
      <p:sp>
        <p:nvSpPr>
          <p:cNvPr id="20" name="Google Shape;31;p8"/>
          <p:cNvSpPr/>
          <p:nvPr/>
        </p:nvSpPr>
        <p:spPr>
          <a:xfrm>
            <a:off x="4867910" y="3328035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7</a:t>
            </a:r>
            <a:endParaRPr lang="en-US" sz="1800"/>
          </a:p>
        </p:txBody>
      </p:sp>
      <p:sp>
        <p:nvSpPr>
          <p:cNvPr id="21" name="Google Shape;31;p8"/>
          <p:cNvSpPr/>
          <p:nvPr/>
        </p:nvSpPr>
        <p:spPr>
          <a:xfrm>
            <a:off x="7999730" y="3328035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99</a:t>
            </a:r>
            <a:endParaRPr lang="en-US" sz="1800"/>
          </a:p>
        </p:txBody>
      </p:sp>
      <p:cxnSp>
        <p:nvCxnSpPr>
          <p:cNvPr id="22" name="直接连接符 21"/>
          <p:cNvCxnSpPr>
            <a:stCxn id="31" idx="2"/>
            <a:endCxn id="3" idx="0"/>
          </p:cNvCxnSpPr>
          <p:nvPr/>
        </p:nvCxnSpPr>
        <p:spPr>
          <a:xfrm flipH="1">
            <a:off x="3120390" y="1444625"/>
            <a:ext cx="2320290" cy="6711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stCxn id="3" idx="2"/>
            <a:endCxn id="4" idx="0"/>
          </p:cNvCxnSpPr>
          <p:nvPr/>
        </p:nvCxnSpPr>
        <p:spPr>
          <a:xfrm flipH="1">
            <a:off x="2383790" y="2640330"/>
            <a:ext cx="736600" cy="6877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stCxn id="5" idx="2"/>
            <a:endCxn id="20" idx="0"/>
          </p:cNvCxnSpPr>
          <p:nvPr/>
        </p:nvCxnSpPr>
        <p:spPr>
          <a:xfrm flipH="1">
            <a:off x="5236210" y="2640330"/>
            <a:ext cx="1379220" cy="6877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stCxn id="5" idx="2"/>
            <a:endCxn id="21" idx="0"/>
          </p:cNvCxnSpPr>
          <p:nvPr/>
        </p:nvCxnSpPr>
        <p:spPr>
          <a:xfrm>
            <a:off x="6615430" y="2640330"/>
            <a:ext cx="1752600" cy="6877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Google Shape;31;p8"/>
          <p:cNvSpPr/>
          <p:nvPr/>
        </p:nvSpPr>
        <p:spPr>
          <a:xfrm>
            <a:off x="4131310" y="4558665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6.5</a:t>
            </a:r>
            <a:endParaRPr lang="en-US" sz="1800"/>
          </a:p>
        </p:txBody>
      </p:sp>
      <p:sp>
        <p:nvSpPr>
          <p:cNvPr id="28" name="Google Shape;31;p8"/>
          <p:cNvSpPr/>
          <p:nvPr/>
        </p:nvSpPr>
        <p:spPr>
          <a:xfrm>
            <a:off x="5604510" y="4558665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7.2</a:t>
            </a:r>
            <a:endParaRPr lang="en-US" sz="1800"/>
          </a:p>
        </p:txBody>
      </p:sp>
      <p:cxnSp>
        <p:nvCxnSpPr>
          <p:cNvPr id="30" name="直接连接符 29"/>
          <p:cNvCxnSpPr>
            <a:stCxn id="20" idx="2"/>
            <a:endCxn id="27" idx="0"/>
          </p:cNvCxnSpPr>
          <p:nvPr/>
        </p:nvCxnSpPr>
        <p:spPr>
          <a:xfrm flipH="1">
            <a:off x="4499610" y="3852545"/>
            <a:ext cx="736600" cy="706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>
            <a:stCxn id="20" idx="2"/>
          </p:cNvCxnSpPr>
          <p:nvPr/>
        </p:nvCxnSpPr>
        <p:spPr>
          <a:xfrm>
            <a:off x="5236210" y="3852545"/>
            <a:ext cx="760095" cy="6794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Google Shape;31;p8"/>
          <p:cNvSpPr/>
          <p:nvPr/>
        </p:nvSpPr>
        <p:spPr>
          <a:xfrm>
            <a:off x="7263130" y="4558665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66</a:t>
            </a:r>
            <a:endParaRPr lang="en-US" sz="1800"/>
          </a:p>
        </p:txBody>
      </p:sp>
      <p:sp>
        <p:nvSpPr>
          <p:cNvPr id="34" name="Google Shape;31;p8"/>
          <p:cNvSpPr/>
          <p:nvPr/>
        </p:nvSpPr>
        <p:spPr>
          <a:xfrm>
            <a:off x="8736330" y="4558665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100</a:t>
            </a:r>
            <a:endParaRPr lang="en-US" sz="1800"/>
          </a:p>
        </p:txBody>
      </p:sp>
      <p:cxnSp>
        <p:nvCxnSpPr>
          <p:cNvPr id="35" name="直接连接符 34"/>
          <p:cNvCxnSpPr>
            <a:stCxn id="21" idx="2"/>
            <a:endCxn id="33" idx="0"/>
          </p:cNvCxnSpPr>
          <p:nvPr/>
        </p:nvCxnSpPr>
        <p:spPr>
          <a:xfrm flipH="1">
            <a:off x="7631430" y="3852545"/>
            <a:ext cx="736600" cy="706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>
            <a:stCxn id="21" idx="2"/>
            <a:endCxn id="34" idx="0"/>
          </p:cNvCxnSpPr>
          <p:nvPr/>
        </p:nvCxnSpPr>
        <p:spPr>
          <a:xfrm>
            <a:off x="8368030" y="3852545"/>
            <a:ext cx="736600" cy="706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" name="Google Shape;31;p8"/>
          <p:cNvSpPr/>
          <p:nvPr/>
        </p:nvSpPr>
        <p:spPr>
          <a:xfrm>
            <a:off x="2642870" y="146050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6</a:t>
            </a:r>
            <a:endParaRPr lang="en-US" sz="1800"/>
          </a:p>
        </p:txBody>
      </p:sp>
      <p:sp>
        <p:nvSpPr>
          <p:cNvPr id="5" name="Google Shape;31;p8"/>
          <p:cNvSpPr/>
          <p:nvPr/>
        </p:nvSpPr>
        <p:spPr>
          <a:xfrm>
            <a:off x="3379470" y="222631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8</a:t>
            </a:r>
            <a:endParaRPr lang="en-US" sz="1800"/>
          </a:p>
        </p:txBody>
      </p:sp>
      <p:cxnSp>
        <p:nvCxnSpPr>
          <p:cNvPr id="2" name="直接连接符 1"/>
          <p:cNvCxnSpPr>
            <a:stCxn id="31" idx="2"/>
            <a:endCxn id="5" idx="0"/>
          </p:cNvCxnSpPr>
          <p:nvPr/>
        </p:nvCxnSpPr>
        <p:spPr>
          <a:xfrm>
            <a:off x="3011170" y="1985010"/>
            <a:ext cx="736600" cy="241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Google Shape;31;p8"/>
          <p:cNvSpPr/>
          <p:nvPr/>
        </p:nvSpPr>
        <p:spPr>
          <a:xfrm>
            <a:off x="4116070" y="296926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9</a:t>
            </a:r>
            <a:endParaRPr lang="en-US" sz="1800"/>
          </a:p>
        </p:txBody>
      </p:sp>
      <p:cxnSp>
        <p:nvCxnSpPr>
          <p:cNvPr id="22" name="直接连接符 21"/>
          <p:cNvCxnSpPr>
            <a:stCxn id="5" idx="2"/>
            <a:endCxn id="3" idx="0"/>
          </p:cNvCxnSpPr>
          <p:nvPr/>
        </p:nvCxnSpPr>
        <p:spPr>
          <a:xfrm>
            <a:off x="3747770" y="2750820"/>
            <a:ext cx="736600" cy="2184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Google Shape;31;p8"/>
          <p:cNvSpPr/>
          <p:nvPr/>
        </p:nvSpPr>
        <p:spPr>
          <a:xfrm>
            <a:off x="7526655" y="198501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6</a:t>
            </a:r>
            <a:endParaRPr lang="en-US" sz="1800"/>
          </a:p>
        </p:txBody>
      </p:sp>
      <p:sp>
        <p:nvSpPr>
          <p:cNvPr id="7" name="Google Shape;31;p8"/>
          <p:cNvSpPr/>
          <p:nvPr/>
        </p:nvSpPr>
        <p:spPr>
          <a:xfrm>
            <a:off x="8263255" y="198501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8</a:t>
            </a:r>
            <a:endParaRPr lang="en-US" sz="1800"/>
          </a:p>
        </p:txBody>
      </p:sp>
      <p:sp>
        <p:nvSpPr>
          <p:cNvPr id="9" name="Google Shape;31;p8"/>
          <p:cNvSpPr/>
          <p:nvPr/>
        </p:nvSpPr>
        <p:spPr>
          <a:xfrm>
            <a:off x="8999855" y="198501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9</a:t>
            </a:r>
            <a:endParaRPr lang="en-US" sz="1800"/>
          </a:p>
        </p:txBody>
      </p:sp>
      <p:sp>
        <p:nvSpPr>
          <p:cNvPr id="11" name="Google Shape;31;p8"/>
          <p:cNvSpPr/>
          <p:nvPr/>
        </p:nvSpPr>
        <p:spPr>
          <a:xfrm>
            <a:off x="7526655" y="4815205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8</a:t>
            </a:r>
            <a:endParaRPr lang="en-US" sz="1800"/>
          </a:p>
        </p:txBody>
      </p:sp>
      <p:sp>
        <p:nvSpPr>
          <p:cNvPr id="12" name="Google Shape;31;p8"/>
          <p:cNvSpPr/>
          <p:nvPr/>
        </p:nvSpPr>
        <p:spPr>
          <a:xfrm>
            <a:off x="8263255" y="5753735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9</a:t>
            </a:r>
            <a:endParaRPr lang="en-US" sz="1800"/>
          </a:p>
        </p:txBody>
      </p:sp>
      <p:sp>
        <p:nvSpPr>
          <p:cNvPr id="13" name="Google Shape;31;p8"/>
          <p:cNvSpPr/>
          <p:nvPr/>
        </p:nvSpPr>
        <p:spPr>
          <a:xfrm>
            <a:off x="6790055" y="5753735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6</a:t>
            </a:r>
            <a:endParaRPr lang="en-US" sz="1800"/>
          </a:p>
        </p:txBody>
      </p:sp>
      <p:sp>
        <p:nvSpPr>
          <p:cNvPr id="14" name="Google Shape;31;p8"/>
          <p:cNvSpPr/>
          <p:nvPr/>
        </p:nvSpPr>
        <p:spPr>
          <a:xfrm>
            <a:off x="2642870" y="4815205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8</a:t>
            </a:r>
            <a:endParaRPr lang="en-US" sz="1800"/>
          </a:p>
        </p:txBody>
      </p:sp>
      <p:sp>
        <p:nvSpPr>
          <p:cNvPr id="15" name="Google Shape;31;p8"/>
          <p:cNvSpPr/>
          <p:nvPr/>
        </p:nvSpPr>
        <p:spPr>
          <a:xfrm>
            <a:off x="3542665" y="5753735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9</a:t>
            </a:r>
            <a:endParaRPr lang="en-US" sz="1800"/>
          </a:p>
        </p:txBody>
      </p:sp>
      <p:cxnSp>
        <p:nvCxnSpPr>
          <p:cNvPr id="16" name="直接连接符 15"/>
          <p:cNvCxnSpPr>
            <a:stCxn id="14" idx="2"/>
            <a:endCxn id="15" idx="0"/>
          </p:cNvCxnSpPr>
          <p:nvPr/>
        </p:nvCxnSpPr>
        <p:spPr>
          <a:xfrm>
            <a:off x="3011170" y="5339715"/>
            <a:ext cx="899795" cy="4140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Google Shape;31;p8"/>
          <p:cNvSpPr/>
          <p:nvPr/>
        </p:nvSpPr>
        <p:spPr>
          <a:xfrm>
            <a:off x="1541780" y="5753735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6</a:t>
            </a:r>
            <a:endParaRPr lang="en-US" sz="1800"/>
          </a:p>
        </p:txBody>
      </p:sp>
      <p:cxnSp>
        <p:nvCxnSpPr>
          <p:cNvPr id="18" name="直接连接符 17"/>
          <p:cNvCxnSpPr>
            <a:stCxn id="14" idx="2"/>
            <a:endCxn id="17" idx="0"/>
          </p:cNvCxnSpPr>
          <p:nvPr/>
        </p:nvCxnSpPr>
        <p:spPr>
          <a:xfrm flipH="1">
            <a:off x="1910080" y="5339715"/>
            <a:ext cx="1101090" cy="4140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stCxn id="11" idx="2"/>
            <a:endCxn id="13" idx="0"/>
          </p:cNvCxnSpPr>
          <p:nvPr/>
        </p:nvCxnSpPr>
        <p:spPr>
          <a:xfrm flipH="1">
            <a:off x="7158355" y="5339715"/>
            <a:ext cx="736600" cy="4140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stCxn id="12" idx="0"/>
            <a:endCxn id="11" idx="2"/>
          </p:cNvCxnSpPr>
          <p:nvPr/>
        </p:nvCxnSpPr>
        <p:spPr>
          <a:xfrm flipH="1" flipV="1">
            <a:off x="7894955" y="5339715"/>
            <a:ext cx="736600" cy="4140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3011170" y="2750820"/>
            <a:ext cx="17145" cy="9613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>
            <a:off x="7894955" y="2750820"/>
            <a:ext cx="17145" cy="9613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Google Shape;31;p8"/>
          <p:cNvSpPr/>
          <p:nvPr/>
        </p:nvSpPr>
        <p:spPr>
          <a:xfrm>
            <a:off x="2092325" y="591185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0</a:t>
            </a:r>
            <a:endParaRPr lang="en-US" sz="1800"/>
          </a:p>
        </p:txBody>
      </p:sp>
      <p:cxnSp>
        <p:nvCxnSpPr>
          <p:cNvPr id="8" name="直接连接符 7"/>
          <p:cNvCxnSpPr>
            <a:stCxn id="4" idx="2"/>
            <a:endCxn id="31" idx="0"/>
          </p:cNvCxnSpPr>
          <p:nvPr/>
        </p:nvCxnSpPr>
        <p:spPr>
          <a:xfrm>
            <a:off x="2460625" y="1115695"/>
            <a:ext cx="550545" cy="3448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Google Shape;31;p8"/>
          <p:cNvSpPr/>
          <p:nvPr/>
        </p:nvSpPr>
        <p:spPr>
          <a:xfrm>
            <a:off x="6790055" y="591185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0</a:t>
            </a:r>
            <a:endParaRPr lang="en-US" sz="1800"/>
          </a:p>
        </p:txBody>
      </p:sp>
      <p:cxnSp>
        <p:nvCxnSpPr>
          <p:cNvPr id="20" name="直接连接符 19"/>
          <p:cNvCxnSpPr>
            <a:stCxn id="6" idx="0"/>
            <a:endCxn id="10" idx="2"/>
          </p:cNvCxnSpPr>
          <p:nvPr/>
        </p:nvCxnSpPr>
        <p:spPr>
          <a:xfrm flipH="1" flipV="1">
            <a:off x="7158355" y="1115695"/>
            <a:ext cx="736600" cy="8693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Google Shape;31;p8"/>
          <p:cNvSpPr/>
          <p:nvPr/>
        </p:nvSpPr>
        <p:spPr>
          <a:xfrm>
            <a:off x="6790055" y="4815205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0</a:t>
            </a:r>
            <a:endParaRPr lang="en-US" sz="1800"/>
          </a:p>
        </p:txBody>
      </p:sp>
      <p:sp>
        <p:nvSpPr>
          <p:cNvPr id="23" name="Google Shape;31;p8"/>
          <p:cNvSpPr/>
          <p:nvPr/>
        </p:nvSpPr>
        <p:spPr>
          <a:xfrm>
            <a:off x="1173480" y="371221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0</a:t>
            </a:r>
            <a:endParaRPr lang="en-US" sz="1800"/>
          </a:p>
        </p:txBody>
      </p:sp>
      <p:cxnSp>
        <p:nvCxnSpPr>
          <p:cNvPr id="25" name="直接连接符 24"/>
          <p:cNvCxnSpPr>
            <a:stCxn id="23" idx="2"/>
            <a:endCxn id="14" idx="0"/>
          </p:cNvCxnSpPr>
          <p:nvPr/>
        </p:nvCxnSpPr>
        <p:spPr>
          <a:xfrm>
            <a:off x="1541780" y="4236720"/>
            <a:ext cx="1469390" cy="5784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5511800" y="2540"/>
            <a:ext cx="17145" cy="68516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" name="Google Shape;31;p8"/>
          <p:cNvSpPr/>
          <p:nvPr/>
        </p:nvSpPr>
        <p:spPr>
          <a:xfrm>
            <a:off x="2633980" y="843915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6</a:t>
            </a:r>
            <a:endParaRPr lang="en-US" sz="1800"/>
          </a:p>
        </p:txBody>
      </p:sp>
      <p:sp>
        <p:nvSpPr>
          <p:cNvPr id="5" name="Google Shape;31;p8"/>
          <p:cNvSpPr/>
          <p:nvPr/>
        </p:nvSpPr>
        <p:spPr>
          <a:xfrm>
            <a:off x="3533775" y="1471295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8</a:t>
            </a:r>
            <a:endParaRPr lang="en-US" sz="1800"/>
          </a:p>
        </p:txBody>
      </p:sp>
      <p:cxnSp>
        <p:nvCxnSpPr>
          <p:cNvPr id="2" name="直接连接符 1"/>
          <p:cNvCxnSpPr>
            <a:stCxn id="31" idx="2"/>
            <a:endCxn id="5" idx="0"/>
          </p:cNvCxnSpPr>
          <p:nvPr/>
        </p:nvCxnSpPr>
        <p:spPr>
          <a:xfrm>
            <a:off x="3002280" y="1368425"/>
            <a:ext cx="899795" cy="1028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Google Shape;31;p8"/>
          <p:cNvSpPr/>
          <p:nvPr/>
        </p:nvSpPr>
        <p:spPr>
          <a:xfrm>
            <a:off x="1532890" y="1471295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</a:t>
            </a:r>
            <a:endParaRPr lang="en-US" sz="1800"/>
          </a:p>
        </p:txBody>
      </p:sp>
      <p:cxnSp>
        <p:nvCxnSpPr>
          <p:cNvPr id="22" name="直接连接符 21"/>
          <p:cNvCxnSpPr>
            <a:stCxn id="31" idx="2"/>
            <a:endCxn id="3" idx="0"/>
          </p:cNvCxnSpPr>
          <p:nvPr/>
        </p:nvCxnSpPr>
        <p:spPr>
          <a:xfrm flipH="1">
            <a:off x="1901190" y="1368425"/>
            <a:ext cx="1101090" cy="1028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Google Shape;31;p8"/>
          <p:cNvSpPr/>
          <p:nvPr/>
        </p:nvSpPr>
        <p:spPr>
          <a:xfrm>
            <a:off x="7517765" y="1057275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6</a:t>
            </a:r>
            <a:endParaRPr lang="en-US" sz="1800"/>
          </a:p>
        </p:txBody>
      </p:sp>
      <p:sp>
        <p:nvSpPr>
          <p:cNvPr id="7" name="Google Shape;31;p8"/>
          <p:cNvSpPr/>
          <p:nvPr/>
        </p:nvSpPr>
        <p:spPr>
          <a:xfrm>
            <a:off x="8254365" y="1057275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8</a:t>
            </a:r>
            <a:endParaRPr lang="en-US" sz="1800"/>
          </a:p>
        </p:txBody>
      </p:sp>
      <p:sp>
        <p:nvSpPr>
          <p:cNvPr id="9" name="Google Shape;31;p8"/>
          <p:cNvSpPr/>
          <p:nvPr/>
        </p:nvSpPr>
        <p:spPr>
          <a:xfrm>
            <a:off x="6781165" y="1057275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</a:t>
            </a:r>
            <a:endParaRPr lang="en-US" sz="1800"/>
          </a:p>
        </p:txBody>
      </p:sp>
      <p:sp>
        <p:nvSpPr>
          <p:cNvPr id="11" name="Google Shape;31;p8"/>
          <p:cNvSpPr/>
          <p:nvPr/>
        </p:nvSpPr>
        <p:spPr>
          <a:xfrm>
            <a:off x="7517765" y="4105275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6</a:t>
            </a:r>
            <a:endParaRPr lang="en-US" sz="1800"/>
          </a:p>
        </p:txBody>
      </p:sp>
      <p:sp>
        <p:nvSpPr>
          <p:cNvPr id="12" name="Google Shape;31;p8"/>
          <p:cNvSpPr/>
          <p:nvPr/>
        </p:nvSpPr>
        <p:spPr>
          <a:xfrm>
            <a:off x="8254365" y="5043805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8</a:t>
            </a:r>
            <a:endParaRPr lang="en-US" sz="1800"/>
          </a:p>
        </p:txBody>
      </p:sp>
      <p:sp>
        <p:nvSpPr>
          <p:cNvPr id="13" name="Google Shape;31;p8"/>
          <p:cNvSpPr/>
          <p:nvPr/>
        </p:nvSpPr>
        <p:spPr>
          <a:xfrm>
            <a:off x="6781165" y="5043805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</a:t>
            </a:r>
            <a:endParaRPr lang="en-US" sz="1800"/>
          </a:p>
        </p:txBody>
      </p:sp>
      <p:sp>
        <p:nvSpPr>
          <p:cNvPr id="14" name="Google Shape;31;p8"/>
          <p:cNvSpPr/>
          <p:nvPr/>
        </p:nvSpPr>
        <p:spPr>
          <a:xfrm>
            <a:off x="2633980" y="4105275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6</a:t>
            </a:r>
            <a:endParaRPr lang="en-US" sz="1800"/>
          </a:p>
        </p:txBody>
      </p:sp>
      <p:sp>
        <p:nvSpPr>
          <p:cNvPr id="15" name="Google Shape;31;p8"/>
          <p:cNvSpPr/>
          <p:nvPr/>
        </p:nvSpPr>
        <p:spPr>
          <a:xfrm>
            <a:off x="3533775" y="5043805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8</a:t>
            </a:r>
            <a:endParaRPr lang="en-US" sz="1800"/>
          </a:p>
        </p:txBody>
      </p:sp>
      <p:cxnSp>
        <p:nvCxnSpPr>
          <p:cNvPr id="16" name="直接连接符 15"/>
          <p:cNvCxnSpPr>
            <a:stCxn id="14" idx="2"/>
            <a:endCxn id="15" idx="0"/>
          </p:cNvCxnSpPr>
          <p:nvPr/>
        </p:nvCxnSpPr>
        <p:spPr>
          <a:xfrm>
            <a:off x="3002280" y="4629785"/>
            <a:ext cx="899795" cy="4140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Google Shape;31;p8"/>
          <p:cNvSpPr/>
          <p:nvPr/>
        </p:nvSpPr>
        <p:spPr>
          <a:xfrm>
            <a:off x="1532890" y="5043805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</a:t>
            </a:r>
            <a:endParaRPr lang="en-US" sz="1800"/>
          </a:p>
        </p:txBody>
      </p:sp>
      <p:cxnSp>
        <p:nvCxnSpPr>
          <p:cNvPr id="18" name="直接连接符 17"/>
          <p:cNvCxnSpPr>
            <a:stCxn id="14" idx="2"/>
            <a:endCxn id="17" idx="0"/>
          </p:cNvCxnSpPr>
          <p:nvPr/>
        </p:nvCxnSpPr>
        <p:spPr>
          <a:xfrm flipH="1">
            <a:off x="1901190" y="4629785"/>
            <a:ext cx="1101090" cy="4140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stCxn id="11" idx="2"/>
            <a:endCxn id="13" idx="0"/>
          </p:cNvCxnSpPr>
          <p:nvPr/>
        </p:nvCxnSpPr>
        <p:spPr>
          <a:xfrm flipH="1">
            <a:off x="7149465" y="4629785"/>
            <a:ext cx="736600" cy="4140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stCxn id="12" idx="0"/>
            <a:endCxn id="11" idx="2"/>
          </p:cNvCxnSpPr>
          <p:nvPr/>
        </p:nvCxnSpPr>
        <p:spPr>
          <a:xfrm flipH="1" flipV="1">
            <a:off x="7886065" y="4629785"/>
            <a:ext cx="736600" cy="4140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3002280" y="2205355"/>
            <a:ext cx="17145" cy="9613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>
            <a:off x="7886065" y="2205355"/>
            <a:ext cx="17145" cy="9613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Google Shape;31;p8"/>
          <p:cNvSpPr/>
          <p:nvPr/>
        </p:nvSpPr>
        <p:spPr>
          <a:xfrm>
            <a:off x="6412865" y="213995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0</a:t>
            </a:r>
            <a:endParaRPr lang="en-US" sz="1800"/>
          </a:p>
        </p:txBody>
      </p:sp>
      <p:cxnSp>
        <p:nvCxnSpPr>
          <p:cNvPr id="39" name="直接连接符 38"/>
          <p:cNvCxnSpPr>
            <a:stCxn id="6" idx="0"/>
            <a:endCxn id="38" idx="2"/>
          </p:cNvCxnSpPr>
          <p:nvPr/>
        </p:nvCxnSpPr>
        <p:spPr>
          <a:xfrm flipH="1" flipV="1">
            <a:off x="6781165" y="738505"/>
            <a:ext cx="1104900" cy="3187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Google Shape;31;p8"/>
          <p:cNvSpPr/>
          <p:nvPr/>
        </p:nvSpPr>
        <p:spPr>
          <a:xfrm>
            <a:off x="958850" y="213995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0</a:t>
            </a:r>
            <a:endParaRPr lang="en-US" sz="1800"/>
          </a:p>
        </p:txBody>
      </p:sp>
      <p:cxnSp>
        <p:nvCxnSpPr>
          <p:cNvPr id="41" name="直接连接符 40"/>
          <p:cNvCxnSpPr>
            <a:stCxn id="40" idx="2"/>
            <a:endCxn id="31" idx="0"/>
          </p:cNvCxnSpPr>
          <p:nvPr/>
        </p:nvCxnSpPr>
        <p:spPr>
          <a:xfrm>
            <a:off x="1327150" y="738505"/>
            <a:ext cx="1675130" cy="1054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Google Shape;31;p8"/>
          <p:cNvSpPr/>
          <p:nvPr/>
        </p:nvSpPr>
        <p:spPr>
          <a:xfrm>
            <a:off x="958850" y="3166745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0</a:t>
            </a:r>
            <a:endParaRPr lang="en-US" sz="1800"/>
          </a:p>
        </p:txBody>
      </p:sp>
      <p:cxnSp>
        <p:nvCxnSpPr>
          <p:cNvPr id="43" name="直接连接符 42"/>
          <p:cNvCxnSpPr>
            <a:stCxn id="42" idx="2"/>
            <a:endCxn id="14" idx="0"/>
          </p:cNvCxnSpPr>
          <p:nvPr/>
        </p:nvCxnSpPr>
        <p:spPr>
          <a:xfrm>
            <a:off x="1327150" y="3691255"/>
            <a:ext cx="1675130" cy="4140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Google Shape;31;p8"/>
          <p:cNvSpPr/>
          <p:nvPr/>
        </p:nvSpPr>
        <p:spPr>
          <a:xfrm>
            <a:off x="6781165" y="4105275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0</a:t>
            </a:r>
            <a:endParaRPr lang="en-US" sz="1800"/>
          </a:p>
        </p:txBody>
      </p:sp>
      <p:cxnSp>
        <p:nvCxnSpPr>
          <p:cNvPr id="45" name="直接连接符 44"/>
          <p:cNvCxnSpPr/>
          <p:nvPr/>
        </p:nvCxnSpPr>
        <p:spPr>
          <a:xfrm>
            <a:off x="5511800" y="2540"/>
            <a:ext cx="17145" cy="68516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Google Shape;31;p8"/>
          <p:cNvSpPr/>
          <p:nvPr/>
        </p:nvSpPr>
        <p:spPr>
          <a:xfrm>
            <a:off x="4326255" y="2328545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9</a:t>
            </a:r>
            <a:endParaRPr lang="en-US" sz="1800"/>
          </a:p>
        </p:txBody>
      </p:sp>
      <p:cxnSp>
        <p:nvCxnSpPr>
          <p:cNvPr id="10" name="Straight Connector 9"/>
          <p:cNvCxnSpPr>
            <a:stCxn id="5" idx="2"/>
            <a:endCxn id="4" idx="0"/>
          </p:cNvCxnSpPr>
          <p:nvPr/>
        </p:nvCxnSpPr>
        <p:spPr>
          <a:xfrm>
            <a:off x="3902075" y="1995805"/>
            <a:ext cx="792480" cy="3327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Google Shape;31;p8"/>
          <p:cNvSpPr/>
          <p:nvPr/>
        </p:nvSpPr>
        <p:spPr>
          <a:xfrm>
            <a:off x="4326255" y="5954395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9</a:t>
            </a:r>
            <a:endParaRPr lang="en-US" sz="1800"/>
          </a:p>
        </p:txBody>
      </p:sp>
      <p:cxnSp>
        <p:nvCxnSpPr>
          <p:cNvPr id="21" name="Straight Connector 20"/>
          <p:cNvCxnSpPr>
            <a:stCxn id="15" idx="2"/>
            <a:endCxn id="20" idx="0"/>
          </p:cNvCxnSpPr>
          <p:nvPr/>
        </p:nvCxnSpPr>
        <p:spPr>
          <a:xfrm>
            <a:off x="3902075" y="5568315"/>
            <a:ext cx="792480" cy="386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Google Shape;31;p8"/>
          <p:cNvSpPr/>
          <p:nvPr/>
        </p:nvSpPr>
        <p:spPr>
          <a:xfrm>
            <a:off x="8990965" y="1057275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9</a:t>
            </a:r>
            <a:endParaRPr lang="en-US" sz="1800"/>
          </a:p>
        </p:txBody>
      </p:sp>
      <p:sp>
        <p:nvSpPr>
          <p:cNvPr id="25" name="Google Shape;31;p8"/>
          <p:cNvSpPr/>
          <p:nvPr/>
        </p:nvSpPr>
        <p:spPr>
          <a:xfrm>
            <a:off x="8990965" y="5043805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9</a:t>
            </a:r>
            <a:endParaRPr lang="en-US"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Google Shape;31;p8"/>
          <p:cNvSpPr/>
          <p:nvPr/>
        </p:nvSpPr>
        <p:spPr>
          <a:xfrm>
            <a:off x="1200150" y="1715135"/>
            <a:ext cx="1407795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grandfather</a:t>
            </a:r>
            <a:endParaRPr lang="en-US" sz="1800"/>
          </a:p>
        </p:txBody>
      </p:sp>
      <p:cxnSp>
        <p:nvCxnSpPr>
          <p:cNvPr id="8" name="直接连接符 7"/>
          <p:cNvCxnSpPr>
            <a:stCxn id="4" idx="2"/>
            <a:endCxn id="44" idx="0"/>
          </p:cNvCxnSpPr>
          <p:nvPr/>
        </p:nvCxnSpPr>
        <p:spPr>
          <a:xfrm>
            <a:off x="1904365" y="2239645"/>
            <a:ext cx="704215" cy="3708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Google Shape;31;p8"/>
          <p:cNvSpPr/>
          <p:nvPr/>
        </p:nvSpPr>
        <p:spPr>
          <a:xfrm>
            <a:off x="1904365" y="2610485"/>
            <a:ext cx="1407795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father</a:t>
            </a:r>
            <a:endParaRPr lang="en-US" sz="1800"/>
          </a:p>
        </p:txBody>
      </p:sp>
      <p:sp>
        <p:nvSpPr>
          <p:cNvPr id="45" name="Google Shape;31;p8"/>
          <p:cNvSpPr/>
          <p:nvPr/>
        </p:nvSpPr>
        <p:spPr>
          <a:xfrm>
            <a:off x="2926080" y="3505835"/>
            <a:ext cx="1407795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right_child</a:t>
            </a:r>
            <a:endParaRPr lang="en-US" sz="1800"/>
          </a:p>
        </p:txBody>
      </p:sp>
      <p:cxnSp>
        <p:nvCxnSpPr>
          <p:cNvPr id="46" name="直接连接符 7"/>
          <p:cNvCxnSpPr>
            <a:stCxn id="44" idx="2"/>
            <a:endCxn id="45" idx="0"/>
          </p:cNvCxnSpPr>
          <p:nvPr/>
        </p:nvCxnSpPr>
        <p:spPr>
          <a:xfrm>
            <a:off x="2608580" y="3134995"/>
            <a:ext cx="1021715" cy="3708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4" idx="2"/>
          </p:cNvCxnSpPr>
          <p:nvPr/>
        </p:nvCxnSpPr>
        <p:spPr>
          <a:xfrm flipH="1">
            <a:off x="708025" y="2239645"/>
            <a:ext cx="1196340" cy="3708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44" idx="2"/>
            <a:endCxn id="54" idx="0"/>
          </p:cNvCxnSpPr>
          <p:nvPr/>
        </p:nvCxnSpPr>
        <p:spPr>
          <a:xfrm flipH="1">
            <a:off x="1697990" y="3134995"/>
            <a:ext cx="910590" cy="3708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Google Shape;31;p8"/>
          <p:cNvSpPr/>
          <p:nvPr/>
        </p:nvSpPr>
        <p:spPr>
          <a:xfrm>
            <a:off x="993775" y="3505835"/>
            <a:ext cx="1407795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ym typeface="+mn-ea"/>
              </a:rPr>
              <a:t>left_child</a:t>
            </a:r>
            <a:endParaRPr lang="en-US" sz="1800"/>
          </a:p>
        </p:txBody>
      </p:sp>
      <p:sp>
        <p:nvSpPr>
          <p:cNvPr id="55" name="Google Shape;31;p8"/>
          <p:cNvSpPr/>
          <p:nvPr/>
        </p:nvSpPr>
        <p:spPr>
          <a:xfrm>
            <a:off x="8810625" y="2239645"/>
            <a:ext cx="1407795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grandfather</a:t>
            </a:r>
            <a:endParaRPr lang="en-US" sz="1800"/>
          </a:p>
        </p:txBody>
      </p:sp>
      <p:sp>
        <p:nvSpPr>
          <p:cNvPr id="56" name="Google Shape;31;p8"/>
          <p:cNvSpPr/>
          <p:nvPr/>
        </p:nvSpPr>
        <p:spPr>
          <a:xfrm>
            <a:off x="9832340" y="3134995"/>
            <a:ext cx="1407795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father</a:t>
            </a:r>
            <a:endParaRPr lang="en-US" sz="1800"/>
          </a:p>
        </p:txBody>
      </p:sp>
      <p:cxnSp>
        <p:nvCxnSpPr>
          <p:cNvPr id="57" name="直接连接符 7"/>
          <p:cNvCxnSpPr>
            <a:stCxn id="55" idx="2"/>
            <a:endCxn id="56" idx="0"/>
          </p:cNvCxnSpPr>
          <p:nvPr/>
        </p:nvCxnSpPr>
        <p:spPr>
          <a:xfrm>
            <a:off x="9514840" y="2764155"/>
            <a:ext cx="1021715" cy="3708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55" idx="2"/>
            <a:endCxn id="59" idx="0"/>
          </p:cNvCxnSpPr>
          <p:nvPr/>
        </p:nvCxnSpPr>
        <p:spPr>
          <a:xfrm flipH="1">
            <a:off x="8604250" y="2764155"/>
            <a:ext cx="910590" cy="3708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Google Shape;31;p8"/>
          <p:cNvSpPr/>
          <p:nvPr/>
        </p:nvSpPr>
        <p:spPr>
          <a:xfrm>
            <a:off x="7900035" y="3134995"/>
            <a:ext cx="1407795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uncle</a:t>
            </a:r>
            <a:endParaRPr lang="en-US" sz="1800"/>
          </a:p>
        </p:txBody>
      </p:sp>
      <p:sp>
        <p:nvSpPr>
          <p:cNvPr id="2" name="Google Shape;31;p8"/>
          <p:cNvSpPr/>
          <p:nvPr/>
        </p:nvSpPr>
        <p:spPr>
          <a:xfrm>
            <a:off x="10536555" y="3969385"/>
            <a:ext cx="1407795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right-child</a:t>
            </a:r>
            <a:endParaRPr lang="en-US" sz="1800"/>
          </a:p>
        </p:txBody>
      </p:sp>
      <p:cxnSp>
        <p:nvCxnSpPr>
          <p:cNvPr id="3" name="Straight Connector 2"/>
          <p:cNvCxnSpPr>
            <a:stCxn id="56" idx="2"/>
            <a:endCxn id="2" idx="0"/>
          </p:cNvCxnSpPr>
          <p:nvPr/>
        </p:nvCxnSpPr>
        <p:spPr>
          <a:xfrm>
            <a:off x="10536555" y="3659505"/>
            <a:ext cx="704215" cy="3098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125</Words>
  <Application>WPS 演示</Application>
  <PresentationFormat>宽屏</PresentationFormat>
  <Paragraphs>108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1" baseType="lpstr">
      <vt:lpstr>Arial</vt:lpstr>
      <vt:lpstr>宋体</vt:lpstr>
      <vt:lpstr>Wingdings</vt:lpstr>
      <vt:lpstr>Calibri</vt:lpstr>
      <vt:lpstr>微软雅黑</vt:lpstr>
      <vt:lpstr>Arial Unicode MS</vt:lpstr>
      <vt:lpstr>Office 主题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清</cp:lastModifiedBy>
  <cp:revision>16</cp:revision>
  <dcterms:created xsi:type="dcterms:W3CDTF">2023-03-20T09:01:00Z</dcterms:created>
  <dcterms:modified xsi:type="dcterms:W3CDTF">2023-03-21T04:46:52Z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2052-11.1.0.10009</vt:lpwstr>
  </property>
  <property fmtid="{D5CDD505-2E9C-101B-9397-08002B2CF9AE}" pid="3" name="ICV">
    <vt:lpwstr/>
  </property>
</Properties>
</file>