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Google Shape;31;p8"/>
          <p:cNvSpPr/>
          <p:nvPr/>
        </p:nvSpPr>
        <p:spPr>
          <a:xfrm>
            <a:off x="563880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475869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1156335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204470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2944495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3838575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654685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7446645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340725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922909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388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475869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115633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-1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20447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-2</a:t>
            </a:r>
            <a:endParaRPr lang="en-US" sz="1800"/>
          </a:p>
        </p:txBody>
      </p:sp>
      <p:sp>
        <p:nvSpPr>
          <p:cNvPr id="20" name="Google Shape;31;p8"/>
          <p:cNvSpPr/>
          <p:nvPr/>
        </p:nvSpPr>
        <p:spPr>
          <a:xfrm>
            <a:off x="294449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21" name="Google Shape;31;p8"/>
          <p:cNvSpPr/>
          <p:nvPr/>
        </p:nvSpPr>
        <p:spPr>
          <a:xfrm>
            <a:off x="383857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22" name="Google Shape;31;p8"/>
          <p:cNvSpPr/>
          <p:nvPr/>
        </p:nvSpPr>
        <p:spPr>
          <a:xfrm>
            <a:off x="654685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Google Shape;31;p8"/>
          <p:cNvSpPr/>
          <p:nvPr/>
        </p:nvSpPr>
        <p:spPr>
          <a:xfrm>
            <a:off x="302704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375602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29653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546798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602551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717169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790067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7446645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340725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922909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cxnSp>
        <p:nvCxnSpPr>
          <p:cNvPr id="2" name="直接连接符 1"/>
          <p:cNvCxnSpPr>
            <a:stCxn id="7" idx="2"/>
            <a:endCxn id="6" idx="0"/>
          </p:cNvCxnSpPr>
          <p:nvPr/>
        </p:nvCxnSpPr>
        <p:spPr>
          <a:xfrm flipH="1">
            <a:off x="5832475" y="2238375"/>
            <a:ext cx="557530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7" idx="2"/>
            <a:endCxn id="8" idx="0"/>
          </p:cNvCxnSpPr>
          <p:nvPr/>
        </p:nvCxnSpPr>
        <p:spPr>
          <a:xfrm>
            <a:off x="6390005" y="2238375"/>
            <a:ext cx="1146175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4" idx="0"/>
          </p:cNvCxnSpPr>
          <p:nvPr/>
        </p:nvCxnSpPr>
        <p:spPr>
          <a:xfrm flipH="1">
            <a:off x="4120515" y="2238375"/>
            <a:ext cx="1540510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56388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475869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115633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-1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20447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-2</a:t>
            </a:r>
            <a:endParaRPr lang="en-US" sz="1800"/>
          </a:p>
        </p:txBody>
      </p:sp>
      <p:sp>
        <p:nvSpPr>
          <p:cNvPr id="20" name="Google Shape;31;p8"/>
          <p:cNvSpPr/>
          <p:nvPr/>
        </p:nvSpPr>
        <p:spPr>
          <a:xfrm>
            <a:off x="294449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21" name="Google Shape;31;p8"/>
          <p:cNvSpPr/>
          <p:nvPr/>
        </p:nvSpPr>
        <p:spPr>
          <a:xfrm>
            <a:off x="383857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22" name="Google Shape;31;p8"/>
          <p:cNvSpPr/>
          <p:nvPr/>
        </p:nvSpPr>
        <p:spPr>
          <a:xfrm>
            <a:off x="654685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Google Shape;31;p8"/>
          <p:cNvSpPr/>
          <p:nvPr/>
        </p:nvSpPr>
        <p:spPr>
          <a:xfrm>
            <a:off x="302704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375602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29653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546798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602551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717169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790067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862965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340725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922909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cxnSp>
        <p:nvCxnSpPr>
          <p:cNvPr id="2" name="直接连接符 1"/>
          <p:cNvCxnSpPr>
            <a:stCxn id="7" idx="2"/>
            <a:endCxn id="6" idx="0"/>
          </p:cNvCxnSpPr>
          <p:nvPr/>
        </p:nvCxnSpPr>
        <p:spPr>
          <a:xfrm flipH="1">
            <a:off x="5832475" y="2238375"/>
            <a:ext cx="557530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7" idx="2"/>
            <a:endCxn id="8" idx="0"/>
          </p:cNvCxnSpPr>
          <p:nvPr/>
        </p:nvCxnSpPr>
        <p:spPr>
          <a:xfrm>
            <a:off x="6390005" y="2238375"/>
            <a:ext cx="1146175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4" idx="0"/>
          </p:cNvCxnSpPr>
          <p:nvPr/>
        </p:nvCxnSpPr>
        <p:spPr>
          <a:xfrm flipH="1">
            <a:off x="4120515" y="2238375"/>
            <a:ext cx="1540510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56388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475869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115633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-1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20447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-2</a:t>
            </a:r>
            <a:endParaRPr lang="en-US" sz="1800"/>
          </a:p>
        </p:txBody>
      </p:sp>
      <p:sp>
        <p:nvSpPr>
          <p:cNvPr id="20" name="Google Shape;31;p8"/>
          <p:cNvSpPr/>
          <p:nvPr/>
        </p:nvSpPr>
        <p:spPr>
          <a:xfrm>
            <a:off x="294449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21" name="Google Shape;31;p8"/>
          <p:cNvSpPr/>
          <p:nvPr/>
        </p:nvSpPr>
        <p:spPr>
          <a:xfrm>
            <a:off x="383857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22" name="Google Shape;31;p8"/>
          <p:cNvSpPr/>
          <p:nvPr/>
        </p:nvSpPr>
        <p:spPr>
          <a:xfrm>
            <a:off x="654685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Google Shape;31;p8"/>
          <p:cNvSpPr/>
          <p:nvPr/>
        </p:nvSpPr>
        <p:spPr>
          <a:xfrm>
            <a:off x="302704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375602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29653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546798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602551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717169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790067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862965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935863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922909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cxnSp>
        <p:nvCxnSpPr>
          <p:cNvPr id="2" name="直接连接符 1"/>
          <p:cNvCxnSpPr>
            <a:stCxn id="7" idx="2"/>
            <a:endCxn id="6" idx="0"/>
          </p:cNvCxnSpPr>
          <p:nvPr/>
        </p:nvCxnSpPr>
        <p:spPr>
          <a:xfrm flipH="1">
            <a:off x="5832475" y="2238375"/>
            <a:ext cx="557530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7" idx="2"/>
            <a:endCxn id="8" idx="0"/>
          </p:cNvCxnSpPr>
          <p:nvPr/>
        </p:nvCxnSpPr>
        <p:spPr>
          <a:xfrm>
            <a:off x="6390005" y="2238375"/>
            <a:ext cx="1146175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4" idx="0"/>
          </p:cNvCxnSpPr>
          <p:nvPr/>
        </p:nvCxnSpPr>
        <p:spPr>
          <a:xfrm flipH="1">
            <a:off x="4120515" y="2238375"/>
            <a:ext cx="1540510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56388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475869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115633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-1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20447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-2</a:t>
            </a:r>
            <a:endParaRPr lang="en-US" sz="1800"/>
          </a:p>
        </p:txBody>
      </p:sp>
      <p:sp>
        <p:nvSpPr>
          <p:cNvPr id="20" name="Google Shape;31;p8"/>
          <p:cNvSpPr/>
          <p:nvPr/>
        </p:nvSpPr>
        <p:spPr>
          <a:xfrm>
            <a:off x="294449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21" name="Google Shape;31;p8"/>
          <p:cNvSpPr/>
          <p:nvPr/>
        </p:nvSpPr>
        <p:spPr>
          <a:xfrm>
            <a:off x="383857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22" name="Google Shape;31;p8"/>
          <p:cNvSpPr/>
          <p:nvPr/>
        </p:nvSpPr>
        <p:spPr>
          <a:xfrm>
            <a:off x="654685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Google Shape;31;p8"/>
          <p:cNvSpPr/>
          <p:nvPr/>
        </p:nvSpPr>
        <p:spPr>
          <a:xfrm>
            <a:off x="302704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375602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29653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546798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602551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717169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790067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675449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935863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922909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cxnSp>
        <p:nvCxnSpPr>
          <p:cNvPr id="2" name="直接连接符 1"/>
          <p:cNvCxnSpPr>
            <a:stCxn id="7" idx="2"/>
            <a:endCxn id="6" idx="0"/>
          </p:cNvCxnSpPr>
          <p:nvPr/>
        </p:nvCxnSpPr>
        <p:spPr>
          <a:xfrm flipH="1">
            <a:off x="5832475" y="2238375"/>
            <a:ext cx="557530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7" idx="2"/>
            <a:endCxn id="8" idx="0"/>
          </p:cNvCxnSpPr>
          <p:nvPr/>
        </p:nvCxnSpPr>
        <p:spPr>
          <a:xfrm>
            <a:off x="6390005" y="2238375"/>
            <a:ext cx="1146175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4" idx="0"/>
          </p:cNvCxnSpPr>
          <p:nvPr/>
        </p:nvCxnSpPr>
        <p:spPr>
          <a:xfrm flipH="1">
            <a:off x="4120515" y="2238375"/>
            <a:ext cx="1540510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2"/>
            <a:endCxn id="11" idx="0"/>
          </p:cNvCxnSpPr>
          <p:nvPr/>
        </p:nvCxnSpPr>
        <p:spPr>
          <a:xfrm>
            <a:off x="7118985" y="2238375"/>
            <a:ext cx="2604135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56388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475869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115633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-1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20447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-2</a:t>
            </a:r>
            <a:endParaRPr lang="en-US" sz="1800"/>
          </a:p>
        </p:txBody>
      </p:sp>
      <p:sp>
        <p:nvSpPr>
          <p:cNvPr id="20" name="Google Shape;31;p8"/>
          <p:cNvSpPr/>
          <p:nvPr/>
        </p:nvSpPr>
        <p:spPr>
          <a:xfrm>
            <a:off x="294449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21" name="Google Shape;31;p8"/>
          <p:cNvSpPr/>
          <p:nvPr/>
        </p:nvSpPr>
        <p:spPr>
          <a:xfrm>
            <a:off x="383857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22" name="Google Shape;31;p8"/>
          <p:cNvSpPr/>
          <p:nvPr/>
        </p:nvSpPr>
        <p:spPr>
          <a:xfrm>
            <a:off x="654685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Google Shape;31;p8"/>
          <p:cNvSpPr/>
          <p:nvPr/>
        </p:nvSpPr>
        <p:spPr>
          <a:xfrm>
            <a:off x="302704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375602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29653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546798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602551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717169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790067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675449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935863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1008761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cxnSp>
        <p:nvCxnSpPr>
          <p:cNvPr id="2" name="直接连接符 1"/>
          <p:cNvCxnSpPr>
            <a:stCxn id="7" idx="2"/>
            <a:endCxn id="6" idx="0"/>
          </p:cNvCxnSpPr>
          <p:nvPr/>
        </p:nvCxnSpPr>
        <p:spPr>
          <a:xfrm flipH="1">
            <a:off x="5832475" y="2238375"/>
            <a:ext cx="557530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7" idx="2"/>
            <a:endCxn id="8" idx="0"/>
          </p:cNvCxnSpPr>
          <p:nvPr/>
        </p:nvCxnSpPr>
        <p:spPr>
          <a:xfrm>
            <a:off x="6390005" y="2238375"/>
            <a:ext cx="1146175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4" idx="0"/>
          </p:cNvCxnSpPr>
          <p:nvPr/>
        </p:nvCxnSpPr>
        <p:spPr>
          <a:xfrm flipH="1">
            <a:off x="4120515" y="2238375"/>
            <a:ext cx="1540510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2"/>
            <a:endCxn id="11" idx="0"/>
          </p:cNvCxnSpPr>
          <p:nvPr/>
        </p:nvCxnSpPr>
        <p:spPr>
          <a:xfrm>
            <a:off x="7118985" y="2238375"/>
            <a:ext cx="2604135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56388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475869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115633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-1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20447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-2</a:t>
            </a:r>
            <a:endParaRPr lang="en-US" sz="1800"/>
          </a:p>
        </p:txBody>
      </p:sp>
      <p:sp>
        <p:nvSpPr>
          <p:cNvPr id="20" name="Google Shape;31;p8"/>
          <p:cNvSpPr/>
          <p:nvPr/>
        </p:nvSpPr>
        <p:spPr>
          <a:xfrm>
            <a:off x="294449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21" name="Google Shape;31;p8"/>
          <p:cNvSpPr/>
          <p:nvPr/>
        </p:nvSpPr>
        <p:spPr>
          <a:xfrm>
            <a:off x="383857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22" name="Google Shape;31;p8"/>
          <p:cNvSpPr/>
          <p:nvPr/>
        </p:nvSpPr>
        <p:spPr>
          <a:xfrm>
            <a:off x="654685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Google Shape;31;p8"/>
          <p:cNvSpPr/>
          <p:nvPr/>
        </p:nvSpPr>
        <p:spPr>
          <a:xfrm>
            <a:off x="302704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375602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29653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546798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602551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717169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790067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675449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935863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1008761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cxnSp>
        <p:nvCxnSpPr>
          <p:cNvPr id="2" name="直接连接符 1"/>
          <p:cNvCxnSpPr>
            <a:stCxn id="7" idx="2"/>
            <a:endCxn id="6" idx="0"/>
          </p:cNvCxnSpPr>
          <p:nvPr/>
        </p:nvCxnSpPr>
        <p:spPr>
          <a:xfrm flipH="1">
            <a:off x="5832475" y="2238375"/>
            <a:ext cx="557530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7" idx="2"/>
            <a:endCxn id="8" idx="0"/>
          </p:cNvCxnSpPr>
          <p:nvPr/>
        </p:nvCxnSpPr>
        <p:spPr>
          <a:xfrm>
            <a:off x="6390005" y="2238375"/>
            <a:ext cx="1146175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4" idx="0"/>
          </p:cNvCxnSpPr>
          <p:nvPr/>
        </p:nvCxnSpPr>
        <p:spPr>
          <a:xfrm flipH="1">
            <a:off x="4120515" y="2238375"/>
            <a:ext cx="1540510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2"/>
            <a:endCxn id="11" idx="0"/>
          </p:cNvCxnSpPr>
          <p:nvPr/>
        </p:nvCxnSpPr>
        <p:spPr>
          <a:xfrm>
            <a:off x="7118985" y="2238375"/>
            <a:ext cx="2604135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56388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475869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229806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-1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20447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-2</a:t>
            </a:r>
            <a:endParaRPr lang="en-US" sz="1800"/>
          </a:p>
        </p:txBody>
      </p:sp>
      <p:sp>
        <p:nvSpPr>
          <p:cNvPr id="20" name="Google Shape;31;p8"/>
          <p:cNvSpPr/>
          <p:nvPr/>
        </p:nvSpPr>
        <p:spPr>
          <a:xfrm>
            <a:off x="294449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21" name="Google Shape;31;p8"/>
          <p:cNvSpPr/>
          <p:nvPr/>
        </p:nvSpPr>
        <p:spPr>
          <a:xfrm>
            <a:off x="383857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22" name="Google Shape;31;p8"/>
          <p:cNvSpPr/>
          <p:nvPr/>
        </p:nvSpPr>
        <p:spPr>
          <a:xfrm>
            <a:off x="654685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Google Shape;31;p8"/>
          <p:cNvSpPr/>
          <p:nvPr/>
        </p:nvSpPr>
        <p:spPr>
          <a:xfrm>
            <a:off x="302704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375602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29653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546798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602551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717169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790067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675449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935863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1008761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cxnSp>
        <p:nvCxnSpPr>
          <p:cNvPr id="2" name="直接连接符 1"/>
          <p:cNvCxnSpPr>
            <a:stCxn id="7" idx="2"/>
            <a:endCxn id="6" idx="0"/>
          </p:cNvCxnSpPr>
          <p:nvPr/>
        </p:nvCxnSpPr>
        <p:spPr>
          <a:xfrm flipH="1">
            <a:off x="5832475" y="2238375"/>
            <a:ext cx="557530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7" idx="2"/>
            <a:endCxn id="8" idx="0"/>
          </p:cNvCxnSpPr>
          <p:nvPr/>
        </p:nvCxnSpPr>
        <p:spPr>
          <a:xfrm>
            <a:off x="6390005" y="2238375"/>
            <a:ext cx="1146175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4" idx="0"/>
          </p:cNvCxnSpPr>
          <p:nvPr/>
        </p:nvCxnSpPr>
        <p:spPr>
          <a:xfrm flipH="1">
            <a:off x="4120515" y="2238375"/>
            <a:ext cx="1540510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2"/>
            <a:endCxn id="11" idx="0"/>
          </p:cNvCxnSpPr>
          <p:nvPr/>
        </p:nvCxnSpPr>
        <p:spPr>
          <a:xfrm>
            <a:off x="7118985" y="2238375"/>
            <a:ext cx="2604135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56388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475869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229806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-1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156908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-2</a:t>
            </a:r>
            <a:endParaRPr lang="en-US" sz="1800"/>
          </a:p>
        </p:txBody>
      </p:sp>
      <p:sp>
        <p:nvSpPr>
          <p:cNvPr id="20" name="Google Shape;31;p8"/>
          <p:cNvSpPr/>
          <p:nvPr/>
        </p:nvSpPr>
        <p:spPr>
          <a:xfrm>
            <a:off x="294449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21" name="Google Shape;31;p8"/>
          <p:cNvSpPr/>
          <p:nvPr/>
        </p:nvSpPr>
        <p:spPr>
          <a:xfrm>
            <a:off x="383857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22" name="Google Shape;31;p8"/>
          <p:cNvSpPr/>
          <p:nvPr/>
        </p:nvSpPr>
        <p:spPr>
          <a:xfrm>
            <a:off x="654685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Google Shape;31;p8"/>
          <p:cNvSpPr/>
          <p:nvPr/>
        </p:nvSpPr>
        <p:spPr>
          <a:xfrm>
            <a:off x="456755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375602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29653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546798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602551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717169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790067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675449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935863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1008761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cxnSp>
        <p:nvCxnSpPr>
          <p:cNvPr id="2" name="直接连接符 1"/>
          <p:cNvCxnSpPr>
            <a:stCxn id="7" idx="2"/>
            <a:endCxn id="6" idx="0"/>
          </p:cNvCxnSpPr>
          <p:nvPr/>
        </p:nvCxnSpPr>
        <p:spPr>
          <a:xfrm flipH="1">
            <a:off x="5832475" y="2238375"/>
            <a:ext cx="557530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7" idx="2"/>
            <a:endCxn id="8" idx="0"/>
          </p:cNvCxnSpPr>
          <p:nvPr/>
        </p:nvCxnSpPr>
        <p:spPr>
          <a:xfrm>
            <a:off x="6390005" y="2238375"/>
            <a:ext cx="1146175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4" idx="0"/>
          </p:cNvCxnSpPr>
          <p:nvPr/>
        </p:nvCxnSpPr>
        <p:spPr>
          <a:xfrm flipH="1">
            <a:off x="4120515" y="2238375"/>
            <a:ext cx="1540510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2"/>
            <a:endCxn id="11" idx="0"/>
          </p:cNvCxnSpPr>
          <p:nvPr/>
        </p:nvCxnSpPr>
        <p:spPr>
          <a:xfrm>
            <a:off x="7118985" y="2238375"/>
            <a:ext cx="2604135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56388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475869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229806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-1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156908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-2</a:t>
            </a:r>
            <a:endParaRPr lang="en-US" sz="1800"/>
          </a:p>
        </p:txBody>
      </p:sp>
      <p:sp>
        <p:nvSpPr>
          <p:cNvPr id="20" name="Google Shape;31;p8"/>
          <p:cNvSpPr/>
          <p:nvPr/>
        </p:nvSpPr>
        <p:spPr>
          <a:xfrm>
            <a:off x="294449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21" name="Google Shape;31;p8"/>
          <p:cNvSpPr/>
          <p:nvPr/>
        </p:nvSpPr>
        <p:spPr>
          <a:xfrm>
            <a:off x="383857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22" name="Google Shape;31;p8"/>
          <p:cNvSpPr/>
          <p:nvPr/>
        </p:nvSpPr>
        <p:spPr>
          <a:xfrm>
            <a:off x="654685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cxnSp>
        <p:nvCxnSpPr>
          <p:cNvPr id="23" name="直接连接符 22"/>
          <p:cNvCxnSpPr>
            <a:stCxn id="15" idx="2"/>
            <a:endCxn id="18" idx="0"/>
          </p:cNvCxnSpPr>
          <p:nvPr/>
        </p:nvCxnSpPr>
        <p:spPr>
          <a:xfrm flipH="1">
            <a:off x="2662555" y="2238375"/>
            <a:ext cx="2269490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Google Shape;31;p8"/>
          <p:cNvSpPr/>
          <p:nvPr/>
        </p:nvSpPr>
        <p:spPr>
          <a:xfrm>
            <a:off x="221551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2061845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294449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3397885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602551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475869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548767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654685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680720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753618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cxnSp>
        <p:nvCxnSpPr>
          <p:cNvPr id="2" name="直接连接符 1"/>
          <p:cNvCxnSpPr>
            <a:stCxn id="5" idx="2"/>
            <a:endCxn id="6" idx="0"/>
          </p:cNvCxnSpPr>
          <p:nvPr/>
        </p:nvCxnSpPr>
        <p:spPr>
          <a:xfrm>
            <a:off x="3308985" y="3192780"/>
            <a:ext cx="45339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10" idx="2"/>
            <a:endCxn id="8" idx="0"/>
          </p:cNvCxnSpPr>
          <p:nvPr/>
        </p:nvCxnSpPr>
        <p:spPr>
          <a:xfrm flipH="1">
            <a:off x="5123180" y="3192780"/>
            <a:ext cx="178816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4" idx="0"/>
          </p:cNvCxnSpPr>
          <p:nvPr/>
        </p:nvCxnSpPr>
        <p:spPr>
          <a:xfrm flipH="1">
            <a:off x="2426335" y="3192780"/>
            <a:ext cx="88265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2"/>
            <a:endCxn id="11" idx="0"/>
          </p:cNvCxnSpPr>
          <p:nvPr/>
        </p:nvCxnSpPr>
        <p:spPr>
          <a:xfrm>
            <a:off x="6911340" y="3192780"/>
            <a:ext cx="26035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56388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475869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93091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-1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20193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-2</a:t>
            </a:r>
            <a:endParaRPr lang="en-US" sz="1800"/>
          </a:p>
        </p:txBody>
      </p:sp>
      <p:sp>
        <p:nvSpPr>
          <p:cNvPr id="20" name="Google Shape;31;p8"/>
          <p:cNvSpPr/>
          <p:nvPr/>
        </p:nvSpPr>
        <p:spPr>
          <a:xfrm>
            <a:off x="294449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21" name="Google Shape;31;p8"/>
          <p:cNvSpPr/>
          <p:nvPr/>
        </p:nvSpPr>
        <p:spPr>
          <a:xfrm>
            <a:off x="383857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22" name="Google Shape;31;p8"/>
          <p:cNvSpPr/>
          <p:nvPr/>
        </p:nvSpPr>
        <p:spPr>
          <a:xfrm>
            <a:off x="654685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cxnSp>
        <p:nvCxnSpPr>
          <p:cNvPr id="23" name="直接连接符 22"/>
          <p:cNvCxnSpPr>
            <a:stCxn id="15" idx="2"/>
            <a:endCxn id="18" idx="0"/>
          </p:cNvCxnSpPr>
          <p:nvPr/>
        </p:nvCxnSpPr>
        <p:spPr>
          <a:xfrm flipH="1">
            <a:off x="1295400" y="3192780"/>
            <a:ext cx="1284605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" idx="2"/>
            <a:endCxn id="5" idx="0"/>
          </p:cNvCxnSpPr>
          <p:nvPr/>
        </p:nvCxnSpPr>
        <p:spPr>
          <a:xfrm flipH="1">
            <a:off x="3308985" y="2238375"/>
            <a:ext cx="3081020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2"/>
            <a:endCxn id="10" idx="0"/>
          </p:cNvCxnSpPr>
          <p:nvPr/>
        </p:nvCxnSpPr>
        <p:spPr>
          <a:xfrm>
            <a:off x="6390005" y="2238375"/>
            <a:ext cx="521335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Google Shape;31;p8"/>
          <p:cNvSpPr/>
          <p:nvPr/>
        </p:nvSpPr>
        <p:spPr>
          <a:xfrm>
            <a:off x="221551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2061845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294449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3397885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602551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475869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548767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654685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680720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753618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cxnSp>
        <p:nvCxnSpPr>
          <p:cNvPr id="2" name="直接连接符 1"/>
          <p:cNvCxnSpPr>
            <a:stCxn id="5" idx="2"/>
            <a:endCxn id="6" idx="0"/>
          </p:cNvCxnSpPr>
          <p:nvPr/>
        </p:nvCxnSpPr>
        <p:spPr>
          <a:xfrm>
            <a:off x="3308985" y="3192780"/>
            <a:ext cx="45339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10" idx="2"/>
            <a:endCxn id="8" idx="0"/>
          </p:cNvCxnSpPr>
          <p:nvPr/>
        </p:nvCxnSpPr>
        <p:spPr>
          <a:xfrm flipH="1">
            <a:off x="5123180" y="3192780"/>
            <a:ext cx="178816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4" idx="0"/>
          </p:cNvCxnSpPr>
          <p:nvPr/>
        </p:nvCxnSpPr>
        <p:spPr>
          <a:xfrm flipH="1">
            <a:off x="2426335" y="3192780"/>
            <a:ext cx="88265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2"/>
            <a:endCxn id="11" idx="0"/>
          </p:cNvCxnSpPr>
          <p:nvPr/>
        </p:nvCxnSpPr>
        <p:spPr>
          <a:xfrm>
            <a:off x="6911340" y="3192780"/>
            <a:ext cx="26035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56388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475869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93091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-1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20193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-2</a:t>
            </a:r>
            <a:endParaRPr lang="en-US" sz="1800"/>
          </a:p>
        </p:txBody>
      </p:sp>
      <p:sp>
        <p:nvSpPr>
          <p:cNvPr id="20" name="Google Shape;31;p8"/>
          <p:cNvSpPr/>
          <p:nvPr/>
        </p:nvSpPr>
        <p:spPr>
          <a:xfrm>
            <a:off x="826516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21" name="Google Shape;31;p8"/>
          <p:cNvSpPr/>
          <p:nvPr/>
        </p:nvSpPr>
        <p:spPr>
          <a:xfrm>
            <a:off x="383857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22" name="Google Shape;31;p8"/>
          <p:cNvSpPr/>
          <p:nvPr/>
        </p:nvSpPr>
        <p:spPr>
          <a:xfrm>
            <a:off x="654685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cxnSp>
        <p:nvCxnSpPr>
          <p:cNvPr id="23" name="直接连接符 22"/>
          <p:cNvCxnSpPr>
            <a:stCxn id="15" idx="2"/>
            <a:endCxn id="18" idx="0"/>
          </p:cNvCxnSpPr>
          <p:nvPr/>
        </p:nvCxnSpPr>
        <p:spPr>
          <a:xfrm flipH="1">
            <a:off x="1295400" y="3192780"/>
            <a:ext cx="1284605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" idx="2"/>
            <a:endCxn id="5" idx="0"/>
          </p:cNvCxnSpPr>
          <p:nvPr/>
        </p:nvCxnSpPr>
        <p:spPr>
          <a:xfrm flipH="1">
            <a:off x="3308985" y="2238375"/>
            <a:ext cx="3081020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2"/>
            <a:endCxn id="10" idx="0"/>
          </p:cNvCxnSpPr>
          <p:nvPr/>
        </p:nvCxnSpPr>
        <p:spPr>
          <a:xfrm>
            <a:off x="6390005" y="2238375"/>
            <a:ext cx="521335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Google Shape;31;p8"/>
          <p:cNvSpPr/>
          <p:nvPr/>
        </p:nvSpPr>
        <p:spPr>
          <a:xfrm>
            <a:off x="563880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475869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456755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204470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2944495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3838575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654685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7446645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340725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922909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2" name="Google Shape;31;p8"/>
          <p:cNvSpPr/>
          <p:nvPr/>
        </p:nvSpPr>
        <p:spPr>
          <a:xfrm>
            <a:off x="56388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3" name="Google Shape;31;p8"/>
          <p:cNvSpPr/>
          <p:nvPr/>
        </p:nvSpPr>
        <p:spPr>
          <a:xfrm>
            <a:off x="475869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3" name="Google Shape;31;p8"/>
          <p:cNvSpPr/>
          <p:nvPr/>
        </p:nvSpPr>
        <p:spPr>
          <a:xfrm>
            <a:off x="115633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-1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20447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-2</a:t>
            </a:r>
            <a:endParaRPr lang="en-US" sz="1800"/>
          </a:p>
        </p:txBody>
      </p:sp>
      <p:sp>
        <p:nvSpPr>
          <p:cNvPr id="26" name="Google Shape;31;p8"/>
          <p:cNvSpPr/>
          <p:nvPr/>
        </p:nvSpPr>
        <p:spPr>
          <a:xfrm>
            <a:off x="294449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27" name="Google Shape;31;p8"/>
          <p:cNvSpPr/>
          <p:nvPr/>
        </p:nvSpPr>
        <p:spPr>
          <a:xfrm>
            <a:off x="383857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28" name="Google Shape;31;p8"/>
          <p:cNvSpPr/>
          <p:nvPr/>
        </p:nvSpPr>
        <p:spPr>
          <a:xfrm>
            <a:off x="654685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Google Shape;31;p8"/>
          <p:cNvSpPr/>
          <p:nvPr/>
        </p:nvSpPr>
        <p:spPr>
          <a:xfrm>
            <a:off x="221551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2061845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294449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3397885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602551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475869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548767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654685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680720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753618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cxnSp>
        <p:nvCxnSpPr>
          <p:cNvPr id="2" name="直接连接符 1"/>
          <p:cNvCxnSpPr>
            <a:stCxn id="5" idx="2"/>
            <a:endCxn id="6" idx="0"/>
          </p:cNvCxnSpPr>
          <p:nvPr/>
        </p:nvCxnSpPr>
        <p:spPr>
          <a:xfrm>
            <a:off x="3308985" y="3192780"/>
            <a:ext cx="45339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10" idx="2"/>
            <a:endCxn id="8" idx="0"/>
          </p:cNvCxnSpPr>
          <p:nvPr/>
        </p:nvCxnSpPr>
        <p:spPr>
          <a:xfrm flipH="1">
            <a:off x="5123180" y="3192780"/>
            <a:ext cx="178816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4" idx="0"/>
          </p:cNvCxnSpPr>
          <p:nvPr/>
        </p:nvCxnSpPr>
        <p:spPr>
          <a:xfrm flipH="1">
            <a:off x="2426335" y="3192780"/>
            <a:ext cx="88265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2"/>
            <a:endCxn id="11" idx="0"/>
          </p:cNvCxnSpPr>
          <p:nvPr/>
        </p:nvCxnSpPr>
        <p:spPr>
          <a:xfrm>
            <a:off x="6911340" y="3192780"/>
            <a:ext cx="26035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56388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475869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93091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-1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20193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-2</a:t>
            </a:r>
            <a:endParaRPr lang="en-US" sz="1800"/>
          </a:p>
        </p:txBody>
      </p:sp>
      <p:sp>
        <p:nvSpPr>
          <p:cNvPr id="20" name="Google Shape;31;p8"/>
          <p:cNvSpPr/>
          <p:nvPr/>
        </p:nvSpPr>
        <p:spPr>
          <a:xfrm>
            <a:off x="826516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21" name="Google Shape;31;p8"/>
          <p:cNvSpPr/>
          <p:nvPr/>
        </p:nvSpPr>
        <p:spPr>
          <a:xfrm>
            <a:off x="899414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22" name="Google Shape;31;p8"/>
          <p:cNvSpPr/>
          <p:nvPr/>
        </p:nvSpPr>
        <p:spPr>
          <a:xfrm>
            <a:off x="654685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cxnSp>
        <p:nvCxnSpPr>
          <p:cNvPr id="23" name="直接连接符 22"/>
          <p:cNvCxnSpPr>
            <a:stCxn id="15" idx="2"/>
            <a:endCxn id="18" idx="0"/>
          </p:cNvCxnSpPr>
          <p:nvPr/>
        </p:nvCxnSpPr>
        <p:spPr>
          <a:xfrm flipH="1">
            <a:off x="1295400" y="3192780"/>
            <a:ext cx="1284605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" idx="2"/>
            <a:endCxn id="5" idx="0"/>
          </p:cNvCxnSpPr>
          <p:nvPr/>
        </p:nvCxnSpPr>
        <p:spPr>
          <a:xfrm flipH="1">
            <a:off x="3308985" y="2238375"/>
            <a:ext cx="3081020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2"/>
            <a:endCxn id="10" idx="0"/>
          </p:cNvCxnSpPr>
          <p:nvPr/>
        </p:nvCxnSpPr>
        <p:spPr>
          <a:xfrm>
            <a:off x="6390005" y="2238375"/>
            <a:ext cx="521335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Google Shape;31;p8"/>
          <p:cNvSpPr/>
          <p:nvPr/>
        </p:nvSpPr>
        <p:spPr>
          <a:xfrm>
            <a:off x="221551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2061845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294449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3397885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602551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475869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548767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654685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680720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753618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cxnSp>
        <p:nvCxnSpPr>
          <p:cNvPr id="2" name="直接连接符 1"/>
          <p:cNvCxnSpPr>
            <a:stCxn id="5" idx="2"/>
            <a:endCxn id="6" idx="0"/>
          </p:cNvCxnSpPr>
          <p:nvPr/>
        </p:nvCxnSpPr>
        <p:spPr>
          <a:xfrm>
            <a:off x="3308985" y="3192780"/>
            <a:ext cx="45339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10" idx="2"/>
            <a:endCxn id="8" idx="0"/>
          </p:cNvCxnSpPr>
          <p:nvPr/>
        </p:nvCxnSpPr>
        <p:spPr>
          <a:xfrm flipH="1">
            <a:off x="5123180" y="3192780"/>
            <a:ext cx="178816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4" idx="0"/>
          </p:cNvCxnSpPr>
          <p:nvPr/>
        </p:nvCxnSpPr>
        <p:spPr>
          <a:xfrm flipH="1">
            <a:off x="2426335" y="3192780"/>
            <a:ext cx="88265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2"/>
            <a:endCxn id="11" idx="0"/>
          </p:cNvCxnSpPr>
          <p:nvPr/>
        </p:nvCxnSpPr>
        <p:spPr>
          <a:xfrm>
            <a:off x="6911340" y="3192780"/>
            <a:ext cx="26035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56388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475869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93091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-1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20193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-2</a:t>
            </a:r>
            <a:endParaRPr lang="en-US" sz="1800"/>
          </a:p>
        </p:txBody>
      </p:sp>
      <p:sp>
        <p:nvSpPr>
          <p:cNvPr id="20" name="Google Shape;31;p8"/>
          <p:cNvSpPr/>
          <p:nvPr/>
        </p:nvSpPr>
        <p:spPr>
          <a:xfrm>
            <a:off x="727583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21" name="Google Shape;31;p8"/>
          <p:cNvSpPr/>
          <p:nvPr/>
        </p:nvSpPr>
        <p:spPr>
          <a:xfrm>
            <a:off x="899414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22" name="Google Shape;31;p8"/>
          <p:cNvSpPr/>
          <p:nvPr/>
        </p:nvSpPr>
        <p:spPr>
          <a:xfrm>
            <a:off x="654685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cxnSp>
        <p:nvCxnSpPr>
          <p:cNvPr id="23" name="直接连接符 22"/>
          <p:cNvCxnSpPr>
            <a:stCxn id="15" idx="2"/>
            <a:endCxn id="18" idx="0"/>
          </p:cNvCxnSpPr>
          <p:nvPr/>
        </p:nvCxnSpPr>
        <p:spPr>
          <a:xfrm flipH="1">
            <a:off x="1295400" y="3192780"/>
            <a:ext cx="1284605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" idx="2"/>
            <a:endCxn id="5" idx="0"/>
          </p:cNvCxnSpPr>
          <p:nvPr/>
        </p:nvCxnSpPr>
        <p:spPr>
          <a:xfrm flipH="1">
            <a:off x="3308985" y="2238375"/>
            <a:ext cx="3081020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2"/>
            <a:endCxn id="10" idx="0"/>
          </p:cNvCxnSpPr>
          <p:nvPr/>
        </p:nvCxnSpPr>
        <p:spPr>
          <a:xfrm>
            <a:off x="6390005" y="2238375"/>
            <a:ext cx="521335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0" idx="2"/>
            <a:endCxn id="21" idx="0"/>
          </p:cNvCxnSpPr>
          <p:nvPr/>
        </p:nvCxnSpPr>
        <p:spPr>
          <a:xfrm>
            <a:off x="7640320" y="3192780"/>
            <a:ext cx="171831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Google Shape;31;p8"/>
          <p:cNvSpPr/>
          <p:nvPr/>
        </p:nvSpPr>
        <p:spPr>
          <a:xfrm>
            <a:off x="221551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2061845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294449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3397885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602551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475869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548767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654685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680720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753618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cxnSp>
        <p:nvCxnSpPr>
          <p:cNvPr id="2" name="直接连接符 1"/>
          <p:cNvCxnSpPr>
            <a:stCxn id="5" idx="2"/>
            <a:endCxn id="6" idx="0"/>
          </p:cNvCxnSpPr>
          <p:nvPr/>
        </p:nvCxnSpPr>
        <p:spPr>
          <a:xfrm>
            <a:off x="3308985" y="3192780"/>
            <a:ext cx="45339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10" idx="2"/>
            <a:endCxn id="8" idx="0"/>
          </p:cNvCxnSpPr>
          <p:nvPr/>
        </p:nvCxnSpPr>
        <p:spPr>
          <a:xfrm flipH="1">
            <a:off x="5123180" y="3192780"/>
            <a:ext cx="178816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4" idx="0"/>
          </p:cNvCxnSpPr>
          <p:nvPr/>
        </p:nvCxnSpPr>
        <p:spPr>
          <a:xfrm flipH="1">
            <a:off x="2426335" y="3192780"/>
            <a:ext cx="88265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2"/>
            <a:endCxn id="11" idx="0"/>
          </p:cNvCxnSpPr>
          <p:nvPr/>
        </p:nvCxnSpPr>
        <p:spPr>
          <a:xfrm>
            <a:off x="6911340" y="3192780"/>
            <a:ext cx="26035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56388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972312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93091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-1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20193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-2</a:t>
            </a:r>
            <a:endParaRPr lang="en-US" sz="1800"/>
          </a:p>
        </p:txBody>
      </p:sp>
      <p:sp>
        <p:nvSpPr>
          <p:cNvPr id="20" name="Google Shape;31;p8"/>
          <p:cNvSpPr/>
          <p:nvPr/>
        </p:nvSpPr>
        <p:spPr>
          <a:xfrm>
            <a:off x="727583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21" name="Google Shape;31;p8"/>
          <p:cNvSpPr/>
          <p:nvPr/>
        </p:nvSpPr>
        <p:spPr>
          <a:xfrm>
            <a:off x="899414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22" name="Google Shape;31;p8"/>
          <p:cNvSpPr/>
          <p:nvPr/>
        </p:nvSpPr>
        <p:spPr>
          <a:xfrm>
            <a:off x="654685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cxnSp>
        <p:nvCxnSpPr>
          <p:cNvPr id="23" name="直接连接符 22"/>
          <p:cNvCxnSpPr>
            <a:stCxn id="15" idx="2"/>
            <a:endCxn id="18" idx="0"/>
          </p:cNvCxnSpPr>
          <p:nvPr/>
        </p:nvCxnSpPr>
        <p:spPr>
          <a:xfrm flipH="1">
            <a:off x="1295400" y="3192780"/>
            <a:ext cx="1284605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" idx="2"/>
            <a:endCxn id="5" idx="0"/>
          </p:cNvCxnSpPr>
          <p:nvPr/>
        </p:nvCxnSpPr>
        <p:spPr>
          <a:xfrm flipH="1">
            <a:off x="3308985" y="2238375"/>
            <a:ext cx="3081020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2"/>
            <a:endCxn id="10" idx="0"/>
          </p:cNvCxnSpPr>
          <p:nvPr/>
        </p:nvCxnSpPr>
        <p:spPr>
          <a:xfrm>
            <a:off x="6390005" y="2238375"/>
            <a:ext cx="521335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0" idx="2"/>
            <a:endCxn id="21" idx="0"/>
          </p:cNvCxnSpPr>
          <p:nvPr/>
        </p:nvCxnSpPr>
        <p:spPr>
          <a:xfrm>
            <a:off x="7640320" y="3192780"/>
            <a:ext cx="171831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Google Shape;31;p8"/>
          <p:cNvSpPr/>
          <p:nvPr/>
        </p:nvSpPr>
        <p:spPr>
          <a:xfrm>
            <a:off x="221551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2061845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294449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3397885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602551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475869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548767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654685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680720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753618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cxnSp>
        <p:nvCxnSpPr>
          <p:cNvPr id="2" name="直接连接符 1"/>
          <p:cNvCxnSpPr>
            <a:stCxn id="5" idx="2"/>
            <a:endCxn id="6" idx="0"/>
          </p:cNvCxnSpPr>
          <p:nvPr/>
        </p:nvCxnSpPr>
        <p:spPr>
          <a:xfrm>
            <a:off x="3308985" y="3192780"/>
            <a:ext cx="45339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10" idx="2"/>
            <a:endCxn id="8" idx="0"/>
          </p:cNvCxnSpPr>
          <p:nvPr/>
        </p:nvCxnSpPr>
        <p:spPr>
          <a:xfrm flipH="1">
            <a:off x="5123180" y="3192780"/>
            <a:ext cx="178816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4" idx="0"/>
          </p:cNvCxnSpPr>
          <p:nvPr/>
        </p:nvCxnSpPr>
        <p:spPr>
          <a:xfrm flipH="1">
            <a:off x="2426335" y="3192780"/>
            <a:ext cx="88265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2"/>
            <a:endCxn id="11" idx="0"/>
          </p:cNvCxnSpPr>
          <p:nvPr/>
        </p:nvCxnSpPr>
        <p:spPr>
          <a:xfrm>
            <a:off x="6911340" y="3192780"/>
            <a:ext cx="26035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1045210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972312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93091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-1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20193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-2</a:t>
            </a:r>
            <a:endParaRPr lang="en-US" sz="1800"/>
          </a:p>
        </p:txBody>
      </p:sp>
      <p:sp>
        <p:nvSpPr>
          <p:cNvPr id="20" name="Google Shape;31;p8"/>
          <p:cNvSpPr/>
          <p:nvPr/>
        </p:nvSpPr>
        <p:spPr>
          <a:xfrm>
            <a:off x="727583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21" name="Google Shape;31;p8"/>
          <p:cNvSpPr/>
          <p:nvPr/>
        </p:nvSpPr>
        <p:spPr>
          <a:xfrm>
            <a:off x="899414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22" name="Google Shape;31;p8"/>
          <p:cNvSpPr/>
          <p:nvPr/>
        </p:nvSpPr>
        <p:spPr>
          <a:xfrm>
            <a:off x="654685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cxnSp>
        <p:nvCxnSpPr>
          <p:cNvPr id="23" name="直接连接符 22"/>
          <p:cNvCxnSpPr>
            <a:stCxn id="15" idx="2"/>
            <a:endCxn id="18" idx="0"/>
          </p:cNvCxnSpPr>
          <p:nvPr/>
        </p:nvCxnSpPr>
        <p:spPr>
          <a:xfrm flipH="1">
            <a:off x="1295400" y="3192780"/>
            <a:ext cx="1284605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" idx="2"/>
            <a:endCxn id="5" idx="0"/>
          </p:cNvCxnSpPr>
          <p:nvPr/>
        </p:nvCxnSpPr>
        <p:spPr>
          <a:xfrm flipH="1">
            <a:off x="3308985" y="2238375"/>
            <a:ext cx="3081020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2"/>
            <a:endCxn id="10" idx="0"/>
          </p:cNvCxnSpPr>
          <p:nvPr/>
        </p:nvCxnSpPr>
        <p:spPr>
          <a:xfrm>
            <a:off x="6390005" y="2238375"/>
            <a:ext cx="521335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0" idx="2"/>
            <a:endCxn id="21" idx="0"/>
          </p:cNvCxnSpPr>
          <p:nvPr/>
        </p:nvCxnSpPr>
        <p:spPr>
          <a:xfrm>
            <a:off x="7640320" y="3192780"/>
            <a:ext cx="171831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Google Shape;31;p8"/>
          <p:cNvSpPr/>
          <p:nvPr/>
        </p:nvSpPr>
        <p:spPr>
          <a:xfrm>
            <a:off x="221551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2061845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294449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3397885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602551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475869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548767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654685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680720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753618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cxnSp>
        <p:nvCxnSpPr>
          <p:cNvPr id="2" name="直接连接符 1"/>
          <p:cNvCxnSpPr>
            <a:stCxn id="5" idx="2"/>
            <a:endCxn id="6" idx="0"/>
          </p:cNvCxnSpPr>
          <p:nvPr/>
        </p:nvCxnSpPr>
        <p:spPr>
          <a:xfrm>
            <a:off x="3308985" y="3192780"/>
            <a:ext cx="45339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10" idx="2"/>
            <a:endCxn id="8" idx="0"/>
          </p:cNvCxnSpPr>
          <p:nvPr/>
        </p:nvCxnSpPr>
        <p:spPr>
          <a:xfrm flipH="1">
            <a:off x="5123180" y="3192780"/>
            <a:ext cx="178816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4" idx="0"/>
          </p:cNvCxnSpPr>
          <p:nvPr/>
        </p:nvCxnSpPr>
        <p:spPr>
          <a:xfrm flipH="1">
            <a:off x="2426335" y="3192780"/>
            <a:ext cx="88265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2"/>
            <a:endCxn id="11" idx="0"/>
          </p:cNvCxnSpPr>
          <p:nvPr/>
        </p:nvCxnSpPr>
        <p:spPr>
          <a:xfrm>
            <a:off x="6911340" y="3192780"/>
            <a:ext cx="26035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1045210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972312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93091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-1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20193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-2</a:t>
            </a:r>
            <a:endParaRPr lang="en-US" sz="1800"/>
          </a:p>
        </p:txBody>
      </p:sp>
      <p:sp>
        <p:nvSpPr>
          <p:cNvPr id="20" name="Google Shape;31;p8"/>
          <p:cNvSpPr/>
          <p:nvPr/>
        </p:nvSpPr>
        <p:spPr>
          <a:xfrm>
            <a:off x="727583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21" name="Google Shape;31;p8"/>
          <p:cNvSpPr/>
          <p:nvPr/>
        </p:nvSpPr>
        <p:spPr>
          <a:xfrm>
            <a:off x="899414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22" name="Google Shape;31;p8"/>
          <p:cNvSpPr/>
          <p:nvPr/>
        </p:nvSpPr>
        <p:spPr>
          <a:xfrm>
            <a:off x="1118108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cxnSp>
        <p:nvCxnSpPr>
          <p:cNvPr id="23" name="直接连接符 22"/>
          <p:cNvCxnSpPr>
            <a:stCxn id="15" idx="2"/>
            <a:endCxn id="18" idx="0"/>
          </p:cNvCxnSpPr>
          <p:nvPr/>
        </p:nvCxnSpPr>
        <p:spPr>
          <a:xfrm flipH="1">
            <a:off x="1295400" y="3192780"/>
            <a:ext cx="1284605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" idx="2"/>
            <a:endCxn id="5" idx="0"/>
          </p:cNvCxnSpPr>
          <p:nvPr/>
        </p:nvCxnSpPr>
        <p:spPr>
          <a:xfrm flipH="1">
            <a:off x="3308985" y="2238375"/>
            <a:ext cx="3081020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2"/>
            <a:endCxn id="10" idx="0"/>
          </p:cNvCxnSpPr>
          <p:nvPr/>
        </p:nvCxnSpPr>
        <p:spPr>
          <a:xfrm>
            <a:off x="6390005" y="2238375"/>
            <a:ext cx="521335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0" idx="2"/>
            <a:endCxn id="21" idx="0"/>
          </p:cNvCxnSpPr>
          <p:nvPr/>
        </p:nvCxnSpPr>
        <p:spPr>
          <a:xfrm>
            <a:off x="7640320" y="3192780"/>
            <a:ext cx="171831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Google Shape;31;p8"/>
          <p:cNvSpPr/>
          <p:nvPr/>
        </p:nvSpPr>
        <p:spPr>
          <a:xfrm>
            <a:off x="221551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2061845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294449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3397885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602551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475869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548767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654685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680720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753618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cxnSp>
        <p:nvCxnSpPr>
          <p:cNvPr id="2" name="直接连接符 1"/>
          <p:cNvCxnSpPr>
            <a:stCxn id="5" idx="2"/>
            <a:endCxn id="6" idx="0"/>
          </p:cNvCxnSpPr>
          <p:nvPr/>
        </p:nvCxnSpPr>
        <p:spPr>
          <a:xfrm>
            <a:off x="3308985" y="3192780"/>
            <a:ext cx="45339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10" idx="2"/>
            <a:endCxn id="8" idx="0"/>
          </p:cNvCxnSpPr>
          <p:nvPr/>
        </p:nvCxnSpPr>
        <p:spPr>
          <a:xfrm flipH="1">
            <a:off x="5123180" y="3192780"/>
            <a:ext cx="178816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4" idx="0"/>
          </p:cNvCxnSpPr>
          <p:nvPr/>
        </p:nvCxnSpPr>
        <p:spPr>
          <a:xfrm flipH="1">
            <a:off x="2426335" y="3192780"/>
            <a:ext cx="88265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2"/>
            <a:endCxn id="11" idx="0"/>
          </p:cNvCxnSpPr>
          <p:nvPr/>
        </p:nvCxnSpPr>
        <p:spPr>
          <a:xfrm>
            <a:off x="6911340" y="3192780"/>
            <a:ext cx="26035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800481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972312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93091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-1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20193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-2</a:t>
            </a:r>
            <a:endParaRPr lang="en-US" sz="1800"/>
          </a:p>
        </p:txBody>
      </p:sp>
      <p:sp>
        <p:nvSpPr>
          <p:cNvPr id="20" name="Google Shape;31;p8"/>
          <p:cNvSpPr/>
          <p:nvPr/>
        </p:nvSpPr>
        <p:spPr>
          <a:xfrm>
            <a:off x="727583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21" name="Google Shape;31;p8"/>
          <p:cNvSpPr/>
          <p:nvPr/>
        </p:nvSpPr>
        <p:spPr>
          <a:xfrm>
            <a:off x="899414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22" name="Google Shape;31;p8"/>
          <p:cNvSpPr/>
          <p:nvPr/>
        </p:nvSpPr>
        <p:spPr>
          <a:xfrm>
            <a:off x="1118108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cxnSp>
        <p:nvCxnSpPr>
          <p:cNvPr id="23" name="直接连接符 22"/>
          <p:cNvCxnSpPr>
            <a:stCxn id="15" idx="2"/>
            <a:endCxn id="18" idx="0"/>
          </p:cNvCxnSpPr>
          <p:nvPr/>
        </p:nvCxnSpPr>
        <p:spPr>
          <a:xfrm flipH="1">
            <a:off x="1295400" y="3192780"/>
            <a:ext cx="1284605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" idx="2"/>
            <a:endCxn id="5" idx="0"/>
          </p:cNvCxnSpPr>
          <p:nvPr/>
        </p:nvCxnSpPr>
        <p:spPr>
          <a:xfrm flipH="1">
            <a:off x="3308985" y="2238375"/>
            <a:ext cx="3081020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2"/>
            <a:endCxn id="10" idx="0"/>
          </p:cNvCxnSpPr>
          <p:nvPr/>
        </p:nvCxnSpPr>
        <p:spPr>
          <a:xfrm>
            <a:off x="6390005" y="2238375"/>
            <a:ext cx="521335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0" idx="2"/>
            <a:endCxn id="21" idx="0"/>
          </p:cNvCxnSpPr>
          <p:nvPr/>
        </p:nvCxnSpPr>
        <p:spPr>
          <a:xfrm>
            <a:off x="7640320" y="3192780"/>
            <a:ext cx="171831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6" idx="2"/>
            <a:endCxn id="22" idx="0"/>
          </p:cNvCxnSpPr>
          <p:nvPr/>
        </p:nvCxnSpPr>
        <p:spPr>
          <a:xfrm>
            <a:off x="8369300" y="3192780"/>
            <a:ext cx="317627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Google Shape;31;p8"/>
          <p:cNvSpPr/>
          <p:nvPr/>
        </p:nvSpPr>
        <p:spPr>
          <a:xfrm>
            <a:off x="221551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2061845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294449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3397885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602551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475869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548767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654685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680720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753618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cxnSp>
        <p:nvCxnSpPr>
          <p:cNvPr id="2" name="直接连接符 1"/>
          <p:cNvCxnSpPr>
            <a:stCxn id="5" idx="2"/>
            <a:endCxn id="6" idx="0"/>
          </p:cNvCxnSpPr>
          <p:nvPr/>
        </p:nvCxnSpPr>
        <p:spPr>
          <a:xfrm>
            <a:off x="3308985" y="3192780"/>
            <a:ext cx="45339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10" idx="2"/>
            <a:endCxn id="8" idx="0"/>
          </p:cNvCxnSpPr>
          <p:nvPr/>
        </p:nvCxnSpPr>
        <p:spPr>
          <a:xfrm flipH="1">
            <a:off x="5123180" y="3192780"/>
            <a:ext cx="178816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4" idx="0"/>
          </p:cNvCxnSpPr>
          <p:nvPr/>
        </p:nvCxnSpPr>
        <p:spPr>
          <a:xfrm flipH="1">
            <a:off x="2426335" y="3192780"/>
            <a:ext cx="88265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2"/>
            <a:endCxn id="11" idx="0"/>
          </p:cNvCxnSpPr>
          <p:nvPr/>
        </p:nvCxnSpPr>
        <p:spPr>
          <a:xfrm>
            <a:off x="6911340" y="3192780"/>
            <a:ext cx="26035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800481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972312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93091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-1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20193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-2</a:t>
            </a:r>
            <a:endParaRPr lang="en-US" sz="1800"/>
          </a:p>
        </p:txBody>
      </p:sp>
      <p:sp>
        <p:nvSpPr>
          <p:cNvPr id="20" name="Google Shape;31;p8"/>
          <p:cNvSpPr/>
          <p:nvPr/>
        </p:nvSpPr>
        <p:spPr>
          <a:xfrm>
            <a:off x="727583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21" name="Google Shape;31;p8"/>
          <p:cNvSpPr/>
          <p:nvPr/>
        </p:nvSpPr>
        <p:spPr>
          <a:xfrm>
            <a:off x="899414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22" name="Google Shape;31;p8"/>
          <p:cNvSpPr/>
          <p:nvPr/>
        </p:nvSpPr>
        <p:spPr>
          <a:xfrm>
            <a:off x="11181080" y="385254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cxnSp>
        <p:nvCxnSpPr>
          <p:cNvPr id="23" name="直接连接符 22"/>
          <p:cNvCxnSpPr>
            <a:stCxn id="15" idx="2"/>
            <a:endCxn id="18" idx="0"/>
          </p:cNvCxnSpPr>
          <p:nvPr/>
        </p:nvCxnSpPr>
        <p:spPr>
          <a:xfrm flipH="1">
            <a:off x="1295400" y="3192780"/>
            <a:ext cx="1284605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" idx="2"/>
            <a:endCxn id="5" idx="0"/>
          </p:cNvCxnSpPr>
          <p:nvPr/>
        </p:nvCxnSpPr>
        <p:spPr>
          <a:xfrm flipH="1">
            <a:off x="3308985" y="2238375"/>
            <a:ext cx="3081020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2"/>
            <a:endCxn id="10" idx="0"/>
          </p:cNvCxnSpPr>
          <p:nvPr/>
        </p:nvCxnSpPr>
        <p:spPr>
          <a:xfrm>
            <a:off x="6390005" y="2238375"/>
            <a:ext cx="521335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0" idx="2"/>
            <a:endCxn id="21" idx="0"/>
          </p:cNvCxnSpPr>
          <p:nvPr/>
        </p:nvCxnSpPr>
        <p:spPr>
          <a:xfrm>
            <a:off x="7640320" y="3192780"/>
            <a:ext cx="171831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6" idx="2"/>
            <a:endCxn id="22" idx="0"/>
          </p:cNvCxnSpPr>
          <p:nvPr/>
        </p:nvCxnSpPr>
        <p:spPr>
          <a:xfrm>
            <a:off x="8369300" y="3192780"/>
            <a:ext cx="3176270" cy="65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682933" y="2298065"/>
            <a:ext cx="337185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2</a:t>
            </a:r>
            <a:endParaRPr lang="en-US" altLang="zh-CN" sz="24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24873" y="3292475"/>
            <a:ext cx="337185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3</a:t>
            </a:r>
            <a:endParaRPr lang="en-US" altLang="zh-CN" sz="24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733473" y="3292475"/>
            <a:ext cx="337185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4</a:t>
            </a:r>
            <a:endParaRPr lang="en-US" altLang="zh-CN" sz="24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Google Shape;31;p8"/>
          <p:cNvSpPr/>
          <p:nvPr/>
        </p:nvSpPr>
        <p:spPr>
          <a:xfrm>
            <a:off x="563880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475869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456755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529653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2944495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3838575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654685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7446645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340725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922909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2" name="Google Shape;31;p8"/>
          <p:cNvSpPr/>
          <p:nvPr/>
        </p:nvSpPr>
        <p:spPr>
          <a:xfrm>
            <a:off x="56388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3" name="Google Shape;31;p8"/>
          <p:cNvSpPr/>
          <p:nvPr/>
        </p:nvSpPr>
        <p:spPr>
          <a:xfrm>
            <a:off x="475869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3" name="Google Shape;31;p8"/>
          <p:cNvSpPr/>
          <p:nvPr/>
        </p:nvSpPr>
        <p:spPr>
          <a:xfrm>
            <a:off x="115633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-1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20447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-2</a:t>
            </a:r>
            <a:endParaRPr lang="en-US" sz="1800"/>
          </a:p>
        </p:txBody>
      </p:sp>
      <p:sp>
        <p:nvSpPr>
          <p:cNvPr id="26" name="Google Shape;31;p8"/>
          <p:cNvSpPr/>
          <p:nvPr/>
        </p:nvSpPr>
        <p:spPr>
          <a:xfrm>
            <a:off x="294449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27" name="Google Shape;31;p8"/>
          <p:cNvSpPr/>
          <p:nvPr/>
        </p:nvSpPr>
        <p:spPr>
          <a:xfrm>
            <a:off x="383857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28" name="Google Shape;31;p8"/>
          <p:cNvSpPr/>
          <p:nvPr/>
        </p:nvSpPr>
        <p:spPr>
          <a:xfrm>
            <a:off x="654685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Google Shape;31;p8"/>
          <p:cNvSpPr/>
          <p:nvPr/>
        </p:nvSpPr>
        <p:spPr>
          <a:xfrm>
            <a:off x="563880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475869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456755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529653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602551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3838575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654685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7446645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340725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922909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388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475869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115633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-1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20447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-2</a:t>
            </a:r>
            <a:endParaRPr lang="en-US" sz="1800"/>
          </a:p>
        </p:txBody>
      </p:sp>
      <p:sp>
        <p:nvSpPr>
          <p:cNvPr id="20" name="Google Shape;31;p8"/>
          <p:cNvSpPr/>
          <p:nvPr/>
        </p:nvSpPr>
        <p:spPr>
          <a:xfrm>
            <a:off x="294449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21" name="Google Shape;31;p8"/>
          <p:cNvSpPr/>
          <p:nvPr/>
        </p:nvSpPr>
        <p:spPr>
          <a:xfrm>
            <a:off x="383857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22" name="Google Shape;31;p8"/>
          <p:cNvSpPr/>
          <p:nvPr/>
        </p:nvSpPr>
        <p:spPr>
          <a:xfrm>
            <a:off x="654685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Google Shape;31;p8"/>
          <p:cNvSpPr/>
          <p:nvPr/>
        </p:nvSpPr>
        <p:spPr>
          <a:xfrm>
            <a:off x="563880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475869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456755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529653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602551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675449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654685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7446645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340725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922909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388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475869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115633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-1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20447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-2</a:t>
            </a:r>
            <a:endParaRPr lang="en-US" sz="1800"/>
          </a:p>
        </p:txBody>
      </p:sp>
      <p:sp>
        <p:nvSpPr>
          <p:cNvPr id="20" name="Google Shape;31;p8"/>
          <p:cNvSpPr/>
          <p:nvPr/>
        </p:nvSpPr>
        <p:spPr>
          <a:xfrm>
            <a:off x="294449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21" name="Google Shape;31;p8"/>
          <p:cNvSpPr/>
          <p:nvPr/>
        </p:nvSpPr>
        <p:spPr>
          <a:xfrm>
            <a:off x="383857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22" name="Google Shape;31;p8"/>
          <p:cNvSpPr/>
          <p:nvPr/>
        </p:nvSpPr>
        <p:spPr>
          <a:xfrm>
            <a:off x="654685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Google Shape;31;p8"/>
          <p:cNvSpPr/>
          <p:nvPr/>
        </p:nvSpPr>
        <p:spPr>
          <a:xfrm>
            <a:off x="563880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475869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418084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490982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602551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717169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654685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7446645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340725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922909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cxnSp>
        <p:nvCxnSpPr>
          <p:cNvPr id="2" name="直接连接符 1"/>
          <p:cNvCxnSpPr>
            <a:stCxn id="7" idx="2"/>
            <a:endCxn id="6" idx="0"/>
          </p:cNvCxnSpPr>
          <p:nvPr/>
        </p:nvCxnSpPr>
        <p:spPr>
          <a:xfrm flipH="1">
            <a:off x="5274310" y="2238375"/>
            <a:ext cx="1115695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7" idx="2"/>
            <a:endCxn id="8" idx="0"/>
          </p:cNvCxnSpPr>
          <p:nvPr/>
        </p:nvCxnSpPr>
        <p:spPr>
          <a:xfrm>
            <a:off x="6390005" y="2238375"/>
            <a:ext cx="1146175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56388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475869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115633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-1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20447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-2</a:t>
            </a:r>
            <a:endParaRPr lang="en-US" sz="1800"/>
          </a:p>
        </p:txBody>
      </p:sp>
      <p:sp>
        <p:nvSpPr>
          <p:cNvPr id="20" name="Google Shape;31;p8"/>
          <p:cNvSpPr/>
          <p:nvPr/>
        </p:nvSpPr>
        <p:spPr>
          <a:xfrm>
            <a:off x="294449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21" name="Google Shape;31;p8"/>
          <p:cNvSpPr/>
          <p:nvPr/>
        </p:nvSpPr>
        <p:spPr>
          <a:xfrm>
            <a:off x="383857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22" name="Google Shape;31;p8"/>
          <p:cNvSpPr/>
          <p:nvPr/>
        </p:nvSpPr>
        <p:spPr>
          <a:xfrm>
            <a:off x="654685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Google Shape;31;p8"/>
          <p:cNvSpPr/>
          <p:nvPr/>
        </p:nvSpPr>
        <p:spPr>
          <a:xfrm>
            <a:off x="563880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345186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418084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490982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602551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717169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654685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7446645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340725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922909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cxnSp>
        <p:nvCxnSpPr>
          <p:cNvPr id="2" name="直接连接符 1"/>
          <p:cNvCxnSpPr>
            <a:stCxn id="7" idx="2"/>
            <a:endCxn id="6" idx="0"/>
          </p:cNvCxnSpPr>
          <p:nvPr/>
        </p:nvCxnSpPr>
        <p:spPr>
          <a:xfrm flipH="1">
            <a:off x="5274310" y="2238375"/>
            <a:ext cx="1115695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7" idx="2"/>
            <a:endCxn id="8" idx="0"/>
          </p:cNvCxnSpPr>
          <p:nvPr/>
        </p:nvCxnSpPr>
        <p:spPr>
          <a:xfrm>
            <a:off x="6390005" y="2238375"/>
            <a:ext cx="1146175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56388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475869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115633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-1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20447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-2</a:t>
            </a:r>
            <a:endParaRPr lang="en-US" sz="1800"/>
          </a:p>
        </p:txBody>
      </p:sp>
      <p:sp>
        <p:nvSpPr>
          <p:cNvPr id="20" name="Google Shape;31;p8"/>
          <p:cNvSpPr/>
          <p:nvPr/>
        </p:nvSpPr>
        <p:spPr>
          <a:xfrm>
            <a:off x="294449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21" name="Google Shape;31;p8"/>
          <p:cNvSpPr/>
          <p:nvPr/>
        </p:nvSpPr>
        <p:spPr>
          <a:xfrm>
            <a:off x="383857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22" name="Google Shape;31;p8"/>
          <p:cNvSpPr/>
          <p:nvPr/>
        </p:nvSpPr>
        <p:spPr>
          <a:xfrm>
            <a:off x="654685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Google Shape;31;p8"/>
          <p:cNvSpPr/>
          <p:nvPr/>
        </p:nvSpPr>
        <p:spPr>
          <a:xfrm>
            <a:off x="272288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345186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418084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490982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602551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717169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654685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7446645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340725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922909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cxnSp>
        <p:nvCxnSpPr>
          <p:cNvPr id="2" name="直接连接符 1"/>
          <p:cNvCxnSpPr>
            <a:stCxn id="7" idx="2"/>
            <a:endCxn id="6" idx="0"/>
          </p:cNvCxnSpPr>
          <p:nvPr/>
        </p:nvCxnSpPr>
        <p:spPr>
          <a:xfrm flipH="1">
            <a:off x="5274310" y="2238375"/>
            <a:ext cx="1115695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7" idx="2"/>
            <a:endCxn id="8" idx="0"/>
          </p:cNvCxnSpPr>
          <p:nvPr/>
        </p:nvCxnSpPr>
        <p:spPr>
          <a:xfrm>
            <a:off x="6390005" y="2238375"/>
            <a:ext cx="1146175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56388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475869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115633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-1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20447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-2</a:t>
            </a:r>
            <a:endParaRPr lang="en-US" sz="1800"/>
          </a:p>
        </p:txBody>
      </p:sp>
      <p:sp>
        <p:nvSpPr>
          <p:cNvPr id="20" name="Google Shape;31;p8"/>
          <p:cNvSpPr/>
          <p:nvPr/>
        </p:nvSpPr>
        <p:spPr>
          <a:xfrm>
            <a:off x="294449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21" name="Google Shape;31;p8"/>
          <p:cNvSpPr/>
          <p:nvPr/>
        </p:nvSpPr>
        <p:spPr>
          <a:xfrm>
            <a:off x="383857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22" name="Google Shape;31;p8"/>
          <p:cNvSpPr/>
          <p:nvPr/>
        </p:nvSpPr>
        <p:spPr>
          <a:xfrm>
            <a:off x="654685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Google Shape;31;p8"/>
          <p:cNvSpPr/>
          <p:nvPr/>
        </p:nvSpPr>
        <p:spPr>
          <a:xfrm>
            <a:off x="302704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375602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29653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5467985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6025515" y="18040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7171690" y="2758440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654685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7446645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340725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9229090" y="43243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cxnSp>
        <p:nvCxnSpPr>
          <p:cNvPr id="2" name="直接连接符 1"/>
          <p:cNvCxnSpPr>
            <a:stCxn id="7" idx="2"/>
            <a:endCxn id="6" idx="0"/>
          </p:cNvCxnSpPr>
          <p:nvPr/>
        </p:nvCxnSpPr>
        <p:spPr>
          <a:xfrm flipH="1">
            <a:off x="5832475" y="2238375"/>
            <a:ext cx="557530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7" idx="2"/>
            <a:endCxn id="8" idx="0"/>
          </p:cNvCxnSpPr>
          <p:nvPr/>
        </p:nvCxnSpPr>
        <p:spPr>
          <a:xfrm>
            <a:off x="6390005" y="2238375"/>
            <a:ext cx="1146175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4" idx="0"/>
          </p:cNvCxnSpPr>
          <p:nvPr/>
        </p:nvCxnSpPr>
        <p:spPr>
          <a:xfrm flipH="1">
            <a:off x="4120515" y="2238375"/>
            <a:ext cx="1540510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56388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475869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115633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-1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204470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-2</a:t>
            </a:r>
            <a:endParaRPr lang="en-US" sz="1800"/>
          </a:p>
        </p:txBody>
      </p:sp>
      <p:sp>
        <p:nvSpPr>
          <p:cNvPr id="20" name="Google Shape;31;p8"/>
          <p:cNvSpPr/>
          <p:nvPr/>
        </p:nvSpPr>
        <p:spPr>
          <a:xfrm>
            <a:off x="294449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21" name="Google Shape;31;p8"/>
          <p:cNvSpPr/>
          <p:nvPr/>
        </p:nvSpPr>
        <p:spPr>
          <a:xfrm>
            <a:off x="3838575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22" name="Google Shape;31;p8"/>
          <p:cNvSpPr/>
          <p:nvPr/>
        </p:nvSpPr>
        <p:spPr>
          <a:xfrm>
            <a:off x="6546850" y="993775"/>
            <a:ext cx="728980" cy="4343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WPS 演示</Application>
  <PresentationFormat>宽屏</PresentationFormat>
  <Paragraphs>890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清</cp:lastModifiedBy>
  <cp:revision>2</cp:revision>
  <dcterms:created xsi:type="dcterms:W3CDTF">2023-03-21T04:09:28Z</dcterms:created>
  <dcterms:modified xsi:type="dcterms:W3CDTF">2023-03-21T04:33:43Z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