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BBCD-521B-4719-89DD-BC0D9DCFDFC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6AD8-7019-4E9C-A995-C324B00B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BBCD-521B-4719-89DD-BC0D9DCFDFC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6AD8-7019-4E9C-A995-C324B00B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1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BBCD-521B-4719-89DD-BC0D9DCFDFC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6AD8-7019-4E9C-A995-C324B00B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6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BBCD-521B-4719-89DD-BC0D9DCFDFC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6AD8-7019-4E9C-A995-C324B00B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BBCD-521B-4719-89DD-BC0D9DCFDFC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6AD8-7019-4E9C-A995-C324B00B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BBCD-521B-4719-89DD-BC0D9DCFDFC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6AD8-7019-4E9C-A995-C324B00B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BBCD-521B-4719-89DD-BC0D9DCFDFC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6AD8-7019-4E9C-A995-C324B00B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BBCD-521B-4719-89DD-BC0D9DCFDFC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6AD8-7019-4E9C-A995-C324B00B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BBCD-521B-4719-89DD-BC0D9DCFDFC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6AD8-7019-4E9C-A995-C324B00B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2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BBCD-521B-4719-89DD-BC0D9DCFDFC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6AD8-7019-4E9C-A995-C324B00B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BBCD-521B-4719-89DD-BC0D9DCFDFC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6AD8-7019-4E9C-A995-C324B00B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4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BBCD-521B-4719-89DD-BC0D9DCFDFC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6AD8-7019-4E9C-A995-C324B00B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6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Crush Your Interview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: Joy Pathak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3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Differentiate your resume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Put in things that make you stand 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Extra curricular activities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Always be able to back up your resume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Find things in your life that are unique</a:t>
            </a:r>
          </a:p>
        </p:txBody>
      </p:sp>
    </p:spTree>
    <p:extLst>
      <p:ext uri="{BB962C8B-B14F-4D97-AF65-F5344CB8AC3E}">
        <p14:creationId xmlns:p14="http://schemas.microsoft.com/office/powerpoint/2010/main" val="203971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Getting your First Interview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Carpet bombing only helps so much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Customization </a:t>
            </a:r>
            <a:r>
              <a:rPr lang="en-US" dirty="0" err="1" smtClean="0"/>
              <a:t>customization</a:t>
            </a:r>
            <a:r>
              <a:rPr lang="en-US" dirty="0" smtClean="0"/>
              <a:t> </a:t>
            </a:r>
            <a:r>
              <a:rPr lang="en-US" dirty="0" err="1" smtClean="0"/>
              <a:t>customization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Make multiple resumes for multiple sectors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Conferences, </a:t>
            </a:r>
            <a:r>
              <a:rPr lang="en-US" dirty="0" err="1" smtClean="0"/>
              <a:t>LinkedIN</a:t>
            </a:r>
            <a:r>
              <a:rPr lang="en-US" dirty="0" smtClean="0"/>
              <a:t>, forums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Professors and alumni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071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How to prepare for our Interview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Research a 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Facebook, </a:t>
            </a:r>
            <a:r>
              <a:rPr lang="en-US" dirty="0" err="1" smtClean="0"/>
              <a:t>LinkedIN</a:t>
            </a:r>
            <a:r>
              <a:rPr lang="en-US" dirty="0" smtClean="0"/>
              <a:t>, Blogs, Company website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Know who you are talking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Research your audience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2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Strive for Perfection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Have the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Make sure you are wearing a decent suit and tie. Be groomed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Show up on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Be Prepared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69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Small Talk is very Important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is where you research comes into 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you see any interest of the person who is interviewing you use that to your advantage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Keep up with the latest sports games, and common new </a:t>
            </a:r>
            <a:r>
              <a:rPr lang="en-US" dirty="0" err="1" smtClean="0"/>
              <a:t>york</a:t>
            </a:r>
            <a:r>
              <a:rPr lang="en-US" dirty="0" smtClean="0"/>
              <a:t> 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Have a sports team that you consider your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56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Showcase your knowledge and integrity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Know what you want to say about your skills and </a:t>
            </a:r>
            <a:r>
              <a:rPr lang="en-US" dirty="0" smtClean="0"/>
              <a:t>abilities.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Give </a:t>
            </a:r>
            <a:r>
              <a:rPr lang="en-US" dirty="0"/>
              <a:t>examples of things you have done in previous jobs that pertain to the job for which you are applying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Mention major responsibilities of your previous/current job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Mention a significant project that you </a:t>
            </a:r>
            <a:r>
              <a:rPr lang="en-US" dirty="0" smtClean="0"/>
              <a:t>completed.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Highlight </a:t>
            </a:r>
            <a:r>
              <a:rPr lang="en-US" dirty="0"/>
              <a:t>independent or team work as </a:t>
            </a:r>
            <a:r>
              <a:rPr lang="en-US" dirty="0" smtClean="0"/>
              <a:t>applicable.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Tell </a:t>
            </a:r>
            <a:r>
              <a:rPr lang="en-US" dirty="0"/>
              <a:t>how you encountered and overcame an obstacle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Mention your leadership skills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Only make up things to a certain extent</a:t>
            </a:r>
          </a:p>
        </p:txBody>
      </p:sp>
    </p:spTree>
    <p:extLst>
      <p:ext uri="{BB962C8B-B14F-4D97-AF65-F5344CB8AC3E}">
        <p14:creationId xmlns:p14="http://schemas.microsoft.com/office/powerpoint/2010/main" val="244186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End on a strong note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Good handshake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Send a thank you letter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can ask on when you will have an idea of when you will find 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Send a thank you letter after the interview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09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292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Crush Your Interview</vt:lpstr>
      <vt:lpstr>Resume</vt:lpstr>
      <vt:lpstr>Getting your First Interview</vt:lpstr>
      <vt:lpstr>How to prepare for our Interview</vt:lpstr>
      <vt:lpstr>Strive for Perfection</vt:lpstr>
      <vt:lpstr>Small Talk is very Important</vt:lpstr>
      <vt:lpstr>Showcase your knowledge and integrity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Crush Your Interview</dc:title>
  <dc:creator>Joy</dc:creator>
  <cp:lastModifiedBy>Joy</cp:lastModifiedBy>
  <cp:revision>7</cp:revision>
  <dcterms:created xsi:type="dcterms:W3CDTF">2017-03-26T19:51:08Z</dcterms:created>
  <dcterms:modified xsi:type="dcterms:W3CDTF">2017-03-27T00:27:58Z</dcterms:modified>
</cp:coreProperties>
</file>