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  <p:sldMasterId id="2147483732" r:id="rId2"/>
    <p:sldMasterId id="2147483734" r:id="rId3"/>
  </p:sldMasterIdLst>
  <p:notesMasterIdLst>
    <p:notesMasterId r:id="rId41"/>
  </p:notesMasterIdLst>
  <p:sldIdLst>
    <p:sldId id="312" r:id="rId4"/>
    <p:sldId id="293" r:id="rId5"/>
    <p:sldId id="261" r:id="rId6"/>
    <p:sldId id="302" r:id="rId7"/>
    <p:sldId id="311" r:id="rId8"/>
    <p:sldId id="282" r:id="rId9"/>
    <p:sldId id="280" r:id="rId10"/>
    <p:sldId id="257" r:id="rId11"/>
    <p:sldId id="303" r:id="rId12"/>
    <p:sldId id="304" r:id="rId13"/>
    <p:sldId id="301" r:id="rId14"/>
    <p:sldId id="283" r:id="rId15"/>
    <p:sldId id="284" r:id="rId16"/>
    <p:sldId id="278" r:id="rId17"/>
    <p:sldId id="287" r:id="rId18"/>
    <p:sldId id="264" r:id="rId19"/>
    <p:sldId id="286" r:id="rId20"/>
    <p:sldId id="298" r:id="rId21"/>
    <p:sldId id="285" r:id="rId22"/>
    <p:sldId id="310" r:id="rId23"/>
    <p:sldId id="300" r:id="rId24"/>
    <p:sldId id="299" r:id="rId25"/>
    <p:sldId id="268" r:id="rId26"/>
    <p:sldId id="294" r:id="rId27"/>
    <p:sldId id="291" r:id="rId28"/>
    <p:sldId id="276" r:id="rId29"/>
    <p:sldId id="309" r:id="rId30"/>
    <p:sldId id="292" r:id="rId31"/>
    <p:sldId id="295" r:id="rId32"/>
    <p:sldId id="290" r:id="rId33"/>
    <p:sldId id="288" r:id="rId34"/>
    <p:sldId id="296" r:id="rId35"/>
    <p:sldId id="297" r:id="rId36"/>
    <p:sldId id="313" r:id="rId37"/>
    <p:sldId id="314" r:id="rId38"/>
    <p:sldId id="305" r:id="rId39"/>
    <p:sldId id="289" r:id="rId4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466" autoAdjust="0"/>
    <p:restoredTop sz="94612" autoAdjust="0"/>
  </p:normalViewPr>
  <p:slideViewPr>
    <p:cSldViewPr snapToGrid="0">
      <p:cViewPr varScale="1">
        <p:scale>
          <a:sx n="66" d="100"/>
          <a:sy n="66" d="100"/>
        </p:scale>
        <p:origin x="360" y="78"/>
      </p:cViewPr>
      <p:guideLst/>
    </p:cSldViewPr>
  </p:slideViewPr>
  <p:outlineViewPr>
    <p:cViewPr>
      <p:scale>
        <a:sx n="33" d="100"/>
        <a:sy n="33" d="100"/>
      </p:scale>
      <p:origin x="0" y="-3078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54" d="100"/>
          <a:sy n="54" d="100"/>
        </p:scale>
        <p:origin x="1674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49526C-6B96-4202-9850-131D5DF2CB55}" type="datetimeFigureOut">
              <a:rPr lang="en-US" smtClean="0"/>
              <a:t>4/27/2017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62C120-0F42-4E38-B091-E424163711A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7030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E74D0-0D47-45A7-87C9-EB0E9B6EFEAF}" type="datetime1">
              <a:rPr lang="en-US" smtClean="0"/>
              <a:t>4/27/2017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The Daily Shot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D7DC3-94C7-4AA0-851B-ACC05A34F5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025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418C3-EFE5-4C5B-99DA-8FC86F46B9F5}" type="datetime1">
              <a:rPr lang="en-US" smtClean="0"/>
              <a:t>4/27/2017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The Daily Shot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D7DC3-94C7-4AA0-851B-ACC05A34F5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018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DBA2D-C62D-4C19-AD37-C9899F449DEF}" type="datetime1">
              <a:rPr lang="en-US" smtClean="0"/>
              <a:t>4/27/2017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The Daily Shot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D7DC3-94C7-4AA0-851B-ACC05A34F5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12996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124201"/>
            <a:ext cx="7772400" cy="10128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000">
                <a:solidFill>
                  <a:srgbClr val="00206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5334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1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1137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 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 hasCustomPrompt="1"/>
          </p:nvPr>
        </p:nvSpPr>
        <p:spPr>
          <a:xfrm>
            <a:off x="152400" y="390526"/>
            <a:ext cx="8839200" cy="584200"/>
          </a:xfrm>
          <a:prstGeom prst="rect">
            <a:avLst/>
          </a:prstGeom>
        </p:spPr>
        <p:txBody>
          <a:bodyPr lIns="0" anchor="ctr"/>
          <a:lstStyle>
            <a:lvl1pPr algn="just">
              <a:defRPr sz="1800" b="1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9" name="Rectangle 11"/>
          <p:cNvSpPr>
            <a:spLocks noChangeArrowheads="1"/>
          </p:cNvSpPr>
          <p:nvPr userDrawn="1"/>
        </p:nvSpPr>
        <p:spPr bwMode="auto">
          <a:xfrm>
            <a:off x="0" y="0"/>
            <a:ext cx="219456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29" tIns="45714" rIns="0" bIns="45714"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700" b="0" i="0" kern="1200" dirty="0">
              <a:solidFill>
                <a:schemeClr val="tx1"/>
              </a:solidFill>
              <a:latin typeface="Calibri" charset="0"/>
              <a:ea typeface="+mn-ea"/>
              <a:cs typeface="Arial" charset="0"/>
            </a:endParaRP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152400" y="949325"/>
            <a:ext cx="8839200" cy="365125"/>
          </a:xfrm>
          <a:prstGeom prst="rect">
            <a:avLst/>
          </a:prstGeom>
        </p:spPr>
        <p:txBody>
          <a:bodyPr lIns="0" rIns="0"/>
          <a:lstStyle>
            <a:lvl1pPr marL="0" indent="0">
              <a:buNone/>
              <a:defRPr sz="1600" b="1" baseline="0"/>
            </a:lvl1pPr>
            <a:lvl2pPr marL="457146" indent="0">
              <a:buNone/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Slide Sub-Title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152400" y="1447801"/>
            <a:ext cx="8839200" cy="1752600"/>
          </a:xfrm>
          <a:prstGeom prst="rect">
            <a:avLst/>
          </a:prstGeom>
        </p:spPr>
        <p:txBody>
          <a:bodyPr lIns="0" rIns="0"/>
          <a:lstStyle>
            <a:lvl1pPr marL="342860" indent="-342860">
              <a:buFont typeface="Wingdings" panose="05000000000000000000" pitchFamily="2" charset="2"/>
              <a:buChar char="«"/>
              <a:defRPr sz="1400" b="0" baseline="0"/>
            </a:lvl1pPr>
            <a:lvl2pPr marL="742863" indent="-285717">
              <a:buFont typeface="Wingdings" panose="05000000000000000000" pitchFamily="2" charset="2"/>
              <a:buChar char="ü"/>
              <a:defRPr sz="1400"/>
            </a:lvl2pPr>
            <a:lvl3pPr marL="1142867" indent="-228573">
              <a:buFont typeface="Arial" panose="020B0604020202020204" pitchFamily="34" charset="0"/>
              <a:buChar char="»"/>
              <a:defRPr sz="1400"/>
            </a:lvl3pPr>
            <a:lvl4pPr marL="1600013" indent="-228573">
              <a:buFont typeface="Wingdings" panose="05000000000000000000" pitchFamily="2" charset="2"/>
              <a:buChar char="§"/>
              <a:defRPr sz="1400"/>
            </a:lvl4pPr>
            <a:lvl5pPr marL="2057159" indent="-228573">
              <a:buFont typeface="Calibri" panose="020F0502020204030204" pitchFamily="34" charset="0"/>
              <a:buChar char="–"/>
              <a:defRPr sz="1400"/>
            </a:lvl5pPr>
          </a:lstStyle>
          <a:p>
            <a:pPr lvl="0"/>
            <a:r>
              <a:rPr lang="en-US" dirty="0"/>
              <a:t>Click to Edit Slide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7086600" y="64928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100" b="0">
                <a:solidFill>
                  <a:schemeClr val="tx1"/>
                </a:solidFill>
              </a:defRPr>
            </a:lvl1pPr>
          </a:lstStyle>
          <a:p>
            <a:fld id="{67167BBF-95E0-4BD2-B650-E052C48EE73D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>
          <a:xfrm>
            <a:off x="152400" y="6492875"/>
            <a:ext cx="6400800" cy="3651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 i="1">
                <a:solidFill>
                  <a:schemeClr val="tx1"/>
                </a:solidFill>
              </a:defRPr>
            </a:lvl1pPr>
            <a:lvl2pPr marL="457146" indent="0">
              <a:buNone/>
              <a:defRPr/>
            </a:lvl2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5989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M 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 hasCustomPrompt="1"/>
          </p:nvPr>
        </p:nvSpPr>
        <p:spPr>
          <a:xfrm>
            <a:off x="152400" y="390526"/>
            <a:ext cx="8839200" cy="584200"/>
          </a:xfrm>
          <a:prstGeom prst="rect">
            <a:avLst/>
          </a:prstGeom>
        </p:spPr>
        <p:txBody>
          <a:bodyPr lIns="0" anchor="ctr"/>
          <a:lstStyle>
            <a:lvl1pPr algn="just">
              <a:defRPr sz="1800" b="1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9" name="Rectangle 11"/>
          <p:cNvSpPr>
            <a:spLocks noChangeArrowheads="1"/>
          </p:cNvSpPr>
          <p:nvPr userDrawn="1"/>
        </p:nvSpPr>
        <p:spPr bwMode="auto">
          <a:xfrm>
            <a:off x="0" y="0"/>
            <a:ext cx="219456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29" tIns="45714" rIns="0" bIns="45714"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b="0" i="0" kern="1200" dirty="0">
                <a:solidFill>
                  <a:schemeClr val="tx1"/>
                </a:solidFill>
                <a:latin typeface="Calibri" charset="0"/>
                <a:ea typeface="+mn-ea"/>
                <a:cs typeface="Arial" charset="0"/>
              </a:rPr>
              <a:t>Private</a:t>
            </a:r>
            <a:r>
              <a:rPr lang="en-US" sz="700" b="0" i="0" kern="1200" baseline="0" dirty="0">
                <a:solidFill>
                  <a:schemeClr val="tx1"/>
                </a:solidFill>
                <a:latin typeface="Calibri" charset="0"/>
                <a:ea typeface="+mn-ea"/>
                <a:cs typeface="Arial" charset="0"/>
              </a:rPr>
              <a:t> and strictly confidential. For discussion purposes only.</a:t>
            </a:r>
            <a:endParaRPr lang="en-US" sz="700" b="0" i="0" kern="1200" dirty="0">
              <a:solidFill>
                <a:schemeClr val="tx1"/>
              </a:solidFill>
              <a:latin typeface="Calibri" charset="0"/>
              <a:ea typeface="+mn-ea"/>
              <a:cs typeface="Arial" charset="0"/>
            </a:endParaRP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152400" y="949325"/>
            <a:ext cx="8839200" cy="365125"/>
          </a:xfrm>
          <a:prstGeom prst="rect">
            <a:avLst/>
          </a:prstGeom>
        </p:spPr>
        <p:txBody>
          <a:bodyPr lIns="0" rIns="0"/>
          <a:lstStyle>
            <a:lvl1pPr marL="0" indent="0">
              <a:buNone/>
              <a:defRPr sz="1600" b="1" baseline="0"/>
            </a:lvl1pPr>
            <a:lvl2pPr marL="457146" indent="0">
              <a:buNone/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Slide Sub-Title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152400" y="1447801"/>
            <a:ext cx="8839200" cy="1752600"/>
          </a:xfrm>
          <a:prstGeom prst="rect">
            <a:avLst/>
          </a:prstGeom>
        </p:spPr>
        <p:txBody>
          <a:bodyPr lIns="0" rIns="0"/>
          <a:lstStyle>
            <a:lvl1pPr marL="342860" indent="-342860">
              <a:buFont typeface="Wingdings" panose="05000000000000000000" pitchFamily="2" charset="2"/>
              <a:buChar char="«"/>
              <a:defRPr sz="1400" b="0" baseline="0"/>
            </a:lvl1pPr>
            <a:lvl2pPr marL="742863" indent="-285717">
              <a:buFont typeface="Wingdings" panose="05000000000000000000" pitchFamily="2" charset="2"/>
              <a:buChar char="ü"/>
              <a:defRPr sz="1400"/>
            </a:lvl2pPr>
            <a:lvl3pPr marL="1142867" indent="-228573">
              <a:buFont typeface="Arial" panose="020B0604020202020204" pitchFamily="34" charset="0"/>
              <a:buChar char="»"/>
              <a:defRPr sz="1400"/>
            </a:lvl3pPr>
            <a:lvl4pPr marL="1600013" indent="-228573">
              <a:buFont typeface="Wingdings" panose="05000000000000000000" pitchFamily="2" charset="2"/>
              <a:buChar char="§"/>
              <a:defRPr sz="1400"/>
            </a:lvl4pPr>
            <a:lvl5pPr marL="2057159" indent="-228573">
              <a:buFont typeface="Calibri" panose="020F0502020204030204" pitchFamily="34" charset="0"/>
              <a:buChar char="–"/>
              <a:defRPr sz="1400"/>
            </a:lvl5pPr>
          </a:lstStyle>
          <a:p>
            <a:pPr lvl="0"/>
            <a:r>
              <a:rPr lang="en-US" dirty="0"/>
              <a:t>Click to Edit Slide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7086600" y="64928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100" b="0">
                <a:solidFill>
                  <a:schemeClr val="tx1"/>
                </a:solidFill>
              </a:defRPr>
            </a:lvl1pPr>
          </a:lstStyle>
          <a:p>
            <a:fld id="{67167BBF-95E0-4BD2-B650-E052C48EE73D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37955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M 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 hasCustomPrompt="1"/>
          </p:nvPr>
        </p:nvSpPr>
        <p:spPr>
          <a:xfrm>
            <a:off x="152400" y="390526"/>
            <a:ext cx="8839200" cy="584200"/>
          </a:xfrm>
          <a:prstGeom prst="rect">
            <a:avLst/>
          </a:prstGeom>
        </p:spPr>
        <p:txBody>
          <a:bodyPr lIns="0" anchor="ctr"/>
          <a:lstStyle>
            <a:lvl1pPr algn="just">
              <a:defRPr sz="1800" b="1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9" name="Rectangle 11"/>
          <p:cNvSpPr>
            <a:spLocks noChangeArrowheads="1"/>
          </p:cNvSpPr>
          <p:nvPr userDrawn="1"/>
        </p:nvSpPr>
        <p:spPr bwMode="auto">
          <a:xfrm>
            <a:off x="0" y="0"/>
            <a:ext cx="219456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29" tIns="45714" rIns="0" bIns="45714"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b="0" i="0" kern="1200" dirty="0">
                <a:solidFill>
                  <a:schemeClr val="tx1"/>
                </a:solidFill>
                <a:latin typeface="Calibri" charset="0"/>
                <a:ea typeface="+mn-ea"/>
                <a:cs typeface="Arial" charset="0"/>
              </a:rPr>
              <a:t>Private</a:t>
            </a:r>
            <a:r>
              <a:rPr lang="en-US" sz="700" b="0" i="0" kern="1200" baseline="0" dirty="0">
                <a:solidFill>
                  <a:schemeClr val="tx1"/>
                </a:solidFill>
                <a:latin typeface="Calibri" charset="0"/>
                <a:ea typeface="+mn-ea"/>
                <a:cs typeface="Arial" charset="0"/>
              </a:rPr>
              <a:t> and strictly confidential. For discussion purposes only.</a:t>
            </a:r>
            <a:endParaRPr lang="en-US" sz="700" b="0" i="0" kern="1200" dirty="0">
              <a:solidFill>
                <a:schemeClr val="tx1"/>
              </a:solidFill>
              <a:latin typeface="Calibri" charset="0"/>
              <a:ea typeface="+mn-ea"/>
              <a:cs typeface="Arial" charset="0"/>
            </a:endParaRP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152400" y="949325"/>
            <a:ext cx="8839200" cy="365125"/>
          </a:xfrm>
          <a:prstGeom prst="rect">
            <a:avLst/>
          </a:prstGeom>
        </p:spPr>
        <p:txBody>
          <a:bodyPr lIns="0" rIns="0"/>
          <a:lstStyle>
            <a:lvl1pPr marL="0" indent="0">
              <a:buNone/>
              <a:defRPr sz="1600" b="1" baseline="0"/>
            </a:lvl1pPr>
            <a:lvl2pPr marL="457146" indent="0">
              <a:buNone/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Slide Sub-Title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152400" y="1447801"/>
            <a:ext cx="8839200" cy="1752600"/>
          </a:xfrm>
          <a:prstGeom prst="rect">
            <a:avLst/>
          </a:prstGeom>
        </p:spPr>
        <p:txBody>
          <a:bodyPr lIns="0" rIns="0"/>
          <a:lstStyle>
            <a:lvl1pPr marL="342860" indent="-342860">
              <a:buFont typeface="Wingdings" panose="05000000000000000000" pitchFamily="2" charset="2"/>
              <a:buChar char="«"/>
              <a:defRPr sz="1400" b="0" baseline="0"/>
            </a:lvl1pPr>
            <a:lvl2pPr marL="742863" indent="-285717">
              <a:buFont typeface="Wingdings" panose="05000000000000000000" pitchFamily="2" charset="2"/>
              <a:buChar char="ü"/>
              <a:defRPr sz="1400"/>
            </a:lvl2pPr>
            <a:lvl3pPr marL="1142867" indent="-228573">
              <a:buFont typeface="Arial" panose="020B0604020202020204" pitchFamily="34" charset="0"/>
              <a:buChar char="»"/>
              <a:defRPr sz="1400"/>
            </a:lvl3pPr>
            <a:lvl4pPr marL="1600013" indent="-228573">
              <a:buFont typeface="Wingdings" panose="05000000000000000000" pitchFamily="2" charset="2"/>
              <a:buChar char="§"/>
              <a:defRPr sz="1400"/>
            </a:lvl4pPr>
            <a:lvl5pPr marL="2057159" indent="-228573">
              <a:buFont typeface="Calibri" panose="020F0502020204030204" pitchFamily="34" charset="0"/>
              <a:buChar char="–"/>
              <a:defRPr sz="1400"/>
            </a:lvl5pPr>
          </a:lstStyle>
          <a:p>
            <a:pPr lvl="0"/>
            <a:r>
              <a:rPr lang="en-US" dirty="0"/>
              <a:t>Click to Edit Slide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7086600" y="64928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100" b="0">
                <a:solidFill>
                  <a:schemeClr val="tx1"/>
                </a:solidFill>
              </a:defRPr>
            </a:lvl1pPr>
          </a:lstStyle>
          <a:p>
            <a:fld id="{67167BBF-95E0-4BD2-B650-E052C48EE73D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29419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SM 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 hasCustomPrompt="1"/>
          </p:nvPr>
        </p:nvSpPr>
        <p:spPr>
          <a:xfrm>
            <a:off x="152400" y="390526"/>
            <a:ext cx="8839200" cy="584200"/>
          </a:xfrm>
          <a:prstGeom prst="rect">
            <a:avLst/>
          </a:prstGeom>
        </p:spPr>
        <p:txBody>
          <a:bodyPr lIns="0" anchor="ctr"/>
          <a:lstStyle>
            <a:lvl1pPr algn="just">
              <a:defRPr sz="1800" b="1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9" name="Rectangle 11"/>
          <p:cNvSpPr>
            <a:spLocks noChangeArrowheads="1"/>
          </p:cNvSpPr>
          <p:nvPr userDrawn="1"/>
        </p:nvSpPr>
        <p:spPr bwMode="auto">
          <a:xfrm>
            <a:off x="0" y="0"/>
            <a:ext cx="219456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29" tIns="45714" rIns="0" bIns="45714"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b="0" i="0" kern="1200" dirty="0">
                <a:solidFill>
                  <a:schemeClr val="tx1"/>
                </a:solidFill>
                <a:latin typeface="Calibri" charset="0"/>
                <a:ea typeface="+mn-ea"/>
                <a:cs typeface="Arial" charset="0"/>
              </a:rPr>
              <a:t>Private</a:t>
            </a:r>
            <a:r>
              <a:rPr lang="en-US" sz="700" b="0" i="0" kern="1200" baseline="0" dirty="0">
                <a:solidFill>
                  <a:schemeClr val="tx1"/>
                </a:solidFill>
                <a:latin typeface="Calibri" charset="0"/>
                <a:ea typeface="+mn-ea"/>
                <a:cs typeface="Arial" charset="0"/>
              </a:rPr>
              <a:t> and strictly confidential. For discussion purposes only.</a:t>
            </a:r>
            <a:endParaRPr lang="en-US" sz="700" b="0" i="0" kern="1200" dirty="0">
              <a:solidFill>
                <a:schemeClr val="tx1"/>
              </a:solidFill>
              <a:latin typeface="Calibri" charset="0"/>
              <a:ea typeface="+mn-ea"/>
              <a:cs typeface="Arial" charset="0"/>
            </a:endParaRP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152400" y="949325"/>
            <a:ext cx="8839200" cy="365125"/>
          </a:xfrm>
          <a:prstGeom prst="rect">
            <a:avLst/>
          </a:prstGeom>
        </p:spPr>
        <p:txBody>
          <a:bodyPr lIns="0" rIns="0"/>
          <a:lstStyle>
            <a:lvl1pPr marL="0" indent="0">
              <a:buNone/>
              <a:defRPr sz="1600" b="1" baseline="0"/>
            </a:lvl1pPr>
            <a:lvl2pPr marL="457146" indent="0">
              <a:buNone/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Slide Sub-Title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152400" y="1447801"/>
            <a:ext cx="8839200" cy="1752600"/>
          </a:xfrm>
          <a:prstGeom prst="rect">
            <a:avLst/>
          </a:prstGeom>
        </p:spPr>
        <p:txBody>
          <a:bodyPr lIns="0" rIns="0"/>
          <a:lstStyle>
            <a:lvl1pPr marL="342860" indent="-342860">
              <a:buFont typeface="Wingdings" panose="05000000000000000000" pitchFamily="2" charset="2"/>
              <a:buChar char="«"/>
              <a:defRPr sz="1400" b="0" baseline="0"/>
            </a:lvl1pPr>
            <a:lvl2pPr marL="742863" indent="-285717">
              <a:buFont typeface="Wingdings" panose="05000000000000000000" pitchFamily="2" charset="2"/>
              <a:buChar char="ü"/>
              <a:defRPr sz="1400"/>
            </a:lvl2pPr>
            <a:lvl3pPr marL="1142867" indent="-228573">
              <a:buFont typeface="Arial" panose="020B0604020202020204" pitchFamily="34" charset="0"/>
              <a:buChar char="»"/>
              <a:defRPr sz="1400"/>
            </a:lvl3pPr>
            <a:lvl4pPr marL="1600013" indent="-228573">
              <a:buFont typeface="Wingdings" panose="05000000000000000000" pitchFamily="2" charset="2"/>
              <a:buChar char="§"/>
              <a:defRPr sz="1400"/>
            </a:lvl4pPr>
            <a:lvl5pPr marL="2057159" indent="-228573">
              <a:buFont typeface="Calibri" panose="020F0502020204030204" pitchFamily="34" charset="0"/>
              <a:buChar char="–"/>
              <a:defRPr sz="1400"/>
            </a:lvl5pPr>
          </a:lstStyle>
          <a:p>
            <a:pPr lvl="0"/>
            <a:r>
              <a:rPr lang="en-US" dirty="0"/>
              <a:t>Click to Edit Slide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7086600" y="64928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100" b="0">
                <a:solidFill>
                  <a:schemeClr val="tx1"/>
                </a:solidFill>
              </a:defRPr>
            </a:lvl1pPr>
          </a:lstStyle>
          <a:p>
            <a:fld id="{67167BBF-95E0-4BD2-B650-E052C48EE73D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83057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SM 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 hasCustomPrompt="1"/>
          </p:nvPr>
        </p:nvSpPr>
        <p:spPr>
          <a:xfrm>
            <a:off x="152400" y="390526"/>
            <a:ext cx="8839200" cy="584200"/>
          </a:xfrm>
          <a:prstGeom prst="rect">
            <a:avLst/>
          </a:prstGeom>
        </p:spPr>
        <p:txBody>
          <a:bodyPr lIns="0" anchor="ctr"/>
          <a:lstStyle>
            <a:lvl1pPr algn="just">
              <a:defRPr sz="1800" b="1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9" name="Rectangle 11"/>
          <p:cNvSpPr>
            <a:spLocks noChangeArrowheads="1"/>
          </p:cNvSpPr>
          <p:nvPr userDrawn="1"/>
        </p:nvSpPr>
        <p:spPr bwMode="auto">
          <a:xfrm>
            <a:off x="0" y="0"/>
            <a:ext cx="219456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29" tIns="45714" rIns="0" bIns="45714"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b="0" i="0" kern="1200" dirty="0">
                <a:solidFill>
                  <a:schemeClr val="tx1"/>
                </a:solidFill>
                <a:latin typeface="Calibri" charset="0"/>
                <a:ea typeface="+mn-ea"/>
                <a:cs typeface="Arial" charset="0"/>
              </a:rPr>
              <a:t>Private</a:t>
            </a:r>
            <a:r>
              <a:rPr lang="en-US" sz="700" b="0" i="0" kern="1200" baseline="0" dirty="0">
                <a:solidFill>
                  <a:schemeClr val="tx1"/>
                </a:solidFill>
                <a:latin typeface="Calibri" charset="0"/>
                <a:ea typeface="+mn-ea"/>
                <a:cs typeface="Arial" charset="0"/>
              </a:rPr>
              <a:t> and strictly confidential. For discussion purposes only.</a:t>
            </a:r>
            <a:endParaRPr lang="en-US" sz="700" b="0" i="0" kern="1200" dirty="0">
              <a:solidFill>
                <a:schemeClr val="tx1"/>
              </a:solidFill>
              <a:latin typeface="Calibri" charset="0"/>
              <a:ea typeface="+mn-ea"/>
              <a:cs typeface="Arial" charset="0"/>
            </a:endParaRP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152400" y="949325"/>
            <a:ext cx="8839200" cy="365125"/>
          </a:xfrm>
          <a:prstGeom prst="rect">
            <a:avLst/>
          </a:prstGeom>
        </p:spPr>
        <p:txBody>
          <a:bodyPr lIns="0" rIns="0"/>
          <a:lstStyle>
            <a:lvl1pPr marL="0" indent="0">
              <a:buNone/>
              <a:defRPr sz="1600" b="1" baseline="0"/>
            </a:lvl1pPr>
            <a:lvl2pPr marL="457146" indent="0">
              <a:buNone/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Slide Sub-Title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152400" y="1447801"/>
            <a:ext cx="8839200" cy="1752600"/>
          </a:xfrm>
          <a:prstGeom prst="rect">
            <a:avLst/>
          </a:prstGeom>
        </p:spPr>
        <p:txBody>
          <a:bodyPr lIns="0" rIns="0"/>
          <a:lstStyle>
            <a:lvl1pPr marL="342860" indent="-342860">
              <a:buFont typeface="Wingdings" panose="05000000000000000000" pitchFamily="2" charset="2"/>
              <a:buChar char="«"/>
              <a:defRPr sz="1400" b="0" baseline="0"/>
            </a:lvl1pPr>
            <a:lvl2pPr marL="742863" indent="-285717">
              <a:buFont typeface="Wingdings" panose="05000000000000000000" pitchFamily="2" charset="2"/>
              <a:buChar char="ü"/>
              <a:defRPr sz="1400"/>
            </a:lvl2pPr>
            <a:lvl3pPr marL="1142867" indent="-228573">
              <a:buFont typeface="Arial" panose="020B0604020202020204" pitchFamily="34" charset="0"/>
              <a:buChar char="»"/>
              <a:defRPr sz="1400"/>
            </a:lvl3pPr>
            <a:lvl4pPr marL="1600013" indent="-228573">
              <a:buFont typeface="Wingdings" panose="05000000000000000000" pitchFamily="2" charset="2"/>
              <a:buChar char="§"/>
              <a:defRPr sz="1400"/>
            </a:lvl4pPr>
            <a:lvl5pPr marL="2057159" indent="-228573">
              <a:buFont typeface="Calibri" panose="020F0502020204030204" pitchFamily="34" charset="0"/>
              <a:buChar char="–"/>
              <a:defRPr sz="1400"/>
            </a:lvl5pPr>
          </a:lstStyle>
          <a:p>
            <a:pPr lvl="0"/>
            <a:r>
              <a:rPr lang="en-US" dirty="0"/>
              <a:t>Click to Edit Slide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7086600" y="64928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100" b="0">
                <a:solidFill>
                  <a:schemeClr val="tx1"/>
                </a:solidFill>
              </a:defRPr>
            </a:lvl1pPr>
          </a:lstStyle>
          <a:p>
            <a:fld id="{67167BBF-95E0-4BD2-B650-E052C48EE73D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7740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SM 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 hasCustomPrompt="1"/>
          </p:nvPr>
        </p:nvSpPr>
        <p:spPr>
          <a:xfrm>
            <a:off x="152400" y="390526"/>
            <a:ext cx="8839200" cy="584200"/>
          </a:xfrm>
          <a:prstGeom prst="rect">
            <a:avLst/>
          </a:prstGeom>
        </p:spPr>
        <p:txBody>
          <a:bodyPr lIns="0" anchor="ctr"/>
          <a:lstStyle>
            <a:lvl1pPr algn="just">
              <a:defRPr sz="1800" b="1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9" name="Rectangle 11"/>
          <p:cNvSpPr>
            <a:spLocks noChangeArrowheads="1"/>
          </p:cNvSpPr>
          <p:nvPr userDrawn="1"/>
        </p:nvSpPr>
        <p:spPr bwMode="auto">
          <a:xfrm>
            <a:off x="0" y="0"/>
            <a:ext cx="219456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29" tIns="45714" rIns="0" bIns="45714"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b="0" i="0" kern="1200" dirty="0">
                <a:solidFill>
                  <a:schemeClr val="tx1"/>
                </a:solidFill>
                <a:latin typeface="Calibri" charset="0"/>
                <a:ea typeface="+mn-ea"/>
                <a:cs typeface="Arial" charset="0"/>
              </a:rPr>
              <a:t>Private</a:t>
            </a:r>
            <a:r>
              <a:rPr lang="en-US" sz="700" b="0" i="0" kern="1200" baseline="0" dirty="0">
                <a:solidFill>
                  <a:schemeClr val="tx1"/>
                </a:solidFill>
                <a:latin typeface="Calibri" charset="0"/>
                <a:ea typeface="+mn-ea"/>
                <a:cs typeface="Arial" charset="0"/>
              </a:rPr>
              <a:t> and strictly confidential. For discussion purposes only.</a:t>
            </a:r>
            <a:endParaRPr lang="en-US" sz="700" b="0" i="0" kern="1200" dirty="0">
              <a:solidFill>
                <a:schemeClr val="tx1"/>
              </a:solidFill>
              <a:latin typeface="Calibri" charset="0"/>
              <a:ea typeface="+mn-ea"/>
              <a:cs typeface="Arial" charset="0"/>
            </a:endParaRP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152400" y="949325"/>
            <a:ext cx="8839200" cy="365125"/>
          </a:xfrm>
          <a:prstGeom prst="rect">
            <a:avLst/>
          </a:prstGeom>
        </p:spPr>
        <p:txBody>
          <a:bodyPr lIns="0" rIns="0"/>
          <a:lstStyle>
            <a:lvl1pPr marL="0" indent="0">
              <a:buNone/>
              <a:defRPr sz="1600" b="1" baseline="0"/>
            </a:lvl1pPr>
            <a:lvl2pPr marL="457146" indent="0">
              <a:buNone/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Slide Sub-Title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152400" y="1447801"/>
            <a:ext cx="8839200" cy="1752600"/>
          </a:xfrm>
          <a:prstGeom prst="rect">
            <a:avLst/>
          </a:prstGeom>
        </p:spPr>
        <p:txBody>
          <a:bodyPr lIns="0" rIns="0"/>
          <a:lstStyle>
            <a:lvl1pPr marL="342860" indent="-342860">
              <a:buFont typeface="Wingdings" panose="05000000000000000000" pitchFamily="2" charset="2"/>
              <a:buChar char="«"/>
              <a:defRPr sz="1400" b="0" baseline="0"/>
            </a:lvl1pPr>
            <a:lvl2pPr marL="742863" indent="-285717">
              <a:buFont typeface="Wingdings" panose="05000000000000000000" pitchFamily="2" charset="2"/>
              <a:buChar char="ü"/>
              <a:defRPr sz="1400"/>
            </a:lvl2pPr>
            <a:lvl3pPr marL="1142867" indent="-228573">
              <a:buFont typeface="Arial" panose="020B0604020202020204" pitchFamily="34" charset="0"/>
              <a:buChar char="»"/>
              <a:defRPr sz="1400"/>
            </a:lvl3pPr>
            <a:lvl4pPr marL="1600013" indent="-228573">
              <a:buFont typeface="Wingdings" panose="05000000000000000000" pitchFamily="2" charset="2"/>
              <a:buChar char="§"/>
              <a:defRPr sz="1400"/>
            </a:lvl4pPr>
            <a:lvl5pPr marL="2057159" indent="-228573">
              <a:buFont typeface="Calibri" panose="020F0502020204030204" pitchFamily="34" charset="0"/>
              <a:buChar char="–"/>
              <a:defRPr sz="1400"/>
            </a:lvl5pPr>
          </a:lstStyle>
          <a:p>
            <a:pPr lvl="0"/>
            <a:r>
              <a:rPr lang="en-US" dirty="0"/>
              <a:t>Click to Edit Slide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7086600" y="64928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100" b="0">
                <a:solidFill>
                  <a:schemeClr val="tx1"/>
                </a:solidFill>
              </a:defRPr>
            </a:lvl1pPr>
          </a:lstStyle>
          <a:p>
            <a:fld id="{67167BBF-95E0-4BD2-B650-E052C48EE73D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29735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SM 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 hasCustomPrompt="1"/>
          </p:nvPr>
        </p:nvSpPr>
        <p:spPr>
          <a:xfrm>
            <a:off x="152400" y="390526"/>
            <a:ext cx="8839200" cy="584200"/>
          </a:xfrm>
          <a:prstGeom prst="rect">
            <a:avLst/>
          </a:prstGeom>
        </p:spPr>
        <p:txBody>
          <a:bodyPr lIns="0" anchor="ctr"/>
          <a:lstStyle>
            <a:lvl1pPr algn="just">
              <a:defRPr sz="1800" b="1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9" name="Rectangle 11"/>
          <p:cNvSpPr>
            <a:spLocks noChangeArrowheads="1"/>
          </p:cNvSpPr>
          <p:nvPr userDrawn="1"/>
        </p:nvSpPr>
        <p:spPr bwMode="auto">
          <a:xfrm>
            <a:off x="0" y="0"/>
            <a:ext cx="219456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29" tIns="45714" rIns="0" bIns="45714"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b="0" i="0" kern="1200" dirty="0">
                <a:solidFill>
                  <a:schemeClr val="tx1"/>
                </a:solidFill>
                <a:latin typeface="Calibri" charset="0"/>
                <a:ea typeface="+mn-ea"/>
                <a:cs typeface="Arial" charset="0"/>
              </a:rPr>
              <a:t>Private</a:t>
            </a:r>
            <a:r>
              <a:rPr lang="en-US" sz="700" b="0" i="0" kern="1200" baseline="0" dirty="0">
                <a:solidFill>
                  <a:schemeClr val="tx1"/>
                </a:solidFill>
                <a:latin typeface="Calibri" charset="0"/>
                <a:ea typeface="+mn-ea"/>
                <a:cs typeface="Arial" charset="0"/>
              </a:rPr>
              <a:t> and strictly confidential. For discussion purposes only.</a:t>
            </a:r>
            <a:endParaRPr lang="en-US" sz="700" b="0" i="0" kern="1200" dirty="0">
              <a:solidFill>
                <a:schemeClr val="tx1"/>
              </a:solidFill>
              <a:latin typeface="Calibri" charset="0"/>
              <a:ea typeface="+mn-ea"/>
              <a:cs typeface="Arial" charset="0"/>
            </a:endParaRP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152400" y="949325"/>
            <a:ext cx="8839200" cy="365125"/>
          </a:xfrm>
          <a:prstGeom prst="rect">
            <a:avLst/>
          </a:prstGeom>
        </p:spPr>
        <p:txBody>
          <a:bodyPr lIns="0" rIns="0"/>
          <a:lstStyle>
            <a:lvl1pPr marL="0" indent="0">
              <a:buNone/>
              <a:defRPr sz="1600" b="1" baseline="0"/>
            </a:lvl1pPr>
            <a:lvl2pPr marL="457146" indent="0">
              <a:buNone/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Slide Sub-Title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152400" y="1447801"/>
            <a:ext cx="8839200" cy="1752600"/>
          </a:xfrm>
          <a:prstGeom prst="rect">
            <a:avLst/>
          </a:prstGeom>
        </p:spPr>
        <p:txBody>
          <a:bodyPr lIns="0" rIns="0"/>
          <a:lstStyle>
            <a:lvl1pPr marL="342860" indent="-342860">
              <a:buFont typeface="Wingdings" panose="05000000000000000000" pitchFamily="2" charset="2"/>
              <a:buChar char="«"/>
              <a:defRPr sz="1400" b="0" baseline="0"/>
            </a:lvl1pPr>
            <a:lvl2pPr marL="742863" indent="-285717">
              <a:buFont typeface="Wingdings" panose="05000000000000000000" pitchFamily="2" charset="2"/>
              <a:buChar char="ü"/>
              <a:defRPr sz="1400"/>
            </a:lvl2pPr>
            <a:lvl3pPr marL="1142867" indent="-228573">
              <a:buFont typeface="Arial" panose="020B0604020202020204" pitchFamily="34" charset="0"/>
              <a:buChar char="»"/>
              <a:defRPr sz="1400"/>
            </a:lvl3pPr>
            <a:lvl4pPr marL="1600013" indent="-228573">
              <a:buFont typeface="Wingdings" panose="05000000000000000000" pitchFamily="2" charset="2"/>
              <a:buChar char="§"/>
              <a:defRPr sz="1400"/>
            </a:lvl4pPr>
            <a:lvl5pPr marL="2057159" indent="-228573">
              <a:buFont typeface="Calibri" panose="020F0502020204030204" pitchFamily="34" charset="0"/>
              <a:buChar char="–"/>
              <a:defRPr sz="1400"/>
            </a:lvl5pPr>
          </a:lstStyle>
          <a:p>
            <a:pPr lvl="0"/>
            <a:r>
              <a:rPr lang="en-US" dirty="0"/>
              <a:t>Click to Edit Slide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7086600" y="64928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100" b="0">
                <a:solidFill>
                  <a:schemeClr val="tx1"/>
                </a:solidFill>
              </a:defRPr>
            </a:lvl1pPr>
          </a:lstStyle>
          <a:p>
            <a:fld id="{67167BBF-95E0-4BD2-B650-E052C48EE73D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5811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216BC-3588-4008-89FF-ECEF7A9E2DA5}" type="datetime1">
              <a:rPr lang="en-US" smtClean="0"/>
              <a:t>4/27/2017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The Daily Shot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D7DC3-94C7-4AA0-851B-ACC05A34F5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55437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SM 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 hasCustomPrompt="1"/>
          </p:nvPr>
        </p:nvSpPr>
        <p:spPr>
          <a:xfrm>
            <a:off x="152400" y="390526"/>
            <a:ext cx="8839200" cy="584200"/>
          </a:xfrm>
          <a:prstGeom prst="rect">
            <a:avLst/>
          </a:prstGeom>
        </p:spPr>
        <p:txBody>
          <a:bodyPr lIns="0" anchor="ctr"/>
          <a:lstStyle>
            <a:lvl1pPr algn="just">
              <a:defRPr sz="1800" b="1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9" name="Rectangle 11"/>
          <p:cNvSpPr>
            <a:spLocks noChangeArrowheads="1"/>
          </p:cNvSpPr>
          <p:nvPr userDrawn="1"/>
        </p:nvSpPr>
        <p:spPr bwMode="auto">
          <a:xfrm>
            <a:off x="0" y="0"/>
            <a:ext cx="219456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29" tIns="45714" rIns="0" bIns="45714"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b="0" i="0" kern="1200" dirty="0">
                <a:solidFill>
                  <a:schemeClr val="tx1"/>
                </a:solidFill>
                <a:latin typeface="Calibri" charset="0"/>
                <a:ea typeface="+mn-ea"/>
                <a:cs typeface="Arial" charset="0"/>
              </a:rPr>
              <a:t>Private</a:t>
            </a:r>
            <a:r>
              <a:rPr lang="en-US" sz="700" b="0" i="0" kern="1200" baseline="0" dirty="0">
                <a:solidFill>
                  <a:schemeClr val="tx1"/>
                </a:solidFill>
                <a:latin typeface="Calibri" charset="0"/>
                <a:ea typeface="+mn-ea"/>
                <a:cs typeface="Arial" charset="0"/>
              </a:rPr>
              <a:t> and strictly confidential. For discussion purposes only.</a:t>
            </a:r>
            <a:endParaRPr lang="en-US" sz="700" b="0" i="0" kern="1200" dirty="0">
              <a:solidFill>
                <a:schemeClr val="tx1"/>
              </a:solidFill>
              <a:latin typeface="Calibri" charset="0"/>
              <a:ea typeface="+mn-ea"/>
              <a:cs typeface="Arial" charset="0"/>
            </a:endParaRP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152400" y="949325"/>
            <a:ext cx="8839200" cy="365125"/>
          </a:xfrm>
          <a:prstGeom prst="rect">
            <a:avLst/>
          </a:prstGeom>
        </p:spPr>
        <p:txBody>
          <a:bodyPr lIns="0" rIns="0"/>
          <a:lstStyle>
            <a:lvl1pPr marL="0" indent="0">
              <a:buNone/>
              <a:defRPr sz="1600" b="1" baseline="0"/>
            </a:lvl1pPr>
            <a:lvl2pPr marL="457146" indent="0">
              <a:buNone/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Slide Sub-Title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152400" y="1447801"/>
            <a:ext cx="8839200" cy="1752600"/>
          </a:xfrm>
          <a:prstGeom prst="rect">
            <a:avLst/>
          </a:prstGeom>
        </p:spPr>
        <p:txBody>
          <a:bodyPr lIns="0" rIns="0"/>
          <a:lstStyle>
            <a:lvl1pPr marL="342860" indent="-342860">
              <a:buFont typeface="Wingdings" panose="05000000000000000000" pitchFamily="2" charset="2"/>
              <a:buChar char="«"/>
              <a:defRPr sz="1400" b="0" baseline="0"/>
            </a:lvl1pPr>
            <a:lvl2pPr marL="742863" indent="-285717">
              <a:buFont typeface="Wingdings" panose="05000000000000000000" pitchFamily="2" charset="2"/>
              <a:buChar char="ü"/>
              <a:defRPr sz="1400"/>
            </a:lvl2pPr>
            <a:lvl3pPr marL="1142867" indent="-228573">
              <a:buFont typeface="Arial" panose="020B0604020202020204" pitchFamily="34" charset="0"/>
              <a:buChar char="»"/>
              <a:defRPr sz="1400"/>
            </a:lvl3pPr>
            <a:lvl4pPr marL="1600013" indent="-228573">
              <a:buFont typeface="Wingdings" panose="05000000000000000000" pitchFamily="2" charset="2"/>
              <a:buChar char="§"/>
              <a:defRPr sz="1400"/>
            </a:lvl4pPr>
            <a:lvl5pPr marL="2057159" indent="-228573">
              <a:buFont typeface="Calibri" panose="020F0502020204030204" pitchFamily="34" charset="0"/>
              <a:buChar char="–"/>
              <a:defRPr sz="1400"/>
            </a:lvl5pPr>
          </a:lstStyle>
          <a:p>
            <a:pPr lvl="0"/>
            <a:r>
              <a:rPr lang="en-US" dirty="0"/>
              <a:t>Click to Edit Slide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7086600" y="64928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100" b="0">
                <a:solidFill>
                  <a:schemeClr val="tx1"/>
                </a:solidFill>
              </a:defRPr>
            </a:lvl1pPr>
          </a:lstStyle>
          <a:p>
            <a:fld id="{67167BBF-95E0-4BD2-B650-E052C48EE73D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68533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SM 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 hasCustomPrompt="1"/>
          </p:nvPr>
        </p:nvSpPr>
        <p:spPr>
          <a:xfrm>
            <a:off x="152400" y="390526"/>
            <a:ext cx="8839200" cy="584200"/>
          </a:xfrm>
          <a:prstGeom prst="rect">
            <a:avLst/>
          </a:prstGeom>
        </p:spPr>
        <p:txBody>
          <a:bodyPr lIns="0" anchor="ctr"/>
          <a:lstStyle>
            <a:lvl1pPr algn="just">
              <a:defRPr sz="1800" b="1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9" name="Rectangle 11"/>
          <p:cNvSpPr>
            <a:spLocks noChangeArrowheads="1"/>
          </p:cNvSpPr>
          <p:nvPr userDrawn="1"/>
        </p:nvSpPr>
        <p:spPr bwMode="auto">
          <a:xfrm>
            <a:off x="0" y="0"/>
            <a:ext cx="219456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29" tIns="45714" rIns="0" bIns="45714"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b="0" i="0" kern="1200" dirty="0">
                <a:solidFill>
                  <a:schemeClr val="tx1"/>
                </a:solidFill>
                <a:latin typeface="Calibri" charset="0"/>
                <a:ea typeface="+mn-ea"/>
                <a:cs typeface="Arial" charset="0"/>
              </a:rPr>
              <a:t>Private</a:t>
            </a:r>
            <a:r>
              <a:rPr lang="en-US" sz="700" b="0" i="0" kern="1200" baseline="0" dirty="0">
                <a:solidFill>
                  <a:schemeClr val="tx1"/>
                </a:solidFill>
                <a:latin typeface="Calibri" charset="0"/>
                <a:ea typeface="+mn-ea"/>
                <a:cs typeface="Arial" charset="0"/>
              </a:rPr>
              <a:t> and strictly confidential. For discussion purposes only.</a:t>
            </a:r>
            <a:endParaRPr lang="en-US" sz="700" b="0" i="0" kern="1200" dirty="0">
              <a:solidFill>
                <a:schemeClr val="tx1"/>
              </a:solidFill>
              <a:latin typeface="Calibri" charset="0"/>
              <a:ea typeface="+mn-ea"/>
              <a:cs typeface="Arial" charset="0"/>
            </a:endParaRP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152400" y="949325"/>
            <a:ext cx="8839200" cy="365125"/>
          </a:xfrm>
          <a:prstGeom prst="rect">
            <a:avLst/>
          </a:prstGeom>
        </p:spPr>
        <p:txBody>
          <a:bodyPr lIns="0" rIns="0"/>
          <a:lstStyle>
            <a:lvl1pPr marL="0" indent="0">
              <a:buNone/>
              <a:defRPr sz="1600" b="1" baseline="0"/>
            </a:lvl1pPr>
            <a:lvl2pPr marL="457146" indent="0">
              <a:buNone/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Slide Sub-Title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152400" y="1447801"/>
            <a:ext cx="8839200" cy="1752600"/>
          </a:xfrm>
          <a:prstGeom prst="rect">
            <a:avLst/>
          </a:prstGeom>
        </p:spPr>
        <p:txBody>
          <a:bodyPr lIns="0" rIns="0"/>
          <a:lstStyle>
            <a:lvl1pPr marL="342860" indent="-342860">
              <a:buFont typeface="Wingdings" panose="05000000000000000000" pitchFamily="2" charset="2"/>
              <a:buChar char="«"/>
              <a:defRPr sz="1400" b="0" baseline="0"/>
            </a:lvl1pPr>
            <a:lvl2pPr marL="742863" indent="-285717">
              <a:buFont typeface="Wingdings" panose="05000000000000000000" pitchFamily="2" charset="2"/>
              <a:buChar char="ü"/>
              <a:defRPr sz="1400"/>
            </a:lvl2pPr>
            <a:lvl3pPr marL="1142867" indent="-228573">
              <a:buFont typeface="Arial" panose="020B0604020202020204" pitchFamily="34" charset="0"/>
              <a:buChar char="»"/>
              <a:defRPr sz="1400"/>
            </a:lvl3pPr>
            <a:lvl4pPr marL="1600013" indent="-228573">
              <a:buFont typeface="Wingdings" panose="05000000000000000000" pitchFamily="2" charset="2"/>
              <a:buChar char="§"/>
              <a:defRPr sz="1400"/>
            </a:lvl4pPr>
            <a:lvl5pPr marL="2057159" indent="-228573">
              <a:buFont typeface="Calibri" panose="020F0502020204030204" pitchFamily="34" charset="0"/>
              <a:buChar char="–"/>
              <a:defRPr sz="1400"/>
            </a:lvl5pPr>
          </a:lstStyle>
          <a:p>
            <a:pPr lvl="0"/>
            <a:r>
              <a:rPr lang="en-US" dirty="0"/>
              <a:t>Click to Edit Slide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7086600" y="64928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100" b="0">
                <a:solidFill>
                  <a:schemeClr val="tx1"/>
                </a:solidFill>
              </a:defRPr>
            </a:lvl1pPr>
          </a:lstStyle>
          <a:p>
            <a:fld id="{67167BBF-95E0-4BD2-B650-E052C48EE73D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52709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SM 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 hasCustomPrompt="1"/>
          </p:nvPr>
        </p:nvSpPr>
        <p:spPr>
          <a:xfrm>
            <a:off x="152400" y="390526"/>
            <a:ext cx="8839200" cy="584200"/>
          </a:xfrm>
          <a:prstGeom prst="rect">
            <a:avLst/>
          </a:prstGeom>
        </p:spPr>
        <p:txBody>
          <a:bodyPr lIns="0" anchor="ctr"/>
          <a:lstStyle>
            <a:lvl1pPr algn="just">
              <a:defRPr sz="1800" b="1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9" name="Rectangle 11"/>
          <p:cNvSpPr>
            <a:spLocks noChangeArrowheads="1"/>
          </p:cNvSpPr>
          <p:nvPr userDrawn="1"/>
        </p:nvSpPr>
        <p:spPr bwMode="auto">
          <a:xfrm>
            <a:off x="0" y="0"/>
            <a:ext cx="219456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29" tIns="45714" rIns="0" bIns="45714"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b="0" i="0" kern="1200" dirty="0">
                <a:solidFill>
                  <a:schemeClr val="tx1"/>
                </a:solidFill>
                <a:latin typeface="Calibri" charset="0"/>
                <a:ea typeface="+mn-ea"/>
                <a:cs typeface="Arial" charset="0"/>
              </a:rPr>
              <a:t>Private</a:t>
            </a:r>
            <a:r>
              <a:rPr lang="en-US" sz="700" b="0" i="0" kern="1200" baseline="0" dirty="0">
                <a:solidFill>
                  <a:schemeClr val="tx1"/>
                </a:solidFill>
                <a:latin typeface="Calibri" charset="0"/>
                <a:ea typeface="+mn-ea"/>
                <a:cs typeface="Arial" charset="0"/>
              </a:rPr>
              <a:t> and strictly confidential. For discussion purposes only.</a:t>
            </a:r>
            <a:endParaRPr lang="en-US" sz="700" b="0" i="0" kern="1200" dirty="0">
              <a:solidFill>
                <a:schemeClr val="tx1"/>
              </a:solidFill>
              <a:latin typeface="Calibri" charset="0"/>
              <a:ea typeface="+mn-ea"/>
              <a:cs typeface="Arial" charset="0"/>
            </a:endParaRP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152400" y="949325"/>
            <a:ext cx="8839200" cy="365125"/>
          </a:xfrm>
          <a:prstGeom prst="rect">
            <a:avLst/>
          </a:prstGeom>
        </p:spPr>
        <p:txBody>
          <a:bodyPr lIns="0" rIns="0"/>
          <a:lstStyle>
            <a:lvl1pPr marL="0" indent="0">
              <a:buNone/>
              <a:defRPr sz="1600" b="1" baseline="0"/>
            </a:lvl1pPr>
            <a:lvl2pPr marL="457146" indent="0">
              <a:buNone/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Slide Sub-Title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152400" y="1447801"/>
            <a:ext cx="8839200" cy="1752600"/>
          </a:xfrm>
          <a:prstGeom prst="rect">
            <a:avLst/>
          </a:prstGeom>
        </p:spPr>
        <p:txBody>
          <a:bodyPr lIns="0" rIns="0"/>
          <a:lstStyle>
            <a:lvl1pPr marL="342860" indent="-342860">
              <a:buFont typeface="Wingdings" panose="05000000000000000000" pitchFamily="2" charset="2"/>
              <a:buChar char="«"/>
              <a:defRPr sz="1400" b="0" baseline="0"/>
            </a:lvl1pPr>
            <a:lvl2pPr marL="742863" indent="-285717">
              <a:buFont typeface="Wingdings" panose="05000000000000000000" pitchFamily="2" charset="2"/>
              <a:buChar char="ü"/>
              <a:defRPr sz="1400"/>
            </a:lvl2pPr>
            <a:lvl3pPr marL="1142867" indent="-228573">
              <a:buFont typeface="Arial" panose="020B0604020202020204" pitchFamily="34" charset="0"/>
              <a:buChar char="»"/>
              <a:defRPr sz="1400"/>
            </a:lvl3pPr>
            <a:lvl4pPr marL="1600013" indent="-228573">
              <a:buFont typeface="Wingdings" panose="05000000000000000000" pitchFamily="2" charset="2"/>
              <a:buChar char="§"/>
              <a:defRPr sz="1400"/>
            </a:lvl4pPr>
            <a:lvl5pPr marL="2057159" indent="-228573">
              <a:buFont typeface="Calibri" panose="020F0502020204030204" pitchFamily="34" charset="0"/>
              <a:buChar char="–"/>
              <a:defRPr sz="1400"/>
            </a:lvl5pPr>
          </a:lstStyle>
          <a:p>
            <a:pPr lvl="0"/>
            <a:r>
              <a:rPr lang="en-US" dirty="0"/>
              <a:t>Click to Edit Slide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7086600" y="64928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100" b="0">
                <a:solidFill>
                  <a:schemeClr val="tx1"/>
                </a:solidFill>
              </a:defRPr>
            </a:lvl1pPr>
          </a:lstStyle>
          <a:p>
            <a:fld id="{67167BBF-95E0-4BD2-B650-E052C48EE73D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143074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SM 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 hasCustomPrompt="1"/>
          </p:nvPr>
        </p:nvSpPr>
        <p:spPr>
          <a:xfrm>
            <a:off x="152400" y="390526"/>
            <a:ext cx="8839200" cy="584200"/>
          </a:xfrm>
          <a:prstGeom prst="rect">
            <a:avLst/>
          </a:prstGeom>
        </p:spPr>
        <p:txBody>
          <a:bodyPr lIns="0" anchor="ctr"/>
          <a:lstStyle>
            <a:lvl1pPr algn="just">
              <a:defRPr sz="1800" b="1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9" name="Rectangle 11"/>
          <p:cNvSpPr>
            <a:spLocks noChangeArrowheads="1"/>
          </p:cNvSpPr>
          <p:nvPr userDrawn="1"/>
        </p:nvSpPr>
        <p:spPr bwMode="auto">
          <a:xfrm>
            <a:off x="0" y="0"/>
            <a:ext cx="219456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29" tIns="45714" rIns="0" bIns="45714"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b="0" i="0" kern="1200" dirty="0">
                <a:solidFill>
                  <a:schemeClr val="tx1"/>
                </a:solidFill>
                <a:latin typeface="Calibri" charset="0"/>
                <a:ea typeface="+mn-ea"/>
                <a:cs typeface="Arial" charset="0"/>
              </a:rPr>
              <a:t>Private</a:t>
            </a:r>
            <a:r>
              <a:rPr lang="en-US" sz="700" b="0" i="0" kern="1200" baseline="0" dirty="0">
                <a:solidFill>
                  <a:schemeClr val="tx1"/>
                </a:solidFill>
                <a:latin typeface="Calibri" charset="0"/>
                <a:ea typeface="+mn-ea"/>
                <a:cs typeface="Arial" charset="0"/>
              </a:rPr>
              <a:t> and strictly confidential. For discussion purposes only.</a:t>
            </a:r>
            <a:endParaRPr lang="en-US" sz="700" b="0" i="0" kern="1200" dirty="0">
              <a:solidFill>
                <a:schemeClr val="tx1"/>
              </a:solidFill>
              <a:latin typeface="Calibri" charset="0"/>
              <a:ea typeface="+mn-ea"/>
              <a:cs typeface="Arial" charset="0"/>
            </a:endParaRP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152400" y="949325"/>
            <a:ext cx="8839200" cy="365125"/>
          </a:xfrm>
          <a:prstGeom prst="rect">
            <a:avLst/>
          </a:prstGeom>
        </p:spPr>
        <p:txBody>
          <a:bodyPr lIns="0" rIns="0"/>
          <a:lstStyle>
            <a:lvl1pPr marL="0" indent="0">
              <a:buNone/>
              <a:defRPr sz="1600" b="1" baseline="0"/>
            </a:lvl1pPr>
            <a:lvl2pPr marL="457146" indent="0">
              <a:buNone/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Slide Sub-Title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152400" y="1447801"/>
            <a:ext cx="8839200" cy="1752600"/>
          </a:xfrm>
          <a:prstGeom prst="rect">
            <a:avLst/>
          </a:prstGeom>
        </p:spPr>
        <p:txBody>
          <a:bodyPr lIns="0" rIns="0"/>
          <a:lstStyle>
            <a:lvl1pPr marL="342860" indent="-342860">
              <a:buFont typeface="Wingdings" panose="05000000000000000000" pitchFamily="2" charset="2"/>
              <a:buChar char="«"/>
              <a:defRPr sz="1400" b="0" baseline="0"/>
            </a:lvl1pPr>
            <a:lvl2pPr marL="742863" indent="-285717">
              <a:buFont typeface="Wingdings" panose="05000000000000000000" pitchFamily="2" charset="2"/>
              <a:buChar char="ü"/>
              <a:defRPr sz="1400"/>
            </a:lvl2pPr>
            <a:lvl3pPr marL="1142867" indent="-228573">
              <a:buFont typeface="Arial" panose="020B0604020202020204" pitchFamily="34" charset="0"/>
              <a:buChar char="»"/>
              <a:defRPr sz="1400"/>
            </a:lvl3pPr>
            <a:lvl4pPr marL="1600013" indent="-228573">
              <a:buFont typeface="Wingdings" panose="05000000000000000000" pitchFamily="2" charset="2"/>
              <a:buChar char="§"/>
              <a:defRPr sz="1400"/>
            </a:lvl4pPr>
            <a:lvl5pPr marL="2057159" indent="-228573">
              <a:buFont typeface="Calibri" panose="020F0502020204030204" pitchFamily="34" charset="0"/>
              <a:buChar char="–"/>
              <a:defRPr sz="1400"/>
            </a:lvl5pPr>
          </a:lstStyle>
          <a:p>
            <a:pPr lvl="0"/>
            <a:r>
              <a:rPr lang="en-US" dirty="0"/>
              <a:t>Click to Edit Slide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7086600" y="64928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100" b="0">
                <a:solidFill>
                  <a:schemeClr val="tx1"/>
                </a:solidFill>
              </a:defRPr>
            </a:lvl1pPr>
          </a:lstStyle>
          <a:p>
            <a:fld id="{67167BBF-95E0-4BD2-B650-E052C48EE73D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669634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SM 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 hasCustomPrompt="1"/>
          </p:nvPr>
        </p:nvSpPr>
        <p:spPr>
          <a:xfrm>
            <a:off x="152400" y="390526"/>
            <a:ext cx="8839200" cy="584200"/>
          </a:xfrm>
          <a:prstGeom prst="rect">
            <a:avLst/>
          </a:prstGeom>
        </p:spPr>
        <p:txBody>
          <a:bodyPr lIns="0" anchor="ctr"/>
          <a:lstStyle>
            <a:lvl1pPr algn="just">
              <a:defRPr sz="1800" b="1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9" name="Rectangle 11"/>
          <p:cNvSpPr>
            <a:spLocks noChangeArrowheads="1"/>
          </p:cNvSpPr>
          <p:nvPr userDrawn="1"/>
        </p:nvSpPr>
        <p:spPr bwMode="auto">
          <a:xfrm>
            <a:off x="0" y="0"/>
            <a:ext cx="219456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29" tIns="45714" rIns="0" bIns="45714"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b="0" i="0" kern="1200" dirty="0">
                <a:solidFill>
                  <a:schemeClr val="tx1"/>
                </a:solidFill>
                <a:latin typeface="Calibri" charset="0"/>
                <a:ea typeface="+mn-ea"/>
                <a:cs typeface="Arial" charset="0"/>
              </a:rPr>
              <a:t>Private</a:t>
            </a:r>
            <a:r>
              <a:rPr lang="en-US" sz="700" b="0" i="0" kern="1200" baseline="0" dirty="0">
                <a:solidFill>
                  <a:schemeClr val="tx1"/>
                </a:solidFill>
                <a:latin typeface="Calibri" charset="0"/>
                <a:ea typeface="+mn-ea"/>
                <a:cs typeface="Arial" charset="0"/>
              </a:rPr>
              <a:t> and strictly confidential. For discussion purposes only.</a:t>
            </a:r>
            <a:endParaRPr lang="en-US" sz="700" b="0" i="0" kern="1200" dirty="0">
              <a:solidFill>
                <a:schemeClr val="tx1"/>
              </a:solidFill>
              <a:latin typeface="Calibri" charset="0"/>
              <a:ea typeface="+mn-ea"/>
              <a:cs typeface="Arial" charset="0"/>
            </a:endParaRP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152400" y="949325"/>
            <a:ext cx="8839200" cy="365125"/>
          </a:xfrm>
          <a:prstGeom prst="rect">
            <a:avLst/>
          </a:prstGeom>
        </p:spPr>
        <p:txBody>
          <a:bodyPr lIns="0" rIns="0"/>
          <a:lstStyle>
            <a:lvl1pPr marL="0" indent="0">
              <a:buNone/>
              <a:defRPr sz="1600" b="1" baseline="0"/>
            </a:lvl1pPr>
            <a:lvl2pPr marL="457146" indent="0">
              <a:buNone/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Slide Sub-Title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152400" y="1447801"/>
            <a:ext cx="8839200" cy="1752600"/>
          </a:xfrm>
          <a:prstGeom prst="rect">
            <a:avLst/>
          </a:prstGeom>
        </p:spPr>
        <p:txBody>
          <a:bodyPr lIns="0" rIns="0"/>
          <a:lstStyle>
            <a:lvl1pPr marL="342860" indent="-342860">
              <a:buFont typeface="Wingdings" panose="05000000000000000000" pitchFamily="2" charset="2"/>
              <a:buChar char="«"/>
              <a:defRPr sz="1400" b="0" baseline="0"/>
            </a:lvl1pPr>
            <a:lvl2pPr marL="742863" indent="-285717">
              <a:buFont typeface="Wingdings" panose="05000000000000000000" pitchFamily="2" charset="2"/>
              <a:buChar char="ü"/>
              <a:defRPr sz="1400"/>
            </a:lvl2pPr>
            <a:lvl3pPr marL="1142867" indent="-228573">
              <a:buFont typeface="Arial" panose="020B0604020202020204" pitchFamily="34" charset="0"/>
              <a:buChar char="»"/>
              <a:defRPr sz="1400"/>
            </a:lvl3pPr>
            <a:lvl4pPr marL="1600013" indent="-228573">
              <a:buFont typeface="Wingdings" panose="05000000000000000000" pitchFamily="2" charset="2"/>
              <a:buChar char="§"/>
              <a:defRPr sz="1400"/>
            </a:lvl4pPr>
            <a:lvl5pPr marL="2057159" indent="-228573">
              <a:buFont typeface="Calibri" panose="020F0502020204030204" pitchFamily="34" charset="0"/>
              <a:buChar char="–"/>
              <a:defRPr sz="1400"/>
            </a:lvl5pPr>
          </a:lstStyle>
          <a:p>
            <a:pPr lvl="0"/>
            <a:r>
              <a:rPr lang="en-US" dirty="0"/>
              <a:t>Click to Edit Slide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7086600" y="64928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100" b="0">
                <a:solidFill>
                  <a:schemeClr val="tx1"/>
                </a:solidFill>
              </a:defRPr>
            </a:lvl1pPr>
          </a:lstStyle>
          <a:p>
            <a:fld id="{67167BBF-95E0-4BD2-B650-E052C48EE73D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28566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SM 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 hasCustomPrompt="1"/>
          </p:nvPr>
        </p:nvSpPr>
        <p:spPr>
          <a:xfrm>
            <a:off x="152400" y="390526"/>
            <a:ext cx="8839200" cy="584200"/>
          </a:xfrm>
          <a:prstGeom prst="rect">
            <a:avLst/>
          </a:prstGeom>
        </p:spPr>
        <p:txBody>
          <a:bodyPr lIns="0" anchor="ctr"/>
          <a:lstStyle>
            <a:lvl1pPr algn="just">
              <a:defRPr sz="1800" b="1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9" name="Rectangle 11"/>
          <p:cNvSpPr>
            <a:spLocks noChangeArrowheads="1"/>
          </p:cNvSpPr>
          <p:nvPr userDrawn="1"/>
        </p:nvSpPr>
        <p:spPr bwMode="auto">
          <a:xfrm>
            <a:off x="0" y="0"/>
            <a:ext cx="219456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29" tIns="45714" rIns="0" bIns="45714"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b="0" i="0" kern="1200" dirty="0">
                <a:solidFill>
                  <a:schemeClr val="tx1"/>
                </a:solidFill>
                <a:latin typeface="Calibri" charset="0"/>
                <a:ea typeface="+mn-ea"/>
                <a:cs typeface="Arial" charset="0"/>
              </a:rPr>
              <a:t>Private</a:t>
            </a:r>
            <a:r>
              <a:rPr lang="en-US" sz="700" b="0" i="0" kern="1200" baseline="0" dirty="0">
                <a:solidFill>
                  <a:schemeClr val="tx1"/>
                </a:solidFill>
                <a:latin typeface="Calibri" charset="0"/>
                <a:ea typeface="+mn-ea"/>
                <a:cs typeface="Arial" charset="0"/>
              </a:rPr>
              <a:t> and strictly confidential. For discussion purposes only.</a:t>
            </a:r>
            <a:endParaRPr lang="en-US" sz="700" b="0" i="0" kern="1200" dirty="0">
              <a:solidFill>
                <a:schemeClr val="tx1"/>
              </a:solidFill>
              <a:latin typeface="Calibri" charset="0"/>
              <a:ea typeface="+mn-ea"/>
              <a:cs typeface="Arial" charset="0"/>
            </a:endParaRP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152400" y="949325"/>
            <a:ext cx="8839200" cy="365125"/>
          </a:xfrm>
          <a:prstGeom prst="rect">
            <a:avLst/>
          </a:prstGeom>
        </p:spPr>
        <p:txBody>
          <a:bodyPr lIns="0" rIns="0"/>
          <a:lstStyle>
            <a:lvl1pPr marL="0" indent="0">
              <a:buNone/>
              <a:defRPr sz="1600" b="1" baseline="0"/>
            </a:lvl1pPr>
            <a:lvl2pPr marL="457146" indent="0">
              <a:buNone/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Slide Sub-Title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152400" y="1447801"/>
            <a:ext cx="8839200" cy="1752600"/>
          </a:xfrm>
          <a:prstGeom prst="rect">
            <a:avLst/>
          </a:prstGeom>
        </p:spPr>
        <p:txBody>
          <a:bodyPr lIns="0" rIns="0"/>
          <a:lstStyle>
            <a:lvl1pPr marL="342860" indent="-342860">
              <a:buFont typeface="Wingdings" panose="05000000000000000000" pitchFamily="2" charset="2"/>
              <a:buChar char="«"/>
              <a:defRPr sz="1400" b="0" baseline="0"/>
            </a:lvl1pPr>
            <a:lvl2pPr marL="742863" indent="-285717">
              <a:buFont typeface="Wingdings" panose="05000000000000000000" pitchFamily="2" charset="2"/>
              <a:buChar char="ü"/>
              <a:defRPr sz="1400"/>
            </a:lvl2pPr>
            <a:lvl3pPr marL="1142867" indent="-228573">
              <a:buFont typeface="Arial" panose="020B0604020202020204" pitchFamily="34" charset="0"/>
              <a:buChar char="»"/>
              <a:defRPr sz="1400"/>
            </a:lvl3pPr>
            <a:lvl4pPr marL="1600013" indent="-228573">
              <a:buFont typeface="Wingdings" panose="05000000000000000000" pitchFamily="2" charset="2"/>
              <a:buChar char="§"/>
              <a:defRPr sz="1400"/>
            </a:lvl4pPr>
            <a:lvl5pPr marL="2057159" indent="-228573">
              <a:buFont typeface="Calibri" panose="020F0502020204030204" pitchFamily="34" charset="0"/>
              <a:buChar char="–"/>
              <a:defRPr sz="1400"/>
            </a:lvl5pPr>
          </a:lstStyle>
          <a:p>
            <a:pPr lvl="0"/>
            <a:r>
              <a:rPr lang="en-US" dirty="0"/>
              <a:t>Click to Edit Slide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7086600" y="64928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100" b="0">
                <a:solidFill>
                  <a:schemeClr val="tx1"/>
                </a:solidFill>
              </a:defRPr>
            </a:lvl1pPr>
          </a:lstStyle>
          <a:p>
            <a:fld id="{67167BBF-95E0-4BD2-B650-E052C48EE73D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235870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SM 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 hasCustomPrompt="1"/>
          </p:nvPr>
        </p:nvSpPr>
        <p:spPr>
          <a:xfrm>
            <a:off x="152400" y="390526"/>
            <a:ext cx="8839200" cy="584200"/>
          </a:xfrm>
          <a:prstGeom prst="rect">
            <a:avLst/>
          </a:prstGeom>
        </p:spPr>
        <p:txBody>
          <a:bodyPr lIns="0" anchor="ctr"/>
          <a:lstStyle>
            <a:lvl1pPr algn="just">
              <a:defRPr sz="1800" b="1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9" name="Rectangle 11"/>
          <p:cNvSpPr>
            <a:spLocks noChangeArrowheads="1"/>
          </p:cNvSpPr>
          <p:nvPr userDrawn="1"/>
        </p:nvSpPr>
        <p:spPr bwMode="auto">
          <a:xfrm>
            <a:off x="0" y="0"/>
            <a:ext cx="219456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29" tIns="45714" rIns="0" bIns="45714"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b="0" i="0" kern="1200" dirty="0">
                <a:solidFill>
                  <a:schemeClr val="tx1"/>
                </a:solidFill>
                <a:latin typeface="Calibri" charset="0"/>
                <a:ea typeface="+mn-ea"/>
                <a:cs typeface="Arial" charset="0"/>
              </a:rPr>
              <a:t>Private</a:t>
            </a:r>
            <a:r>
              <a:rPr lang="en-US" sz="700" b="0" i="0" kern="1200" baseline="0" dirty="0">
                <a:solidFill>
                  <a:schemeClr val="tx1"/>
                </a:solidFill>
                <a:latin typeface="Calibri" charset="0"/>
                <a:ea typeface="+mn-ea"/>
                <a:cs typeface="Arial" charset="0"/>
              </a:rPr>
              <a:t> and strictly confidential. For discussion purposes only.</a:t>
            </a:r>
            <a:endParaRPr lang="en-US" sz="700" b="0" i="0" kern="1200" dirty="0">
              <a:solidFill>
                <a:schemeClr val="tx1"/>
              </a:solidFill>
              <a:latin typeface="Calibri" charset="0"/>
              <a:ea typeface="+mn-ea"/>
              <a:cs typeface="Arial" charset="0"/>
            </a:endParaRP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152400" y="949325"/>
            <a:ext cx="8839200" cy="365125"/>
          </a:xfrm>
          <a:prstGeom prst="rect">
            <a:avLst/>
          </a:prstGeom>
        </p:spPr>
        <p:txBody>
          <a:bodyPr lIns="0" rIns="0"/>
          <a:lstStyle>
            <a:lvl1pPr marL="0" indent="0">
              <a:buNone/>
              <a:defRPr sz="1600" b="1" baseline="0"/>
            </a:lvl1pPr>
            <a:lvl2pPr marL="457146" indent="0">
              <a:buNone/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Slide Sub-Title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152400" y="1447801"/>
            <a:ext cx="8839200" cy="1752600"/>
          </a:xfrm>
          <a:prstGeom prst="rect">
            <a:avLst/>
          </a:prstGeom>
        </p:spPr>
        <p:txBody>
          <a:bodyPr lIns="0" rIns="0"/>
          <a:lstStyle>
            <a:lvl1pPr marL="342860" indent="-342860">
              <a:buFont typeface="Wingdings" panose="05000000000000000000" pitchFamily="2" charset="2"/>
              <a:buChar char="«"/>
              <a:defRPr sz="1400" b="0" baseline="0"/>
            </a:lvl1pPr>
            <a:lvl2pPr marL="742863" indent="-285717">
              <a:buFont typeface="Wingdings" panose="05000000000000000000" pitchFamily="2" charset="2"/>
              <a:buChar char="ü"/>
              <a:defRPr sz="1400"/>
            </a:lvl2pPr>
            <a:lvl3pPr marL="1142867" indent="-228573">
              <a:buFont typeface="Arial" panose="020B0604020202020204" pitchFamily="34" charset="0"/>
              <a:buChar char="»"/>
              <a:defRPr sz="1400"/>
            </a:lvl3pPr>
            <a:lvl4pPr marL="1600013" indent="-228573">
              <a:buFont typeface="Wingdings" panose="05000000000000000000" pitchFamily="2" charset="2"/>
              <a:buChar char="§"/>
              <a:defRPr sz="1400"/>
            </a:lvl4pPr>
            <a:lvl5pPr marL="2057159" indent="-228573">
              <a:buFont typeface="Calibri" panose="020F0502020204030204" pitchFamily="34" charset="0"/>
              <a:buChar char="–"/>
              <a:defRPr sz="1400"/>
            </a:lvl5pPr>
          </a:lstStyle>
          <a:p>
            <a:pPr lvl="0"/>
            <a:r>
              <a:rPr lang="en-US" dirty="0"/>
              <a:t>Click to Edit Slide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7086600" y="64928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100" b="0">
                <a:solidFill>
                  <a:schemeClr val="tx1"/>
                </a:solidFill>
              </a:defRPr>
            </a:lvl1pPr>
          </a:lstStyle>
          <a:p>
            <a:fld id="{67167BBF-95E0-4BD2-B650-E052C48EE73D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227330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SM 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 hasCustomPrompt="1"/>
          </p:nvPr>
        </p:nvSpPr>
        <p:spPr>
          <a:xfrm>
            <a:off x="152400" y="390526"/>
            <a:ext cx="8839200" cy="584200"/>
          </a:xfrm>
          <a:prstGeom prst="rect">
            <a:avLst/>
          </a:prstGeom>
        </p:spPr>
        <p:txBody>
          <a:bodyPr lIns="0" anchor="ctr"/>
          <a:lstStyle>
            <a:lvl1pPr algn="just">
              <a:defRPr sz="1800" b="1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9" name="Rectangle 11"/>
          <p:cNvSpPr>
            <a:spLocks noChangeArrowheads="1"/>
          </p:cNvSpPr>
          <p:nvPr userDrawn="1"/>
        </p:nvSpPr>
        <p:spPr bwMode="auto">
          <a:xfrm>
            <a:off x="0" y="0"/>
            <a:ext cx="219456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29" tIns="45714" rIns="0" bIns="45714"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b="0" i="0" kern="1200" dirty="0">
                <a:solidFill>
                  <a:schemeClr val="tx1"/>
                </a:solidFill>
                <a:latin typeface="Calibri" charset="0"/>
                <a:ea typeface="+mn-ea"/>
                <a:cs typeface="Arial" charset="0"/>
              </a:rPr>
              <a:t>Private</a:t>
            </a:r>
            <a:r>
              <a:rPr lang="en-US" sz="700" b="0" i="0" kern="1200" baseline="0" dirty="0">
                <a:solidFill>
                  <a:schemeClr val="tx1"/>
                </a:solidFill>
                <a:latin typeface="Calibri" charset="0"/>
                <a:ea typeface="+mn-ea"/>
                <a:cs typeface="Arial" charset="0"/>
              </a:rPr>
              <a:t> and strictly confidential. For discussion purposes only.</a:t>
            </a:r>
            <a:endParaRPr lang="en-US" sz="700" b="0" i="0" kern="1200" dirty="0">
              <a:solidFill>
                <a:schemeClr val="tx1"/>
              </a:solidFill>
              <a:latin typeface="Calibri" charset="0"/>
              <a:ea typeface="+mn-ea"/>
              <a:cs typeface="Arial" charset="0"/>
            </a:endParaRP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152400" y="949325"/>
            <a:ext cx="8839200" cy="365125"/>
          </a:xfrm>
          <a:prstGeom prst="rect">
            <a:avLst/>
          </a:prstGeom>
        </p:spPr>
        <p:txBody>
          <a:bodyPr lIns="0" rIns="0"/>
          <a:lstStyle>
            <a:lvl1pPr marL="0" indent="0">
              <a:buNone/>
              <a:defRPr sz="1600" b="1" baseline="0"/>
            </a:lvl1pPr>
            <a:lvl2pPr marL="457146" indent="0">
              <a:buNone/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Slide Sub-Title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152400" y="1447801"/>
            <a:ext cx="8839200" cy="1752600"/>
          </a:xfrm>
          <a:prstGeom prst="rect">
            <a:avLst/>
          </a:prstGeom>
        </p:spPr>
        <p:txBody>
          <a:bodyPr lIns="0" rIns="0"/>
          <a:lstStyle>
            <a:lvl1pPr marL="342860" indent="-342860">
              <a:buFont typeface="Wingdings" panose="05000000000000000000" pitchFamily="2" charset="2"/>
              <a:buChar char="«"/>
              <a:defRPr sz="1400" b="0" baseline="0"/>
            </a:lvl1pPr>
            <a:lvl2pPr marL="742863" indent="-285717">
              <a:buFont typeface="Wingdings" panose="05000000000000000000" pitchFamily="2" charset="2"/>
              <a:buChar char="ü"/>
              <a:defRPr sz="1400"/>
            </a:lvl2pPr>
            <a:lvl3pPr marL="1142867" indent="-228573">
              <a:buFont typeface="Arial" panose="020B0604020202020204" pitchFamily="34" charset="0"/>
              <a:buChar char="»"/>
              <a:defRPr sz="1400"/>
            </a:lvl3pPr>
            <a:lvl4pPr marL="1600013" indent="-228573">
              <a:buFont typeface="Wingdings" panose="05000000000000000000" pitchFamily="2" charset="2"/>
              <a:buChar char="§"/>
              <a:defRPr sz="1400"/>
            </a:lvl4pPr>
            <a:lvl5pPr marL="2057159" indent="-228573">
              <a:buFont typeface="Calibri" panose="020F0502020204030204" pitchFamily="34" charset="0"/>
              <a:buChar char="–"/>
              <a:defRPr sz="1400"/>
            </a:lvl5pPr>
          </a:lstStyle>
          <a:p>
            <a:pPr lvl="0"/>
            <a:r>
              <a:rPr lang="en-US" dirty="0"/>
              <a:t>Click to Edit Slide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7086600" y="64928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100" b="0">
                <a:solidFill>
                  <a:schemeClr val="tx1"/>
                </a:solidFill>
              </a:defRPr>
            </a:lvl1pPr>
          </a:lstStyle>
          <a:p>
            <a:fld id="{67167BBF-95E0-4BD2-B650-E052C48EE73D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6772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E53F8-5843-413D-B0A5-141CAC83FB48}" type="datetime1">
              <a:rPr lang="en-US" smtClean="0"/>
              <a:t>4/27/2017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The Daily Shot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D7DC3-94C7-4AA0-851B-ACC05A34F5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414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BA029-5AC4-4ECD-9709-681910A6351C}" type="datetime1">
              <a:rPr lang="en-US" smtClean="0"/>
              <a:t>4/27/2017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The Daily Shot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D7DC3-94C7-4AA0-851B-ACC05A34F5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028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73D11-6382-497B-9C5A-808D75F86D05}" type="datetime1">
              <a:rPr lang="en-US" smtClean="0"/>
              <a:t>4/27/2017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The Daily Shot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D7DC3-94C7-4AA0-851B-ACC05A34F5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521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181D3-0F6F-454E-B611-70A0BE1C9661}" type="datetime1">
              <a:rPr lang="en-US" smtClean="0"/>
              <a:t>4/27/2017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The Daily Shot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D7DC3-94C7-4AA0-851B-ACC05A34F5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703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B8BDF-B5CB-4239-B430-674BCF0BD7BB}" type="datetime1">
              <a:rPr lang="en-US" smtClean="0"/>
              <a:t>4/27/2017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The Daily Shot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D7DC3-94C7-4AA0-851B-ACC05A34F5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179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43A24-22B0-4B20-8B3D-125774CCB069}" type="datetime1">
              <a:rPr lang="en-US" smtClean="0"/>
              <a:t>4/27/2017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The Daily Shot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D7DC3-94C7-4AA0-851B-ACC05A34F5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196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57EB3-D9DE-40A7-9F06-2D76852DA385}" type="datetime1">
              <a:rPr lang="en-US" smtClean="0"/>
              <a:t>4/27/2017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The Daily Shot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D7DC3-94C7-4AA0-851B-ACC05A34F5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796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6" Type="http://schemas.openxmlformats.org/officeDocument/2006/relationships/theme" Target="../theme/theme3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30D90B-AAB6-4150-A5D9-0642DE8B2F1C}" type="datetime1">
              <a:rPr lang="en-US" smtClean="0"/>
              <a:t>4/27/2017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The Daily Shot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3D7DC3-94C7-4AA0-851B-ACC05A34F5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284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29" tIns="45714" rIns="91429" bIns="45714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29" tIns="45714" rIns="91429" bIns="45714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29" tIns="45714" rIns="91429" bIns="45714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29" tIns="45714" rIns="91429" bIns="45714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29" tIns="45714" rIns="91429" bIns="45714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B6A98B-1B0C-4CAD-9D5F-72902C8BFD3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338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</p:sldLayoutIdLst>
  <p:hf hdr="0" ftr="0" dt="0"/>
  <p:txStyles>
    <p:titleStyle>
      <a:lvl1pPr algn="ctr" defTabSz="914293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60" indent="-342860" algn="l" defTabSz="914293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63" indent="-285717" algn="l" defTabSz="914293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67" indent="-228573" algn="l" defTabSz="914293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13" indent="-228573" algn="l" defTabSz="914293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59" indent="-228573" algn="l" defTabSz="914293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06" indent="-228573" algn="l" defTabSz="91429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53" indent="-228573" algn="l" defTabSz="91429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599" indent="-228573" algn="l" defTabSz="91429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46" indent="-228573" algn="l" defTabSz="91429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6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40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6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33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9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6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72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>
          <a:xfrm>
            <a:off x="152400" y="834828"/>
            <a:ext cx="8839200" cy="0"/>
          </a:xfrm>
          <a:prstGeom prst="line">
            <a:avLst/>
          </a:prstGeom>
          <a:ln w="158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7086600" y="64928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100" b="0">
                <a:solidFill>
                  <a:schemeClr val="tx1"/>
                </a:solidFill>
              </a:defRPr>
            </a:lvl1pPr>
          </a:lstStyle>
          <a:p>
            <a:fld id="{67167BBF-95E0-4BD2-B650-E052C48EE73D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1987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  <p:sldLayoutId id="2147483748" r:id="rId13"/>
    <p:sldLayoutId id="2147483749" r:id="rId14"/>
    <p:sldLayoutId id="2147483750" r:id="rId15"/>
  </p:sldLayoutIdLst>
  <p:hf hdr="0" ftr="0" dt="0"/>
  <p:txStyles>
    <p:titleStyle>
      <a:lvl1pPr algn="ctr" defTabSz="914293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60" indent="-342860" algn="l" defTabSz="914293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63" indent="-285717" algn="l" defTabSz="914293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67" indent="-228573" algn="l" defTabSz="914293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13" indent="-228573" algn="l" defTabSz="914293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59" indent="-228573" algn="l" defTabSz="914293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06" indent="-228573" algn="l" defTabSz="91429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53" indent="-228573" algn="l" defTabSz="91429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599" indent="-228573" algn="l" defTabSz="91429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46" indent="-228573" algn="l" defTabSz="91429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6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40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6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33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9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6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72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sj.com/newsletters" TargetMode="External"/><Relationship Id="rId2" Type="http://schemas.openxmlformats.org/officeDocument/2006/relationships/hyperlink" Target="http://dailyshotletter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ailyshotwsj.com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Charting Global Macro Trends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The Daily Shot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663" y="4555183"/>
            <a:ext cx="7204673" cy="180116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183317" y="1690689"/>
            <a:ext cx="277736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Lev Borodovsky</a:t>
            </a:r>
            <a:endParaRPr lang="en-US" sz="3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663" y="2679458"/>
            <a:ext cx="7204673" cy="1608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5863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now even some soft data is disappointing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Daily Shot</a:t>
            </a:r>
            <a:endParaRPr lang="en-US" dirty="0"/>
          </a:p>
        </p:txBody>
      </p:sp>
      <p:pic>
        <p:nvPicPr>
          <p:cNvPr id="5122" name="Picture 2" descr="http://si.wsj.net/public/resources/images/BN-TC332_Dshot_NS_20170423191735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006" y="1990029"/>
            <a:ext cx="4400994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://si.wsj.net/public/resources/images/BN-TC333_Dshot_NS_2017042319173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975044"/>
            <a:ext cx="4547448" cy="4381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58143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6845"/>
            <a:ext cx="9143999" cy="1325563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* Economic surprise index back to November lows. </a:t>
            </a:r>
            <a:br>
              <a:rPr lang="en-US" sz="3600" dirty="0"/>
            </a:br>
            <a:r>
              <a:rPr lang="en-US" sz="3600" dirty="0"/>
              <a:t>* Equity market remains hopeful.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The Daily Shot</a:t>
            </a:r>
          </a:p>
        </p:txBody>
      </p:sp>
      <p:pic>
        <p:nvPicPr>
          <p:cNvPr id="4098" name="Picture 2" descr="http://si.wsj.net/public/resources/images/BN-TC954_Dshot_NS_20170425004629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3956" y="1825625"/>
            <a:ext cx="5516085" cy="4530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06361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boost in sentiment, however, may be spurring investment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The Daily Shot</a:t>
            </a:r>
          </a:p>
        </p:txBody>
      </p:sp>
      <p:pic>
        <p:nvPicPr>
          <p:cNvPr id="4098" name="Picture 2" descr="http://si.wsj.net/public/resources/images/BN-TB611_Dshot_NS_2017042023532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884" y="2032703"/>
            <a:ext cx="4424116" cy="3523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686857" y="2032704"/>
            <a:ext cx="4250833" cy="3523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9348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questions: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The Daily Shot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306392"/>
            <a:ext cx="7886700" cy="3660775"/>
          </a:xfrm>
        </p:spPr>
        <p:txBody>
          <a:bodyPr/>
          <a:lstStyle/>
          <a:p>
            <a:r>
              <a:rPr lang="en-US" dirty="0"/>
              <a:t>Is the answer about the economy somewhere between “soft” and “hard” data?</a:t>
            </a:r>
          </a:p>
          <a:p>
            <a:r>
              <a:rPr lang="en-US" dirty="0"/>
              <a:t>Will consumer confidence translate into increased consumption?</a:t>
            </a:r>
          </a:p>
          <a:p>
            <a:r>
              <a:rPr lang="en-US" dirty="0"/>
              <a:t>Will business confidence boost </a:t>
            </a:r>
            <a:r>
              <a:rPr lang="en-US" dirty="0" err="1"/>
              <a:t>CapEx</a:t>
            </a:r>
            <a:r>
              <a:rPr lang="en-US" dirty="0"/>
              <a:t>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2120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Eurozone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The Daily Shot</a:t>
            </a:r>
          </a:p>
        </p:txBody>
      </p:sp>
    </p:spTree>
    <p:extLst>
      <p:ext uri="{BB962C8B-B14F-4D97-AF65-F5344CB8AC3E}">
        <p14:creationId xmlns:p14="http://schemas.microsoft.com/office/powerpoint/2010/main" val="12906738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ECB’s balance sheet blasts past ‎€4 trillion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9287" y="1825625"/>
            <a:ext cx="5285425" cy="4351338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The Daily Shot</a:t>
            </a:r>
          </a:p>
        </p:txBody>
      </p:sp>
    </p:spTree>
    <p:extLst>
      <p:ext uri="{BB962C8B-B14F-4D97-AF65-F5344CB8AC3E}">
        <p14:creationId xmlns:p14="http://schemas.microsoft.com/office/powerpoint/2010/main" val="26239540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 the same time, economic activity is accelerating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The Daily Shot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4438" y="1765338"/>
            <a:ext cx="5635123" cy="4591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2949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Labor markets are healing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8860" y="1685576"/>
            <a:ext cx="5726280" cy="4670775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The Daily Shot</a:t>
            </a:r>
          </a:p>
        </p:txBody>
      </p:sp>
    </p:spTree>
    <p:extLst>
      <p:ext uri="{BB962C8B-B14F-4D97-AF65-F5344CB8AC3E}">
        <p14:creationId xmlns:p14="http://schemas.microsoft.com/office/powerpoint/2010/main" val="30723822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Political risks have eased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The Daily Shot</a:t>
            </a:r>
          </a:p>
        </p:txBody>
      </p:sp>
      <p:pic>
        <p:nvPicPr>
          <p:cNvPr id="3074" name="Picture 2" descr="http://si.wsj.net/public/resources/images/BN-TE170_Dshot_NS_2017042701010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2612" y="1766888"/>
            <a:ext cx="5438775" cy="477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38206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Greece situation is improving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3386" y="1492980"/>
            <a:ext cx="6271806" cy="4623614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The Daily Shot</a:t>
            </a:r>
          </a:p>
        </p:txBody>
      </p:sp>
    </p:spTree>
    <p:extLst>
      <p:ext uri="{BB962C8B-B14F-4D97-AF65-F5344CB8AC3E}">
        <p14:creationId xmlns:p14="http://schemas.microsoft.com/office/powerpoint/2010/main" val="1877724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20674"/>
            <a:ext cx="8138278" cy="1325563"/>
          </a:xfrm>
        </p:spPr>
        <p:txBody>
          <a:bodyPr/>
          <a:lstStyle/>
          <a:p>
            <a:r>
              <a:rPr lang="en-US" dirty="0"/>
              <a:t>Let’s look at 3 largest economies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The Daily Shot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"Soft" vs. "Hard" economic data in </a:t>
            </a:r>
            <a:r>
              <a:rPr lang="en-US" b="1" dirty="0"/>
              <a:t>the US</a:t>
            </a:r>
            <a:r>
              <a:rPr lang="en-US" dirty="0"/>
              <a:t>: Which is right? </a:t>
            </a:r>
            <a:br>
              <a:rPr lang="en-US" dirty="0"/>
            </a:br>
            <a:endParaRPr lang="en-US" dirty="0"/>
          </a:p>
          <a:p>
            <a:r>
              <a:rPr lang="en-US" dirty="0"/>
              <a:t>The ongoing recovery in </a:t>
            </a:r>
            <a:r>
              <a:rPr lang="en-US" b="1" dirty="0"/>
              <a:t>the Eurozone</a:t>
            </a:r>
            <a:r>
              <a:rPr lang="en-US" dirty="0"/>
              <a:t>: What are the risks? What are the challenges for the ECB?</a:t>
            </a:r>
            <a:br>
              <a:rPr lang="en-US" dirty="0"/>
            </a:br>
            <a:endParaRPr lang="en-US" dirty="0"/>
          </a:p>
          <a:p>
            <a:r>
              <a:rPr lang="en-US" dirty="0"/>
              <a:t>Beijing's balancing act on </a:t>
            </a:r>
            <a:r>
              <a:rPr lang="en-US" b="1" dirty="0"/>
              <a:t>China</a:t>
            </a:r>
            <a:r>
              <a:rPr lang="en-US" dirty="0"/>
              <a:t>'s economy: How to maintain steady growth while battling bubbles.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9734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25357"/>
            <a:ext cx="7886700" cy="1325563"/>
          </a:xfrm>
        </p:spPr>
        <p:txBody>
          <a:bodyPr/>
          <a:lstStyle/>
          <a:p>
            <a:r>
              <a:rPr lang="en-US" dirty="0"/>
              <a:t>However, the ECB remains “shell shocked”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Daily Shot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704064" y="1650920"/>
            <a:ext cx="7886700" cy="4351338"/>
          </a:xfrm>
        </p:spPr>
        <p:txBody>
          <a:bodyPr/>
          <a:lstStyle/>
          <a:p>
            <a:r>
              <a:rPr lang="en-US" dirty="0"/>
              <a:t>Concerns about the impact of US “protectionism.”</a:t>
            </a:r>
          </a:p>
          <a:p>
            <a:r>
              <a:rPr lang="en-US" dirty="0"/>
              <a:t>Fears of euro area political risks.</a:t>
            </a:r>
          </a:p>
          <a:p>
            <a:r>
              <a:rPr lang="en-US" dirty="0"/>
              <a:t>European banks’ capitalization uncertainty</a:t>
            </a:r>
          </a:p>
          <a:p>
            <a:r>
              <a:rPr lang="en-US" dirty="0"/>
              <a:t>Inflation still low and not rising.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2447" y="3786417"/>
            <a:ext cx="5620133" cy="3071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5372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Italy is back on the radar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7697" y="1564840"/>
            <a:ext cx="6088606" cy="4791511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The Daily Shot</a:t>
            </a:r>
          </a:p>
        </p:txBody>
      </p:sp>
    </p:spTree>
    <p:extLst>
      <p:ext uri="{BB962C8B-B14F-4D97-AF65-F5344CB8AC3E}">
        <p14:creationId xmlns:p14="http://schemas.microsoft.com/office/powerpoint/2010/main" val="29939595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questions: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202976"/>
            <a:ext cx="7886700" cy="4075276"/>
          </a:xfrm>
        </p:spPr>
        <p:txBody>
          <a:bodyPr/>
          <a:lstStyle/>
          <a:p>
            <a:r>
              <a:rPr lang="en-US" dirty="0"/>
              <a:t>Given the economic improvements, are negative rates and the unprecedented QE justified?</a:t>
            </a:r>
          </a:p>
          <a:p>
            <a:r>
              <a:rPr lang="en-US" dirty="0"/>
              <a:t>Does the ECB have any “bullets” left if there is a geopolitical disruption?</a:t>
            </a:r>
          </a:p>
          <a:p>
            <a:r>
              <a:rPr lang="en-US" dirty="0"/>
              <a:t>What’s the exit strategy? Will the ECB hike rates before ending QE?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The Daily Shot</a:t>
            </a:r>
          </a:p>
        </p:txBody>
      </p:sp>
    </p:spTree>
    <p:extLst>
      <p:ext uri="{BB962C8B-B14F-4D97-AF65-F5344CB8AC3E}">
        <p14:creationId xmlns:p14="http://schemas.microsoft.com/office/powerpoint/2010/main" val="20692857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China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The Daily Shot</a:t>
            </a:r>
          </a:p>
        </p:txBody>
      </p:sp>
    </p:spTree>
    <p:extLst>
      <p:ext uri="{BB962C8B-B14F-4D97-AF65-F5344CB8AC3E}">
        <p14:creationId xmlns:p14="http://schemas.microsoft.com/office/powerpoint/2010/main" val="31458361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China’s economy is growing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The Daily Shot</a:t>
            </a:r>
          </a:p>
        </p:txBody>
      </p:sp>
      <p:pic>
        <p:nvPicPr>
          <p:cNvPr id="1026" name="Picture 2" descr="http://si.wsj.net/public/resources/images/BN-TE126_Dshot_NS_20170427010044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1816648"/>
            <a:ext cx="7568002" cy="3830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83219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“hard landing” concerns are no longer there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6756" y="1989437"/>
            <a:ext cx="5271685" cy="4366913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The Daily Shot</a:t>
            </a:r>
          </a:p>
        </p:txBody>
      </p:sp>
    </p:spTree>
    <p:extLst>
      <p:ext uri="{BB962C8B-B14F-4D97-AF65-F5344CB8AC3E}">
        <p14:creationId xmlns:p14="http://schemas.microsoft.com/office/powerpoint/2010/main" val="28314011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The Daily Shot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5122" name="Picture 2" descr="http://si.wsj.net/public/resources/images/BN-SY261_Dshot_NS_2017041223571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823" y="2034218"/>
            <a:ext cx="6848783" cy="3934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47135" y="365126"/>
            <a:ext cx="8526161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More importantly, Beijing has a problem: </a:t>
            </a:r>
            <a:r>
              <a:rPr lang="en-US" b="1" dirty="0"/>
              <a:t>leveraged shadow banking system</a:t>
            </a:r>
          </a:p>
        </p:txBody>
      </p:sp>
    </p:spTree>
    <p:extLst>
      <p:ext uri="{BB962C8B-B14F-4D97-AF65-F5344CB8AC3E}">
        <p14:creationId xmlns:p14="http://schemas.microsoft.com/office/powerpoint/2010/main" val="32745372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Daily Shot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68394" y="1696574"/>
            <a:ext cx="7886700" cy="17643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The policy response has been a simultaneous </a:t>
            </a:r>
            <a:r>
              <a:rPr lang="en-US" b="1" dirty="0"/>
              <a:t>fiscal stimulus </a:t>
            </a:r>
            <a:r>
              <a:rPr lang="en-US" dirty="0"/>
              <a:t>AND a </a:t>
            </a:r>
            <a:r>
              <a:rPr lang="en-US" b="1" dirty="0"/>
              <a:t>monetary tightening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68394" y="4157844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Beijing is also focused on cooling the real estate market</a:t>
            </a:r>
          </a:p>
        </p:txBody>
      </p:sp>
    </p:spTree>
    <p:extLst>
      <p:ext uri="{BB962C8B-B14F-4D97-AF65-F5344CB8AC3E}">
        <p14:creationId xmlns:p14="http://schemas.microsoft.com/office/powerpoint/2010/main" val="15910102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135" y="365126"/>
            <a:ext cx="8526161" cy="1325563"/>
          </a:xfrm>
        </p:spPr>
        <p:txBody>
          <a:bodyPr/>
          <a:lstStyle/>
          <a:p>
            <a:r>
              <a:rPr lang="en-US" dirty="0"/>
              <a:t>Growth remains linked to fiscal stimulus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The Daily Shot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3518" y="1847851"/>
            <a:ext cx="5756306" cy="450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1257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The Daily Shot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47135" y="365126"/>
            <a:ext cx="8526161" cy="1325563"/>
          </a:xfrm>
        </p:spPr>
        <p:txBody>
          <a:bodyPr>
            <a:normAutofit/>
          </a:bodyPr>
          <a:lstStyle/>
          <a:p>
            <a:r>
              <a:rPr lang="en-US" dirty="0"/>
              <a:t>PBoC has been tightening liquidity to delever the system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690689"/>
            <a:ext cx="4467232" cy="4695825"/>
          </a:xfrm>
          <a:prstGeom prst="rect">
            <a:avLst/>
          </a:prstGeom>
        </p:spPr>
      </p:pic>
      <p:pic>
        <p:nvPicPr>
          <p:cNvPr id="2050" name="Picture 2" descr="http://si.wsj.net/public/resources/images/BN-TE128_Dshot_NS_2017042701004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3883" y="1660526"/>
            <a:ext cx="4590117" cy="4725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6561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United States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The Daily Shot</a:t>
            </a:r>
          </a:p>
        </p:txBody>
      </p:sp>
    </p:spTree>
    <p:extLst>
      <p:ext uri="{BB962C8B-B14F-4D97-AF65-F5344CB8AC3E}">
        <p14:creationId xmlns:p14="http://schemas.microsoft.com/office/powerpoint/2010/main" val="21571945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WMPs hold massive amounts of corporate debt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7490" y="1825625"/>
            <a:ext cx="5289020" cy="4351338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The Daily Shot</a:t>
            </a:r>
          </a:p>
        </p:txBody>
      </p:sp>
    </p:spTree>
    <p:extLst>
      <p:ext uri="{BB962C8B-B14F-4D97-AF65-F5344CB8AC3E}">
        <p14:creationId xmlns:p14="http://schemas.microsoft.com/office/powerpoint/2010/main" val="39613256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804" y="365126"/>
            <a:ext cx="8531258" cy="1325563"/>
          </a:xfrm>
        </p:spPr>
        <p:txBody>
          <a:bodyPr/>
          <a:lstStyle/>
          <a:p>
            <a:r>
              <a:rPr lang="en-US" dirty="0"/>
              <a:t>Bond yields respond to deleveraging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8762" y="1825625"/>
            <a:ext cx="5266476" cy="4351338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The Daily Shot</a:t>
            </a:r>
          </a:p>
        </p:txBody>
      </p:sp>
    </p:spTree>
    <p:extLst>
      <p:ext uri="{BB962C8B-B14F-4D97-AF65-F5344CB8AC3E}">
        <p14:creationId xmlns:p14="http://schemas.microsoft.com/office/powerpoint/2010/main" val="36202338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Tightening the property markets had only limited effects so far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The Daily Shot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178" y="1753486"/>
            <a:ext cx="6845643" cy="4513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3386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questions: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287538"/>
            <a:ext cx="7886700" cy="3538227"/>
          </a:xfrm>
        </p:spPr>
        <p:txBody>
          <a:bodyPr/>
          <a:lstStyle/>
          <a:p>
            <a:r>
              <a:rPr lang="en-US" dirty="0"/>
              <a:t>Will the PBoC continue to tighten?</a:t>
            </a:r>
          </a:p>
          <a:p>
            <a:r>
              <a:rPr lang="en-US" dirty="0"/>
              <a:t>Will we see a liquidity event in (a run on) WMPs or other leveraged investment scheme?</a:t>
            </a:r>
          </a:p>
          <a:p>
            <a:r>
              <a:rPr lang="en-US" dirty="0"/>
              <a:t>Will Beijing end up bailing out WMPs?</a:t>
            </a:r>
          </a:p>
          <a:p>
            <a:r>
              <a:rPr lang="en-US" dirty="0"/>
              <a:t>How far is China willing to go to cool the property markets?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The Daily Shot</a:t>
            </a:r>
          </a:p>
        </p:txBody>
      </p:sp>
    </p:spTree>
    <p:extLst>
      <p:ext uri="{BB962C8B-B14F-4D97-AF65-F5344CB8AC3E}">
        <p14:creationId xmlns:p14="http://schemas.microsoft.com/office/powerpoint/2010/main" val="38693954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Food for Thought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Daily Shot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3722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5126"/>
            <a:ext cx="91440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Who is going to get hurt the most from not being able to deduct state and local taxes? Many “blue” states, perhaps?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5310" y="2148114"/>
            <a:ext cx="5589988" cy="4709886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Daily Shot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0986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The Daily Shot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663" y="4555183"/>
            <a:ext cx="7204673" cy="1801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3723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Daily Shot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the </a:t>
            </a:r>
            <a:r>
              <a:rPr lang="en-US" i="1" dirty="0"/>
              <a:t>Daily Shot Brief</a:t>
            </a:r>
            <a:r>
              <a:rPr lang="en-US" dirty="0"/>
              <a:t> (free), sign up at: </a:t>
            </a:r>
            <a:br>
              <a:rPr lang="en-US" dirty="0"/>
            </a:br>
            <a:r>
              <a:rPr lang="en-US" dirty="0"/>
              <a:t>		</a:t>
            </a:r>
            <a:r>
              <a:rPr lang="en-US" b="1" dirty="0">
                <a:hlinkClick r:id="rId2"/>
              </a:rPr>
              <a:t>DailyShotLetter.com</a:t>
            </a:r>
            <a:endParaRPr lang="en-US" b="1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For WSJ subscribers, sign up for </a:t>
            </a:r>
            <a:r>
              <a:rPr lang="en-US" i="1" dirty="0"/>
              <a:t>the Daily Shot premium</a:t>
            </a:r>
            <a:r>
              <a:rPr lang="en-US" dirty="0"/>
              <a:t> at:  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>
                <a:hlinkClick r:id="rId3"/>
              </a:rPr>
              <a:t>https://www.wsj.com/newsletters</a:t>
            </a:r>
            <a:br>
              <a:rPr lang="en-US" dirty="0"/>
            </a:br>
            <a:endParaRPr lang="en-US" dirty="0"/>
          </a:p>
          <a:p>
            <a:r>
              <a:rPr lang="en-US" dirty="0"/>
              <a:t>The Daily Shot is available online at:</a:t>
            </a:r>
            <a:br>
              <a:rPr lang="en-US" dirty="0"/>
            </a:br>
            <a:r>
              <a:rPr lang="en-US" dirty="0"/>
              <a:t>		  </a:t>
            </a:r>
            <a:r>
              <a:rPr lang="en-US" b="1" dirty="0">
                <a:hlinkClick r:id="rId4"/>
              </a:rPr>
              <a:t>DailyShot</a:t>
            </a:r>
            <a:r>
              <a:rPr lang="en-US" dirty="0">
                <a:hlinkClick r:id="rId4"/>
              </a:rPr>
              <a:t>WSJ.com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The Daily Shot</a:t>
            </a:r>
          </a:p>
        </p:txBody>
      </p:sp>
    </p:spTree>
    <p:extLst>
      <p:ext uri="{BB962C8B-B14F-4D97-AF65-F5344CB8AC3E}">
        <p14:creationId xmlns:p14="http://schemas.microsoft.com/office/powerpoint/2010/main" val="375570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disconnect between US “soft” (survey-based) and “hard” (official) data has been surprising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The Daily Shot</a:t>
            </a:r>
          </a:p>
        </p:txBody>
      </p:sp>
      <p:pic>
        <p:nvPicPr>
          <p:cNvPr id="5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4709" y="2005013"/>
            <a:ext cx="545458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1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Economic surprise indices also point to this divergence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2123" y="1690689"/>
            <a:ext cx="6590354" cy="4665662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Daily Shot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272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168" y="320674"/>
            <a:ext cx="8497663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The disconnect shows up in the Atlanta Fed vs. NY Fed GDP tracking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Q1 GDP growth forecast: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The Daily Shot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5956" y="2568474"/>
            <a:ext cx="4498044" cy="378787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87" y="2568474"/>
            <a:ext cx="4628269" cy="3787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395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call it “political exuberance”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The Daily Shot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481" y="1485273"/>
            <a:ext cx="3196834" cy="4871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447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975" y="365126"/>
            <a:ext cx="8729221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Consumer confidence versus consumer spending. Economists think spending will pick up.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The Daily Shot</a:t>
            </a:r>
          </a:p>
        </p:txBody>
      </p:sp>
      <p:pic>
        <p:nvPicPr>
          <p:cNvPr id="2052" name="Picture 4" descr="http://si.wsj.net/public/resources/images/BN-TB601_Dshot_NS_20170420235315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4722" y="2133494"/>
            <a:ext cx="6534556" cy="4222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84976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markets are starting to believe some soft data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The Daily Shot</a:t>
            </a:r>
          </a:p>
        </p:txBody>
      </p:sp>
      <p:pic>
        <p:nvPicPr>
          <p:cNvPr id="5" name="Picture 4" descr="http://si.wsj.net/public/resources/images/BN-TB572_Dshot_NS_2017042023525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0972" y="1743469"/>
            <a:ext cx="5442056" cy="4612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03124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1_SMC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SMC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2081</TotalTime>
  <Words>591</Words>
  <Application>Microsoft Office PowerPoint</Application>
  <PresentationFormat>On-screen Show (4:3)</PresentationFormat>
  <Paragraphs>103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37</vt:i4>
      </vt:variant>
    </vt:vector>
  </HeadingPairs>
  <TitlesOfParts>
    <vt:vector size="44" baseType="lpstr">
      <vt:lpstr>Arial</vt:lpstr>
      <vt:lpstr>Calibri</vt:lpstr>
      <vt:lpstr>Calibri Light</vt:lpstr>
      <vt:lpstr>Wingdings</vt:lpstr>
      <vt:lpstr>Office Theme</vt:lpstr>
      <vt:lpstr>1_SMC Template</vt:lpstr>
      <vt:lpstr>2_SMC Template</vt:lpstr>
      <vt:lpstr>Charting Global Macro Trends</vt:lpstr>
      <vt:lpstr>Let’s look at 3 largest economies</vt:lpstr>
      <vt:lpstr>The United States</vt:lpstr>
      <vt:lpstr>The disconnect between US “soft” (survey-based) and “hard” (official) data has been surprising</vt:lpstr>
      <vt:lpstr>Economic surprise indices also point to this divergence</vt:lpstr>
      <vt:lpstr>The disconnect shows up in the Atlanta Fed vs. NY Fed GDP tracking models</vt:lpstr>
      <vt:lpstr>Some call it “political exuberance”</vt:lpstr>
      <vt:lpstr>Consumer confidence versus consumer spending. Economists think spending will pick up.</vt:lpstr>
      <vt:lpstr>The markets are starting to believe some soft data</vt:lpstr>
      <vt:lpstr>But now even some soft data is disappointing</vt:lpstr>
      <vt:lpstr>* Economic surprise index back to November lows.  * Equity market remains hopeful.</vt:lpstr>
      <vt:lpstr>A boost in sentiment, however, may be spurring investment</vt:lpstr>
      <vt:lpstr>Some questions:</vt:lpstr>
      <vt:lpstr>The Eurozone</vt:lpstr>
      <vt:lpstr>The ECB’s balance sheet blasts past ‎€4 trillion</vt:lpstr>
      <vt:lpstr>At the same time, economic activity is accelerating</vt:lpstr>
      <vt:lpstr>Labor markets are healing</vt:lpstr>
      <vt:lpstr>Political risks have eased</vt:lpstr>
      <vt:lpstr>The Greece situation is improving</vt:lpstr>
      <vt:lpstr>However, the ECB remains “shell shocked”</vt:lpstr>
      <vt:lpstr>Italy is back on the radar</vt:lpstr>
      <vt:lpstr>Some questions:</vt:lpstr>
      <vt:lpstr>China</vt:lpstr>
      <vt:lpstr>China’s economy is growing</vt:lpstr>
      <vt:lpstr>The “hard landing” concerns are no longer there</vt:lpstr>
      <vt:lpstr>More importantly, Beijing has a problem: leveraged shadow banking system</vt:lpstr>
      <vt:lpstr>PowerPoint Presentation</vt:lpstr>
      <vt:lpstr>Growth remains linked to fiscal stimulus</vt:lpstr>
      <vt:lpstr>PBoC has been tightening liquidity to delever the system</vt:lpstr>
      <vt:lpstr>WMPs hold massive amounts of corporate debt</vt:lpstr>
      <vt:lpstr>Bond yields respond to deleveraging</vt:lpstr>
      <vt:lpstr>Tightening the property markets had only limited effects so far</vt:lpstr>
      <vt:lpstr>Some questions:</vt:lpstr>
      <vt:lpstr>Food for Thought</vt:lpstr>
      <vt:lpstr>Who is going to get hurt the most from not being able to deduct state and local taxes? Many “blue” states, perhaps?</vt:lpstr>
      <vt:lpstr>Thank you</vt:lpstr>
      <vt:lpstr>The Daily Shot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Lev Borodovsky</dc:creator>
  <cp:lastModifiedBy>Lev Borodovsky</cp:lastModifiedBy>
  <cp:revision>63</cp:revision>
  <dcterms:created xsi:type="dcterms:W3CDTF">2017-03-06T03:57:34Z</dcterms:created>
  <dcterms:modified xsi:type="dcterms:W3CDTF">2017-04-27T19:28:53Z</dcterms:modified>
</cp:coreProperties>
</file>